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9" r:id="rId4"/>
    <p:sldId id="260" r:id="rId5"/>
    <p:sldId id="1086" r:id="rId6"/>
    <p:sldId id="784" r:id="rId7"/>
    <p:sldId id="1088" r:id="rId8"/>
    <p:sldId id="1089" r:id="rId9"/>
    <p:sldId id="1091" r:id="rId10"/>
    <p:sldId id="1090" r:id="rId11"/>
    <p:sldId id="1094" r:id="rId12"/>
    <p:sldId id="1095" r:id="rId13"/>
    <p:sldId id="1097" r:id="rId14"/>
    <p:sldId id="1098" r:id="rId15"/>
    <p:sldId id="1103" r:id="rId16"/>
    <p:sldId id="1109" r:id="rId17"/>
    <p:sldId id="1110" r:id="rId18"/>
    <p:sldId id="1111" r:id="rId19"/>
    <p:sldId id="1099" r:id="rId20"/>
    <p:sldId id="1104" r:id="rId21"/>
    <p:sldId id="1100" r:id="rId22"/>
    <p:sldId id="1108" r:id="rId23"/>
    <p:sldId id="1113" r:id="rId24"/>
    <p:sldId id="1112" r:id="rId25"/>
    <p:sldId id="1114" r:id="rId26"/>
    <p:sldId id="1105" r:id="rId27"/>
    <p:sldId id="1101" r:id="rId28"/>
    <p:sldId id="1115" r:id="rId29"/>
    <p:sldId id="1116" r:id="rId30"/>
    <p:sldId id="1118" r:id="rId31"/>
    <p:sldId id="1119" r:id="rId32"/>
    <p:sldId id="1120" r:id="rId33"/>
    <p:sldId id="1121" r:id="rId34"/>
    <p:sldId id="1122" r:id="rId35"/>
    <p:sldId id="1123" r:id="rId36"/>
    <p:sldId id="1124" r:id="rId37"/>
    <p:sldId id="1125" r:id="rId38"/>
    <p:sldId id="1126" r:id="rId39"/>
    <p:sldId id="1127" r:id="rId40"/>
    <p:sldId id="1128" r:id="rId41"/>
    <p:sldId id="1129" r:id="rId42"/>
    <p:sldId id="1130" r:id="rId43"/>
    <p:sldId id="1131" r:id="rId44"/>
    <p:sldId id="1132" r:id="rId45"/>
    <p:sldId id="1133" r:id="rId46"/>
    <p:sldId id="1134" r:id="rId47"/>
    <p:sldId id="1135" r:id="rId48"/>
    <p:sldId id="1136" r:id="rId49"/>
    <p:sldId id="1137" r:id="rId50"/>
    <p:sldId id="1138" r:id="rId51"/>
    <p:sldId id="1139" r:id="rId52"/>
    <p:sldId id="1140" r:id="rId53"/>
    <p:sldId id="1141" r:id="rId54"/>
    <p:sldId id="1142" r:id="rId55"/>
    <p:sldId id="1143" r:id="rId56"/>
    <p:sldId id="1102" r:id="rId57"/>
    <p:sldId id="1107" r:id="rId58"/>
    <p:sldId id="1144" r:id="rId59"/>
    <p:sldId id="1145" r:id="rId60"/>
    <p:sldId id="1146" r:id="rId61"/>
    <p:sldId id="1147" r:id="rId62"/>
    <p:sldId id="1148" r:id="rId63"/>
    <p:sldId id="1149" r:id="rId64"/>
    <p:sldId id="1150" r:id="rId65"/>
    <p:sldId id="1151" r:id="rId66"/>
    <p:sldId id="1152" r:id="rId67"/>
    <p:sldId id="1153" r:id="rId68"/>
    <p:sldId id="1154" r:id="rId69"/>
    <p:sldId id="1155" r:id="rId70"/>
    <p:sldId id="1156" r:id="rId71"/>
    <p:sldId id="1157" r:id="rId72"/>
    <p:sldId id="1158" r:id="rId73"/>
    <p:sldId id="1159" r:id="rId74"/>
    <p:sldId id="1160" r:id="rId75"/>
    <p:sldId id="1161" r:id="rId76"/>
    <p:sldId id="266" r:id="rId7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9693"/>
    <a:srgbClr val="9FC9C7"/>
    <a:srgbClr val="BBE0E3"/>
    <a:srgbClr val="A2CAC9"/>
    <a:srgbClr val="A6CDCC"/>
    <a:srgbClr val="B3DABB"/>
    <a:srgbClr val="DDEBEB"/>
    <a:srgbClr val="ABD1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42" d="100"/>
          <a:sy n="42" d="100"/>
        </p:scale>
        <p:origin x="1604" y="5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5" d="100"/>
        <a:sy n="3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0" Type="http://schemas.openxmlformats.org/officeDocument/2006/relationships/tableStyles" Target="tableStyles.xml"/><Relationship Id="rId8" Type="http://schemas.openxmlformats.org/officeDocument/2006/relationships/slide" Target="slides/slide6.xml"/><Relationship Id="rId79" Type="http://schemas.openxmlformats.org/officeDocument/2006/relationships/viewProps" Target="viewProps.xml"/><Relationship Id="rId78" Type="http://schemas.openxmlformats.org/officeDocument/2006/relationships/presProps" Target="presProps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5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8.xml"/><Relationship Id="rId11" Type="http://schemas.openxmlformats.org/officeDocument/2006/relationships/image" Target="../media/image7.png"/><Relationship Id="rId10" Type="http://schemas.openxmlformats.org/officeDocument/2006/relationships/tags" Target="../tags/tag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.pn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.png"/></Relationships>
</file>

<file path=ppt/slides/_rels/slide7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1.png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905900" y="1911407"/>
            <a:ext cx="7435070" cy="1268577"/>
            <a:chOff x="2424017" y="2050333"/>
            <a:chExt cx="7435070" cy="1268577"/>
          </a:xfrm>
        </p:grpSpPr>
        <p:grpSp>
          <p:nvGrpSpPr>
            <p:cNvPr id="38" name="组合 37"/>
            <p:cNvGrpSpPr/>
            <p:nvPr/>
          </p:nvGrpSpPr>
          <p:grpSpPr>
            <a:xfrm>
              <a:off x="2424017" y="2050333"/>
              <a:ext cx="1268577" cy="1268577"/>
              <a:chOff x="2424017" y="2050333"/>
              <a:chExt cx="1268577" cy="126857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424017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557721" y="2222956"/>
                <a:ext cx="1002439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计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3975536" y="2050333"/>
              <a:ext cx="1268577" cy="1268577"/>
              <a:chOff x="4041576" y="2050333"/>
              <a:chExt cx="1268577" cy="1268577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041576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197505" y="2222956"/>
                <a:ext cx="1002439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算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545470" y="2050333"/>
              <a:ext cx="1268577" cy="1268577"/>
              <a:chOff x="5266070" y="2050333"/>
              <a:chExt cx="1268577" cy="126857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266070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5398504" y="2222956"/>
                <a:ext cx="1002439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机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8590510" y="2050333"/>
              <a:ext cx="1268577" cy="1268577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rgbClr val="A6CDCC"/>
                </a:gs>
                <a:gs pos="25000">
                  <a:srgbClr val="A2CAC9"/>
                </a:gs>
                <a:gs pos="70000">
                  <a:srgbClr val="DDEBEB"/>
                </a:gs>
                <a:gs pos="48000">
                  <a:srgbClr val="ABD1D0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637660" y="3325854"/>
            <a:ext cx="891668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Computer application foundation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366770" y="4417060"/>
            <a:ext cx="5093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项目一　计算机基础知识</a:t>
            </a: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　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46" name="斜纹 45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7" name="斜纹 46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rot="2898973">
            <a:off x="729429" y="-274433"/>
            <a:ext cx="613410" cy="2502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 rot="2920961">
            <a:off x="10906210" y="4714883"/>
            <a:ext cx="613410" cy="2312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91573" y="1911407"/>
            <a:ext cx="1268577" cy="12685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A6CDCC"/>
              </a:gs>
              <a:gs pos="25000">
                <a:srgbClr val="A2CAC9"/>
              </a:gs>
              <a:gs pos="70000">
                <a:srgbClr val="DDEBEB"/>
              </a:gs>
              <a:gs pos="48000">
                <a:srgbClr val="ABD1D0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542418" y="1911407"/>
            <a:ext cx="1268577" cy="12685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A6CDCC"/>
              </a:gs>
              <a:gs pos="25000">
                <a:srgbClr val="A2CAC9"/>
              </a:gs>
              <a:gs pos="70000">
                <a:srgbClr val="DDEBEB"/>
              </a:gs>
              <a:gs pos="48000">
                <a:srgbClr val="ABD1D0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044193" y="1911407"/>
            <a:ext cx="1268577" cy="12685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A6CDCC"/>
              </a:gs>
              <a:gs pos="25000">
                <a:srgbClr val="A2CAC9"/>
              </a:gs>
              <a:gs pos="70000">
                <a:srgbClr val="DDEBEB"/>
              </a:gs>
              <a:gs pos="48000">
                <a:srgbClr val="ABD1D0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5277" y="2082760"/>
            <a:ext cx="100243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cs typeface="+mn-ea"/>
                <a:sym typeface="+mn-lt"/>
              </a:rPr>
              <a:t>应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6097" y="2084030"/>
            <a:ext cx="1002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cs typeface="+mn-ea"/>
                <a:sym typeface="+mn-lt"/>
              </a:rPr>
              <a:t>用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76122" y="2084030"/>
            <a:ext cx="100243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cs typeface="+mn-ea"/>
                <a:sym typeface="+mn-lt"/>
              </a:rPr>
              <a:t>基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77897" y="2085300"/>
            <a:ext cx="100243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cs typeface="+mn-ea"/>
                <a:sym typeface="+mn-lt"/>
              </a:rPr>
              <a:t>础</a:t>
            </a:r>
            <a:endParaRPr lang="zh-CN" altLang="en-US" sz="5400" b="1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斜纹 17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55445" y="1515745"/>
            <a:ext cx="8133715" cy="2010410"/>
            <a:chOff x="2395" y="4504"/>
            <a:chExt cx="9610" cy="2570"/>
          </a:xfrm>
        </p:grpSpPr>
        <p:sp>
          <p:nvSpPr>
            <p:cNvPr id="19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780030" y="3620135"/>
            <a:ext cx="8413750" cy="2075180"/>
            <a:chOff x="2395" y="4504"/>
            <a:chExt cx="9610" cy="2570"/>
          </a:xfrm>
        </p:grpSpPr>
        <p:sp>
          <p:nvSpPr>
            <p:cNvPr id="4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" name="文本框 36"/>
          <p:cNvSpPr txBox="1">
            <a:spLocks noChangeArrowheads="1"/>
          </p:cNvSpPr>
          <p:nvPr/>
        </p:nvSpPr>
        <p:spPr bwMode="auto">
          <a:xfrm>
            <a:off x="1987550" y="1826895"/>
            <a:ext cx="216598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5. 分屏多窗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dist" eaLnBrk="1" hangingPunct="1"/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口功能增强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文本框 37"/>
          <p:cNvSpPr txBox="1">
            <a:spLocks noChangeArrowheads="1"/>
          </p:cNvSpPr>
          <p:nvPr/>
        </p:nvSpPr>
        <p:spPr bwMode="auto">
          <a:xfrm>
            <a:off x="4604385" y="1970405"/>
            <a:ext cx="625030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用户可以在屏幕中同时打开4 个窗口，Windows 10 还会在单独窗口内显示正在运行的其他应用程序。同时，Windows 10 还会智能给出分屏建议。微软在 Windows 10 侧边新加入了一个“Snap Assist”按钮，通过它可以将多个不同桌面的应用展示在此，并和其他应用自由组合成多任务模式。 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文本框 37"/>
          <p:cNvSpPr txBox="1">
            <a:spLocks noChangeArrowheads="1"/>
          </p:cNvSpPr>
          <p:nvPr/>
        </p:nvSpPr>
        <p:spPr bwMode="auto">
          <a:xfrm>
            <a:off x="5830570" y="4090035"/>
            <a:ext cx="536321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Windows 10 任务栏中出现了一个全新的“查看任务（Task View）”按钮。在桌面模式下可以运行多个应用和对话框，并且可以在不同桌面间自由切换。能将所有已开启的窗口缩放并排列，以方便用户迅速找到需要操作的目标任务。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8790" y="21717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70621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Windows 10 操作系统的新亮点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8" name="文本框 36"/>
          <p:cNvSpPr txBox="1">
            <a:spLocks noChangeArrowheads="1"/>
          </p:cNvSpPr>
          <p:nvPr/>
        </p:nvSpPr>
        <p:spPr bwMode="auto">
          <a:xfrm>
            <a:off x="2780030" y="4089400"/>
            <a:ext cx="29070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6. 多任务管理界面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斜纹 17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21740" y="1029335"/>
            <a:ext cx="9117330" cy="2010410"/>
            <a:chOff x="2395" y="4504"/>
            <a:chExt cx="9610" cy="2570"/>
          </a:xfrm>
        </p:grpSpPr>
        <p:sp>
          <p:nvSpPr>
            <p:cNvPr id="19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7005" y="2825115"/>
            <a:ext cx="9449435" cy="2075180"/>
            <a:chOff x="2395" y="4504"/>
            <a:chExt cx="9610" cy="2570"/>
          </a:xfrm>
        </p:grpSpPr>
        <p:sp>
          <p:nvSpPr>
            <p:cNvPr id="4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" name="文本框 36"/>
          <p:cNvSpPr txBox="1">
            <a:spLocks noChangeArrowheads="1"/>
          </p:cNvSpPr>
          <p:nvPr/>
        </p:nvSpPr>
        <p:spPr bwMode="auto">
          <a:xfrm>
            <a:off x="1490980" y="1319530"/>
            <a:ext cx="216598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7.CMD 窗口中支持快捷复制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文本框 37"/>
          <p:cNvSpPr txBox="1">
            <a:spLocks noChangeArrowheads="1"/>
          </p:cNvSpPr>
          <p:nvPr/>
        </p:nvSpPr>
        <p:spPr bwMode="auto">
          <a:xfrm>
            <a:off x="4170680" y="1483995"/>
            <a:ext cx="625030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用户可以在屏幕中同时打开4 个窗口，Windows 10 还会在单独窗口内显示正在运行的其他应用程序。同时，Windows 10 还会智能给出分屏建议。微软在 Windows 10 侧边新加入了一个“Snap Assist”按钮，通过它可以将多个不同桌面的应用展示在此，并和其他应用自由组合成多任务模式。 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文本框 37"/>
          <p:cNvSpPr txBox="1">
            <a:spLocks noChangeArrowheads="1"/>
          </p:cNvSpPr>
          <p:nvPr/>
        </p:nvSpPr>
        <p:spPr bwMode="auto">
          <a:xfrm>
            <a:off x="4953000" y="3564890"/>
            <a:ext cx="55530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新操作中心将所有软件和系统的通知集中在一起，方便用户查看和管理。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8790" y="21717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70621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Windows 10 操作系统的新亮点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8" name="文本框 36"/>
          <p:cNvSpPr txBox="1">
            <a:spLocks noChangeArrowheads="1"/>
          </p:cNvSpPr>
          <p:nvPr/>
        </p:nvSpPr>
        <p:spPr bwMode="auto">
          <a:xfrm>
            <a:off x="1604645" y="3294380"/>
            <a:ext cx="29070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.操作中心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39265" y="4607560"/>
            <a:ext cx="9449435" cy="2075180"/>
            <a:chOff x="2395" y="4504"/>
            <a:chExt cx="9610" cy="2570"/>
          </a:xfrm>
        </p:grpSpPr>
        <p:sp>
          <p:nvSpPr>
            <p:cNvPr id="9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文本框 36"/>
          <p:cNvSpPr txBox="1">
            <a:spLocks noChangeArrowheads="1"/>
          </p:cNvSpPr>
          <p:nvPr/>
        </p:nvSpPr>
        <p:spPr bwMode="auto">
          <a:xfrm>
            <a:off x="1939925" y="5076825"/>
            <a:ext cx="29070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9. 设备与平台统一</a:t>
            </a:r>
            <a:endParaRPr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37"/>
          <p:cNvSpPr txBox="1">
            <a:spLocks noChangeArrowheads="1"/>
          </p:cNvSpPr>
          <p:nvPr/>
        </p:nvSpPr>
        <p:spPr bwMode="auto">
          <a:xfrm>
            <a:off x="5149215" y="4918710"/>
            <a:ext cx="611251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Windows 10 恢复了原有的“开始”菜单，并将 Windows 8/8.1 系统中的“开始屏幕”集成至菜单中。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Windows 10 为所有的硬件提供了一个统一的平台，支持广泛的设备类型。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Windows 10 覆盖所有尺寸和品类的 Windows 设备，所有设备将共享一个应用商店。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45" name="矩形 44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斜纹 45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斜纹 46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1690" y="1200785"/>
            <a:ext cx="2827655" cy="2626995"/>
            <a:chOff x="2343149" y="1247775"/>
            <a:chExt cx="4162426" cy="4162426"/>
          </a:xfrm>
          <a:solidFill>
            <a:srgbClr val="A2CAC9"/>
          </a:solidFill>
        </p:grpSpPr>
        <p:sp>
          <p:nvSpPr>
            <p:cNvPr id="7" name="菱形 6"/>
            <p:cNvSpPr/>
            <p:nvPr/>
          </p:nvSpPr>
          <p:spPr>
            <a:xfrm>
              <a:off x="2343149" y="1247775"/>
              <a:ext cx="4162426" cy="4162426"/>
            </a:xfrm>
            <a:prstGeom prst="diamon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菱形 7"/>
            <p:cNvSpPr/>
            <p:nvPr/>
          </p:nvSpPr>
          <p:spPr>
            <a:xfrm>
              <a:off x="2590799" y="1495425"/>
              <a:ext cx="3667126" cy="3667126"/>
            </a:xfrm>
            <a:prstGeom prst="diamond">
              <a:avLst/>
            </a:prstGeom>
            <a:solidFill>
              <a:srgbClr val="DDEBE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89330" y="2099311"/>
            <a:ext cx="2444115" cy="3239133"/>
            <a:chOff x="3092904" y="1992020"/>
            <a:chExt cx="4218575" cy="1061701"/>
          </a:xfrm>
        </p:grpSpPr>
        <p:sp>
          <p:nvSpPr>
            <p:cNvPr id="32" name="文本框 36"/>
            <p:cNvSpPr txBox="1">
              <a:spLocks noChangeArrowheads="1"/>
            </p:cNvSpPr>
            <p:nvPr/>
          </p:nvSpPr>
          <p:spPr bwMode="auto">
            <a:xfrm>
              <a:off x="3384445" y="1992020"/>
              <a:ext cx="3873329" cy="272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solidFill>
                    <a:srgbClr val="0D0D0D"/>
                  </a:solidFill>
                  <a:latin typeface="+mn-lt"/>
                  <a:ea typeface="+mn-ea"/>
                  <a:cs typeface="+mn-ea"/>
                  <a:sym typeface="+mn-lt"/>
                </a:rPr>
                <a:t>10. 语音助手 Cortana</a:t>
              </a:r>
              <a:endPara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文本框 37"/>
            <p:cNvSpPr txBox="1">
              <a:spLocks noChangeArrowheads="1"/>
            </p:cNvSpPr>
            <p:nvPr/>
          </p:nvSpPr>
          <p:spPr bwMode="auto">
            <a:xfrm>
              <a:off x="3092904" y="2479058"/>
              <a:ext cx="4218575" cy="574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语音助手 Cortana 位于底部任务栏“开始”按钮右侧，支持使用语音唤醒。</a:t>
              </a:r>
              <a:endPara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13760" y="1200785"/>
            <a:ext cx="2827655" cy="2626995"/>
            <a:chOff x="2343149" y="1247775"/>
            <a:chExt cx="4162426" cy="4162426"/>
          </a:xfrm>
          <a:solidFill>
            <a:srgbClr val="A2CAC9"/>
          </a:solidFill>
        </p:grpSpPr>
        <p:sp>
          <p:nvSpPr>
            <p:cNvPr id="21" name="菱形 20"/>
            <p:cNvSpPr/>
            <p:nvPr/>
          </p:nvSpPr>
          <p:spPr>
            <a:xfrm>
              <a:off x="2343149" y="1247775"/>
              <a:ext cx="4162426" cy="4162426"/>
            </a:xfrm>
            <a:prstGeom prst="diamon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菱形 33"/>
            <p:cNvSpPr/>
            <p:nvPr/>
          </p:nvSpPr>
          <p:spPr>
            <a:xfrm>
              <a:off x="2590799" y="1495425"/>
              <a:ext cx="3667126" cy="3667126"/>
            </a:xfrm>
            <a:prstGeom prst="diamond">
              <a:avLst/>
            </a:prstGeom>
            <a:solidFill>
              <a:srgbClr val="DDEBE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420100" y="1200785"/>
            <a:ext cx="2827655" cy="2626995"/>
            <a:chOff x="2343149" y="1247775"/>
            <a:chExt cx="4162426" cy="4162426"/>
          </a:xfrm>
          <a:solidFill>
            <a:srgbClr val="A2CAC9"/>
          </a:solidFill>
        </p:grpSpPr>
        <p:sp>
          <p:nvSpPr>
            <p:cNvPr id="36" name="菱形 35"/>
            <p:cNvSpPr/>
            <p:nvPr/>
          </p:nvSpPr>
          <p:spPr>
            <a:xfrm>
              <a:off x="2343149" y="1247775"/>
              <a:ext cx="4162426" cy="4162426"/>
            </a:xfrm>
            <a:prstGeom prst="diamon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菱形 36"/>
            <p:cNvSpPr/>
            <p:nvPr/>
          </p:nvSpPr>
          <p:spPr>
            <a:xfrm>
              <a:off x="2590799" y="1495425"/>
              <a:ext cx="3667126" cy="3667126"/>
            </a:xfrm>
            <a:prstGeom prst="diamond">
              <a:avLst/>
            </a:prstGeom>
            <a:solidFill>
              <a:srgbClr val="DDEBE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904865" y="1200785"/>
            <a:ext cx="2827655" cy="2626995"/>
            <a:chOff x="2343149" y="1247775"/>
            <a:chExt cx="4162426" cy="4162426"/>
          </a:xfrm>
          <a:solidFill>
            <a:srgbClr val="A2CAC9"/>
          </a:solidFill>
        </p:grpSpPr>
        <p:sp>
          <p:nvSpPr>
            <p:cNvPr id="39" name="菱形 38"/>
            <p:cNvSpPr/>
            <p:nvPr/>
          </p:nvSpPr>
          <p:spPr>
            <a:xfrm>
              <a:off x="2343149" y="1247775"/>
              <a:ext cx="4162426" cy="4162426"/>
            </a:xfrm>
            <a:prstGeom prst="diamon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菱形 39"/>
            <p:cNvSpPr/>
            <p:nvPr/>
          </p:nvSpPr>
          <p:spPr>
            <a:xfrm>
              <a:off x="2590799" y="1495425"/>
              <a:ext cx="3667126" cy="3667126"/>
            </a:xfrm>
            <a:prstGeom prst="diamond">
              <a:avLst/>
            </a:prstGeom>
            <a:solidFill>
              <a:srgbClr val="DDEBE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312795" y="2099311"/>
            <a:ext cx="2985135" cy="4364354"/>
            <a:chOff x="2548184" y="1992020"/>
            <a:chExt cx="5152383" cy="1430518"/>
          </a:xfrm>
        </p:grpSpPr>
        <p:sp>
          <p:nvSpPr>
            <p:cNvPr id="42" name="文本框 36"/>
            <p:cNvSpPr txBox="1">
              <a:spLocks noChangeArrowheads="1"/>
            </p:cNvSpPr>
            <p:nvPr/>
          </p:nvSpPr>
          <p:spPr bwMode="auto">
            <a:xfrm>
              <a:off x="3384445" y="1992020"/>
              <a:ext cx="3873329" cy="272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solidFill>
                    <a:srgbClr val="0D0D0D"/>
                  </a:solidFill>
                  <a:latin typeface="+mn-lt"/>
                  <a:ea typeface="+mn-ea"/>
                  <a:cs typeface="+mn-ea"/>
                  <a:sym typeface="+mn-lt"/>
                </a:rPr>
                <a:t>11. Microsoft Edge 浏览器</a:t>
              </a:r>
              <a:endPara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文本框 37"/>
            <p:cNvSpPr txBox="1">
              <a:spLocks noChangeArrowheads="1"/>
            </p:cNvSpPr>
            <p:nvPr/>
          </p:nvSpPr>
          <p:spPr bwMode="auto">
            <a:xfrm>
              <a:off x="2548184" y="2439304"/>
              <a:ext cx="5152383" cy="983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在 Windows 10系统中，Internet Explorer与 Microsoft Edge浏览器共存，前者使用传统排版引擎，以提供旧版本兼容支持；后者采用全新排版引擎，带来不一样的浏览体验。</a:t>
              </a:r>
              <a:endParaRPr>
                <a:latin typeface="手书体" panose="02010800040101010101" pitchFamily="2" charset="-122"/>
                <a:ea typeface="手书体" panose="02010800040101010101" pitchFamily="2" charset="-122"/>
                <a:sym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684260" y="2099311"/>
            <a:ext cx="2684145" cy="4364354"/>
            <a:chOff x="3123593" y="1992020"/>
            <a:chExt cx="4632870" cy="1430518"/>
          </a:xfrm>
        </p:grpSpPr>
        <p:sp>
          <p:nvSpPr>
            <p:cNvPr id="55" name="文本框 36"/>
            <p:cNvSpPr txBox="1">
              <a:spLocks noChangeArrowheads="1"/>
            </p:cNvSpPr>
            <p:nvPr/>
          </p:nvSpPr>
          <p:spPr bwMode="auto">
            <a:xfrm>
              <a:off x="3384445" y="1992020"/>
              <a:ext cx="3873329" cy="272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solidFill>
                    <a:srgbClr val="0D0D0D"/>
                  </a:solidFill>
                  <a:latin typeface="+mn-lt"/>
                  <a:ea typeface="+mn-ea"/>
                  <a:cs typeface="+mn-ea"/>
                  <a:sym typeface="+mn-lt"/>
                </a:rPr>
                <a:t>13. 智能家庭</a:t>
              </a:r>
              <a:endPara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hangingPunct="1"/>
              <a:r>
                <a:rPr lang="zh-CN" altLang="en-US" sz="2400" dirty="0">
                  <a:solidFill>
                    <a:srgbClr val="0D0D0D"/>
                  </a:solidFill>
                  <a:latin typeface="+mn-lt"/>
                  <a:ea typeface="+mn-ea"/>
                  <a:cs typeface="+mn-ea"/>
                  <a:sym typeface="+mn-lt"/>
                </a:rPr>
                <a:t>控制</a:t>
              </a:r>
              <a:endPara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文本框 37"/>
            <p:cNvSpPr txBox="1">
              <a:spLocks noChangeArrowheads="1"/>
            </p:cNvSpPr>
            <p:nvPr/>
          </p:nvSpPr>
          <p:spPr bwMode="auto">
            <a:xfrm>
              <a:off x="3123593" y="2439304"/>
              <a:ext cx="4632870" cy="983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Windows 10 整合了AIIJoyn技术，一旦它们被接入网络，就能被网络识别出来，并且能够与网络上的其他AIIJoyn 设备连网，从而实现智能家庭控制。</a:t>
              </a:r>
              <a:endParaRPr>
                <a:latin typeface="手书体" panose="02010800040101010101" pitchFamily="2" charset="-122"/>
                <a:ea typeface="手书体" panose="02010800040101010101" pitchFamily="2" charset="-122"/>
                <a:sym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192520" y="2099311"/>
            <a:ext cx="2642870" cy="4070349"/>
            <a:chOff x="3384445" y="1992020"/>
            <a:chExt cx="4561628" cy="1334151"/>
          </a:xfrm>
        </p:grpSpPr>
        <p:sp>
          <p:nvSpPr>
            <p:cNvPr id="58" name="文本框 36"/>
            <p:cNvSpPr txBox="1">
              <a:spLocks noChangeArrowheads="1"/>
            </p:cNvSpPr>
            <p:nvPr/>
          </p:nvSpPr>
          <p:spPr bwMode="auto">
            <a:xfrm>
              <a:off x="3384445" y="1992020"/>
              <a:ext cx="3873329" cy="272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solidFill>
                    <a:srgbClr val="0D0D0D"/>
                  </a:solidFill>
                  <a:latin typeface="+mn-lt"/>
                  <a:ea typeface="+mn-ea"/>
                  <a:cs typeface="+mn-ea"/>
                  <a:sym typeface="+mn-lt"/>
                </a:rPr>
                <a:t>12. 查找文件</a:t>
              </a:r>
              <a:endPara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hangingPunct="1"/>
              <a:r>
                <a:rPr lang="zh-CN" altLang="en-US" sz="2400" dirty="0">
                  <a:solidFill>
                    <a:srgbClr val="0D0D0D"/>
                  </a:solidFill>
                  <a:latin typeface="+mn-lt"/>
                  <a:ea typeface="+mn-ea"/>
                  <a:cs typeface="+mn-ea"/>
                  <a:sym typeface="+mn-lt"/>
                </a:rPr>
                <a:t>更快</a:t>
              </a:r>
              <a:endPara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文本框 37"/>
            <p:cNvSpPr txBox="1">
              <a:spLocks noChangeArrowheads="1"/>
            </p:cNvSpPr>
            <p:nvPr/>
          </p:nvSpPr>
          <p:spPr bwMode="auto">
            <a:xfrm>
              <a:off x="3520351" y="2479058"/>
              <a:ext cx="4425722" cy="847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文件资源管理器默认打开的是“快速访问”窗口，在这个界面中会显示桌面、下载、图片等用户文件夹，以及用户最近访问过的文件。</a:t>
              </a:r>
              <a:endParaRPr>
                <a:latin typeface="手书体" panose="02010800040101010101" pitchFamily="2" charset="-122"/>
                <a:ea typeface="手书体" panose="02010800040101010101" pitchFamily="2" charset="-122"/>
                <a:sym typeface="+mn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288790" y="217170"/>
            <a:ext cx="4648200" cy="612328"/>
            <a:chOff x="4793728" y="1533400"/>
            <a:chExt cx="3799105" cy="612514"/>
          </a:xfrm>
        </p:grpSpPr>
        <p:sp>
          <p:nvSpPr>
            <p:cNvPr id="61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2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70621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Windows 10 操作系统的新亮点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4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Windows的开机与关机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The power on and off about Windows 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任务二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3640137" y="186645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3639938" y="335616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4887595" y="1867535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连接电脑外设与主机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4887595" y="3421380"/>
            <a:ext cx="6405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正确打开电脑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3639938" y="487000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887595" y="4944745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关机、重启和睡眠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斜纹 42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斜纹 43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79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0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3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连接电脑外设与主机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2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flipH="1">
            <a:off x="6137275" y="4579620"/>
            <a:ext cx="2289175" cy="739140"/>
            <a:chOff x="4334" y="3543"/>
            <a:chExt cx="3605" cy="1164"/>
          </a:xfrm>
        </p:grpSpPr>
        <p:sp>
          <p:nvSpPr>
            <p:cNvPr id="38" name="任意多边形 37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1"/>
                <a:lumOff val="-3496"/>
                <a:alphaOff val="0"/>
              </a:schemeClr>
            </a:fillRef>
            <a:effectRef idx="2">
              <a:schemeClr val="accent4">
                <a:hueOff val="-509452"/>
                <a:satOff val="-3381"/>
                <a:lumOff val="-3496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1"/>
                <a:lumOff val="-3496"/>
                <a:alphaOff val="0"/>
              </a:schemeClr>
            </a:fillRef>
            <a:effectRef idx="2">
              <a:schemeClr val="accent4">
                <a:hueOff val="-509452"/>
                <a:satOff val="-3381"/>
                <a:lumOff val="-3496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lang="zh-CN" altLang="en-US" sz="2000" b="1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步骤六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6137275" y="3204845"/>
            <a:ext cx="2289175" cy="739140"/>
            <a:chOff x="4334" y="3543"/>
            <a:chExt cx="3605" cy="1164"/>
          </a:xfrm>
        </p:grpSpPr>
        <p:sp>
          <p:nvSpPr>
            <p:cNvPr id="47" name="任意多边形 46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0"/>
                <a:lumOff val="-3495"/>
                <a:alphaOff val="0"/>
              </a:schemeClr>
            </a:fillRef>
            <a:effectRef idx="2">
              <a:schemeClr val="accent4">
                <a:hueOff val="-509452"/>
                <a:satOff val="-3380"/>
                <a:lumOff val="-3495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0"/>
                <a:lumOff val="-3495"/>
                <a:alphaOff val="0"/>
              </a:schemeClr>
            </a:fillRef>
            <a:effectRef idx="2">
              <a:schemeClr val="accent4">
                <a:hueOff val="-509452"/>
                <a:satOff val="-3380"/>
                <a:lumOff val="-3495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lang="zh-CN" altLang="en-US" sz="2000" b="1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步骤五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H="1">
            <a:off x="6137275" y="1830070"/>
            <a:ext cx="2289175" cy="739140"/>
            <a:chOff x="4334" y="3543"/>
            <a:chExt cx="3605" cy="1164"/>
          </a:xfrm>
        </p:grpSpPr>
        <p:sp>
          <p:nvSpPr>
            <p:cNvPr id="50" name="任意多边形 49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0"/>
                <a:lumOff val="-3495"/>
                <a:alphaOff val="0"/>
              </a:schemeClr>
            </a:fillRef>
            <a:effectRef idx="2">
              <a:schemeClr val="accent4">
                <a:hueOff val="-509452"/>
                <a:satOff val="-3380"/>
                <a:lumOff val="-3495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0"/>
                <a:lumOff val="-3495"/>
                <a:alphaOff val="0"/>
              </a:schemeClr>
            </a:fillRef>
            <a:effectRef idx="2">
              <a:schemeClr val="accent4">
                <a:hueOff val="-509452"/>
                <a:satOff val="-3380"/>
                <a:lumOff val="-3495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lang="zh-CN" altLang="en-US" sz="2000" b="1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步骤四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flipH="1">
            <a:off x="1024255" y="4441825"/>
            <a:ext cx="2289175" cy="739140"/>
            <a:chOff x="4334" y="3543"/>
            <a:chExt cx="3605" cy="1164"/>
          </a:xfrm>
        </p:grpSpPr>
        <p:sp>
          <p:nvSpPr>
            <p:cNvPr id="53" name="任意多边形 52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0"/>
                <a:lumOff val="-3495"/>
                <a:alphaOff val="0"/>
              </a:schemeClr>
            </a:fillRef>
            <a:effectRef idx="2">
              <a:schemeClr val="accent4">
                <a:hueOff val="-509452"/>
                <a:satOff val="-3380"/>
                <a:lumOff val="-3495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0"/>
                <a:lumOff val="-3495"/>
                <a:alphaOff val="0"/>
              </a:schemeClr>
            </a:fillRef>
            <a:effectRef idx="2">
              <a:schemeClr val="accent4">
                <a:hueOff val="-509452"/>
                <a:satOff val="-3380"/>
                <a:lumOff val="-3495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lang="zh-CN" altLang="en-US" sz="2000" b="1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步骤三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flipH="1">
            <a:off x="1024255" y="3067050"/>
            <a:ext cx="2289175" cy="739140"/>
            <a:chOff x="4334" y="3543"/>
            <a:chExt cx="3605" cy="1164"/>
          </a:xfrm>
        </p:grpSpPr>
        <p:sp>
          <p:nvSpPr>
            <p:cNvPr id="56" name="任意多边形 55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9"/>
                <a:lumOff val="-3494"/>
                <a:alphaOff val="0"/>
              </a:schemeClr>
            </a:fillRef>
            <a:effectRef idx="2">
              <a:schemeClr val="accent4">
                <a:hueOff val="-509452"/>
                <a:satOff val="-3379"/>
                <a:lumOff val="-3494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9"/>
                <a:lumOff val="-3494"/>
                <a:alphaOff val="0"/>
              </a:schemeClr>
            </a:fillRef>
            <a:effectRef idx="2">
              <a:schemeClr val="accent4">
                <a:hueOff val="-509452"/>
                <a:satOff val="-3379"/>
                <a:lumOff val="-3494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lang="zh-CN" altLang="en-US" sz="2000" b="1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步骤二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flipH="1">
            <a:off x="1024255" y="1692275"/>
            <a:ext cx="2289175" cy="739140"/>
            <a:chOff x="4334" y="3543"/>
            <a:chExt cx="3605" cy="1164"/>
          </a:xfrm>
        </p:grpSpPr>
        <p:sp>
          <p:nvSpPr>
            <p:cNvPr id="59" name="任意多边形 58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9"/>
                <a:lumOff val="-3494"/>
                <a:alphaOff val="0"/>
              </a:schemeClr>
            </a:fillRef>
            <a:effectRef idx="2">
              <a:schemeClr val="accent4">
                <a:hueOff val="-509452"/>
                <a:satOff val="-3379"/>
                <a:lumOff val="-3494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9"/>
                <a:lumOff val="-3494"/>
                <a:alphaOff val="0"/>
              </a:schemeClr>
            </a:fillRef>
            <a:effectRef idx="2">
              <a:schemeClr val="accent4">
                <a:hueOff val="-509452"/>
                <a:satOff val="-3379"/>
                <a:lumOff val="-3494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步骤一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8" name="文本框 37"/>
          <p:cNvSpPr txBox="1">
            <a:spLocks noChangeArrowheads="1"/>
          </p:cNvSpPr>
          <p:nvPr/>
        </p:nvSpPr>
        <p:spPr bwMode="auto">
          <a:xfrm>
            <a:off x="8624570" y="4919980"/>
            <a:ext cx="23469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连接主机箱电源</a:t>
            </a:r>
            <a:endParaRPr lang="en-US" altLang="zh-CN" sz="2000" dirty="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</p:txBody>
      </p:sp>
      <p:sp>
        <p:nvSpPr>
          <p:cNvPr id="63" name="文本框 37"/>
          <p:cNvSpPr txBox="1">
            <a:spLocks noChangeArrowheads="1"/>
          </p:cNvSpPr>
          <p:nvPr/>
        </p:nvSpPr>
        <p:spPr bwMode="auto">
          <a:xfrm>
            <a:off x="8624570" y="3461385"/>
            <a:ext cx="27482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连接主机箱音频接口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文本框 37"/>
          <p:cNvSpPr txBox="1">
            <a:spLocks noChangeArrowheads="1"/>
          </p:cNvSpPr>
          <p:nvPr/>
        </p:nvSpPr>
        <p:spPr bwMode="auto">
          <a:xfrm>
            <a:off x="8624570" y="2059940"/>
            <a:ext cx="23469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连接键盘与鼠标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文本框 37"/>
          <p:cNvSpPr txBox="1">
            <a:spLocks noChangeArrowheads="1"/>
          </p:cNvSpPr>
          <p:nvPr/>
        </p:nvSpPr>
        <p:spPr bwMode="auto">
          <a:xfrm>
            <a:off x="3313430" y="4899660"/>
            <a:ext cx="23469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连接显示器电源线</a:t>
            </a:r>
            <a:endParaRPr lang="en-US" altLang="zh-CN" sz="2000" dirty="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</p:txBody>
      </p:sp>
      <p:sp>
        <p:nvSpPr>
          <p:cNvPr id="72" name="文本框 37"/>
          <p:cNvSpPr txBox="1">
            <a:spLocks noChangeArrowheads="1"/>
          </p:cNvSpPr>
          <p:nvPr/>
        </p:nvSpPr>
        <p:spPr bwMode="auto">
          <a:xfrm>
            <a:off x="3313430" y="3461385"/>
            <a:ext cx="306451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连接主机箱信号线接口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文本框 37"/>
          <p:cNvSpPr txBox="1">
            <a:spLocks noChangeArrowheads="1"/>
          </p:cNvSpPr>
          <p:nvPr/>
        </p:nvSpPr>
        <p:spPr bwMode="auto">
          <a:xfrm>
            <a:off x="3313430" y="1905635"/>
            <a:ext cx="286512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连接显示器信号线接口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89375" y="1035050"/>
            <a:ext cx="45466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pPr algn="ctr"/>
            <a:r>
              <a:rPr lang="zh-CN" altLang="en-US" sz="2800">
                <a:solidFill>
                  <a:schemeClr val="accent3"/>
                </a:solidFill>
                <a:effectLst/>
                <a:sym typeface="+mn-ea"/>
              </a:rPr>
              <a:t>电脑的常规操作方法</a:t>
            </a:r>
            <a:endParaRPr lang="zh-CN" altLang="en-US" sz="2800">
              <a:solidFill>
                <a:schemeClr val="accent3"/>
              </a:solidFill>
              <a:effectLst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斜纹 39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斜纹 40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2665694" y="3942455"/>
            <a:ext cx="1" cy="485897"/>
          </a:xfrm>
          <a:prstGeom prst="line">
            <a:avLst/>
          </a:prstGeom>
          <a:ln>
            <a:solidFill>
              <a:srgbClr val="549693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921906" y="3498467"/>
            <a:ext cx="1" cy="988931"/>
          </a:xfrm>
          <a:prstGeom prst="line">
            <a:avLst/>
          </a:prstGeom>
          <a:ln>
            <a:solidFill>
              <a:srgbClr val="549693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296611" y="4001501"/>
            <a:ext cx="1" cy="485897"/>
          </a:xfrm>
          <a:prstGeom prst="line">
            <a:avLst/>
          </a:prstGeom>
          <a:ln>
            <a:solidFill>
              <a:srgbClr val="549693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314393" y="4073023"/>
            <a:ext cx="1" cy="318404"/>
          </a:xfrm>
          <a:prstGeom prst="line">
            <a:avLst/>
          </a:prstGeom>
          <a:ln>
            <a:solidFill>
              <a:srgbClr val="549693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 175"/>
          <p:cNvSpPr/>
          <p:nvPr/>
        </p:nvSpPr>
        <p:spPr>
          <a:xfrm>
            <a:off x="2174966" y="2524823"/>
            <a:ext cx="1107762" cy="1273616"/>
          </a:xfrm>
          <a:custGeom>
            <a:avLst/>
            <a:gdLst>
              <a:gd name="connsiteX0" fmla="*/ 850900 w 1701800"/>
              <a:gd name="connsiteY0" fmla="*/ 0 h 1956594"/>
              <a:gd name="connsiteX1" fmla="*/ 1701800 w 1701800"/>
              <a:gd name="connsiteY1" fmla="*/ 850900 h 1956594"/>
              <a:gd name="connsiteX2" fmla="*/ 1022386 w 1701800"/>
              <a:gd name="connsiteY2" fmla="*/ 1684513 h 1956594"/>
              <a:gd name="connsiteX3" fmla="*/ 959317 w 1701800"/>
              <a:gd name="connsiteY3" fmla="*/ 1694138 h 1956594"/>
              <a:gd name="connsiteX4" fmla="*/ 945295 w 1701800"/>
              <a:gd name="connsiteY4" fmla="*/ 1705708 h 1956594"/>
              <a:gd name="connsiteX5" fmla="*/ 841374 w 1701800"/>
              <a:gd name="connsiteY5" fmla="*/ 1956594 h 1956594"/>
              <a:gd name="connsiteX6" fmla="*/ 841374 w 1701800"/>
              <a:gd name="connsiteY6" fmla="*/ 1956593 h 1956594"/>
              <a:gd name="connsiteX7" fmla="*/ 760353 w 1701800"/>
              <a:gd name="connsiteY7" fmla="*/ 1730903 h 1956594"/>
              <a:gd name="connsiteX8" fmla="*/ 721299 w 1701800"/>
              <a:gd name="connsiteY8" fmla="*/ 1690905 h 1956594"/>
              <a:gd name="connsiteX9" fmla="*/ 679414 w 1701800"/>
              <a:gd name="connsiteY9" fmla="*/ 1684513 h 1956594"/>
              <a:gd name="connsiteX10" fmla="*/ 0 w 1701800"/>
              <a:gd name="connsiteY10" fmla="*/ 850900 h 1956594"/>
              <a:gd name="connsiteX11" fmla="*/ 850900 w 1701800"/>
              <a:gd name="connsiteY11" fmla="*/ 0 h 195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1800" h="1956594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262097"/>
                  <a:pt x="1410127" y="1605170"/>
                  <a:pt x="1022386" y="1684513"/>
                </a:cubicBezTo>
                <a:lnTo>
                  <a:pt x="959317" y="1694138"/>
                </a:lnTo>
                <a:lnTo>
                  <a:pt x="945295" y="1705708"/>
                </a:lnTo>
                <a:cubicBezTo>
                  <a:pt x="881087" y="1769915"/>
                  <a:pt x="841374" y="1858617"/>
                  <a:pt x="841374" y="1956594"/>
                </a:cubicBezTo>
                <a:lnTo>
                  <a:pt x="841374" y="1956593"/>
                </a:lnTo>
                <a:cubicBezTo>
                  <a:pt x="841374" y="1870863"/>
                  <a:pt x="810969" y="1792235"/>
                  <a:pt x="760353" y="1730903"/>
                </a:cubicBezTo>
                <a:lnTo>
                  <a:pt x="721299" y="1690905"/>
                </a:lnTo>
                <a:lnTo>
                  <a:pt x="679414" y="1684513"/>
                </a:lnTo>
                <a:cubicBezTo>
                  <a:pt x="291673" y="1605170"/>
                  <a:pt x="0" y="1262097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  <a:solidFill>
            <a:srgbClr val="549693"/>
          </a:solidFill>
          <a:ln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任意多边形 178"/>
          <p:cNvSpPr/>
          <p:nvPr/>
        </p:nvSpPr>
        <p:spPr>
          <a:xfrm>
            <a:off x="6770151" y="2524823"/>
            <a:ext cx="1107762" cy="1273616"/>
          </a:xfrm>
          <a:custGeom>
            <a:avLst/>
            <a:gdLst>
              <a:gd name="connsiteX0" fmla="*/ 850900 w 1701800"/>
              <a:gd name="connsiteY0" fmla="*/ 0 h 1956594"/>
              <a:gd name="connsiteX1" fmla="*/ 1701800 w 1701800"/>
              <a:gd name="connsiteY1" fmla="*/ 850900 h 1956594"/>
              <a:gd name="connsiteX2" fmla="*/ 1022386 w 1701800"/>
              <a:gd name="connsiteY2" fmla="*/ 1684513 h 1956594"/>
              <a:gd name="connsiteX3" fmla="*/ 959317 w 1701800"/>
              <a:gd name="connsiteY3" fmla="*/ 1694138 h 1956594"/>
              <a:gd name="connsiteX4" fmla="*/ 945295 w 1701800"/>
              <a:gd name="connsiteY4" fmla="*/ 1705708 h 1956594"/>
              <a:gd name="connsiteX5" fmla="*/ 841374 w 1701800"/>
              <a:gd name="connsiteY5" fmla="*/ 1956594 h 1956594"/>
              <a:gd name="connsiteX6" fmla="*/ 841374 w 1701800"/>
              <a:gd name="connsiteY6" fmla="*/ 1956593 h 1956594"/>
              <a:gd name="connsiteX7" fmla="*/ 760353 w 1701800"/>
              <a:gd name="connsiteY7" fmla="*/ 1730903 h 1956594"/>
              <a:gd name="connsiteX8" fmla="*/ 721299 w 1701800"/>
              <a:gd name="connsiteY8" fmla="*/ 1690905 h 1956594"/>
              <a:gd name="connsiteX9" fmla="*/ 679414 w 1701800"/>
              <a:gd name="connsiteY9" fmla="*/ 1684513 h 1956594"/>
              <a:gd name="connsiteX10" fmla="*/ 0 w 1701800"/>
              <a:gd name="connsiteY10" fmla="*/ 850900 h 1956594"/>
              <a:gd name="connsiteX11" fmla="*/ 850900 w 1701800"/>
              <a:gd name="connsiteY11" fmla="*/ 0 h 195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1800" h="1956594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262097"/>
                  <a:pt x="1410127" y="1605170"/>
                  <a:pt x="1022386" y="1684513"/>
                </a:cubicBezTo>
                <a:lnTo>
                  <a:pt x="959317" y="1694138"/>
                </a:lnTo>
                <a:lnTo>
                  <a:pt x="945295" y="1705708"/>
                </a:lnTo>
                <a:cubicBezTo>
                  <a:pt x="881087" y="1769915"/>
                  <a:pt x="841374" y="1858617"/>
                  <a:pt x="841374" y="1956594"/>
                </a:cubicBezTo>
                <a:lnTo>
                  <a:pt x="841374" y="1956593"/>
                </a:lnTo>
                <a:cubicBezTo>
                  <a:pt x="841374" y="1870863"/>
                  <a:pt x="810969" y="1792235"/>
                  <a:pt x="760353" y="1730903"/>
                </a:cubicBezTo>
                <a:lnTo>
                  <a:pt x="721299" y="1690905"/>
                </a:lnTo>
                <a:lnTo>
                  <a:pt x="679414" y="1684513"/>
                </a:lnTo>
                <a:cubicBezTo>
                  <a:pt x="291673" y="1605170"/>
                  <a:pt x="0" y="1262097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  <a:solidFill>
            <a:srgbClr val="549693"/>
          </a:solidFill>
          <a:ln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任意多边形 181"/>
          <p:cNvSpPr/>
          <p:nvPr/>
        </p:nvSpPr>
        <p:spPr>
          <a:xfrm>
            <a:off x="8760513" y="2558412"/>
            <a:ext cx="1107762" cy="1273616"/>
          </a:xfrm>
          <a:custGeom>
            <a:avLst/>
            <a:gdLst>
              <a:gd name="connsiteX0" fmla="*/ 850900 w 1701800"/>
              <a:gd name="connsiteY0" fmla="*/ 0 h 1956594"/>
              <a:gd name="connsiteX1" fmla="*/ 1701800 w 1701800"/>
              <a:gd name="connsiteY1" fmla="*/ 850900 h 1956594"/>
              <a:gd name="connsiteX2" fmla="*/ 1022386 w 1701800"/>
              <a:gd name="connsiteY2" fmla="*/ 1684513 h 1956594"/>
              <a:gd name="connsiteX3" fmla="*/ 959317 w 1701800"/>
              <a:gd name="connsiteY3" fmla="*/ 1694138 h 1956594"/>
              <a:gd name="connsiteX4" fmla="*/ 945295 w 1701800"/>
              <a:gd name="connsiteY4" fmla="*/ 1705708 h 1956594"/>
              <a:gd name="connsiteX5" fmla="*/ 841374 w 1701800"/>
              <a:gd name="connsiteY5" fmla="*/ 1956594 h 1956594"/>
              <a:gd name="connsiteX6" fmla="*/ 841374 w 1701800"/>
              <a:gd name="connsiteY6" fmla="*/ 1956593 h 1956594"/>
              <a:gd name="connsiteX7" fmla="*/ 760353 w 1701800"/>
              <a:gd name="connsiteY7" fmla="*/ 1730903 h 1956594"/>
              <a:gd name="connsiteX8" fmla="*/ 721299 w 1701800"/>
              <a:gd name="connsiteY8" fmla="*/ 1690905 h 1956594"/>
              <a:gd name="connsiteX9" fmla="*/ 679414 w 1701800"/>
              <a:gd name="connsiteY9" fmla="*/ 1684513 h 1956594"/>
              <a:gd name="connsiteX10" fmla="*/ 0 w 1701800"/>
              <a:gd name="connsiteY10" fmla="*/ 850900 h 1956594"/>
              <a:gd name="connsiteX11" fmla="*/ 850900 w 1701800"/>
              <a:gd name="connsiteY11" fmla="*/ 0 h 195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1800" h="1956594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262097"/>
                  <a:pt x="1410127" y="1605170"/>
                  <a:pt x="1022386" y="1684513"/>
                </a:cubicBezTo>
                <a:lnTo>
                  <a:pt x="959317" y="1694138"/>
                </a:lnTo>
                <a:lnTo>
                  <a:pt x="945295" y="1705708"/>
                </a:lnTo>
                <a:cubicBezTo>
                  <a:pt x="881087" y="1769915"/>
                  <a:pt x="841374" y="1858617"/>
                  <a:pt x="841374" y="1956594"/>
                </a:cubicBezTo>
                <a:lnTo>
                  <a:pt x="841374" y="1956593"/>
                </a:lnTo>
                <a:cubicBezTo>
                  <a:pt x="841374" y="1870863"/>
                  <a:pt x="810969" y="1792235"/>
                  <a:pt x="760353" y="1730903"/>
                </a:cubicBezTo>
                <a:lnTo>
                  <a:pt x="721299" y="1690905"/>
                </a:lnTo>
                <a:lnTo>
                  <a:pt x="679414" y="1684513"/>
                </a:lnTo>
                <a:cubicBezTo>
                  <a:pt x="291673" y="1605170"/>
                  <a:pt x="0" y="1262097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  <a:solidFill>
            <a:srgbClr val="549693"/>
          </a:solidFill>
          <a:ln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任意多边形 184"/>
          <p:cNvSpPr/>
          <p:nvPr/>
        </p:nvSpPr>
        <p:spPr>
          <a:xfrm>
            <a:off x="4368026" y="1948759"/>
            <a:ext cx="1107762" cy="1273616"/>
          </a:xfrm>
          <a:custGeom>
            <a:avLst/>
            <a:gdLst>
              <a:gd name="connsiteX0" fmla="*/ 850900 w 1701800"/>
              <a:gd name="connsiteY0" fmla="*/ 0 h 1956594"/>
              <a:gd name="connsiteX1" fmla="*/ 1701800 w 1701800"/>
              <a:gd name="connsiteY1" fmla="*/ 850900 h 1956594"/>
              <a:gd name="connsiteX2" fmla="*/ 1022386 w 1701800"/>
              <a:gd name="connsiteY2" fmla="*/ 1684513 h 1956594"/>
              <a:gd name="connsiteX3" fmla="*/ 959317 w 1701800"/>
              <a:gd name="connsiteY3" fmla="*/ 1694138 h 1956594"/>
              <a:gd name="connsiteX4" fmla="*/ 945295 w 1701800"/>
              <a:gd name="connsiteY4" fmla="*/ 1705708 h 1956594"/>
              <a:gd name="connsiteX5" fmla="*/ 841374 w 1701800"/>
              <a:gd name="connsiteY5" fmla="*/ 1956594 h 1956594"/>
              <a:gd name="connsiteX6" fmla="*/ 841374 w 1701800"/>
              <a:gd name="connsiteY6" fmla="*/ 1956593 h 1956594"/>
              <a:gd name="connsiteX7" fmla="*/ 760353 w 1701800"/>
              <a:gd name="connsiteY7" fmla="*/ 1730903 h 1956594"/>
              <a:gd name="connsiteX8" fmla="*/ 721299 w 1701800"/>
              <a:gd name="connsiteY8" fmla="*/ 1690905 h 1956594"/>
              <a:gd name="connsiteX9" fmla="*/ 679414 w 1701800"/>
              <a:gd name="connsiteY9" fmla="*/ 1684513 h 1956594"/>
              <a:gd name="connsiteX10" fmla="*/ 0 w 1701800"/>
              <a:gd name="connsiteY10" fmla="*/ 850900 h 1956594"/>
              <a:gd name="connsiteX11" fmla="*/ 850900 w 1701800"/>
              <a:gd name="connsiteY11" fmla="*/ 0 h 195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1800" h="1956594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262097"/>
                  <a:pt x="1410127" y="1605170"/>
                  <a:pt x="1022386" y="1684513"/>
                </a:cubicBezTo>
                <a:lnTo>
                  <a:pt x="959317" y="1694138"/>
                </a:lnTo>
                <a:lnTo>
                  <a:pt x="945295" y="1705708"/>
                </a:lnTo>
                <a:cubicBezTo>
                  <a:pt x="881087" y="1769915"/>
                  <a:pt x="841374" y="1858617"/>
                  <a:pt x="841374" y="1956594"/>
                </a:cubicBezTo>
                <a:lnTo>
                  <a:pt x="841374" y="1956593"/>
                </a:lnTo>
                <a:cubicBezTo>
                  <a:pt x="841374" y="1870863"/>
                  <a:pt x="810969" y="1792235"/>
                  <a:pt x="760353" y="1730903"/>
                </a:cubicBezTo>
                <a:lnTo>
                  <a:pt x="721299" y="1690905"/>
                </a:lnTo>
                <a:lnTo>
                  <a:pt x="679414" y="1684513"/>
                </a:lnTo>
                <a:cubicBezTo>
                  <a:pt x="291673" y="1605170"/>
                  <a:pt x="0" y="1262097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  <a:solidFill>
            <a:srgbClr val="549693"/>
          </a:solidFill>
          <a:ln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KSO_Shape"/>
          <p:cNvSpPr/>
          <p:nvPr/>
        </p:nvSpPr>
        <p:spPr>
          <a:xfrm>
            <a:off x="4590641" y="2217011"/>
            <a:ext cx="703774" cy="640434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541281" y="4518519"/>
            <a:ext cx="9080790" cy="0"/>
          </a:xfrm>
          <a:prstGeom prst="line">
            <a:avLst/>
          </a:prstGeom>
          <a:ln>
            <a:solidFill>
              <a:srgbClr val="54969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2562962" y="4422548"/>
            <a:ext cx="191942" cy="191942"/>
          </a:xfrm>
          <a:prstGeom prst="ellipse">
            <a:avLst/>
          </a:prstGeom>
          <a:solidFill>
            <a:srgbClr val="549693"/>
          </a:solidFill>
          <a:ln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200640" y="4422548"/>
            <a:ext cx="191942" cy="191942"/>
          </a:xfrm>
          <a:prstGeom prst="ellipse">
            <a:avLst/>
          </a:prstGeom>
          <a:solidFill>
            <a:srgbClr val="549693"/>
          </a:solidFill>
          <a:ln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825935" y="4422548"/>
            <a:ext cx="191942" cy="191942"/>
          </a:xfrm>
          <a:prstGeom prst="ellipse">
            <a:avLst/>
          </a:prstGeom>
          <a:solidFill>
            <a:srgbClr val="549693"/>
          </a:solidFill>
          <a:ln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218423" y="4391427"/>
            <a:ext cx="191942" cy="191942"/>
          </a:xfrm>
          <a:prstGeom prst="ellipse">
            <a:avLst/>
          </a:prstGeom>
          <a:solidFill>
            <a:srgbClr val="549693"/>
          </a:solidFill>
          <a:ln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862346" y="4874434"/>
            <a:ext cx="2054311" cy="880902"/>
            <a:chOff x="816030" y="4244157"/>
            <a:chExt cx="4286373" cy="880902"/>
          </a:xfrm>
        </p:grpSpPr>
        <p:sp>
          <p:nvSpPr>
            <p:cNvPr id="25" name="文本框 36"/>
            <p:cNvSpPr txBox="1">
              <a:spLocks noChangeArrowheads="1"/>
            </p:cNvSpPr>
            <p:nvPr/>
          </p:nvSpPr>
          <p:spPr bwMode="auto">
            <a:xfrm>
              <a:off x="816030" y="4244157"/>
              <a:ext cx="3095717" cy="306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rgbClr val="0063A0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步骤一</a:t>
              </a:r>
              <a:endParaRPr lang="zh-CN" altLang="en-US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文本框 37"/>
            <p:cNvSpPr txBox="1">
              <a:spLocks noChangeArrowheads="1"/>
            </p:cNvSpPr>
            <p:nvPr/>
          </p:nvSpPr>
          <p:spPr bwMode="auto">
            <a:xfrm>
              <a:off x="821102" y="4571974"/>
              <a:ext cx="4281301" cy="553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0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打开显示器开关</a:t>
              </a:r>
              <a:r>
                <a:rPr lang="en-US" altLang="zh-CN" sz="20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。</a:t>
              </a:r>
              <a:endPara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92559" y="4889674"/>
            <a:ext cx="2159456" cy="880902"/>
            <a:chOff x="816030" y="4244157"/>
            <a:chExt cx="4505760" cy="880902"/>
          </a:xfrm>
        </p:grpSpPr>
        <p:sp>
          <p:nvSpPr>
            <p:cNvPr id="28" name="文本框 27"/>
            <p:cNvSpPr txBox="1">
              <a:spLocks noChangeArrowheads="1"/>
            </p:cNvSpPr>
            <p:nvPr/>
          </p:nvSpPr>
          <p:spPr bwMode="auto">
            <a:xfrm>
              <a:off x="816030" y="4244157"/>
              <a:ext cx="3095717" cy="306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rgbClr val="0063A0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步骤三</a:t>
              </a:r>
              <a:endParaRPr lang="zh-CN" altLang="en-US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>
              <a:spLocks noChangeArrowheads="1"/>
            </p:cNvSpPr>
            <p:nvPr/>
          </p:nvSpPr>
          <p:spPr bwMode="auto">
            <a:xfrm>
              <a:off x="821102" y="4571974"/>
              <a:ext cx="4500688" cy="553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0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登录系统。</a:t>
              </a:r>
              <a:endParaRPr lang="en-US" altLang="zh-CN" sz="2000" dirty="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180257" y="4889674"/>
            <a:ext cx="2157025" cy="865027"/>
            <a:chOff x="815802" y="4244157"/>
            <a:chExt cx="4500688" cy="865027"/>
          </a:xfrm>
        </p:grpSpPr>
        <p:sp>
          <p:nvSpPr>
            <p:cNvPr id="31" name="文本框 36"/>
            <p:cNvSpPr txBox="1">
              <a:spLocks noChangeArrowheads="1"/>
            </p:cNvSpPr>
            <p:nvPr/>
          </p:nvSpPr>
          <p:spPr bwMode="auto">
            <a:xfrm>
              <a:off x="816030" y="4244157"/>
              <a:ext cx="3095717" cy="306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rgbClr val="0063A0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步骤二</a:t>
              </a:r>
              <a:endParaRPr lang="zh-CN" altLang="en-US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37"/>
            <p:cNvSpPr txBox="1">
              <a:spLocks noChangeArrowheads="1"/>
            </p:cNvSpPr>
            <p:nvPr/>
          </p:nvSpPr>
          <p:spPr bwMode="auto">
            <a:xfrm>
              <a:off x="815802" y="4710404"/>
              <a:ext cx="4500688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打开主机开关</a:t>
              </a:r>
              <a:r>
                <a:rPr lang="en-US" altLang="zh-CN" sz="20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。</a:t>
              </a:r>
              <a:endPara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760464" y="4890309"/>
            <a:ext cx="2159456" cy="880902"/>
            <a:chOff x="816030" y="4244157"/>
            <a:chExt cx="4505760" cy="880902"/>
          </a:xfrm>
        </p:grpSpPr>
        <p:sp>
          <p:nvSpPr>
            <p:cNvPr id="34" name="文本框 33"/>
            <p:cNvSpPr txBox="1">
              <a:spLocks noChangeArrowheads="1"/>
            </p:cNvSpPr>
            <p:nvPr/>
          </p:nvSpPr>
          <p:spPr bwMode="auto">
            <a:xfrm>
              <a:off x="816030" y="4244157"/>
              <a:ext cx="3095717" cy="306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rgbClr val="0063A0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步骤四</a:t>
              </a:r>
              <a:endParaRPr lang="zh-CN" altLang="en-US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>
              <a:spLocks noChangeArrowheads="1"/>
            </p:cNvSpPr>
            <p:nvPr/>
          </p:nvSpPr>
          <p:spPr bwMode="auto">
            <a:xfrm>
              <a:off x="821102" y="4571974"/>
              <a:ext cx="4500688" cy="553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0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进入操作系统。</a:t>
              </a:r>
              <a:endParaRPr lang="en-US" altLang="zh-CN" sz="2000" dirty="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79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0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正确打开电脑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2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7" name="KSO_Shape"/>
          <p:cNvSpPr/>
          <p:nvPr/>
        </p:nvSpPr>
        <p:spPr>
          <a:xfrm>
            <a:off x="2377666" y="2841216"/>
            <a:ext cx="703774" cy="640434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9060406" y="2841216"/>
            <a:ext cx="703774" cy="640434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6973161" y="2841216"/>
            <a:ext cx="703774" cy="640434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斜纹 39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斜纹 40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任意多边形 175"/>
          <p:cNvSpPr/>
          <p:nvPr/>
        </p:nvSpPr>
        <p:spPr>
          <a:xfrm>
            <a:off x="1360261" y="943038"/>
            <a:ext cx="1107762" cy="1273616"/>
          </a:xfrm>
          <a:custGeom>
            <a:avLst/>
            <a:gdLst>
              <a:gd name="connsiteX0" fmla="*/ 850900 w 1701800"/>
              <a:gd name="connsiteY0" fmla="*/ 0 h 1956594"/>
              <a:gd name="connsiteX1" fmla="*/ 1701800 w 1701800"/>
              <a:gd name="connsiteY1" fmla="*/ 850900 h 1956594"/>
              <a:gd name="connsiteX2" fmla="*/ 1022386 w 1701800"/>
              <a:gd name="connsiteY2" fmla="*/ 1684513 h 1956594"/>
              <a:gd name="connsiteX3" fmla="*/ 959317 w 1701800"/>
              <a:gd name="connsiteY3" fmla="*/ 1694138 h 1956594"/>
              <a:gd name="connsiteX4" fmla="*/ 945295 w 1701800"/>
              <a:gd name="connsiteY4" fmla="*/ 1705708 h 1956594"/>
              <a:gd name="connsiteX5" fmla="*/ 841374 w 1701800"/>
              <a:gd name="connsiteY5" fmla="*/ 1956594 h 1956594"/>
              <a:gd name="connsiteX6" fmla="*/ 841374 w 1701800"/>
              <a:gd name="connsiteY6" fmla="*/ 1956593 h 1956594"/>
              <a:gd name="connsiteX7" fmla="*/ 760353 w 1701800"/>
              <a:gd name="connsiteY7" fmla="*/ 1730903 h 1956594"/>
              <a:gd name="connsiteX8" fmla="*/ 721299 w 1701800"/>
              <a:gd name="connsiteY8" fmla="*/ 1690905 h 1956594"/>
              <a:gd name="connsiteX9" fmla="*/ 679414 w 1701800"/>
              <a:gd name="connsiteY9" fmla="*/ 1684513 h 1956594"/>
              <a:gd name="connsiteX10" fmla="*/ 0 w 1701800"/>
              <a:gd name="connsiteY10" fmla="*/ 850900 h 1956594"/>
              <a:gd name="connsiteX11" fmla="*/ 850900 w 1701800"/>
              <a:gd name="connsiteY11" fmla="*/ 0 h 195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1800" h="1956594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262097"/>
                  <a:pt x="1410127" y="1605170"/>
                  <a:pt x="1022386" y="1684513"/>
                </a:cubicBezTo>
                <a:lnTo>
                  <a:pt x="959317" y="1694138"/>
                </a:lnTo>
                <a:lnTo>
                  <a:pt x="945295" y="1705708"/>
                </a:lnTo>
                <a:cubicBezTo>
                  <a:pt x="881087" y="1769915"/>
                  <a:pt x="841374" y="1858617"/>
                  <a:pt x="841374" y="1956594"/>
                </a:cubicBezTo>
                <a:lnTo>
                  <a:pt x="841374" y="1956593"/>
                </a:lnTo>
                <a:cubicBezTo>
                  <a:pt x="841374" y="1870863"/>
                  <a:pt x="810969" y="1792235"/>
                  <a:pt x="760353" y="1730903"/>
                </a:cubicBezTo>
                <a:lnTo>
                  <a:pt x="721299" y="1690905"/>
                </a:lnTo>
                <a:lnTo>
                  <a:pt x="679414" y="1684513"/>
                </a:lnTo>
                <a:cubicBezTo>
                  <a:pt x="291673" y="1605170"/>
                  <a:pt x="0" y="1262097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  <a:solidFill>
            <a:srgbClr val="549693"/>
          </a:solidFill>
          <a:ln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任意多边形 184"/>
          <p:cNvSpPr/>
          <p:nvPr/>
        </p:nvSpPr>
        <p:spPr>
          <a:xfrm>
            <a:off x="659626" y="1156279"/>
            <a:ext cx="1107762" cy="1273616"/>
          </a:xfrm>
          <a:custGeom>
            <a:avLst/>
            <a:gdLst>
              <a:gd name="connsiteX0" fmla="*/ 850900 w 1701800"/>
              <a:gd name="connsiteY0" fmla="*/ 0 h 1956594"/>
              <a:gd name="connsiteX1" fmla="*/ 1701800 w 1701800"/>
              <a:gd name="connsiteY1" fmla="*/ 850900 h 1956594"/>
              <a:gd name="connsiteX2" fmla="*/ 1022386 w 1701800"/>
              <a:gd name="connsiteY2" fmla="*/ 1684513 h 1956594"/>
              <a:gd name="connsiteX3" fmla="*/ 959317 w 1701800"/>
              <a:gd name="connsiteY3" fmla="*/ 1694138 h 1956594"/>
              <a:gd name="connsiteX4" fmla="*/ 945295 w 1701800"/>
              <a:gd name="connsiteY4" fmla="*/ 1705708 h 1956594"/>
              <a:gd name="connsiteX5" fmla="*/ 841374 w 1701800"/>
              <a:gd name="connsiteY5" fmla="*/ 1956594 h 1956594"/>
              <a:gd name="connsiteX6" fmla="*/ 841374 w 1701800"/>
              <a:gd name="connsiteY6" fmla="*/ 1956593 h 1956594"/>
              <a:gd name="connsiteX7" fmla="*/ 760353 w 1701800"/>
              <a:gd name="connsiteY7" fmla="*/ 1730903 h 1956594"/>
              <a:gd name="connsiteX8" fmla="*/ 721299 w 1701800"/>
              <a:gd name="connsiteY8" fmla="*/ 1690905 h 1956594"/>
              <a:gd name="connsiteX9" fmla="*/ 679414 w 1701800"/>
              <a:gd name="connsiteY9" fmla="*/ 1684513 h 1956594"/>
              <a:gd name="connsiteX10" fmla="*/ 0 w 1701800"/>
              <a:gd name="connsiteY10" fmla="*/ 850900 h 1956594"/>
              <a:gd name="connsiteX11" fmla="*/ 850900 w 1701800"/>
              <a:gd name="connsiteY11" fmla="*/ 0 h 195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1800" h="1956594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262097"/>
                  <a:pt x="1410127" y="1605170"/>
                  <a:pt x="1022386" y="1684513"/>
                </a:cubicBezTo>
                <a:lnTo>
                  <a:pt x="959317" y="1694138"/>
                </a:lnTo>
                <a:lnTo>
                  <a:pt x="945295" y="1705708"/>
                </a:lnTo>
                <a:cubicBezTo>
                  <a:pt x="881087" y="1769915"/>
                  <a:pt x="841374" y="1858617"/>
                  <a:pt x="841374" y="1956594"/>
                </a:cubicBezTo>
                <a:lnTo>
                  <a:pt x="841374" y="1956593"/>
                </a:lnTo>
                <a:cubicBezTo>
                  <a:pt x="841374" y="1870863"/>
                  <a:pt x="810969" y="1792235"/>
                  <a:pt x="760353" y="1730903"/>
                </a:cubicBezTo>
                <a:lnTo>
                  <a:pt x="721299" y="1690905"/>
                </a:lnTo>
                <a:lnTo>
                  <a:pt x="679414" y="1684513"/>
                </a:lnTo>
                <a:cubicBezTo>
                  <a:pt x="291673" y="1605170"/>
                  <a:pt x="0" y="1262097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  <a:solidFill>
            <a:srgbClr val="549693"/>
          </a:solidFill>
          <a:ln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KSO_Shape"/>
          <p:cNvSpPr/>
          <p:nvPr/>
        </p:nvSpPr>
        <p:spPr>
          <a:xfrm>
            <a:off x="837791" y="1473426"/>
            <a:ext cx="703774" cy="640434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562871" y="2616694"/>
            <a:ext cx="9080790" cy="0"/>
          </a:xfrm>
          <a:prstGeom prst="line">
            <a:avLst/>
          </a:prstGeom>
          <a:ln>
            <a:solidFill>
              <a:srgbClr val="54969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79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0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关机、重启和睡眠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2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7" name="KSO_Shape"/>
          <p:cNvSpPr/>
          <p:nvPr/>
        </p:nvSpPr>
        <p:spPr>
          <a:xfrm>
            <a:off x="1562961" y="1260066"/>
            <a:ext cx="703774" cy="640434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38425" y="1415415"/>
            <a:ext cx="83991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要对电脑执行“关机”“重启”或“睡眠”操作，只需打开“开始”菜单，在左侧单击“电源”按钮，在弹出的列表中选择所需的相关命令即可。或者，通过以下两种方法：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50" name="稻壳儿春秋广告/盗版必究        原创来源：http://chn.docer.com/works?userid=199329941#!/work_time"/>
          <p:cNvSpPr txBox="1"/>
          <p:nvPr/>
        </p:nvSpPr>
        <p:spPr>
          <a:xfrm>
            <a:off x="1984379" y="3110113"/>
            <a:ext cx="117312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方法一</a:t>
            </a:r>
            <a:endParaRPr lang="zh-CN" altLang="en-US" sz="2000" dirty="0">
              <a:solidFill>
                <a:srgbClr val="0063A0"/>
              </a:solidFill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sp>
        <p:nvSpPr>
          <p:cNvPr id="99" name="稻壳儿春秋广告/盗版必究        原创来源：http://chn.docer.com/works?userid=199329941#!/work_time"/>
          <p:cNvSpPr txBox="1"/>
          <p:nvPr/>
        </p:nvSpPr>
        <p:spPr>
          <a:xfrm>
            <a:off x="2581910" y="2955925"/>
            <a:ext cx="3540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</a:rPr>
              <a:t>　</a:t>
            </a: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通过快捷菜单执行操作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1984379" y="4508383"/>
            <a:ext cx="117312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方法二</a:t>
            </a:r>
            <a:endParaRPr lang="zh-CN" altLang="en-US" sz="2000" dirty="0">
              <a:solidFill>
                <a:srgbClr val="0063A0"/>
              </a:solidFill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sp>
        <p:nvSpPr>
          <p:cNvPr id="100" name="稻壳儿春秋广告/盗版必究        原创来源：http://chn.docer.com/works?userid=199329941#!/work_time"/>
          <p:cNvSpPr txBox="1"/>
          <p:nvPr/>
        </p:nvSpPr>
        <p:spPr>
          <a:xfrm>
            <a:off x="2581910" y="4385310"/>
            <a:ext cx="3541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</a:rPr>
              <a:t>　</a:t>
            </a: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通过对话框执行操作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67840" y="3624580"/>
            <a:ext cx="89033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按【Windows+X】组合键或右击“开始”按钮，在弹出的快捷菜单中选择“关机或注销”命令，然后在其子菜单中选择要执行的操作命令即可。</a:t>
            </a:r>
            <a:endParaRPr lang="zh-CN" altLang="en-US" sz="2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767840" y="5099050"/>
            <a:ext cx="88696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在 任 务 栏 中 单 击 激 活 任 务 栏 或 返 回 桌 面， 按【Alt+F4】 组 合 键， 弹 出“关 闭Windows”对话框，在“希望计算机做什么”下拉列表中选择要执行的操作命令，然后单击“确定”按钮。</a:t>
            </a:r>
            <a:endParaRPr lang="zh-CN" altLang="en-US" sz="2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认识 Windows 10桌面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Meet the Windows 10 desktop 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任务三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1905952" y="1527996"/>
            <a:ext cx="799394" cy="646331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1905753" y="3019611"/>
            <a:ext cx="799394" cy="646331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3100070" y="1529080"/>
            <a:ext cx="3198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桌面背景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3100070" y="3020695"/>
            <a:ext cx="6405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桌面图标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1905753" y="45074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3100070" y="4508500"/>
            <a:ext cx="28308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任务栏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7" name="文本框 3179"/>
          <p:cNvSpPr txBox="1"/>
          <p:nvPr/>
        </p:nvSpPr>
        <p:spPr>
          <a:xfrm>
            <a:off x="6040437" y="450868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6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3179"/>
          <p:cNvSpPr txBox="1"/>
          <p:nvPr/>
        </p:nvSpPr>
        <p:spPr>
          <a:xfrm>
            <a:off x="6040437" y="301961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3179"/>
          <p:cNvSpPr txBox="1"/>
          <p:nvPr/>
        </p:nvSpPr>
        <p:spPr>
          <a:xfrm>
            <a:off x="6040437" y="152799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7223760" y="1529080"/>
            <a:ext cx="3198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通知区域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7223760" y="4507230"/>
            <a:ext cx="3198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搜索框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7223760" y="3020060"/>
            <a:ext cx="3198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【开始】按钮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441788" y="298734"/>
            <a:ext cx="4463415" cy="607622"/>
            <a:chOff x="4944728" y="1551469"/>
            <a:chExt cx="3648075" cy="607807"/>
          </a:xfrm>
        </p:grpSpPr>
        <p:sp>
          <p:nvSpPr>
            <p:cNvPr id="61" name="pa_     _1"/>
            <p:cNvSpPr/>
            <p:nvPr/>
          </p:nvSpPr>
          <p:spPr>
            <a:xfrm>
              <a:off x="4944728" y="1551469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2" name="pa_     _17"/>
            <p:cNvSpPr>
              <a:spLocks noChangeArrowheads="1"/>
            </p:cNvSpPr>
            <p:nvPr/>
          </p:nvSpPr>
          <p:spPr bwMode="gray">
            <a:xfrm>
              <a:off x="4945247" y="1617529"/>
              <a:ext cx="3647556" cy="541747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桌面的组成元素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6241097" y="97554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6240898" y="186645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7296150" y="3543935"/>
            <a:ext cx="3854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窗口的基本操作</a:t>
            </a:r>
            <a:endParaRPr lang="zh-CN" altLang="en-US" sz="28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175"/>
          <p:cNvSpPr txBox="1"/>
          <p:nvPr/>
        </p:nvSpPr>
        <p:spPr>
          <a:xfrm>
            <a:off x="6241097" y="2715963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177"/>
          <p:cNvSpPr txBox="1"/>
          <p:nvPr/>
        </p:nvSpPr>
        <p:spPr>
          <a:xfrm>
            <a:off x="6240898" y="3543849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51044" y="1269550"/>
            <a:ext cx="46801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88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C</a:t>
            </a:r>
            <a:r>
              <a:rPr lang="en-US" altLang="zh-CN" sz="54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ONTENTS</a:t>
            </a:r>
            <a:endParaRPr lang="zh-CN" altLang="en-US" sz="54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文本框 177"/>
          <p:cNvSpPr txBox="1"/>
          <p:nvPr/>
        </p:nvSpPr>
        <p:spPr>
          <a:xfrm>
            <a:off x="6240898" y="4371889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77"/>
          <p:cNvSpPr txBox="1"/>
          <p:nvPr/>
        </p:nvSpPr>
        <p:spPr>
          <a:xfrm>
            <a:off x="6240898" y="5236124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7296150" y="975546"/>
            <a:ext cx="3019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认识操作系统</a:t>
            </a:r>
            <a:endParaRPr lang="zh-CN" altLang="en-US" sz="28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7296150" y="1866265"/>
            <a:ext cx="4777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28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Windows 的开机与关机</a:t>
            </a:r>
            <a:endParaRPr lang="zh-CN" altLang="en-US" sz="28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7296150" y="2715895"/>
            <a:ext cx="3996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认识 Windows10桌面</a:t>
            </a:r>
            <a:endParaRPr lang="zh-CN" altLang="en-US" sz="28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7296150" y="5236210"/>
            <a:ext cx="3997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办公文件的高效管理</a:t>
            </a:r>
            <a:endParaRPr lang="zh-CN" altLang="en-US" sz="28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7296150" y="4371975"/>
            <a:ext cx="3996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打造个性化的办公环境</a:t>
            </a:r>
            <a:endParaRPr lang="zh-CN" altLang="en-US" sz="28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窗口的基本操作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Basic operation of the window 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任务四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斜纹 42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斜纹 43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234463" y="207257"/>
            <a:ext cx="3592263" cy="603515"/>
            <a:chOff x="4793728" y="1533400"/>
            <a:chExt cx="3592263" cy="603515"/>
          </a:xfrm>
        </p:grpSpPr>
        <p:sp>
          <p:nvSpPr>
            <p:cNvPr id="79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0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73974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窗口的组成元素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2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ea typeface="宋体" panose="02010600030101010101" pitchFamily="2" charset="-122"/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flipH="1">
            <a:off x="6041390" y="3428365"/>
            <a:ext cx="2289175" cy="739140"/>
            <a:chOff x="4334" y="3543"/>
            <a:chExt cx="3605" cy="1164"/>
          </a:xfrm>
        </p:grpSpPr>
        <p:sp>
          <p:nvSpPr>
            <p:cNvPr id="38" name="任意多边形 37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1"/>
                <a:lumOff val="-3496"/>
                <a:alphaOff val="0"/>
              </a:schemeClr>
            </a:fillRef>
            <a:effectRef idx="2">
              <a:schemeClr val="accent4">
                <a:hueOff val="-509452"/>
                <a:satOff val="-3381"/>
                <a:lumOff val="-3496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1"/>
                <a:lumOff val="-3496"/>
                <a:alphaOff val="0"/>
              </a:schemeClr>
            </a:fillRef>
            <a:effectRef idx="2">
              <a:schemeClr val="accent4">
                <a:hueOff val="-509452"/>
                <a:satOff val="-3381"/>
                <a:lumOff val="-3496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八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6041390" y="2283460"/>
            <a:ext cx="2289175" cy="739140"/>
            <a:chOff x="4334" y="3543"/>
            <a:chExt cx="3605" cy="1164"/>
          </a:xfrm>
        </p:grpSpPr>
        <p:sp>
          <p:nvSpPr>
            <p:cNvPr id="47" name="任意多边形 46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0"/>
                <a:lumOff val="-3495"/>
                <a:alphaOff val="0"/>
              </a:schemeClr>
            </a:fillRef>
            <a:effectRef idx="2">
              <a:schemeClr val="accent4">
                <a:hueOff val="-509452"/>
                <a:satOff val="-3380"/>
                <a:lumOff val="-3495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0"/>
                <a:lumOff val="-3495"/>
                <a:alphaOff val="0"/>
              </a:schemeClr>
            </a:fillRef>
            <a:effectRef idx="2">
              <a:schemeClr val="accent4">
                <a:hueOff val="-509452"/>
                <a:satOff val="-3380"/>
                <a:lumOff val="-3495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七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H="1">
            <a:off x="6041390" y="1250950"/>
            <a:ext cx="2289175" cy="739140"/>
            <a:chOff x="4334" y="3543"/>
            <a:chExt cx="3605" cy="1164"/>
          </a:xfrm>
        </p:grpSpPr>
        <p:sp>
          <p:nvSpPr>
            <p:cNvPr id="50" name="任意多边形 49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0"/>
                <a:lumOff val="-3495"/>
                <a:alphaOff val="0"/>
              </a:schemeClr>
            </a:fillRef>
            <a:effectRef idx="2">
              <a:schemeClr val="accent4">
                <a:hueOff val="-509452"/>
                <a:satOff val="-3380"/>
                <a:lumOff val="-3495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0"/>
                <a:lumOff val="-3495"/>
                <a:alphaOff val="0"/>
              </a:schemeClr>
            </a:fillRef>
            <a:effectRef idx="2">
              <a:schemeClr val="accent4">
                <a:hueOff val="-509452"/>
                <a:satOff val="-3380"/>
                <a:lumOff val="-3495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六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flipH="1">
            <a:off x="917575" y="3365500"/>
            <a:ext cx="2289175" cy="739140"/>
            <a:chOff x="4334" y="3543"/>
            <a:chExt cx="3605" cy="1164"/>
          </a:xfrm>
        </p:grpSpPr>
        <p:sp>
          <p:nvSpPr>
            <p:cNvPr id="53" name="任意多边形 52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0"/>
                <a:lumOff val="-3495"/>
                <a:alphaOff val="0"/>
              </a:schemeClr>
            </a:fillRef>
            <a:effectRef idx="2">
              <a:schemeClr val="accent4">
                <a:hueOff val="-509452"/>
                <a:satOff val="-3380"/>
                <a:lumOff val="-3495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0"/>
                <a:lumOff val="-3495"/>
                <a:alphaOff val="0"/>
              </a:schemeClr>
            </a:fillRef>
            <a:effectRef idx="2">
              <a:schemeClr val="accent4">
                <a:hueOff val="-509452"/>
                <a:satOff val="-3380"/>
                <a:lumOff val="-3495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文本内容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flipH="1">
            <a:off x="981075" y="2283460"/>
            <a:ext cx="2289175" cy="739140"/>
            <a:chOff x="4334" y="3543"/>
            <a:chExt cx="3605" cy="1164"/>
          </a:xfrm>
        </p:grpSpPr>
        <p:sp>
          <p:nvSpPr>
            <p:cNvPr id="56" name="任意多边形 55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9"/>
                <a:lumOff val="-3494"/>
                <a:alphaOff val="0"/>
              </a:schemeClr>
            </a:fillRef>
            <a:effectRef idx="2">
              <a:schemeClr val="accent4">
                <a:hueOff val="-509452"/>
                <a:satOff val="-3379"/>
                <a:lumOff val="-3494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9"/>
                <a:lumOff val="-3494"/>
                <a:alphaOff val="0"/>
              </a:schemeClr>
            </a:fillRef>
            <a:effectRef idx="2">
              <a:schemeClr val="accent4">
                <a:hueOff val="-509452"/>
                <a:satOff val="-3379"/>
                <a:lumOff val="-3494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二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flipH="1">
            <a:off x="981075" y="1250950"/>
            <a:ext cx="2289175" cy="739140"/>
            <a:chOff x="4334" y="3543"/>
            <a:chExt cx="3605" cy="1164"/>
          </a:xfrm>
        </p:grpSpPr>
        <p:sp>
          <p:nvSpPr>
            <p:cNvPr id="59" name="任意多边形 58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9"/>
                <a:lumOff val="-3494"/>
                <a:alphaOff val="0"/>
              </a:schemeClr>
            </a:fillRef>
            <a:effectRef idx="2">
              <a:schemeClr val="accent4">
                <a:hueOff val="-509452"/>
                <a:satOff val="-3379"/>
                <a:lumOff val="-3494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9"/>
                <a:lumOff val="-3494"/>
                <a:alphaOff val="0"/>
              </a:schemeClr>
            </a:fillRef>
            <a:effectRef idx="2">
              <a:schemeClr val="accent4">
                <a:hueOff val="-509452"/>
                <a:satOff val="-3379"/>
                <a:lumOff val="-3494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一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8" name="文本框 37"/>
          <p:cNvSpPr txBox="1">
            <a:spLocks noChangeArrowheads="1"/>
          </p:cNvSpPr>
          <p:nvPr/>
        </p:nvSpPr>
        <p:spPr bwMode="auto">
          <a:xfrm>
            <a:off x="8646160" y="3644265"/>
            <a:ext cx="2346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00000"/>
              </a:lnSpc>
              <a:buClrTx/>
              <a:buSzTx/>
            </a:pP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内容窗口</a:t>
            </a:r>
            <a:endParaRPr lang="en-US" altLang="zh-CN" sz="28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lt"/>
            </a:endParaRPr>
          </a:p>
        </p:txBody>
      </p:sp>
      <p:sp>
        <p:nvSpPr>
          <p:cNvPr id="63" name="文本框 37"/>
          <p:cNvSpPr txBox="1">
            <a:spLocks noChangeArrowheads="1"/>
          </p:cNvSpPr>
          <p:nvPr/>
        </p:nvSpPr>
        <p:spPr bwMode="auto">
          <a:xfrm>
            <a:off x="8646160" y="2603500"/>
            <a:ext cx="2346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</a:pP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导航窗格</a:t>
            </a: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lt"/>
              </a:rPr>
              <a:t>。</a:t>
            </a:r>
            <a:endParaRPr lang="en-US" altLang="zh-CN" sz="28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lt"/>
            </a:endParaRPr>
          </a:p>
        </p:txBody>
      </p:sp>
      <p:sp>
        <p:nvSpPr>
          <p:cNvPr id="66" name="文本框 37"/>
          <p:cNvSpPr txBox="1">
            <a:spLocks noChangeArrowheads="1"/>
          </p:cNvSpPr>
          <p:nvPr/>
        </p:nvSpPr>
        <p:spPr bwMode="auto">
          <a:xfrm>
            <a:off x="8646160" y="1570990"/>
            <a:ext cx="2346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搜索框</a:t>
            </a:r>
            <a:endParaRPr lang="en-US" altLang="zh-CN" sz="28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lt"/>
            </a:endParaRPr>
          </a:p>
        </p:txBody>
      </p:sp>
      <p:sp>
        <p:nvSpPr>
          <p:cNvPr id="69" name="文本框 37"/>
          <p:cNvSpPr txBox="1">
            <a:spLocks noChangeArrowheads="1"/>
          </p:cNvSpPr>
          <p:nvPr/>
        </p:nvSpPr>
        <p:spPr bwMode="auto">
          <a:xfrm>
            <a:off x="3313430" y="3776980"/>
            <a:ext cx="2346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菜单栏</a:t>
            </a:r>
            <a:endParaRPr lang="en-US" altLang="zh-CN" sz="28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lt"/>
            </a:endParaRPr>
          </a:p>
        </p:txBody>
      </p:sp>
      <p:sp>
        <p:nvSpPr>
          <p:cNvPr id="72" name="文本框 37"/>
          <p:cNvSpPr txBox="1">
            <a:spLocks noChangeArrowheads="1"/>
          </p:cNvSpPr>
          <p:nvPr/>
        </p:nvSpPr>
        <p:spPr bwMode="auto">
          <a:xfrm>
            <a:off x="3313430" y="2722245"/>
            <a:ext cx="26860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快速访问工具栏</a:t>
            </a:r>
            <a:endParaRPr lang="en-US" altLang="zh-CN" sz="28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lt"/>
            </a:endParaRPr>
          </a:p>
        </p:txBody>
      </p:sp>
      <p:sp>
        <p:nvSpPr>
          <p:cNvPr id="75" name="文本框 37"/>
          <p:cNvSpPr txBox="1">
            <a:spLocks noChangeArrowheads="1"/>
          </p:cNvSpPr>
          <p:nvPr/>
        </p:nvSpPr>
        <p:spPr bwMode="auto">
          <a:xfrm>
            <a:off x="3313430" y="1550035"/>
            <a:ext cx="234696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标题栏</a:t>
            </a:r>
            <a:endParaRPr lang="en-US" altLang="zh-CN" sz="28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eaLnBrk="1" hangingPunct="1"/>
            <a:endParaRPr lang="zh-CN" altLang="en-US" sz="28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 flipH="1">
            <a:off x="981075" y="4510405"/>
            <a:ext cx="2289175" cy="739140"/>
            <a:chOff x="4334" y="3543"/>
            <a:chExt cx="3605" cy="1164"/>
          </a:xfrm>
        </p:grpSpPr>
        <p:sp>
          <p:nvSpPr>
            <p:cNvPr id="3" name="任意多边形 2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9"/>
                <a:lumOff val="-3494"/>
                <a:alphaOff val="0"/>
              </a:schemeClr>
            </a:fillRef>
            <a:effectRef idx="2">
              <a:schemeClr val="accent4">
                <a:hueOff val="-509452"/>
                <a:satOff val="-3379"/>
                <a:lumOff val="-3494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9"/>
                <a:lumOff val="-3494"/>
                <a:alphaOff val="0"/>
              </a:schemeClr>
            </a:fillRef>
            <a:effectRef idx="2">
              <a:schemeClr val="accent4">
                <a:hueOff val="-509452"/>
                <a:satOff val="-3379"/>
                <a:lumOff val="-3494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文本内容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flipH="1">
            <a:off x="981075" y="5480050"/>
            <a:ext cx="2289175" cy="739140"/>
            <a:chOff x="4334" y="3543"/>
            <a:chExt cx="3605" cy="1164"/>
          </a:xfrm>
        </p:grpSpPr>
        <p:sp>
          <p:nvSpPr>
            <p:cNvPr id="6" name="任意多边形 5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9"/>
                <a:lumOff val="-3494"/>
                <a:alphaOff val="0"/>
              </a:schemeClr>
            </a:fillRef>
            <a:effectRef idx="2">
              <a:schemeClr val="accent4">
                <a:hueOff val="-509452"/>
                <a:satOff val="-3379"/>
                <a:lumOff val="-3494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9"/>
                <a:lumOff val="-3494"/>
                <a:alphaOff val="0"/>
              </a:schemeClr>
            </a:fillRef>
            <a:effectRef idx="2">
              <a:schemeClr val="accent4">
                <a:hueOff val="-509452"/>
                <a:satOff val="-3379"/>
                <a:lumOff val="-3494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文本内容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flipH="1">
            <a:off x="981075" y="3428365"/>
            <a:ext cx="2289175" cy="739140"/>
            <a:chOff x="4334" y="3543"/>
            <a:chExt cx="3605" cy="1164"/>
          </a:xfrm>
        </p:grpSpPr>
        <p:sp>
          <p:nvSpPr>
            <p:cNvPr id="9" name="任意多边形 8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9"/>
                <a:lumOff val="-3494"/>
                <a:alphaOff val="0"/>
              </a:schemeClr>
            </a:fillRef>
            <a:effectRef idx="2">
              <a:schemeClr val="accent4">
                <a:hueOff val="-509452"/>
                <a:satOff val="-3379"/>
                <a:lumOff val="-3494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9"/>
                <a:lumOff val="-3494"/>
                <a:alphaOff val="0"/>
              </a:schemeClr>
            </a:fillRef>
            <a:effectRef idx="2">
              <a:schemeClr val="accent4">
                <a:hueOff val="-509452"/>
                <a:satOff val="-3379"/>
                <a:lumOff val="-3494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三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flipH="1">
            <a:off x="981075" y="4573270"/>
            <a:ext cx="2289175" cy="739140"/>
            <a:chOff x="4334" y="3543"/>
            <a:chExt cx="3605" cy="1164"/>
          </a:xfrm>
        </p:grpSpPr>
        <p:sp>
          <p:nvSpPr>
            <p:cNvPr id="12" name="任意多边形 11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8"/>
                <a:lumOff val="-3493"/>
                <a:alphaOff val="0"/>
              </a:schemeClr>
            </a:fillRef>
            <a:effectRef idx="2">
              <a:schemeClr val="accent4">
                <a:hueOff val="-509452"/>
                <a:satOff val="-3378"/>
                <a:lumOff val="-3493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8"/>
                <a:lumOff val="-3493"/>
                <a:alphaOff val="0"/>
              </a:schemeClr>
            </a:fillRef>
            <a:effectRef idx="2">
              <a:schemeClr val="accent4">
                <a:hueOff val="-509452"/>
                <a:satOff val="-3378"/>
                <a:lumOff val="-3493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四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981075" y="5542915"/>
            <a:ext cx="2289175" cy="739140"/>
            <a:chOff x="4334" y="3543"/>
            <a:chExt cx="3605" cy="1164"/>
          </a:xfrm>
        </p:grpSpPr>
        <p:sp>
          <p:nvSpPr>
            <p:cNvPr id="15" name="任意多边形 14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8"/>
                <a:lumOff val="-3493"/>
                <a:alphaOff val="0"/>
              </a:schemeClr>
            </a:fillRef>
            <a:effectRef idx="2">
              <a:schemeClr val="accent4">
                <a:hueOff val="-509452"/>
                <a:satOff val="-3378"/>
                <a:lumOff val="-3493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8"/>
                <a:lumOff val="-3493"/>
                <a:alphaOff val="0"/>
              </a:schemeClr>
            </a:fillRef>
            <a:effectRef idx="2">
              <a:schemeClr val="accent4">
                <a:hueOff val="-509452"/>
                <a:satOff val="-3378"/>
                <a:lumOff val="-3493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p>
              <a:pPr marL="0" marR="0" lvl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五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H="1">
            <a:off x="6041390" y="4573270"/>
            <a:ext cx="2289175" cy="739140"/>
            <a:chOff x="4334" y="3543"/>
            <a:chExt cx="3605" cy="1164"/>
          </a:xfrm>
        </p:grpSpPr>
        <p:sp>
          <p:nvSpPr>
            <p:cNvPr id="18" name="任意多边形 17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0"/>
                <a:lumOff val="-3495"/>
                <a:alphaOff val="0"/>
              </a:schemeClr>
            </a:fillRef>
            <a:effectRef idx="2">
              <a:schemeClr val="accent4">
                <a:hueOff val="-509452"/>
                <a:satOff val="-3380"/>
                <a:lumOff val="-3495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0"/>
                <a:lumOff val="-3495"/>
                <a:alphaOff val="0"/>
              </a:schemeClr>
            </a:fillRef>
            <a:effectRef idx="2">
              <a:schemeClr val="accent4">
                <a:hueOff val="-509452"/>
                <a:satOff val="-3380"/>
                <a:lumOff val="-3495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p>
              <a:pPr marL="0" marR="0" lvl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九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6041390" y="5542915"/>
            <a:ext cx="2289175" cy="739140"/>
            <a:chOff x="4334" y="3543"/>
            <a:chExt cx="3605" cy="1164"/>
          </a:xfrm>
        </p:grpSpPr>
        <p:sp>
          <p:nvSpPr>
            <p:cNvPr id="21" name="任意多边形 20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0"/>
                <a:lumOff val="-3495"/>
                <a:alphaOff val="0"/>
              </a:schemeClr>
            </a:fillRef>
            <a:effectRef idx="2">
              <a:schemeClr val="accent4">
                <a:hueOff val="-509452"/>
                <a:satOff val="-3380"/>
                <a:lumOff val="-3495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80"/>
                <a:lumOff val="-3495"/>
                <a:alphaOff val="0"/>
              </a:schemeClr>
            </a:fillRef>
            <a:effectRef idx="2">
              <a:schemeClr val="accent4">
                <a:hueOff val="-509452"/>
                <a:satOff val="-3380"/>
                <a:lumOff val="-3495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十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文本框 37"/>
          <p:cNvSpPr txBox="1">
            <a:spLocks noChangeArrowheads="1"/>
          </p:cNvSpPr>
          <p:nvPr/>
        </p:nvSpPr>
        <p:spPr bwMode="auto">
          <a:xfrm>
            <a:off x="3397885" y="4872355"/>
            <a:ext cx="2346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</a:pP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地址栏</a:t>
            </a:r>
            <a:endParaRPr lang="en-US" altLang="zh-CN" sz="28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lt"/>
            </a:endParaRPr>
          </a:p>
        </p:txBody>
      </p:sp>
      <p:sp>
        <p:nvSpPr>
          <p:cNvPr id="24" name="文本框 37"/>
          <p:cNvSpPr txBox="1">
            <a:spLocks noChangeArrowheads="1"/>
          </p:cNvSpPr>
          <p:nvPr/>
        </p:nvSpPr>
        <p:spPr bwMode="auto">
          <a:xfrm>
            <a:off x="3313430" y="5871845"/>
            <a:ext cx="2346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</a:pP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控制按钮区</a:t>
            </a:r>
            <a:endParaRPr lang="en-US" altLang="zh-CN" sz="28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lt"/>
            </a:endParaRPr>
          </a:p>
        </p:txBody>
      </p:sp>
      <p:sp>
        <p:nvSpPr>
          <p:cNvPr id="25" name="文本框 37"/>
          <p:cNvSpPr txBox="1">
            <a:spLocks noChangeArrowheads="1"/>
          </p:cNvSpPr>
          <p:nvPr/>
        </p:nvSpPr>
        <p:spPr bwMode="auto">
          <a:xfrm>
            <a:off x="8646160" y="4830445"/>
            <a:ext cx="2346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</a:pP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状</a:t>
            </a: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态栏</a:t>
            </a: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lt"/>
              </a:rPr>
              <a:t>。</a:t>
            </a:r>
            <a:endParaRPr lang="en-US" altLang="zh-CN" sz="28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lt"/>
            </a:endParaRPr>
          </a:p>
        </p:txBody>
      </p:sp>
      <p:sp>
        <p:nvSpPr>
          <p:cNvPr id="26" name="文本框 37"/>
          <p:cNvSpPr txBox="1">
            <a:spLocks noChangeArrowheads="1"/>
          </p:cNvSpPr>
          <p:nvPr/>
        </p:nvSpPr>
        <p:spPr bwMode="auto">
          <a:xfrm>
            <a:off x="8646160" y="5891530"/>
            <a:ext cx="2346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视图按钮</a:t>
            </a:r>
            <a:endParaRPr lang="en-US" altLang="zh-CN" sz="28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斜纹 17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87855" y="1699260"/>
            <a:ext cx="7232650" cy="1940560"/>
            <a:chOff x="2395" y="4504"/>
            <a:chExt cx="9610" cy="2570"/>
          </a:xfrm>
        </p:grpSpPr>
        <p:sp>
          <p:nvSpPr>
            <p:cNvPr id="19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86835" y="3736340"/>
            <a:ext cx="6387465" cy="1891665"/>
            <a:chOff x="2395" y="4504"/>
            <a:chExt cx="9610" cy="2570"/>
          </a:xfrm>
        </p:grpSpPr>
        <p:sp>
          <p:nvSpPr>
            <p:cNvPr id="4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" name="文本框 36"/>
          <p:cNvSpPr txBox="1">
            <a:spLocks noChangeArrowheads="1"/>
          </p:cNvSpPr>
          <p:nvPr/>
        </p:nvSpPr>
        <p:spPr bwMode="auto">
          <a:xfrm>
            <a:off x="1923415" y="2068195"/>
            <a:ext cx="19634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rPr>
              <a:t>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rPr>
              <a:t>、打开窗口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cs typeface="+mn-ea"/>
              <a:sym typeface="+mn-ea"/>
            </a:endParaRPr>
          </a:p>
        </p:txBody>
      </p:sp>
      <p:sp>
        <p:nvSpPr>
          <p:cNvPr id="58" name="文本框 37"/>
          <p:cNvSpPr txBox="1">
            <a:spLocks noChangeArrowheads="1"/>
          </p:cNvSpPr>
          <p:nvPr/>
        </p:nvSpPr>
        <p:spPr bwMode="auto">
          <a:xfrm>
            <a:off x="4213225" y="2138045"/>
            <a:ext cx="442150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 Windows 10 中，双击应用程序图标，即可打开窗口。或者也可以在程序图标中右键单击鼠标，在弹出的快捷菜单中选择【打开】命令打开窗口。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文本框 37"/>
          <p:cNvSpPr txBox="1">
            <a:spLocks noChangeArrowheads="1"/>
          </p:cNvSpPr>
          <p:nvPr/>
        </p:nvSpPr>
        <p:spPr bwMode="auto">
          <a:xfrm>
            <a:off x="6309360" y="4079875"/>
            <a:ext cx="390461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使用关闭按钮</a:t>
            </a:r>
            <a:r>
              <a:rPr lang="zh-CN" altLang="en-US" sz="20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；</a:t>
            </a:r>
            <a:r>
              <a:rPr lang="en-US" altLang="zh-CN" sz="20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使用快速访问工具栏</a:t>
            </a:r>
            <a:r>
              <a:rPr lang="zh-CN" altLang="en-US" sz="20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；</a:t>
            </a:r>
            <a:r>
              <a:rPr lang="en-US" altLang="zh-CN" sz="20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使用标题栏</a:t>
            </a:r>
            <a:r>
              <a:rPr lang="zh-CN" altLang="en-US" sz="20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；</a:t>
            </a:r>
            <a:r>
              <a:rPr lang="en-US" altLang="zh-CN" sz="20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使用任务栏</a:t>
            </a:r>
            <a:r>
              <a:rPr lang="zh-CN" altLang="en-US" sz="20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；</a:t>
            </a:r>
            <a:r>
              <a:rPr lang="en-US" altLang="zh-CN" sz="20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使用快捷键</a:t>
            </a:r>
            <a:r>
              <a:rPr lang="zh-CN" altLang="en-US" sz="20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；</a:t>
            </a:r>
            <a:endParaRPr lang="zh-CN" altLang="en-US" sz="2000" dirty="0">
              <a:solidFill>
                <a:srgbClr val="0D0D0D"/>
              </a:solidFill>
              <a:latin typeface="手书体" panose="02010800040101010101" pitchFamily="2" charset="-122"/>
              <a:ea typeface="手书体" panose="02010800040101010101" pitchFamily="2" charset="-122"/>
              <a:cs typeface="+mn-ea"/>
              <a:sym typeface="+mn-ea"/>
            </a:endParaRPr>
          </a:p>
        </p:txBody>
      </p:sp>
      <p:sp>
        <p:nvSpPr>
          <p:cNvPr id="7" name="文本框 36"/>
          <p:cNvSpPr txBox="1">
            <a:spLocks noChangeArrowheads="1"/>
          </p:cNvSpPr>
          <p:nvPr/>
        </p:nvSpPr>
        <p:spPr bwMode="auto">
          <a:xfrm>
            <a:off x="3886835" y="4105275"/>
            <a:ext cx="19989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lt"/>
              </a:rPr>
              <a:t>2. 关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lt"/>
              </a:rPr>
              <a:t>闭窗口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234463" y="207257"/>
            <a:ext cx="3592263" cy="603515"/>
            <a:chOff x="4793728" y="1533400"/>
            <a:chExt cx="3592263" cy="603515"/>
          </a:xfrm>
        </p:grpSpPr>
        <p:sp>
          <p:nvSpPr>
            <p:cNvPr id="79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0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7429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打开和关闭窗口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2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ea typeface="宋体" panose="02010600030101010101" pitchFamily="2" charset="-122"/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斜纹 17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29288" y="1421377"/>
            <a:ext cx="3592263" cy="603515"/>
            <a:chOff x="4793728" y="1533400"/>
            <a:chExt cx="3592263" cy="603515"/>
          </a:xfrm>
        </p:grpSpPr>
        <p:sp>
          <p:nvSpPr>
            <p:cNvPr id="23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9761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移动窗口的位置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endParaRPr>
            </a:p>
          </p:txBody>
        </p:sp>
        <p:sp>
          <p:nvSpPr>
            <p:cNvPr id="25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58" name="文本框 37"/>
          <p:cNvSpPr txBox="1">
            <a:spLocks noChangeArrowheads="1"/>
          </p:cNvSpPr>
          <p:nvPr/>
        </p:nvSpPr>
        <p:spPr bwMode="auto">
          <a:xfrm>
            <a:off x="4763135" y="1128395"/>
            <a:ext cx="566420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lt"/>
              </a:rPr>
              <a:t>按住鼠标左键不放，拖曳标题栏到需要移动到的位置，松开鼠标，即可完成窗口位置的移动。</a:t>
            </a: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文本框 37"/>
          <p:cNvSpPr txBox="1">
            <a:spLocks noChangeArrowheads="1"/>
          </p:cNvSpPr>
          <p:nvPr/>
        </p:nvSpPr>
        <p:spPr bwMode="auto">
          <a:xfrm>
            <a:off x="4627880" y="3470910"/>
            <a:ext cx="600964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默认情况下，打开的窗口大小和上次关闭时的大小一样。用户通过上下或左右移动边框，改变窗口大小。或者在当前窗口中双击窗口标题栏，可使当前窗口最大化，再次双击窗口标题栏，可以还原窗口。 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28653" y="3810882"/>
            <a:ext cx="3592263" cy="603515"/>
            <a:chOff x="4793728" y="1533400"/>
            <a:chExt cx="3592263" cy="603515"/>
          </a:xfrm>
        </p:grpSpPr>
        <p:sp>
          <p:nvSpPr>
            <p:cNvPr id="9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调整窗口的大小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四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3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切换当前窗口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五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393004" y="2181222"/>
            <a:ext cx="2000250" cy="100012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: 对角圆角 2"/>
          <p:cNvSpPr/>
          <p:nvPr/>
        </p:nvSpPr>
        <p:spPr>
          <a:xfrm>
            <a:off x="5166994" y="2181222"/>
            <a:ext cx="2000250" cy="100012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对角圆角 3"/>
          <p:cNvSpPr/>
          <p:nvPr/>
        </p:nvSpPr>
        <p:spPr>
          <a:xfrm>
            <a:off x="8956608" y="2181222"/>
            <a:ext cx="2000250" cy="100012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55395" y="2507615"/>
            <a:ext cx="2172335" cy="398780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1. 使用鼠标切换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92460" y="2366589"/>
            <a:ext cx="1940427" cy="706755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2.【Alt+Tab】组合键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56674" y="2366414"/>
            <a:ext cx="1940427" cy="706755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3.【Win+Tab】组合键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1077595" y="3319145"/>
            <a:ext cx="269684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如果打开多个应用窗口，使用鼠标在需要切换的窗口中任意位置单击，该窗口即可出现在所有窗口的最前面。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37"/>
          <p:cNvSpPr txBox="1">
            <a:spLocks noChangeArrowheads="1"/>
          </p:cNvSpPr>
          <p:nvPr/>
        </p:nvSpPr>
        <p:spPr bwMode="auto">
          <a:xfrm>
            <a:off x="4648835" y="3319145"/>
            <a:ext cx="302704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Windows 10 系统中，按键盘上主键盘区中的【Alt+Tab】组合键切换窗口时，桌面中间会出现当前打开的各程序预览小窗口。按住【Alt】键不放，每按一次【Tab】键，就会切换一次，直至切换到需要打开的窗口。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37"/>
          <p:cNvSpPr txBox="1">
            <a:spLocks noChangeArrowheads="1"/>
          </p:cNvSpPr>
          <p:nvPr/>
        </p:nvSpPr>
        <p:spPr bwMode="auto">
          <a:xfrm>
            <a:off x="8743315" y="3319145"/>
            <a:ext cx="280543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在 Windows 10 系统中，按键盘上主键盘区中的【Win+Tab】组合键或单击【任务视图】按钮 ，即可显示当前桌面环境中的所有窗口缩略图，在需要切换的窗口上单击鼠标，即可进行快速切换。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302125" y="1504315"/>
            <a:ext cx="4226559" cy="842493"/>
            <a:chOff x="4793728" y="1533400"/>
            <a:chExt cx="3592262" cy="601141"/>
          </a:xfrm>
        </p:grpSpPr>
        <p:sp>
          <p:nvSpPr>
            <p:cNvPr id="23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pa_     _17"/>
            <p:cNvSpPr>
              <a:spLocks noChangeArrowheads="1"/>
            </p:cNvSpPr>
            <p:nvPr/>
          </p:nvSpPr>
          <p:spPr bwMode="gray">
            <a:xfrm>
              <a:off x="5772749" y="1640330"/>
              <a:ext cx="2209004" cy="387121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窗口贴边显示</a:t>
              </a:r>
              <a:endParaRPr lang="zh-CN" altLang="en-US" sz="2400" b="1" dirty="0">
                <a:solidFill>
                  <a:schemeClr val="accent1">
                    <a:lumMod val="50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endParaRPr>
            </a:p>
          </p:txBody>
        </p:sp>
        <p:sp>
          <p:nvSpPr>
            <p:cNvPr id="25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38432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六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2866390" y="3010535"/>
            <a:ext cx="67837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</a:rPr>
              <a:t>在 Windows 10 系统中，如果需要同时处理两个窗口，可以按住一个窗口的标题栏，拖曳至屏幕左右边缘或角落位置，窗口会出现气泡，此时松开鼠标，窗口即会贴边显示。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73811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54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打造个性化的办公环境</a:t>
            </a:r>
            <a:endParaRPr lang="zh-CN" altLang="en-US" sz="54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703320" y="3614420"/>
            <a:ext cx="706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Create a personalized office environment </a:t>
            </a:r>
            <a:endParaRPr lang="en-US" altLang="zh-CN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任务五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1905952" y="152799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1905753" y="301961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2888615" y="1529080"/>
            <a:ext cx="3042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使用全新的“开始”菜单 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3100070" y="3020695"/>
            <a:ext cx="2704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使用任务栏 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1905753" y="45074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3100070" y="4508500"/>
            <a:ext cx="2940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设置桌面图标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7" name="文本框 3179"/>
          <p:cNvSpPr txBox="1"/>
          <p:nvPr/>
        </p:nvSpPr>
        <p:spPr>
          <a:xfrm>
            <a:off x="6040437" y="450868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六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3179"/>
          <p:cNvSpPr txBox="1"/>
          <p:nvPr/>
        </p:nvSpPr>
        <p:spPr>
          <a:xfrm>
            <a:off x="6040437" y="301961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五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3179"/>
          <p:cNvSpPr txBox="1"/>
          <p:nvPr/>
        </p:nvSpPr>
        <p:spPr>
          <a:xfrm>
            <a:off x="6040437" y="152799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四</a:t>
            </a:r>
            <a:endParaRPr lang="zh-CN" altLang="en-US" sz="36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7223760" y="1529080"/>
            <a:ext cx="3198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设置锁屏界面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7223760" y="4507230"/>
            <a:ext cx="3198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使用主题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7223760" y="3020060"/>
            <a:ext cx="3198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设置桌面背景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斜纹 31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斜纹 32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99868" y="207257"/>
            <a:ext cx="3726180" cy="603515"/>
            <a:chOff x="4793728" y="1533400"/>
            <a:chExt cx="3726180" cy="603515"/>
          </a:xfrm>
        </p:grpSpPr>
        <p:sp>
          <p:nvSpPr>
            <p:cNvPr id="35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341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使用全新的“开始”菜单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03772" y="2395967"/>
            <a:ext cx="6970913" cy="3936253"/>
            <a:chOff x="1952828" y="1796975"/>
            <a:chExt cx="5228185" cy="3346528"/>
          </a:xfrm>
          <a:solidFill>
            <a:srgbClr val="549693"/>
          </a:solidFill>
        </p:grpSpPr>
        <p:sp>
          <p:nvSpPr>
            <p:cNvPr id="3" name="Freeform: Shape 17"/>
            <p:cNvSpPr/>
            <p:nvPr/>
          </p:nvSpPr>
          <p:spPr>
            <a:xfrm rot="16200000" flipH="1">
              <a:off x="5890723" y="3853212"/>
              <a:ext cx="514688" cy="2065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30" y="840"/>
                  </a:lnTo>
                  <a:lnTo>
                    <a:pt x="21600" y="21600"/>
                  </a:lnTo>
                  <a:lnTo>
                    <a:pt x="21591" y="158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" name="Arrow: Right 18"/>
            <p:cNvSpPr/>
            <p:nvPr/>
          </p:nvSpPr>
          <p:spPr>
            <a:xfrm rot="16200000">
              <a:off x="4482416" y="3860771"/>
              <a:ext cx="1347064" cy="190475"/>
            </a:xfrm>
            <a:prstGeom prst="rightArrow">
              <a:avLst>
                <a:gd name="adj1" fmla="val 42611"/>
                <a:gd name="adj2" fmla="val 85179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" name="Freeform: Shape 15"/>
            <p:cNvSpPr/>
            <p:nvPr/>
          </p:nvSpPr>
          <p:spPr>
            <a:xfrm rot="16200000" flipH="1">
              <a:off x="5156052" y="4280266"/>
              <a:ext cx="513832" cy="1212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" y="0"/>
                  </a:moveTo>
                  <a:lnTo>
                    <a:pt x="0" y="1391"/>
                  </a:lnTo>
                  <a:lnTo>
                    <a:pt x="21600" y="21600"/>
                  </a:lnTo>
                  <a:lnTo>
                    <a:pt x="21600" y="12014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" name="Arrow: Right 16"/>
            <p:cNvSpPr/>
            <p:nvPr/>
          </p:nvSpPr>
          <p:spPr>
            <a:xfrm rot="16200000">
              <a:off x="3837063" y="3525630"/>
              <a:ext cx="2017348" cy="190475"/>
            </a:xfrm>
            <a:prstGeom prst="rightArrow">
              <a:avLst>
                <a:gd name="adj1" fmla="val 42611"/>
                <a:gd name="adj2" fmla="val 85179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7" name="Freeform: Shape 13"/>
            <p:cNvSpPr/>
            <p:nvPr/>
          </p:nvSpPr>
          <p:spPr>
            <a:xfrm rot="16200000" flipH="1">
              <a:off x="4318189" y="4614912"/>
              <a:ext cx="515237" cy="541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" y="8656"/>
                  </a:moveTo>
                  <a:lnTo>
                    <a:pt x="21589" y="0"/>
                  </a:lnTo>
                  <a:lnTo>
                    <a:pt x="21600" y="21600"/>
                  </a:lnTo>
                  <a:lnTo>
                    <a:pt x="0" y="11830"/>
                  </a:lnTo>
                  <a:lnTo>
                    <a:pt x="61" y="86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8" name="Arrow: Right 14"/>
            <p:cNvSpPr/>
            <p:nvPr/>
          </p:nvSpPr>
          <p:spPr>
            <a:xfrm rot="16200000">
              <a:off x="3145163" y="3118020"/>
              <a:ext cx="2832565" cy="190475"/>
            </a:xfrm>
            <a:prstGeom prst="rightArrow">
              <a:avLst>
                <a:gd name="adj1" fmla="val 42611"/>
                <a:gd name="adj2" fmla="val 85179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9" name="Freeform: Shape 11"/>
            <p:cNvSpPr/>
            <p:nvPr/>
          </p:nvSpPr>
          <p:spPr>
            <a:xfrm rot="16200000" flipH="1">
              <a:off x="3454394" y="4292747"/>
              <a:ext cx="514721" cy="1186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" y="20157"/>
                  </a:moveTo>
                  <a:lnTo>
                    <a:pt x="21588" y="0"/>
                  </a:lnTo>
                  <a:lnTo>
                    <a:pt x="21600" y="9767"/>
                  </a:lnTo>
                  <a:lnTo>
                    <a:pt x="0" y="21600"/>
                  </a:lnTo>
                  <a:lnTo>
                    <a:pt x="27" y="2015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0" name="Arrow: Right 12"/>
            <p:cNvSpPr/>
            <p:nvPr/>
          </p:nvSpPr>
          <p:spPr>
            <a:xfrm rot="16200000">
              <a:off x="3255014" y="3525629"/>
              <a:ext cx="2017348" cy="190475"/>
            </a:xfrm>
            <a:prstGeom prst="rightArrow">
              <a:avLst>
                <a:gd name="adj1" fmla="val 42611"/>
                <a:gd name="adj2" fmla="val 85179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" name="Freeform: Shape 9"/>
            <p:cNvSpPr/>
            <p:nvPr/>
          </p:nvSpPr>
          <p:spPr>
            <a:xfrm rot="16200000" flipH="1">
              <a:off x="2723784" y="3856972"/>
              <a:ext cx="515573" cy="2057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28"/>
                  </a:moveTo>
                  <a:lnTo>
                    <a:pt x="21600" y="0"/>
                  </a:lnTo>
                  <a:lnTo>
                    <a:pt x="21591" y="5658"/>
                  </a:lnTo>
                  <a:lnTo>
                    <a:pt x="48" y="21600"/>
                  </a:lnTo>
                  <a:lnTo>
                    <a:pt x="0" y="2072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2" name="Arrow: Right 10"/>
            <p:cNvSpPr/>
            <p:nvPr/>
          </p:nvSpPr>
          <p:spPr>
            <a:xfrm rot="16200000">
              <a:off x="3293885" y="3860772"/>
              <a:ext cx="1347064" cy="190474"/>
            </a:xfrm>
            <a:prstGeom prst="rightArrow">
              <a:avLst>
                <a:gd name="adj1" fmla="val 42611"/>
                <a:gd name="adj2" fmla="val 85179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15" name="文本框 36"/>
          <p:cNvSpPr txBox="1">
            <a:spLocks noChangeArrowheads="1"/>
          </p:cNvSpPr>
          <p:nvPr/>
        </p:nvSpPr>
        <p:spPr bwMode="auto">
          <a:xfrm>
            <a:off x="2963545" y="4450715"/>
            <a:ext cx="20231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4. 整理磁贴</a:t>
            </a:r>
            <a:endParaRPr lang="en-US" altLang="zh-CN" sz="2400" dirty="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cs typeface="+mn-ea"/>
              <a:sym typeface="+mn-ea"/>
            </a:endParaRPr>
          </a:p>
        </p:txBody>
      </p:sp>
      <p:sp>
        <p:nvSpPr>
          <p:cNvPr id="18" name="文本框 36"/>
          <p:cNvSpPr txBox="1">
            <a:spLocks noChangeArrowheads="1"/>
          </p:cNvSpPr>
          <p:nvPr/>
        </p:nvSpPr>
        <p:spPr bwMode="auto">
          <a:xfrm>
            <a:off x="7360920" y="4265930"/>
            <a:ext cx="221361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5. 调整“开始”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ctr"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菜单大小</a:t>
            </a:r>
            <a:endParaRPr lang="en-US" altLang="zh-CN" sz="2400" dirty="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cs typeface="+mn-ea"/>
              <a:sym typeface="+mn-ea"/>
            </a:endParaRPr>
          </a:p>
        </p:txBody>
      </p:sp>
      <p:sp>
        <p:nvSpPr>
          <p:cNvPr id="21" name="文本框 36"/>
          <p:cNvSpPr txBox="1">
            <a:spLocks noChangeArrowheads="1"/>
          </p:cNvSpPr>
          <p:nvPr/>
        </p:nvSpPr>
        <p:spPr bwMode="auto">
          <a:xfrm>
            <a:off x="3261360" y="2745740"/>
            <a:ext cx="229679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2. 设置“开始”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ctr"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菜单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lt"/>
            </a:endParaRPr>
          </a:p>
        </p:txBody>
      </p:sp>
      <p:sp>
        <p:nvSpPr>
          <p:cNvPr id="24" name="文本框 36"/>
          <p:cNvSpPr txBox="1">
            <a:spLocks noChangeArrowheads="1"/>
          </p:cNvSpPr>
          <p:nvPr/>
        </p:nvSpPr>
        <p:spPr bwMode="auto">
          <a:xfrm>
            <a:off x="6819900" y="2639695"/>
            <a:ext cx="248475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3. 将应用固定到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ctr"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“开始”菜单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lt"/>
            </a:endParaRPr>
          </a:p>
        </p:txBody>
      </p:sp>
      <p:sp>
        <p:nvSpPr>
          <p:cNvPr id="27" name="文本框 36"/>
          <p:cNvSpPr txBox="1">
            <a:spLocks noChangeArrowheads="1"/>
          </p:cNvSpPr>
          <p:nvPr/>
        </p:nvSpPr>
        <p:spPr bwMode="auto">
          <a:xfrm>
            <a:off x="4937760" y="1492250"/>
            <a:ext cx="257746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1. 熟悉“开始”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 algn="ctr" eaLnBrk="1" hangingPunct="1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菜单</a:t>
            </a:r>
            <a:endParaRPr lang="en-US" altLang="zh-CN" sz="2400" dirty="0">
              <a:solidFill>
                <a:schemeClr val="accent1">
                  <a:lumMod val="75000"/>
                </a:schemeClr>
              </a:solidFill>
              <a:latin typeface="手书体" panose="02010800040101010101" pitchFamily="2" charset="-122"/>
              <a:ea typeface="手书体" panose="0201080004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1" grpId="0"/>
      <p:bldP spid="24" grpId="0"/>
      <p:bldP spid="15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24" name="椭圆 23"/>
          <p:cNvSpPr/>
          <p:nvPr>
            <p:custDataLst>
              <p:tags r:id="rId2"/>
            </p:custDataLst>
          </p:nvPr>
        </p:nvSpPr>
        <p:spPr>
          <a:xfrm rot="16200000">
            <a:off x="11662802" y="4334293"/>
            <a:ext cx="94779" cy="94779"/>
          </a:xfrm>
          <a:prstGeom prst="ellipse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0825" y="1417995"/>
            <a:ext cx="3762969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>
              <a:buClrTx/>
              <a:buSzTx/>
              <a:buNone/>
            </a:pPr>
            <a:r>
              <a:rPr lang="zh-CN" altLang="en-US" sz="3200" b="1" spc="11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FillTx/>
                <a:sym typeface="+mn-ea"/>
              </a:rPr>
              <a:t>1. 熟悉“开始”菜单</a:t>
            </a:r>
            <a:endParaRPr lang="zh-CN" altLang="en-US" sz="3200" b="1" spc="11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uFillTx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7261" y="2045294"/>
            <a:ext cx="5814189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单击桌面左下方的“开始”按钮或按键盘上的 Windows 徽标键，即可打开Windows 10 系统的“开始”菜单，如如图 1-6。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l" fontAlgn="auto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将鼠标悬停在开始菜单上的文件管理器按钮最右侧（有一个向右箭头标记）如图 1-7，就能看到用户最近浏览的区域目录、文件夹、文件等，定位非常方便快捷。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l" fontAlgn="auto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单击“最常用”列表中的程序右侧的“显示跳转列表”按钮，在弹出的列表中可以选择打开最近使用的文件，同样可以根据需要将文件固定到列表，如图1-8。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>
            <a:off x="11533942" y="2001168"/>
            <a:ext cx="352543" cy="412290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16" name="PA-图片 14" descr="几何拼接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2654" r="2654"/>
          <a:stretch>
            <a:fillRect/>
          </a:stretch>
        </p:blipFill>
        <p:spPr>
          <a:xfrm>
            <a:off x="6268699" y="2001273"/>
            <a:ext cx="5090378" cy="3817995"/>
          </a:xfrm>
          <a:prstGeom prst="rect">
            <a:avLst/>
          </a:prstGeom>
        </p:spPr>
      </p:pic>
      <p:sp>
        <p:nvSpPr>
          <p:cNvPr id="17" name="椭圆 16"/>
          <p:cNvSpPr/>
          <p:nvPr>
            <p:custDataLst>
              <p:tags r:id="rId6"/>
            </p:custDataLst>
          </p:nvPr>
        </p:nvSpPr>
        <p:spPr>
          <a:xfrm rot="16200000">
            <a:off x="11662802" y="4089762"/>
            <a:ext cx="94779" cy="94779"/>
          </a:xfrm>
          <a:prstGeom prst="ellipse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9" name="椭圆 18"/>
          <p:cNvSpPr/>
          <p:nvPr>
            <p:custDataLst>
              <p:tags r:id="rId7"/>
            </p:custDataLst>
          </p:nvPr>
        </p:nvSpPr>
        <p:spPr>
          <a:xfrm rot="16200000">
            <a:off x="11662802" y="3845231"/>
            <a:ext cx="94779" cy="94779"/>
          </a:xfrm>
          <a:prstGeom prst="ellipse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18" name="PA-图片 14" descr="C:\Users\Administrator\Desktop\捕获.PNG捕获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t="892" r="109" b="-283"/>
          <a:stretch>
            <a:fillRect/>
          </a:stretch>
        </p:blipFill>
        <p:spPr>
          <a:xfrm>
            <a:off x="7341293" y="1500955"/>
            <a:ext cx="4017784" cy="4513869"/>
          </a:xfrm>
          <a:prstGeom prst="rect">
            <a:avLst/>
          </a:prstGeom>
        </p:spPr>
      </p:pic>
      <p:pic>
        <p:nvPicPr>
          <p:cNvPr id="23" name="PA-图片 14" descr="C:\Users\Administrator\Desktop\捕获.PNG捕获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l="14889" r="14889"/>
          <a:stretch>
            <a:fillRect/>
          </a:stretch>
        </p:blipFill>
        <p:spPr>
          <a:xfrm>
            <a:off x="7018753" y="1631325"/>
            <a:ext cx="3851011" cy="4326779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4299868" y="207257"/>
            <a:ext cx="3726180" cy="603515"/>
            <a:chOff x="4793728" y="1533400"/>
            <a:chExt cx="3726180" cy="603515"/>
          </a:xfrm>
        </p:grpSpPr>
        <p:sp>
          <p:nvSpPr>
            <p:cNvPr id="35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341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使用全新的“开始”菜单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A6A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A6A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45710" y="2359617"/>
            <a:ext cx="7381467" cy="213876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4093358" y="2654110"/>
            <a:ext cx="6102202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认识操作系统</a:t>
            </a:r>
            <a:endParaRPr lang="zh-CN" altLang="en-US" sz="60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4147899" y="3614209"/>
            <a:ext cx="576201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Know the operating system</a:t>
            </a:r>
            <a:endParaRPr lang="en-US" altLang="zh-CN" sz="28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44750" cy="2138765"/>
            <a:chOff x="1182787" y="2432997"/>
            <a:chExt cx="2444750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88857" y="3148642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任务一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45" name="矩形 44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斜纹 45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斜纹 46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79071" y="1531000"/>
            <a:ext cx="2954020" cy="2954020"/>
            <a:chOff x="2343149" y="1247775"/>
            <a:chExt cx="4162426" cy="4162426"/>
          </a:xfrm>
          <a:solidFill>
            <a:srgbClr val="A2CAC9"/>
          </a:solidFill>
        </p:grpSpPr>
        <p:sp>
          <p:nvSpPr>
            <p:cNvPr id="7" name="菱形 6"/>
            <p:cNvSpPr/>
            <p:nvPr/>
          </p:nvSpPr>
          <p:spPr>
            <a:xfrm>
              <a:off x="2343149" y="1247775"/>
              <a:ext cx="4162426" cy="4162426"/>
            </a:xfrm>
            <a:prstGeom prst="diamon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菱形 7"/>
            <p:cNvSpPr/>
            <p:nvPr/>
          </p:nvSpPr>
          <p:spPr>
            <a:xfrm>
              <a:off x="2590799" y="1495425"/>
              <a:ext cx="3667126" cy="3667126"/>
            </a:xfrm>
            <a:prstGeom prst="diamond">
              <a:avLst/>
            </a:prstGeom>
            <a:solidFill>
              <a:srgbClr val="DDEBE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81301" y="1531000"/>
            <a:ext cx="2954020" cy="2954020"/>
            <a:chOff x="2343149" y="1247775"/>
            <a:chExt cx="4162426" cy="4162426"/>
          </a:xfrm>
          <a:solidFill>
            <a:srgbClr val="A2CAC9"/>
          </a:solidFill>
        </p:grpSpPr>
        <p:sp>
          <p:nvSpPr>
            <p:cNvPr id="12" name="菱形 11"/>
            <p:cNvSpPr/>
            <p:nvPr/>
          </p:nvSpPr>
          <p:spPr>
            <a:xfrm>
              <a:off x="2343149" y="1247775"/>
              <a:ext cx="4162426" cy="4162426"/>
            </a:xfrm>
            <a:prstGeom prst="diamon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2590799" y="1495425"/>
              <a:ext cx="3667126" cy="3667126"/>
            </a:xfrm>
            <a:prstGeom prst="diamond">
              <a:avLst/>
            </a:prstGeom>
            <a:solidFill>
              <a:srgbClr val="DDEBE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70431" y="3113253"/>
            <a:ext cx="2954020" cy="2954020"/>
            <a:chOff x="2343149" y="1247775"/>
            <a:chExt cx="4162426" cy="4162426"/>
          </a:xfrm>
          <a:solidFill>
            <a:srgbClr val="A2CAC9"/>
          </a:solidFill>
        </p:grpSpPr>
        <p:sp>
          <p:nvSpPr>
            <p:cNvPr id="15" name="菱形 14"/>
            <p:cNvSpPr/>
            <p:nvPr/>
          </p:nvSpPr>
          <p:spPr>
            <a:xfrm>
              <a:off x="2343149" y="1247775"/>
              <a:ext cx="4162426" cy="4162426"/>
            </a:xfrm>
            <a:prstGeom prst="diamon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菱形 15"/>
            <p:cNvSpPr/>
            <p:nvPr/>
          </p:nvSpPr>
          <p:spPr>
            <a:xfrm>
              <a:off x="2590799" y="1495425"/>
              <a:ext cx="3667126" cy="3667126"/>
            </a:xfrm>
            <a:prstGeom prst="diamond">
              <a:avLst/>
            </a:prstGeom>
            <a:solidFill>
              <a:srgbClr val="DDEBE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660596" y="3113253"/>
            <a:ext cx="2954020" cy="2954020"/>
            <a:chOff x="2343149" y="1247775"/>
            <a:chExt cx="4162426" cy="4162426"/>
          </a:xfrm>
          <a:solidFill>
            <a:srgbClr val="A2CAC9"/>
          </a:solidFill>
        </p:grpSpPr>
        <p:sp>
          <p:nvSpPr>
            <p:cNvPr id="18" name="菱形 17"/>
            <p:cNvSpPr/>
            <p:nvPr/>
          </p:nvSpPr>
          <p:spPr>
            <a:xfrm>
              <a:off x="2343149" y="1247775"/>
              <a:ext cx="4162426" cy="4162426"/>
            </a:xfrm>
            <a:prstGeom prst="diamon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菱形 18"/>
            <p:cNvSpPr/>
            <p:nvPr/>
          </p:nvSpPr>
          <p:spPr>
            <a:xfrm>
              <a:off x="2590799" y="1495425"/>
              <a:ext cx="3667126" cy="3667126"/>
            </a:xfrm>
            <a:prstGeom prst="diamond">
              <a:avLst/>
            </a:prstGeom>
            <a:solidFill>
              <a:srgbClr val="DDEBE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302206" y="4086073"/>
            <a:ext cx="2357755" cy="826136"/>
            <a:chOff x="2489419" y="2113075"/>
            <a:chExt cx="4920118" cy="826227"/>
          </a:xfrm>
        </p:grpSpPr>
        <p:sp>
          <p:nvSpPr>
            <p:cNvPr id="23" name="文本框 36"/>
            <p:cNvSpPr txBox="1">
              <a:spLocks noChangeArrowheads="1"/>
            </p:cNvSpPr>
            <p:nvPr/>
          </p:nvSpPr>
          <p:spPr bwMode="auto">
            <a:xfrm>
              <a:off x="3727068" y="2113075"/>
              <a:ext cx="2721768" cy="398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0063A0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步骤三</a:t>
              </a:r>
              <a:endParaRPr lang="zh-CN" altLang="en-US" sz="20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endParaRPr>
            </a:p>
          </p:txBody>
        </p:sp>
        <p:sp>
          <p:nvSpPr>
            <p:cNvPr id="24" name="文本框 37"/>
            <p:cNvSpPr txBox="1">
              <a:spLocks noChangeArrowheads="1"/>
            </p:cNvSpPr>
            <p:nvPr/>
          </p:nvSpPr>
          <p:spPr bwMode="auto">
            <a:xfrm>
              <a:off x="2489419" y="2478876"/>
              <a:ext cx="4920118" cy="460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设置显示文件夹</a:t>
              </a:r>
              <a:endParaRPr lang="en-US" altLang="zh-CN" sz="2400" dirty="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180026" y="4103218"/>
            <a:ext cx="2037715" cy="808991"/>
            <a:chOff x="3059214" y="2130222"/>
            <a:chExt cx="4252265" cy="809080"/>
          </a:xfrm>
        </p:grpSpPr>
        <p:sp>
          <p:nvSpPr>
            <p:cNvPr id="26" name="文本框 36"/>
            <p:cNvSpPr txBox="1">
              <a:spLocks noChangeArrowheads="1"/>
            </p:cNvSpPr>
            <p:nvPr/>
          </p:nvSpPr>
          <p:spPr bwMode="auto">
            <a:xfrm>
              <a:off x="3860903" y="2130222"/>
              <a:ext cx="3095718" cy="398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0063A0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步骤四</a:t>
              </a:r>
              <a:endParaRPr lang="zh-CN" altLang="en-US" sz="20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endParaRPr>
            </a:p>
          </p:txBody>
        </p:sp>
        <p:sp>
          <p:nvSpPr>
            <p:cNvPr id="27" name="文本框 37"/>
            <p:cNvSpPr txBox="1">
              <a:spLocks noChangeArrowheads="1"/>
            </p:cNvSpPr>
            <p:nvPr/>
          </p:nvSpPr>
          <p:spPr bwMode="auto">
            <a:xfrm>
              <a:off x="3059214" y="2478876"/>
              <a:ext cx="4252265" cy="460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查看设置效果</a:t>
              </a:r>
              <a:endParaRPr lang="en-US" altLang="zh-CN" sz="2400" dirty="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25801" y="2520965"/>
            <a:ext cx="2113280" cy="808991"/>
            <a:chOff x="2901527" y="2130222"/>
            <a:chExt cx="4409952" cy="809080"/>
          </a:xfrm>
        </p:grpSpPr>
        <p:sp>
          <p:nvSpPr>
            <p:cNvPr id="29" name="文本框 36"/>
            <p:cNvSpPr txBox="1">
              <a:spLocks noChangeArrowheads="1"/>
            </p:cNvSpPr>
            <p:nvPr/>
          </p:nvSpPr>
          <p:spPr bwMode="auto">
            <a:xfrm>
              <a:off x="3916558" y="2130222"/>
              <a:ext cx="3095718" cy="398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0063A0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步骤二</a:t>
              </a:r>
              <a:endParaRPr lang="zh-CN" altLang="en-US" sz="20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endParaRPr>
            </a:p>
          </p:txBody>
        </p:sp>
        <p:sp>
          <p:nvSpPr>
            <p:cNvPr id="30" name="文本框 37"/>
            <p:cNvSpPr txBox="1">
              <a:spLocks noChangeArrowheads="1"/>
            </p:cNvSpPr>
            <p:nvPr/>
          </p:nvSpPr>
          <p:spPr bwMode="auto">
            <a:xfrm>
              <a:off x="2901527" y="2478876"/>
              <a:ext cx="4409952" cy="460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设置显示项目</a:t>
              </a:r>
              <a:endParaRPr lang="en-US" altLang="zh-CN" sz="2400" dirty="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05486" y="2520965"/>
            <a:ext cx="2028190" cy="1178561"/>
            <a:chOff x="3079091" y="2130222"/>
            <a:chExt cx="4232388" cy="1178691"/>
          </a:xfrm>
        </p:grpSpPr>
        <p:sp>
          <p:nvSpPr>
            <p:cNvPr id="32" name="文本框 36"/>
            <p:cNvSpPr txBox="1">
              <a:spLocks noChangeArrowheads="1"/>
            </p:cNvSpPr>
            <p:nvPr/>
          </p:nvSpPr>
          <p:spPr bwMode="auto">
            <a:xfrm>
              <a:off x="3520351" y="2130222"/>
              <a:ext cx="3095718" cy="398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0063A0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步骤一</a:t>
              </a:r>
              <a:endParaRPr lang="zh-CN" altLang="en-US" sz="20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endParaRPr>
            </a:p>
          </p:txBody>
        </p:sp>
        <p:sp>
          <p:nvSpPr>
            <p:cNvPr id="33" name="文本框 37"/>
            <p:cNvSpPr txBox="1">
              <a:spLocks noChangeArrowheads="1"/>
            </p:cNvSpPr>
            <p:nvPr/>
          </p:nvSpPr>
          <p:spPr bwMode="auto">
            <a:xfrm>
              <a:off x="3079091" y="2478876"/>
              <a:ext cx="4232388" cy="830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chemeClr val="accent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单击“个性化”按钮</a:t>
              </a:r>
              <a:endParaRPr lang="en-US" altLang="zh-CN" sz="2400" dirty="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16470" y="1329690"/>
            <a:ext cx="4156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+mn-ea"/>
              </a:rPr>
              <a:t>2. 设置“开始”菜单</a:t>
            </a:r>
            <a:endParaRPr lang="zh-CN" altLang="en-US" sz="32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sym typeface="+mn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299868" y="207257"/>
            <a:ext cx="3726180" cy="603515"/>
            <a:chOff x="4793728" y="1533400"/>
            <a:chExt cx="3726180" cy="603515"/>
          </a:xfrm>
        </p:grpSpPr>
        <p:sp>
          <p:nvSpPr>
            <p:cNvPr id="35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341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使用全新的“开始”菜单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" y="1"/>
            <a:ext cx="12192000" cy="6857999"/>
          </a:xfrm>
          <a:prstGeom prst="rect">
            <a:avLst/>
          </a:prstGeom>
        </p:spPr>
      </p:pic>
      <p:sp>
        <p:nvSpPr>
          <p:cNvPr id="12" name="稻壳儿春秋广告/盗版必究        原创来源：http://chn.docer.com/works?userid=199329941#!/work_time"/>
          <p:cNvSpPr txBox="1"/>
          <p:nvPr/>
        </p:nvSpPr>
        <p:spPr>
          <a:xfrm>
            <a:off x="3558007" y="1375663"/>
            <a:ext cx="3443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（1）通过命令固定应用</a:t>
            </a:r>
            <a:endParaRPr lang="zh-CN" altLang="en-US" sz="2400" dirty="0">
              <a:solidFill>
                <a:srgbClr val="0063A0"/>
              </a:solidFill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3321816" y="2042754"/>
            <a:ext cx="4497785" cy="453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</a:rPr>
              <a:t>步骤一　选择“固定到‘开始’屏幕”命令。打开“所有应用”列表，找到要固定到“开始”菜单的应用（如“计算器”）并右击。选择“固定到‘开始’屏幕”命令，如图 1-9 所示。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</a:rPr>
              <a:t>步骤二　固定应用。此时即可将“计算器”应用固定到“开始”菜单中。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78" y="2875772"/>
            <a:ext cx="3185613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 将应用固定到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“开始”菜单的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三种方法</a:t>
            </a:r>
            <a:endParaRPr lang="en-US" alt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3727" y="2348363"/>
            <a:ext cx="4224345" cy="2971433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4299868" y="207257"/>
            <a:ext cx="3726180" cy="603515"/>
            <a:chOff x="4793728" y="1533400"/>
            <a:chExt cx="3726180" cy="603515"/>
          </a:xfrm>
        </p:grpSpPr>
        <p:sp>
          <p:nvSpPr>
            <p:cNvPr id="35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341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使用全新的“开始”菜单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6" name="斜纹 5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2" name="稻壳儿春秋广告/盗版必究        原创来源：http://chn.docer.com/works?userid=199329941#!/work_time"/>
          <p:cNvSpPr txBox="1"/>
          <p:nvPr/>
        </p:nvSpPr>
        <p:spPr>
          <a:xfrm>
            <a:off x="970066" y="1991114"/>
            <a:ext cx="3443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（2）固定文件夹</a:t>
            </a:r>
            <a:endParaRPr lang="zh-CN" altLang="en-US" sz="2400" dirty="0">
              <a:solidFill>
                <a:srgbClr val="0063A0"/>
              </a:solidFill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629748" y="3012068"/>
            <a:ext cx="4515563" cy="206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</a:rPr>
              <a:t>要将文件夹固定到“开始”菜单，可右击文件夹，在弹出的快捷菜单中选择“固定到‘开始’屏幕”命令，如图 1-10 所示。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5947" y="1991114"/>
            <a:ext cx="5969110" cy="4544346"/>
          </a:xfrm>
          <a:prstGeom prst="rect">
            <a:avLst/>
          </a:prstGeom>
        </p:spPr>
      </p:pic>
      <p:sp>
        <p:nvSpPr>
          <p:cNvPr id="5" name="斜纹 4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299868" y="207257"/>
            <a:ext cx="3726180" cy="603515"/>
            <a:chOff x="4793728" y="1533400"/>
            <a:chExt cx="3726180" cy="603515"/>
          </a:xfrm>
        </p:grpSpPr>
        <p:sp>
          <p:nvSpPr>
            <p:cNvPr id="35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341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使用全新的“开始”菜单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2" name="稻壳儿春秋广告/盗版必究        原创来源：http://chn.docer.com/works?userid=199329941#!/work_time"/>
          <p:cNvSpPr txBox="1"/>
          <p:nvPr/>
        </p:nvSpPr>
        <p:spPr>
          <a:xfrm>
            <a:off x="838002" y="2240003"/>
            <a:ext cx="3443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（3）通过拖动固定应用</a:t>
            </a:r>
            <a:endParaRPr lang="zh-CN" altLang="en-US" sz="2400" dirty="0">
              <a:solidFill>
                <a:srgbClr val="0063A0"/>
              </a:solidFill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383399" y="2879158"/>
            <a:ext cx="4497785" cy="1572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</a:rPr>
              <a:t>要固定应用到“开始”菜单，还可以将该应用直接拖至磁贴区中，如图 1-11 所示。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pic>
        <p:nvPicPr>
          <p:cNvPr id="5" name="图片 4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4041" y="1271536"/>
            <a:ext cx="6240856" cy="5389215"/>
          </a:xfrm>
          <a:prstGeom prst="rect">
            <a:avLst/>
          </a:prstGeom>
        </p:spPr>
      </p:pic>
      <p:sp>
        <p:nvSpPr>
          <p:cNvPr id="6" name="斜纹 5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299868" y="207257"/>
            <a:ext cx="3726180" cy="603515"/>
            <a:chOff x="4793728" y="1533400"/>
            <a:chExt cx="3726180" cy="603515"/>
          </a:xfrm>
        </p:grpSpPr>
        <p:sp>
          <p:nvSpPr>
            <p:cNvPr id="35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341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使用全新的“开始”菜单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3" name="稻壳儿春秋广告/盗版必究        原创来源：http://chn.docer.com/works?userid=199329941#!/work_time"/>
          <p:cNvGrpSpPr>
            <a:grpSpLocks noChangeAspect="1"/>
          </p:cNvGrpSpPr>
          <p:nvPr/>
        </p:nvGrpSpPr>
        <p:grpSpPr bwMode="auto">
          <a:xfrm>
            <a:off x="6548911" y="1535664"/>
            <a:ext cx="592594" cy="667938"/>
            <a:chOff x="1647" y="926"/>
            <a:chExt cx="689" cy="776"/>
          </a:xfrm>
        </p:grpSpPr>
        <p:sp>
          <p:nvSpPr>
            <p:cNvPr id="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47" y="1059"/>
              <a:ext cx="689" cy="643"/>
            </a:xfrm>
            <a:custGeom>
              <a:avLst/>
              <a:gdLst>
                <a:gd name="T0" fmla="*/ 269 w 327"/>
                <a:gd name="T1" fmla="*/ 58 h 305"/>
                <a:gd name="T2" fmla="*/ 264 w 327"/>
                <a:gd name="T3" fmla="*/ 39 h 305"/>
                <a:gd name="T4" fmla="*/ 155 w 327"/>
                <a:gd name="T5" fmla="*/ 1 h 305"/>
                <a:gd name="T6" fmla="*/ 61 w 327"/>
                <a:gd name="T7" fmla="*/ 42 h 305"/>
                <a:gd name="T8" fmla="*/ 24 w 327"/>
                <a:gd name="T9" fmla="*/ 61 h 305"/>
                <a:gd name="T10" fmla="*/ 67 w 327"/>
                <a:gd name="T11" fmla="*/ 147 h 305"/>
                <a:gd name="T12" fmla="*/ 72 w 327"/>
                <a:gd name="T13" fmla="*/ 153 h 305"/>
                <a:gd name="T14" fmla="*/ 152 w 327"/>
                <a:gd name="T15" fmla="*/ 223 h 305"/>
                <a:gd name="T16" fmla="*/ 110 w 327"/>
                <a:gd name="T17" fmla="*/ 261 h 305"/>
                <a:gd name="T18" fmla="*/ 182 w 327"/>
                <a:gd name="T19" fmla="*/ 299 h 305"/>
                <a:gd name="T20" fmla="*/ 235 w 327"/>
                <a:gd name="T21" fmla="*/ 275 h 305"/>
                <a:gd name="T22" fmla="*/ 213 w 327"/>
                <a:gd name="T23" fmla="*/ 244 h 305"/>
                <a:gd name="T24" fmla="*/ 188 w 327"/>
                <a:gd name="T25" fmla="*/ 215 h 305"/>
                <a:gd name="T26" fmla="*/ 254 w 327"/>
                <a:gd name="T27" fmla="*/ 152 h 305"/>
                <a:gd name="T28" fmla="*/ 306 w 327"/>
                <a:gd name="T29" fmla="*/ 109 h 305"/>
                <a:gd name="T30" fmla="*/ 292 w 327"/>
                <a:gd name="T31" fmla="*/ 46 h 305"/>
                <a:gd name="T32" fmla="*/ 252 w 327"/>
                <a:gd name="T33" fmla="*/ 32 h 305"/>
                <a:gd name="T34" fmla="*/ 128 w 327"/>
                <a:gd name="T35" fmla="*/ 55 h 305"/>
                <a:gd name="T36" fmla="*/ 163 w 327"/>
                <a:gd name="T37" fmla="*/ 9 h 305"/>
                <a:gd name="T38" fmla="*/ 26 w 327"/>
                <a:gd name="T39" fmla="*/ 108 h 305"/>
                <a:gd name="T40" fmla="*/ 43 w 327"/>
                <a:gd name="T41" fmla="*/ 71 h 305"/>
                <a:gd name="T42" fmla="*/ 36 w 327"/>
                <a:gd name="T43" fmla="*/ 99 h 305"/>
                <a:gd name="T44" fmla="*/ 62 w 327"/>
                <a:gd name="T45" fmla="*/ 129 h 305"/>
                <a:gd name="T46" fmla="*/ 190 w 327"/>
                <a:gd name="T47" fmla="*/ 249 h 305"/>
                <a:gd name="T48" fmla="*/ 195 w 327"/>
                <a:gd name="T49" fmla="*/ 240 h 305"/>
                <a:gd name="T50" fmla="*/ 173 w 327"/>
                <a:gd name="T51" fmla="*/ 294 h 305"/>
                <a:gd name="T52" fmla="*/ 151 w 327"/>
                <a:gd name="T53" fmla="*/ 234 h 305"/>
                <a:gd name="T54" fmla="*/ 152 w 327"/>
                <a:gd name="T55" fmla="*/ 249 h 305"/>
                <a:gd name="T56" fmla="*/ 169 w 327"/>
                <a:gd name="T57" fmla="*/ 186 h 305"/>
                <a:gd name="T58" fmla="*/ 178 w 327"/>
                <a:gd name="T59" fmla="*/ 211 h 305"/>
                <a:gd name="T60" fmla="*/ 249 w 327"/>
                <a:gd name="T61" fmla="*/ 140 h 305"/>
                <a:gd name="T62" fmla="*/ 75 w 327"/>
                <a:gd name="T63" fmla="*/ 136 h 305"/>
                <a:gd name="T64" fmla="*/ 70 w 327"/>
                <a:gd name="T65" fmla="*/ 37 h 305"/>
                <a:gd name="T66" fmla="*/ 111 w 327"/>
                <a:gd name="T67" fmla="*/ 58 h 305"/>
                <a:gd name="T68" fmla="*/ 254 w 327"/>
                <a:gd name="T69" fmla="*/ 40 h 305"/>
                <a:gd name="T70" fmla="*/ 249 w 327"/>
                <a:gd name="T71" fmla="*/ 140 h 305"/>
                <a:gd name="T72" fmla="*/ 282 w 327"/>
                <a:gd name="T73" fmla="*/ 111 h 305"/>
                <a:gd name="T74" fmla="*/ 271 w 327"/>
                <a:gd name="T75" fmla="*/ 87 h 305"/>
                <a:gd name="T76" fmla="*/ 297 w 327"/>
                <a:gd name="T77" fmla="*/ 74 h 305"/>
                <a:gd name="T78" fmla="*/ 313 w 327"/>
                <a:gd name="T79" fmla="*/ 8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7" h="305">
                  <a:moveTo>
                    <a:pt x="292" y="46"/>
                  </a:moveTo>
                  <a:cubicBezTo>
                    <a:pt x="282" y="46"/>
                    <a:pt x="274" y="51"/>
                    <a:pt x="269" y="58"/>
                  </a:cubicBezTo>
                  <a:cubicBezTo>
                    <a:pt x="268" y="51"/>
                    <a:pt x="266" y="45"/>
                    <a:pt x="264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62" y="22"/>
                    <a:pt x="248" y="14"/>
                    <a:pt x="233" y="10"/>
                  </a:cubicBezTo>
                  <a:cubicBezTo>
                    <a:pt x="208" y="3"/>
                    <a:pt x="181" y="0"/>
                    <a:pt x="155" y="1"/>
                  </a:cubicBezTo>
                  <a:cubicBezTo>
                    <a:pt x="134" y="2"/>
                    <a:pt x="67" y="1"/>
                    <a:pt x="62" y="37"/>
                  </a:cubicBezTo>
                  <a:cubicBezTo>
                    <a:pt x="62" y="38"/>
                    <a:pt x="61" y="40"/>
                    <a:pt x="61" y="42"/>
                  </a:cubicBezTo>
                  <a:cubicBezTo>
                    <a:pt x="60" y="50"/>
                    <a:pt x="59" y="60"/>
                    <a:pt x="58" y="70"/>
                  </a:cubicBezTo>
                  <a:cubicBezTo>
                    <a:pt x="52" y="59"/>
                    <a:pt x="36" y="55"/>
                    <a:pt x="24" y="61"/>
                  </a:cubicBezTo>
                  <a:cubicBezTo>
                    <a:pt x="8" y="68"/>
                    <a:pt x="0" y="88"/>
                    <a:pt x="9" y="104"/>
                  </a:cubicBezTo>
                  <a:cubicBezTo>
                    <a:pt x="22" y="126"/>
                    <a:pt x="51" y="129"/>
                    <a:pt x="67" y="147"/>
                  </a:cubicBezTo>
                  <a:cubicBezTo>
                    <a:pt x="68" y="148"/>
                    <a:pt x="69" y="148"/>
                    <a:pt x="69" y="148"/>
                  </a:cubicBezTo>
                  <a:cubicBezTo>
                    <a:pt x="70" y="150"/>
                    <a:pt x="71" y="151"/>
                    <a:pt x="72" y="153"/>
                  </a:cubicBezTo>
                  <a:cubicBezTo>
                    <a:pt x="87" y="175"/>
                    <a:pt x="116" y="184"/>
                    <a:pt x="144" y="186"/>
                  </a:cubicBezTo>
                  <a:cubicBezTo>
                    <a:pt x="149" y="195"/>
                    <a:pt x="153" y="210"/>
                    <a:pt x="152" y="223"/>
                  </a:cubicBezTo>
                  <a:cubicBezTo>
                    <a:pt x="152" y="222"/>
                    <a:pt x="151" y="223"/>
                    <a:pt x="150" y="223"/>
                  </a:cubicBezTo>
                  <a:cubicBezTo>
                    <a:pt x="143" y="243"/>
                    <a:pt x="122" y="247"/>
                    <a:pt x="110" y="261"/>
                  </a:cubicBezTo>
                  <a:cubicBezTo>
                    <a:pt x="105" y="267"/>
                    <a:pt x="104" y="272"/>
                    <a:pt x="107" y="279"/>
                  </a:cubicBezTo>
                  <a:cubicBezTo>
                    <a:pt x="118" y="302"/>
                    <a:pt x="160" y="305"/>
                    <a:pt x="182" y="299"/>
                  </a:cubicBezTo>
                  <a:cubicBezTo>
                    <a:pt x="182" y="299"/>
                    <a:pt x="182" y="299"/>
                    <a:pt x="182" y="299"/>
                  </a:cubicBezTo>
                  <a:cubicBezTo>
                    <a:pt x="202" y="298"/>
                    <a:pt x="227" y="293"/>
                    <a:pt x="235" y="275"/>
                  </a:cubicBezTo>
                  <a:cubicBezTo>
                    <a:pt x="239" y="267"/>
                    <a:pt x="236" y="260"/>
                    <a:pt x="230" y="255"/>
                  </a:cubicBezTo>
                  <a:cubicBezTo>
                    <a:pt x="225" y="250"/>
                    <a:pt x="219" y="247"/>
                    <a:pt x="213" y="244"/>
                  </a:cubicBezTo>
                  <a:cubicBezTo>
                    <a:pt x="207" y="240"/>
                    <a:pt x="194" y="235"/>
                    <a:pt x="190" y="228"/>
                  </a:cubicBezTo>
                  <a:cubicBezTo>
                    <a:pt x="189" y="224"/>
                    <a:pt x="188" y="220"/>
                    <a:pt x="188" y="215"/>
                  </a:cubicBezTo>
                  <a:cubicBezTo>
                    <a:pt x="188" y="208"/>
                    <a:pt x="188" y="192"/>
                    <a:pt x="192" y="184"/>
                  </a:cubicBezTo>
                  <a:cubicBezTo>
                    <a:pt x="216" y="181"/>
                    <a:pt x="241" y="172"/>
                    <a:pt x="254" y="152"/>
                  </a:cubicBezTo>
                  <a:cubicBezTo>
                    <a:pt x="256" y="152"/>
                    <a:pt x="258" y="152"/>
                    <a:pt x="258" y="150"/>
                  </a:cubicBezTo>
                  <a:cubicBezTo>
                    <a:pt x="268" y="129"/>
                    <a:pt x="287" y="121"/>
                    <a:pt x="306" y="109"/>
                  </a:cubicBezTo>
                  <a:cubicBezTo>
                    <a:pt x="315" y="103"/>
                    <a:pt x="322" y="96"/>
                    <a:pt x="324" y="85"/>
                  </a:cubicBezTo>
                  <a:cubicBezTo>
                    <a:pt x="327" y="65"/>
                    <a:pt x="312" y="45"/>
                    <a:pt x="292" y="46"/>
                  </a:cubicBezTo>
                  <a:close/>
                  <a:moveTo>
                    <a:pt x="163" y="9"/>
                  </a:moveTo>
                  <a:cubicBezTo>
                    <a:pt x="187" y="9"/>
                    <a:pt x="234" y="9"/>
                    <a:pt x="252" y="32"/>
                  </a:cubicBezTo>
                  <a:cubicBezTo>
                    <a:pt x="245" y="52"/>
                    <a:pt x="189" y="55"/>
                    <a:pt x="174" y="57"/>
                  </a:cubicBezTo>
                  <a:cubicBezTo>
                    <a:pt x="158" y="58"/>
                    <a:pt x="143" y="58"/>
                    <a:pt x="128" y="55"/>
                  </a:cubicBezTo>
                  <a:cubicBezTo>
                    <a:pt x="125" y="55"/>
                    <a:pt x="76" y="45"/>
                    <a:pt x="73" y="30"/>
                  </a:cubicBezTo>
                  <a:cubicBezTo>
                    <a:pt x="90" y="9"/>
                    <a:pt x="142" y="9"/>
                    <a:pt x="163" y="9"/>
                  </a:cubicBezTo>
                  <a:close/>
                  <a:moveTo>
                    <a:pt x="39" y="117"/>
                  </a:moveTo>
                  <a:cubicBezTo>
                    <a:pt x="34" y="114"/>
                    <a:pt x="30" y="111"/>
                    <a:pt x="26" y="108"/>
                  </a:cubicBezTo>
                  <a:cubicBezTo>
                    <a:pt x="18" y="101"/>
                    <a:pt x="14" y="95"/>
                    <a:pt x="17" y="85"/>
                  </a:cubicBezTo>
                  <a:cubicBezTo>
                    <a:pt x="21" y="72"/>
                    <a:pt x="30" y="64"/>
                    <a:pt x="43" y="71"/>
                  </a:cubicBezTo>
                  <a:cubicBezTo>
                    <a:pt x="56" y="78"/>
                    <a:pt x="53" y="95"/>
                    <a:pt x="37" y="95"/>
                  </a:cubicBezTo>
                  <a:cubicBezTo>
                    <a:pt x="35" y="95"/>
                    <a:pt x="34" y="99"/>
                    <a:pt x="36" y="99"/>
                  </a:cubicBezTo>
                  <a:cubicBezTo>
                    <a:pt x="45" y="102"/>
                    <a:pt x="53" y="99"/>
                    <a:pt x="57" y="93"/>
                  </a:cubicBezTo>
                  <a:cubicBezTo>
                    <a:pt x="57" y="105"/>
                    <a:pt x="59" y="117"/>
                    <a:pt x="62" y="129"/>
                  </a:cubicBezTo>
                  <a:cubicBezTo>
                    <a:pt x="55" y="124"/>
                    <a:pt x="46" y="121"/>
                    <a:pt x="39" y="117"/>
                  </a:cubicBezTo>
                  <a:close/>
                  <a:moveTo>
                    <a:pt x="190" y="249"/>
                  </a:moveTo>
                  <a:cubicBezTo>
                    <a:pt x="194" y="254"/>
                    <a:pt x="200" y="249"/>
                    <a:pt x="197" y="243"/>
                  </a:cubicBezTo>
                  <a:cubicBezTo>
                    <a:pt x="196" y="242"/>
                    <a:pt x="196" y="241"/>
                    <a:pt x="195" y="240"/>
                  </a:cubicBezTo>
                  <a:cubicBezTo>
                    <a:pt x="203" y="246"/>
                    <a:pt x="212" y="250"/>
                    <a:pt x="218" y="255"/>
                  </a:cubicBezTo>
                  <a:cubicBezTo>
                    <a:pt x="251" y="282"/>
                    <a:pt x="193" y="290"/>
                    <a:pt x="173" y="294"/>
                  </a:cubicBezTo>
                  <a:cubicBezTo>
                    <a:pt x="149" y="292"/>
                    <a:pt x="97" y="286"/>
                    <a:pt x="122" y="262"/>
                  </a:cubicBezTo>
                  <a:cubicBezTo>
                    <a:pt x="133" y="252"/>
                    <a:pt x="145" y="246"/>
                    <a:pt x="151" y="234"/>
                  </a:cubicBezTo>
                  <a:cubicBezTo>
                    <a:pt x="150" y="238"/>
                    <a:pt x="148" y="241"/>
                    <a:pt x="146" y="244"/>
                  </a:cubicBezTo>
                  <a:cubicBezTo>
                    <a:pt x="143" y="249"/>
                    <a:pt x="149" y="253"/>
                    <a:pt x="152" y="249"/>
                  </a:cubicBezTo>
                  <a:cubicBezTo>
                    <a:pt x="166" y="235"/>
                    <a:pt x="162" y="203"/>
                    <a:pt x="150" y="186"/>
                  </a:cubicBezTo>
                  <a:cubicBezTo>
                    <a:pt x="157" y="186"/>
                    <a:pt x="163" y="186"/>
                    <a:pt x="169" y="186"/>
                  </a:cubicBezTo>
                  <a:cubicBezTo>
                    <a:pt x="174" y="186"/>
                    <a:pt x="179" y="185"/>
                    <a:pt x="184" y="185"/>
                  </a:cubicBezTo>
                  <a:cubicBezTo>
                    <a:pt x="180" y="193"/>
                    <a:pt x="178" y="204"/>
                    <a:pt x="178" y="211"/>
                  </a:cubicBezTo>
                  <a:cubicBezTo>
                    <a:pt x="177" y="224"/>
                    <a:pt x="181" y="238"/>
                    <a:pt x="190" y="249"/>
                  </a:cubicBezTo>
                  <a:close/>
                  <a:moveTo>
                    <a:pt x="249" y="140"/>
                  </a:moveTo>
                  <a:cubicBezTo>
                    <a:pt x="234" y="171"/>
                    <a:pt x="193" y="176"/>
                    <a:pt x="162" y="176"/>
                  </a:cubicBezTo>
                  <a:cubicBezTo>
                    <a:pt x="129" y="176"/>
                    <a:pt x="88" y="170"/>
                    <a:pt x="75" y="136"/>
                  </a:cubicBezTo>
                  <a:cubicBezTo>
                    <a:pt x="64" y="108"/>
                    <a:pt x="68" y="44"/>
                    <a:pt x="68" y="44"/>
                  </a:cubicBezTo>
                  <a:cubicBezTo>
                    <a:pt x="68" y="41"/>
                    <a:pt x="69" y="39"/>
                    <a:pt x="70" y="37"/>
                  </a:cubicBezTo>
                  <a:cubicBezTo>
                    <a:pt x="71" y="39"/>
                    <a:pt x="72" y="42"/>
                    <a:pt x="74" y="44"/>
                  </a:cubicBezTo>
                  <a:cubicBezTo>
                    <a:pt x="83" y="52"/>
                    <a:pt x="100" y="55"/>
                    <a:pt x="111" y="58"/>
                  </a:cubicBezTo>
                  <a:cubicBezTo>
                    <a:pt x="126" y="62"/>
                    <a:pt x="141" y="64"/>
                    <a:pt x="157" y="64"/>
                  </a:cubicBezTo>
                  <a:cubicBezTo>
                    <a:pt x="167" y="64"/>
                    <a:pt x="238" y="58"/>
                    <a:pt x="254" y="40"/>
                  </a:cubicBezTo>
                  <a:cubicBezTo>
                    <a:pt x="254" y="41"/>
                    <a:pt x="254" y="42"/>
                    <a:pt x="255" y="42"/>
                  </a:cubicBezTo>
                  <a:cubicBezTo>
                    <a:pt x="265" y="71"/>
                    <a:pt x="263" y="112"/>
                    <a:pt x="249" y="140"/>
                  </a:cubicBezTo>
                  <a:close/>
                  <a:moveTo>
                    <a:pt x="313" y="86"/>
                  </a:moveTo>
                  <a:cubicBezTo>
                    <a:pt x="308" y="99"/>
                    <a:pt x="293" y="104"/>
                    <a:pt x="282" y="111"/>
                  </a:cubicBezTo>
                  <a:cubicBezTo>
                    <a:pt x="277" y="114"/>
                    <a:pt x="272" y="118"/>
                    <a:pt x="267" y="122"/>
                  </a:cubicBezTo>
                  <a:cubicBezTo>
                    <a:pt x="270" y="111"/>
                    <a:pt x="271" y="99"/>
                    <a:pt x="271" y="87"/>
                  </a:cubicBezTo>
                  <a:cubicBezTo>
                    <a:pt x="282" y="99"/>
                    <a:pt x="297" y="92"/>
                    <a:pt x="301" y="78"/>
                  </a:cubicBezTo>
                  <a:cubicBezTo>
                    <a:pt x="302" y="76"/>
                    <a:pt x="298" y="72"/>
                    <a:pt x="297" y="74"/>
                  </a:cubicBezTo>
                  <a:cubicBezTo>
                    <a:pt x="291" y="92"/>
                    <a:pt x="258" y="82"/>
                    <a:pt x="280" y="60"/>
                  </a:cubicBezTo>
                  <a:cubicBezTo>
                    <a:pt x="298" y="42"/>
                    <a:pt x="318" y="72"/>
                    <a:pt x="313" y="8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99" y="926"/>
              <a:ext cx="82" cy="101"/>
            </a:xfrm>
            <a:custGeom>
              <a:avLst/>
              <a:gdLst>
                <a:gd name="T0" fmla="*/ 37 w 39"/>
                <a:gd name="T1" fmla="*/ 23 h 48"/>
                <a:gd name="T2" fmla="*/ 38 w 39"/>
                <a:gd name="T3" fmla="*/ 22 h 48"/>
                <a:gd name="T4" fmla="*/ 35 w 39"/>
                <a:gd name="T5" fmla="*/ 19 h 48"/>
                <a:gd name="T6" fmla="*/ 20 w 39"/>
                <a:gd name="T7" fmla="*/ 4 h 48"/>
                <a:gd name="T8" fmla="*/ 14 w 39"/>
                <a:gd name="T9" fmla="*/ 5 h 48"/>
                <a:gd name="T10" fmla="*/ 13 w 39"/>
                <a:gd name="T11" fmla="*/ 17 h 48"/>
                <a:gd name="T12" fmla="*/ 4 w 39"/>
                <a:gd name="T13" fmla="*/ 24 h 48"/>
                <a:gd name="T14" fmla="*/ 1 w 39"/>
                <a:gd name="T15" fmla="*/ 25 h 48"/>
                <a:gd name="T16" fmla="*/ 2 w 39"/>
                <a:gd name="T17" fmla="*/ 28 h 48"/>
                <a:gd name="T18" fmla="*/ 18 w 39"/>
                <a:gd name="T19" fmla="*/ 45 h 48"/>
                <a:gd name="T20" fmla="*/ 24 w 39"/>
                <a:gd name="T21" fmla="*/ 44 h 48"/>
                <a:gd name="T22" fmla="*/ 25 w 39"/>
                <a:gd name="T23" fmla="*/ 34 h 48"/>
                <a:gd name="T24" fmla="*/ 31 w 39"/>
                <a:gd name="T25" fmla="*/ 27 h 48"/>
                <a:gd name="T26" fmla="*/ 33 w 39"/>
                <a:gd name="T27" fmla="*/ 26 h 48"/>
                <a:gd name="T28" fmla="*/ 35 w 39"/>
                <a:gd name="T29" fmla="*/ 27 h 48"/>
                <a:gd name="T30" fmla="*/ 37 w 39"/>
                <a:gd name="T31" fmla="*/ 23 h 48"/>
                <a:gd name="T32" fmla="*/ 11 w 39"/>
                <a:gd name="T33" fmla="*/ 26 h 48"/>
                <a:gd name="T34" fmla="*/ 14 w 39"/>
                <a:gd name="T35" fmla="*/ 24 h 48"/>
                <a:gd name="T36" fmla="*/ 18 w 39"/>
                <a:gd name="T37" fmla="*/ 19 h 48"/>
                <a:gd name="T38" fmla="*/ 23 w 39"/>
                <a:gd name="T39" fmla="*/ 26 h 48"/>
                <a:gd name="T40" fmla="*/ 24 w 39"/>
                <a:gd name="T41" fmla="*/ 26 h 48"/>
                <a:gd name="T42" fmla="*/ 23 w 39"/>
                <a:gd name="T43" fmla="*/ 28 h 48"/>
                <a:gd name="T44" fmla="*/ 20 w 39"/>
                <a:gd name="T45" fmla="*/ 34 h 48"/>
                <a:gd name="T46" fmla="*/ 11 w 39"/>
                <a:gd name="T47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48">
                  <a:moveTo>
                    <a:pt x="37" y="23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9" y="20"/>
                    <a:pt x="36" y="18"/>
                    <a:pt x="35" y="19"/>
                  </a:cubicBezTo>
                  <a:cubicBezTo>
                    <a:pt x="23" y="27"/>
                    <a:pt x="22" y="12"/>
                    <a:pt x="20" y="4"/>
                  </a:cubicBezTo>
                  <a:cubicBezTo>
                    <a:pt x="19" y="0"/>
                    <a:pt x="14" y="1"/>
                    <a:pt x="14" y="5"/>
                  </a:cubicBezTo>
                  <a:cubicBezTo>
                    <a:pt x="15" y="9"/>
                    <a:pt x="15" y="13"/>
                    <a:pt x="13" y="17"/>
                  </a:cubicBezTo>
                  <a:cubicBezTo>
                    <a:pt x="12" y="18"/>
                    <a:pt x="5" y="26"/>
                    <a:pt x="4" y="24"/>
                  </a:cubicBezTo>
                  <a:cubicBezTo>
                    <a:pt x="3" y="22"/>
                    <a:pt x="0" y="23"/>
                    <a:pt x="1" y="25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10" y="31"/>
                    <a:pt x="17" y="35"/>
                    <a:pt x="18" y="45"/>
                  </a:cubicBezTo>
                  <a:cubicBezTo>
                    <a:pt x="19" y="48"/>
                    <a:pt x="24" y="47"/>
                    <a:pt x="24" y="44"/>
                  </a:cubicBezTo>
                  <a:cubicBezTo>
                    <a:pt x="23" y="40"/>
                    <a:pt x="24" y="37"/>
                    <a:pt x="25" y="34"/>
                  </a:cubicBezTo>
                  <a:cubicBezTo>
                    <a:pt x="26" y="32"/>
                    <a:pt x="29" y="29"/>
                    <a:pt x="31" y="27"/>
                  </a:cubicBezTo>
                  <a:cubicBezTo>
                    <a:pt x="32" y="27"/>
                    <a:pt x="33" y="27"/>
                    <a:pt x="33" y="26"/>
                  </a:cubicBezTo>
                  <a:cubicBezTo>
                    <a:pt x="34" y="26"/>
                    <a:pt x="34" y="26"/>
                    <a:pt x="35" y="27"/>
                  </a:cubicBezTo>
                  <a:cubicBezTo>
                    <a:pt x="37" y="28"/>
                    <a:pt x="39" y="24"/>
                    <a:pt x="37" y="23"/>
                  </a:cubicBezTo>
                  <a:close/>
                  <a:moveTo>
                    <a:pt x="11" y="26"/>
                  </a:moveTo>
                  <a:cubicBezTo>
                    <a:pt x="12" y="25"/>
                    <a:pt x="13" y="25"/>
                    <a:pt x="14" y="24"/>
                  </a:cubicBezTo>
                  <a:cubicBezTo>
                    <a:pt x="15" y="23"/>
                    <a:pt x="17" y="21"/>
                    <a:pt x="18" y="19"/>
                  </a:cubicBezTo>
                  <a:cubicBezTo>
                    <a:pt x="19" y="22"/>
                    <a:pt x="21" y="24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3" y="27"/>
                    <a:pt x="23" y="28"/>
                  </a:cubicBezTo>
                  <a:cubicBezTo>
                    <a:pt x="22" y="30"/>
                    <a:pt x="21" y="32"/>
                    <a:pt x="20" y="34"/>
                  </a:cubicBezTo>
                  <a:cubicBezTo>
                    <a:pt x="18" y="30"/>
                    <a:pt x="14" y="28"/>
                    <a:pt x="11" y="2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212" y="989"/>
              <a:ext cx="105" cy="108"/>
            </a:xfrm>
            <a:custGeom>
              <a:avLst/>
              <a:gdLst>
                <a:gd name="T0" fmla="*/ 46 w 50"/>
                <a:gd name="T1" fmla="*/ 20 h 51"/>
                <a:gd name="T2" fmla="*/ 46 w 50"/>
                <a:gd name="T3" fmla="*/ 20 h 51"/>
                <a:gd name="T4" fmla="*/ 46 w 50"/>
                <a:gd name="T5" fmla="*/ 20 h 51"/>
                <a:gd name="T6" fmla="*/ 25 w 50"/>
                <a:gd name="T7" fmla="*/ 3 h 51"/>
                <a:gd name="T8" fmla="*/ 19 w 50"/>
                <a:gd name="T9" fmla="*/ 3 h 51"/>
                <a:gd name="T10" fmla="*/ 6 w 50"/>
                <a:gd name="T11" fmla="*/ 20 h 51"/>
                <a:gd name="T12" fmla="*/ 2 w 50"/>
                <a:gd name="T13" fmla="*/ 20 h 51"/>
                <a:gd name="T14" fmla="*/ 2 w 50"/>
                <a:gd name="T15" fmla="*/ 20 h 51"/>
                <a:gd name="T16" fmla="*/ 1 w 50"/>
                <a:gd name="T17" fmla="*/ 23 h 51"/>
                <a:gd name="T18" fmla="*/ 4 w 50"/>
                <a:gd name="T19" fmla="*/ 25 h 51"/>
                <a:gd name="T20" fmla="*/ 16 w 50"/>
                <a:gd name="T21" fmla="*/ 37 h 51"/>
                <a:gd name="T22" fmla="*/ 20 w 50"/>
                <a:gd name="T23" fmla="*/ 49 h 51"/>
                <a:gd name="T24" fmla="*/ 25 w 50"/>
                <a:gd name="T25" fmla="*/ 48 h 51"/>
                <a:gd name="T26" fmla="*/ 43 w 50"/>
                <a:gd name="T27" fmla="*/ 25 h 51"/>
                <a:gd name="T28" fmla="*/ 47 w 50"/>
                <a:gd name="T29" fmla="*/ 25 h 51"/>
                <a:gd name="T30" fmla="*/ 46 w 50"/>
                <a:gd name="T31" fmla="*/ 20 h 51"/>
                <a:gd name="T32" fmla="*/ 22 w 50"/>
                <a:gd name="T33" fmla="*/ 38 h 51"/>
                <a:gd name="T34" fmla="*/ 12 w 50"/>
                <a:gd name="T35" fmla="*/ 24 h 51"/>
                <a:gd name="T36" fmla="*/ 12 w 50"/>
                <a:gd name="T37" fmla="*/ 23 h 51"/>
                <a:gd name="T38" fmla="*/ 22 w 50"/>
                <a:gd name="T39" fmla="*/ 13 h 51"/>
                <a:gd name="T40" fmla="*/ 33 w 50"/>
                <a:gd name="T41" fmla="*/ 23 h 51"/>
                <a:gd name="T42" fmla="*/ 22 w 50"/>
                <a:gd name="T4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1">
                  <a:moveTo>
                    <a:pt x="46" y="20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5" y="20"/>
                    <a:pt x="26" y="14"/>
                    <a:pt x="25" y="3"/>
                  </a:cubicBezTo>
                  <a:cubicBezTo>
                    <a:pt x="24" y="0"/>
                    <a:pt x="19" y="0"/>
                    <a:pt x="19" y="3"/>
                  </a:cubicBezTo>
                  <a:cubicBezTo>
                    <a:pt x="19" y="12"/>
                    <a:pt x="14" y="18"/>
                    <a:pt x="6" y="20"/>
                  </a:cubicBezTo>
                  <a:cubicBezTo>
                    <a:pt x="5" y="19"/>
                    <a:pt x="3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2"/>
                    <a:pt x="1" y="23"/>
                  </a:cubicBezTo>
                  <a:cubicBezTo>
                    <a:pt x="1" y="24"/>
                    <a:pt x="3" y="26"/>
                    <a:pt x="4" y="25"/>
                  </a:cubicBezTo>
                  <a:cubicBezTo>
                    <a:pt x="7" y="22"/>
                    <a:pt x="15" y="35"/>
                    <a:pt x="16" y="37"/>
                  </a:cubicBezTo>
                  <a:cubicBezTo>
                    <a:pt x="17" y="41"/>
                    <a:pt x="19" y="45"/>
                    <a:pt x="20" y="49"/>
                  </a:cubicBezTo>
                  <a:cubicBezTo>
                    <a:pt x="21" y="51"/>
                    <a:pt x="25" y="50"/>
                    <a:pt x="25" y="48"/>
                  </a:cubicBezTo>
                  <a:cubicBezTo>
                    <a:pt x="26" y="37"/>
                    <a:pt x="31" y="27"/>
                    <a:pt x="43" y="25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9" y="25"/>
                    <a:pt x="50" y="20"/>
                    <a:pt x="46" y="20"/>
                  </a:cubicBezTo>
                  <a:close/>
                  <a:moveTo>
                    <a:pt x="22" y="38"/>
                  </a:moveTo>
                  <a:cubicBezTo>
                    <a:pt x="20" y="33"/>
                    <a:pt x="17" y="28"/>
                    <a:pt x="12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6" y="21"/>
                    <a:pt x="20" y="18"/>
                    <a:pt x="22" y="13"/>
                  </a:cubicBezTo>
                  <a:cubicBezTo>
                    <a:pt x="25" y="18"/>
                    <a:pt x="29" y="21"/>
                    <a:pt x="33" y="23"/>
                  </a:cubicBezTo>
                  <a:cubicBezTo>
                    <a:pt x="28" y="26"/>
                    <a:pt x="24" y="32"/>
                    <a:pt x="22" y="3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180" y="1426"/>
              <a:ext cx="80" cy="91"/>
            </a:xfrm>
            <a:custGeom>
              <a:avLst/>
              <a:gdLst>
                <a:gd name="T0" fmla="*/ 37 w 38"/>
                <a:gd name="T1" fmla="*/ 23 h 43"/>
                <a:gd name="T2" fmla="*/ 37 w 38"/>
                <a:gd name="T3" fmla="*/ 22 h 43"/>
                <a:gd name="T4" fmla="*/ 35 w 38"/>
                <a:gd name="T5" fmla="*/ 21 h 43"/>
                <a:gd name="T6" fmla="*/ 32 w 38"/>
                <a:gd name="T7" fmla="*/ 19 h 43"/>
                <a:gd name="T8" fmla="*/ 21 w 38"/>
                <a:gd name="T9" fmla="*/ 3 h 43"/>
                <a:gd name="T10" fmla="*/ 17 w 38"/>
                <a:gd name="T11" fmla="*/ 3 h 43"/>
                <a:gd name="T12" fmla="*/ 3 w 38"/>
                <a:gd name="T13" fmla="*/ 17 h 43"/>
                <a:gd name="T14" fmla="*/ 1 w 38"/>
                <a:gd name="T15" fmla="*/ 18 h 43"/>
                <a:gd name="T16" fmla="*/ 1 w 38"/>
                <a:gd name="T17" fmla="*/ 21 h 43"/>
                <a:gd name="T18" fmla="*/ 13 w 38"/>
                <a:gd name="T19" fmla="*/ 40 h 43"/>
                <a:gd name="T20" fmla="*/ 18 w 38"/>
                <a:gd name="T21" fmla="*/ 40 h 43"/>
                <a:gd name="T22" fmla="*/ 35 w 38"/>
                <a:gd name="T23" fmla="*/ 26 h 43"/>
                <a:gd name="T24" fmla="*/ 37 w 38"/>
                <a:gd name="T25" fmla="*/ 23 h 43"/>
                <a:gd name="T26" fmla="*/ 16 w 38"/>
                <a:gd name="T27" fmla="*/ 32 h 43"/>
                <a:gd name="T28" fmla="*/ 9 w 38"/>
                <a:gd name="T29" fmla="*/ 21 h 43"/>
                <a:gd name="T30" fmla="*/ 18 w 38"/>
                <a:gd name="T31" fmla="*/ 13 h 43"/>
                <a:gd name="T32" fmla="*/ 25 w 38"/>
                <a:gd name="T33" fmla="*/ 23 h 43"/>
                <a:gd name="T34" fmla="*/ 16 w 38"/>
                <a:gd name="T35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43">
                  <a:moveTo>
                    <a:pt x="37" y="23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6" y="21"/>
                    <a:pt x="36" y="21"/>
                    <a:pt x="35" y="21"/>
                  </a:cubicBezTo>
                  <a:cubicBezTo>
                    <a:pt x="35" y="19"/>
                    <a:pt x="34" y="18"/>
                    <a:pt x="32" y="19"/>
                  </a:cubicBezTo>
                  <a:cubicBezTo>
                    <a:pt x="23" y="21"/>
                    <a:pt x="22" y="10"/>
                    <a:pt x="21" y="3"/>
                  </a:cubicBezTo>
                  <a:cubicBezTo>
                    <a:pt x="21" y="0"/>
                    <a:pt x="17" y="1"/>
                    <a:pt x="17" y="3"/>
                  </a:cubicBezTo>
                  <a:cubicBezTo>
                    <a:pt x="15" y="9"/>
                    <a:pt x="12" y="20"/>
                    <a:pt x="3" y="17"/>
                  </a:cubicBezTo>
                  <a:cubicBezTo>
                    <a:pt x="2" y="17"/>
                    <a:pt x="2" y="18"/>
                    <a:pt x="1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9" y="25"/>
                    <a:pt x="11" y="32"/>
                    <a:pt x="13" y="40"/>
                  </a:cubicBezTo>
                  <a:cubicBezTo>
                    <a:pt x="14" y="43"/>
                    <a:pt x="17" y="43"/>
                    <a:pt x="18" y="40"/>
                  </a:cubicBezTo>
                  <a:cubicBezTo>
                    <a:pt x="19" y="34"/>
                    <a:pt x="27" y="23"/>
                    <a:pt x="35" y="26"/>
                  </a:cubicBezTo>
                  <a:cubicBezTo>
                    <a:pt x="36" y="27"/>
                    <a:pt x="38" y="25"/>
                    <a:pt x="37" y="23"/>
                  </a:cubicBezTo>
                  <a:close/>
                  <a:moveTo>
                    <a:pt x="16" y="32"/>
                  </a:moveTo>
                  <a:cubicBezTo>
                    <a:pt x="14" y="28"/>
                    <a:pt x="13" y="24"/>
                    <a:pt x="9" y="21"/>
                  </a:cubicBezTo>
                  <a:cubicBezTo>
                    <a:pt x="13" y="20"/>
                    <a:pt x="16" y="17"/>
                    <a:pt x="18" y="13"/>
                  </a:cubicBezTo>
                  <a:cubicBezTo>
                    <a:pt x="19" y="17"/>
                    <a:pt x="21" y="21"/>
                    <a:pt x="25" y="23"/>
                  </a:cubicBezTo>
                  <a:cubicBezTo>
                    <a:pt x="21" y="25"/>
                    <a:pt x="18" y="28"/>
                    <a:pt x="16" y="32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06" y="1381"/>
              <a:ext cx="76" cy="81"/>
            </a:xfrm>
            <a:custGeom>
              <a:avLst/>
              <a:gdLst>
                <a:gd name="T0" fmla="*/ 32 w 36"/>
                <a:gd name="T1" fmla="*/ 13 h 38"/>
                <a:gd name="T2" fmla="*/ 29 w 36"/>
                <a:gd name="T3" fmla="*/ 13 h 38"/>
                <a:gd name="T4" fmla="*/ 20 w 36"/>
                <a:gd name="T5" fmla="*/ 3 h 38"/>
                <a:gd name="T6" fmla="*/ 15 w 36"/>
                <a:gd name="T7" fmla="*/ 3 h 38"/>
                <a:gd name="T8" fmla="*/ 3 w 36"/>
                <a:gd name="T9" fmla="*/ 16 h 38"/>
                <a:gd name="T10" fmla="*/ 2 w 36"/>
                <a:gd name="T11" fmla="*/ 19 h 38"/>
                <a:gd name="T12" fmla="*/ 5 w 36"/>
                <a:gd name="T13" fmla="*/ 22 h 38"/>
                <a:gd name="T14" fmla="*/ 16 w 36"/>
                <a:gd name="T15" fmla="*/ 35 h 38"/>
                <a:gd name="T16" fmla="*/ 21 w 36"/>
                <a:gd name="T17" fmla="*/ 33 h 38"/>
                <a:gd name="T18" fmla="*/ 23 w 36"/>
                <a:gd name="T19" fmla="*/ 23 h 38"/>
                <a:gd name="T20" fmla="*/ 33 w 36"/>
                <a:gd name="T21" fmla="*/ 18 h 38"/>
                <a:gd name="T22" fmla="*/ 33 w 36"/>
                <a:gd name="T23" fmla="*/ 18 h 38"/>
                <a:gd name="T24" fmla="*/ 33 w 36"/>
                <a:gd name="T25" fmla="*/ 17 h 38"/>
                <a:gd name="T26" fmla="*/ 32 w 36"/>
                <a:gd name="T27" fmla="*/ 13 h 38"/>
                <a:gd name="T28" fmla="*/ 12 w 36"/>
                <a:gd name="T29" fmla="*/ 18 h 38"/>
                <a:gd name="T30" fmla="*/ 18 w 36"/>
                <a:gd name="T31" fmla="*/ 12 h 38"/>
                <a:gd name="T32" fmla="*/ 22 w 36"/>
                <a:gd name="T33" fmla="*/ 16 h 38"/>
                <a:gd name="T34" fmla="*/ 19 w 36"/>
                <a:gd name="T35" fmla="*/ 19 h 38"/>
                <a:gd name="T36" fmla="*/ 17 w 36"/>
                <a:gd name="T37" fmla="*/ 24 h 38"/>
                <a:gd name="T38" fmla="*/ 12 w 36"/>
                <a:gd name="T39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8">
                  <a:moveTo>
                    <a:pt x="32" y="13"/>
                  </a:moveTo>
                  <a:cubicBezTo>
                    <a:pt x="31" y="13"/>
                    <a:pt x="30" y="13"/>
                    <a:pt x="29" y="13"/>
                  </a:cubicBezTo>
                  <a:cubicBezTo>
                    <a:pt x="24" y="13"/>
                    <a:pt x="20" y="8"/>
                    <a:pt x="20" y="3"/>
                  </a:cubicBezTo>
                  <a:cubicBezTo>
                    <a:pt x="19" y="1"/>
                    <a:pt x="15" y="0"/>
                    <a:pt x="15" y="3"/>
                  </a:cubicBezTo>
                  <a:cubicBezTo>
                    <a:pt x="15" y="10"/>
                    <a:pt x="11" y="17"/>
                    <a:pt x="3" y="16"/>
                  </a:cubicBezTo>
                  <a:cubicBezTo>
                    <a:pt x="1" y="16"/>
                    <a:pt x="0" y="18"/>
                    <a:pt x="2" y="19"/>
                  </a:cubicBezTo>
                  <a:cubicBezTo>
                    <a:pt x="2" y="21"/>
                    <a:pt x="3" y="22"/>
                    <a:pt x="5" y="22"/>
                  </a:cubicBezTo>
                  <a:cubicBezTo>
                    <a:pt x="12" y="21"/>
                    <a:pt x="14" y="29"/>
                    <a:pt x="16" y="35"/>
                  </a:cubicBezTo>
                  <a:cubicBezTo>
                    <a:pt x="17" y="38"/>
                    <a:pt x="21" y="36"/>
                    <a:pt x="21" y="33"/>
                  </a:cubicBezTo>
                  <a:cubicBezTo>
                    <a:pt x="21" y="30"/>
                    <a:pt x="21" y="25"/>
                    <a:pt x="23" y="23"/>
                  </a:cubicBezTo>
                  <a:cubicBezTo>
                    <a:pt x="25" y="19"/>
                    <a:pt x="29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7"/>
                  </a:cubicBezTo>
                  <a:cubicBezTo>
                    <a:pt x="36" y="17"/>
                    <a:pt x="35" y="12"/>
                    <a:pt x="32" y="13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4"/>
                    <a:pt x="18" y="12"/>
                  </a:cubicBezTo>
                  <a:cubicBezTo>
                    <a:pt x="19" y="13"/>
                    <a:pt x="20" y="15"/>
                    <a:pt x="22" y="16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18" y="21"/>
                    <a:pt x="17" y="22"/>
                    <a:pt x="17" y="24"/>
                  </a:cubicBezTo>
                  <a:cubicBezTo>
                    <a:pt x="15" y="22"/>
                    <a:pt x="14" y="20"/>
                    <a:pt x="12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022" y="940"/>
              <a:ext cx="42" cy="51"/>
            </a:xfrm>
            <a:custGeom>
              <a:avLst/>
              <a:gdLst>
                <a:gd name="T0" fmla="*/ 19 w 20"/>
                <a:gd name="T1" fmla="*/ 11 h 24"/>
                <a:gd name="T2" fmla="*/ 18 w 20"/>
                <a:gd name="T3" fmla="*/ 8 h 24"/>
                <a:gd name="T4" fmla="*/ 12 w 20"/>
                <a:gd name="T5" fmla="*/ 7 h 24"/>
                <a:gd name="T6" fmla="*/ 11 w 20"/>
                <a:gd name="T7" fmla="*/ 2 h 24"/>
                <a:gd name="T8" fmla="*/ 7 w 20"/>
                <a:gd name="T9" fmla="*/ 2 h 24"/>
                <a:gd name="T10" fmla="*/ 4 w 20"/>
                <a:gd name="T11" fmla="*/ 9 h 24"/>
                <a:gd name="T12" fmla="*/ 3 w 20"/>
                <a:gd name="T13" fmla="*/ 9 h 24"/>
                <a:gd name="T14" fmla="*/ 3 w 20"/>
                <a:gd name="T15" fmla="*/ 9 h 24"/>
                <a:gd name="T16" fmla="*/ 2 w 20"/>
                <a:gd name="T17" fmla="*/ 12 h 24"/>
                <a:gd name="T18" fmla="*/ 7 w 20"/>
                <a:gd name="T19" fmla="*/ 21 h 24"/>
                <a:gd name="T20" fmla="*/ 11 w 20"/>
                <a:gd name="T21" fmla="*/ 21 h 24"/>
                <a:gd name="T22" fmla="*/ 18 w 20"/>
                <a:gd name="T23" fmla="*/ 14 h 24"/>
                <a:gd name="T24" fmla="*/ 19 w 20"/>
                <a:gd name="T25" fmla="*/ 11 h 24"/>
                <a:gd name="T26" fmla="*/ 7 w 20"/>
                <a:gd name="T27" fmla="*/ 11 h 24"/>
                <a:gd name="T28" fmla="*/ 9 w 20"/>
                <a:gd name="T29" fmla="*/ 8 h 24"/>
                <a:gd name="T30" fmla="*/ 10 w 20"/>
                <a:gd name="T31" fmla="*/ 10 h 24"/>
                <a:gd name="T32" fmla="*/ 12 w 20"/>
                <a:gd name="T33" fmla="*/ 11 h 24"/>
                <a:gd name="T34" fmla="*/ 12 w 20"/>
                <a:gd name="T35" fmla="*/ 12 h 24"/>
                <a:gd name="T36" fmla="*/ 9 w 20"/>
                <a:gd name="T37" fmla="*/ 14 h 24"/>
                <a:gd name="T38" fmla="*/ 7 w 20"/>
                <a:gd name="T3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24">
                  <a:moveTo>
                    <a:pt x="19" y="11"/>
                  </a:moveTo>
                  <a:cubicBezTo>
                    <a:pt x="19" y="10"/>
                    <a:pt x="19" y="9"/>
                    <a:pt x="18" y="8"/>
                  </a:cubicBezTo>
                  <a:cubicBezTo>
                    <a:pt x="16" y="8"/>
                    <a:pt x="14" y="9"/>
                    <a:pt x="12" y="7"/>
                  </a:cubicBezTo>
                  <a:cubicBezTo>
                    <a:pt x="11" y="5"/>
                    <a:pt x="11" y="4"/>
                    <a:pt x="11" y="2"/>
                  </a:cubicBezTo>
                  <a:cubicBezTo>
                    <a:pt x="11" y="0"/>
                    <a:pt x="8" y="0"/>
                    <a:pt x="7" y="2"/>
                  </a:cubicBezTo>
                  <a:cubicBezTo>
                    <a:pt x="7" y="5"/>
                    <a:pt x="5" y="7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0" y="11"/>
                    <a:pt x="2" y="12"/>
                  </a:cubicBezTo>
                  <a:cubicBezTo>
                    <a:pt x="5" y="15"/>
                    <a:pt x="7" y="17"/>
                    <a:pt x="7" y="21"/>
                  </a:cubicBezTo>
                  <a:cubicBezTo>
                    <a:pt x="8" y="24"/>
                    <a:pt x="12" y="24"/>
                    <a:pt x="11" y="21"/>
                  </a:cubicBezTo>
                  <a:cubicBezTo>
                    <a:pt x="11" y="17"/>
                    <a:pt x="14" y="14"/>
                    <a:pt x="18" y="14"/>
                  </a:cubicBezTo>
                  <a:cubicBezTo>
                    <a:pt x="20" y="14"/>
                    <a:pt x="20" y="12"/>
                    <a:pt x="19" y="11"/>
                  </a:cubicBezTo>
                  <a:close/>
                  <a:moveTo>
                    <a:pt x="7" y="11"/>
                  </a:moveTo>
                  <a:cubicBezTo>
                    <a:pt x="7" y="10"/>
                    <a:pt x="8" y="9"/>
                    <a:pt x="9" y="8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0" y="13"/>
                    <a:pt x="9" y="14"/>
                  </a:cubicBezTo>
                  <a:cubicBezTo>
                    <a:pt x="9" y="13"/>
                    <a:pt x="8" y="12"/>
                    <a:pt x="7" y="11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51" y="1073"/>
              <a:ext cx="63" cy="68"/>
            </a:xfrm>
            <a:custGeom>
              <a:avLst/>
              <a:gdLst>
                <a:gd name="T0" fmla="*/ 27 w 30"/>
                <a:gd name="T1" fmla="*/ 12 h 32"/>
                <a:gd name="T2" fmla="*/ 18 w 30"/>
                <a:gd name="T3" fmla="*/ 12 h 32"/>
                <a:gd name="T4" fmla="*/ 15 w 30"/>
                <a:gd name="T5" fmla="*/ 3 h 32"/>
                <a:gd name="T6" fmla="*/ 11 w 30"/>
                <a:gd name="T7" fmla="*/ 4 h 32"/>
                <a:gd name="T8" fmla="*/ 6 w 30"/>
                <a:gd name="T9" fmla="*/ 15 h 32"/>
                <a:gd name="T10" fmla="*/ 5 w 30"/>
                <a:gd name="T11" fmla="*/ 18 h 32"/>
                <a:gd name="T12" fmla="*/ 3 w 30"/>
                <a:gd name="T13" fmla="*/ 18 h 32"/>
                <a:gd name="T14" fmla="*/ 5 w 30"/>
                <a:gd name="T15" fmla="*/ 23 h 32"/>
                <a:gd name="T16" fmla="*/ 15 w 30"/>
                <a:gd name="T17" fmla="*/ 30 h 32"/>
                <a:gd name="T18" fmla="*/ 20 w 30"/>
                <a:gd name="T19" fmla="*/ 29 h 32"/>
                <a:gd name="T20" fmla="*/ 20 w 30"/>
                <a:gd name="T21" fmla="*/ 22 h 32"/>
                <a:gd name="T22" fmla="*/ 25 w 30"/>
                <a:gd name="T23" fmla="*/ 18 h 32"/>
                <a:gd name="T24" fmla="*/ 28 w 30"/>
                <a:gd name="T25" fmla="*/ 16 h 32"/>
                <a:gd name="T26" fmla="*/ 27 w 30"/>
                <a:gd name="T27" fmla="*/ 12 h 32"/>
                <a:gd name="T28" fmla="*/ 10 w 30"/>
                <a:gd name="T29" fmla="*/ 18 h 32"/>
                <a:gd name="T30" fmla="*/ 13 w 30"/>
                <a:gd name="T31" fmla="*/ 15 h 32"/>
                <a:gd name="T32" fmla="*/ 16 w 30"/>
                <a:gd name="T33" fmla="*/ 17 h 32"/>
                <a:gd name="T34" fmla="*/ 17 w 30"/>
                <a:gd name="T35" fmla="*/ 18 h 32"/>
                <a:gd name="T36" fmla="*/ 16 w 30"/>
                <a:gd name="T37" fmla="*/ 19 h 32"/>
                <a:gd name="T38" fmla="*/ 15 w 30"/>
                <a:gd name="T39" fmla="*/ 22 h 32"/>
                <a:gd name="T40" fmla="*/ 10 w 30"/>
                <a:gd name="T41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32">
                  <a:moveTo>
                    <a:pt x="27" y="12"/>
                  </a:moveTo>
                  <a:cubicBezTo>
                    <a:pt x="24" y="13"/>
                    <a:pt x="21" y="14"/>
                    <a:pt x="18" y="12"/>
                  </a:cubicBezTo>
                  <a:cubicBezTo>
                    <a:pt x="16" y="10"/>
                    <a:pt x="16" y="7"/>
                    <a:pt x="15" y="3"/>
                  </a:cubicBezTo>
                  <a:cubicBezTo>
                    <a:pt x="15" y="0"/>
                    <a:pt x="11" y="1"/>
                    <a:pt x="11" y="4"/>
                  </a:cubicBezTo>
                  <a:cubicBezTo>
                    <a:pt x="11" y="8"/>
                    <a:pt x="11" y="13"/>
                    <a:pt x="6" y="15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0" y="20"/>
                    <a:pt x="2" y="23"/>
                    <a:pt x="5" y="23"/>
                  </a:cubicBezTo>
                  <a:cubicBezTo>
                    <a:pt x="10" y="21"/>
                    <a:pt x="13" y="26"/>
                    <a:pt x="15" y="30"/>
                  </a:cubicBezTo>
                  <a:cubicBezTo>
                    <a:pt x="16" y="32"/>
                    <a:pt x="20" y="32"/>
                    <a:pt x="20" y="29"/>
                  </a:cubicBezTo>
                  <a:cubicBezTo>
                    <a:pt x="19" y="27"/>
                    <a:pt x="19" y="24"/>
                    <a:pt x="20" y="22"/>
                  </a:cubicBezTo>
                  <a:cubicBezTo>
                    <a:pt x="20" y="20"/>
                    <a:pt x="23" y="19"/>
                    <a:pt x="25" y="18"/>
                  </a:cubicBezTo>
                  <a:cubicBezTo>
                    <a:pt x="26" y="17"/>
                    <a:pt x="27" y="17"/>
                    <a:pt x="28" y="16"/>
                  </a:cubicBezTo>
                  <a:cubicBezTo>
                    <a:pt x="30" y="15"/>
                    <a:pt x="30" y="12"/>
                    <a:pt x="27" y="12"/>
                  </a:cubicBezTo>
                  <a:close/>
                  <a:moveTo>
                    <a:pt x="10" y="18"/>
                  </a:moveTo>
                  <a:cubicBezTo>
                    <a:pt x="11" y="17"/>
                    <a:pt x="12" y="16"/>
                    <a:pt x="13" y="15"/>
                  </a:cubicBezTo>
                  <a:cubicBezTo>
                    <a:pt x="14" y="16"/>
                    <a:pt x="15" y="17"/>
                    <a:pt x="16" y="17"/>
                  </a:cubicBezTo>
                  <a:cubicBezTo>
                    <a:pt x="16" y="17"/>
                    <a:pt x="17" y="18"/>
                    <a:pt x="17" y="18"/>
                  </a:cubicBezTo>
                  <a:cubicBezTo>
                    <a:pt x="17" y="18"/>
                    <a:pt x="16" y="18"/>
                    <a:pt x="16" y="19"/>
                  </a:cubicBezTo>
                  <a:cubicBezTo>
                    <a:pt x="16" y="20"/>
                    <a:pt x="15" y="21"/>
                    <a:pt x="15" y="22"/>
                  </a:cubicBezTo>
                  <a:cubicBezTo>
                    <a:pt x="14" y="20"/>
                    <a:pt x="12" y="19"/>
                    <a:pt x="10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917" y="1230"/>
              <a:ext cx="147" cy="141"/>
            </a:xfrm>
            <a:custGeom>
              <a:avLst/>
              <a:gdLst>
                <a:gd name="T0" fmla="*/ 55 w 70"/>
                <a:gd name="T1" fmla="*/ 39 h 67"/>
                <a:gd name="T2" fmla="*/ 68 w 70"/>
                <a:gd name="T3" fmla="*/ 25 h 67"/>
                <a:gd name="T4" fmla="*/ 48 w 70"/>
                <a:gd name="T5" fmla="*/ 18 h 67"/>
                <a:gd name="T6" fmla="*/ 35 w 70"/>
                <a:gd name="T7" fmla="*/ 0 h 67"/>
                <a:gd name="T8" fmla="*/ 25 w 70"/>
                <a:gd name="T9" fmla="*/ 21 h 67"/>
                <a:gd name="T10" fmla="*/ 14 w 70"/>
                <a:gd name="T11" fmla="*/ 22 h 67"/>
                <a:gd name="T12" fmla="*/ 4 w 70"/>
                <a:gd name="T13" fmla="*/ 29 h 67"/>
                <a:gd name="T14" fmla="*/ 18 w 70"/>
                <a:gd name="T15" fmla="*/ 43 h 67"/>
                <a:gd name="T16" fmla="*/ 16 w 70"/>
                <a:gd name="T17" fmla="*/ 58 h 67"/>
                <a:gd name="T18" fmla="*/ 22 w 70"/>
                <a:gd name="T19" fmla="*/ 66 h 67"/>
                <a:gd name="T20" fmla="*/ 31 w 70"/>
                <a:gd name="T21" fmla="*/ 63 h 67"/>
                <a:gd name="T22" fmla="*/ 36 w 70"/>
                <a:gd name="T23" fmla="*/ 58 h 67"/>
                <a:gd name="T24" fmla="*/ 38 w 70"/>
                <a:gd name="T25" fmla="*/ 53 h 67"/>
                <a:gd name="T26" fmla="*/ 47 w 70"/>
                <a:gd name="T27" fmla="*/ 61 h 67"/>
                <a:gd name="T28" fmla="*/ 59 w 70"/>
                <a:gd name="T29" fmla="*/ 62 h 67"/>
                <a:gd name="T30" fmla="*/ 55 w 70"/>
                <a:gd name="T31" fmla="*/ 39 h 67"/>
                <a:gd name="T32" fmla="*/ 54 w 70"/>
                <a:gd name="T33" fmla="*/ 57 h 67"/>
                <a:gd name="T34" fmla="*/ 40 w 70"/>
                <a:gd name="T35" fmla="*/ 50 h 67"/>
                <a:gd name="T36" fmla="*/ 39 w 70"/>
                <a:gd name="T37" fmla="*/ 51 h 67"/>
                <a:gd name="T38" fmla="*/ 37 w 70"/>
                <a:gd name="T39" fmla="*/ 50 h 67"/>
                <a:gd name="T40" fmla="*/ 25 w 70"/>
                <a:gd name="T41" fmla="*/ 61 h 67"/>
                <a:gd name="T42" fmla="*/ 22 w 70"/>
                <a:gd name="T43" fmla="*/ 53 h 67"/>
                <a:gd name="T44" fmla="*/ 21 w 70"/>
                <a:gd name="T45" fmla="*/ 44 h 67"/>
                <a:gd name="T46" fmla="*/ 22 w 70"/>
                <a:gd name="T47" fmla="*/ 40 h 67"/>
                <a:gd name="T48" fmla="*/ 10 w 70"/>
                <a:gd name="T49" fmla="*/ 31 h 67"/>
                <a:gd name="T50" fmla="*/ 18 w 70"/>
                <a:gd name="T51" fmla="*/ 27 h 67"/>
                <a:gd name="T52" fmla="*/ 27 w 70"/>
                <a:gd name="T53" fmla="*/ 25 h 67"/>
                <a:gd name="T54" fmla="*/ 29 w 70"/>
                <a:gd name="T55" fmla="*/ 22 h 67"/>
                <a:gd name="T56" fmla="*/ 30 w 70"/>
                <a:gd name="T57" fmla="*/ 16 h 67"/>
                <a:gd name="T58" fmla="*/ 34 w 70"/>
                <a:gd name="T59" fmla="*/ 6 h 67"/>
                <a:gd name="T60" fmla="*/ 43 w 70"/>
                <a:gd name="T61" fmla="*/ 19 h 67"/>
                <a:gd name="T62" fmla="*/ 44 w 70"/>
                <a:gd name="T63" fmla="*/ 22 h 67"/>
                <a:gd name="T64" fmla="*/ 60 w 70"/>
                <a:gd name="T65" fmla="*/ 25 h 67"/>
                <a:gd name="T66" fmla="*/ 50 w 70"/>
                <a:gd name="T67" fmla="*/ 35 h 67"/>
                <a:gd name="T68" fmla="*/ 51 w 70"/>
                <a:gd name="T69" fmla="*/ 39 h 67"/>
                <a:gd name="T70" fmla="*/ 51 w 70"/>
                <a:gd name="T71" fmla="*/ 40 h 67"/>
                <a:gd name="T72" fmla="*/ 54 w 70"/>
                <a:gd name="T73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67">
                  <a:moveTo>
                    <a:pt x="55" y="39"/>
                  </a:moveTo>
                  <a:cubicBezTo>
                    <a:pt x="62" y="37"/>
                    <a:pt x="70" y="31"/>
                    <a:pt x="68" y="25"/>
                  </a:cubicBezTo>
                  <a:cubicBezTo>
                    <a:pt x="65" y="19"/>
                    <a:pt x="55" y="17"/>
                    <a:pt x="48" y="18"/>
                  </a:cubicBezTo>
                  <a:cubicBezTo>
                    <a:pt x="48" y="11"/>
                    <a:pt x="43" y="0"/>
                    <a:pt x="35" y="0"/>
                  </a:cubicBezTo>
                  <a:cubicBezTo>
                    <a:pt x="27" y="1"/>
                    <a:pt x="26" y="14"/>
                    <a:pt x="25" y="21"/>
                  </a:cubicBezTo>
                  <a:cubicBezTo>
                    <a:pt x="22" y="20"/>
                    <a:pt x="17" y="21"/>
                    <a:pt x="14" y="22"/>
                  </a:cubicBezTo>
                  <a:cubicBezTo>
                    <a:pt x="10" y="23"/>
                    <a:pt x="6" y="25"/>
                    <a:pt x="4" y="29"/>
                  </a:cubicBezTo>
                  <a:cubicBezTo>
                    <a:pt x="0" y="37"/>
                    <a:pt x="12" y="41"/>
                    <a:pt x="18" y="43"/>
                  </a:cubicBezTo>
                  <a:cubicBezTo>
                    <a:pt x="17" y="48"/>
                    <a:pt x="16" y="54"/>
                    <a:pt x="16" y="58"/>
                  </a:cubicBezTo>
                  <a:cubicBezTo>
                    <a:pt x="16" y="62"/>
                    <a:pt x="18" y="65"/>
                    <a:pt x="22" y="66"/>
                  </a:cubicBezTo>
                  <a:cubicBezTo>
                    <a:pt x="25" y="67"/>
                    <a:pt x="29" y="66"/>
                    <a:pt x="31" y="63"/>
                  </a:cubicBezTo>
                  <a:cubicBezTo>
                    <a:pt x="33" y="61"/>
                    <a:pt x="34" y="60"/>
                    <a:pt x="36" y="58"/>
                  </a:cubicBezTo>
                  <a:cubicBezTo>
                    <a:pt x="36" y="56"/>
                    <a:pt x="38" y="55"/>
                    <a:pt x="38" y="53"/>
                  </a:cubicBezTo>
                  <a:cubicBezTo>
                    <a:pt x="39" y="57"/>
                    <a:pt x="44" y="60"/>
                    <a:pt x="47" y="61"/>
                  </a:cubicBezTo>
                  <a:cubicBezTo>
                    <a:pt x="51" y="63"/>
                    <a:pt x="55" y="64"/>
                    <a:pt x="59" y="62"/>
                  </a:cubicBezTo>
                  <a:cubicBezTo>
                    <a:pt x="68" y="58"/>
                    <a:pt x="60" y="44"/>
                    <a:pt x="55" y="39"/>
                  </a:cubicBezTo>
                  <a:close/>
                  <a:moveTo>
                    <a:pt x="54" y="57"/>
                  </a:moveTo>
                  <a:cubicBezTo>
                    <a:pt x="48" y="57"/>
                    <a:pt x="45" y="52"/>
                    <a:pt x="40" y="50"/>
                  </a:cubicBezTo>
                  <a:cubicBezTo>
                    <a:pt x="39" y="50"/>
                    <a:pt x="39" y="50"/>
                    <a:pt x="39" y="51"/>
                  </a:cubicBezTo>
                  <a:cubicBezTo>
                    <a:pt x="38" y="50"/>
                    <a:pt x="38" y="50"/>
                    <a:pt x="37" y="50"/>
                  </a:cubicBezTo>
                  <a:cubicBezTo>
                    <a:pt x="31" y="50"/>
                    <a:pt x="31" y="59"/>
                    <a:pt x="25" y="61"/>
                  </a:cubicBezTo>
                  <a:cubicBezTo>
                    <a:pt x="21" y="62"/>
                    <a:pt x="22" y="56"/>
                    <a:pt x="22" y="53"/>
                  </a:cubicBezTo>
                  <a:cubicBezTo>
                    <a:pt x="22" y="50"/>
                    <a:pt x="22" y="47"/>
                    <a:pt x="21" y="44"/>
                  </a:cubicBezTo>
                  <a:cubicBezTo>
                    <a:pt x="22" y="43"/>
                    <a:pt x="23" y="41"/>
                    <a:pt x="22" y="40"/>
                  </a:cubicBezTo>
                  <a:cubicBezTo>
                    <a:pt x="20" y="37"/>
                    <a:pt x="9" y="36"/>
                    <a:pt x="10" y="31"/>
                  </a:cubicBezTo>
                  <a:cubicBezTo>
                    <a:pt x="10" y="28"/>
                    <a:pt x="15" y="27"/>
                    <a:pt x="18" y="27"/>
                  </a:cubicBezTo>
                  <a:cubicBezTo>
                    <a:pt x="21" y="26"/>
                    <a:pt x="24" y="26"/>
                    <a:pt x="27" y="25"/>
                  </a:cubicBezTo>
                  <a:cubicBezTo>
                    <a:pt x="28" y="25"/>
                    <a:pt x="29" y="23"/>
                    <a:pt x="29" y="22"/>
                  </a:cubicBezTo>
                  <a:cubicBezTo>
                    <a:pt x="29" y="20"/>
                    <a:pt x="30" y="18"/>
                    <a:pt x="30" y="16"/>
                  </a:cubicBezTo>
                  <a:cubicBezTo>
                    <a:pt x="31" y="13"/>
                    <a:pt x="31" y="8"/>
                    <a:pt x="34" y="6"/>
                  </a:cubicBezTo>
                  <a:cubicBezTo>
                    <a:pt x="39" y="3"/>
                    <a:pt x="42" y="15"/>
                    <a:pt x="43" y="19"/>
                  </a:cubicBezTo>
                  <a:cubicBezTo>
                    <a:pt x="42" y="20"/>
                    <a:pt x="43" y="22"/>
                    <a:pt x="44" y="22"/>
                  </a:cubicBezTo>
                  <a:cubicBezTo>
                    <a:pt x="49" y="24"/>
                    <a:pt x="55" y="23"/>
                    <a:pt x="60" y="25"/>
                  </a:cubicBezTo>
                  <a:cubicBezTo>
                    <a:pt x="67" y="28"/>
                    <a:pt x="53" y="33"/>
                    <a:pt x="50" y="35"/>
                  </a:cubicBezTo>
                  <a:cubicBezTo>
                    <a:pt x="48" y="36"/>
                    <a:pt x="49" y="38"/>
                    <a:pt x="51" y="39"/>
                  </a:cubicBezTo>
                  <a:cubicBezTo>
                    <a:pt x="50" y="39"/>
                    <a:pt x="50" y="40"/>
                    <a:pt x="51" y="40"/>
                  </a:cubicBezTo>
                  <a:cubicBezTo>
                    <a:pt x="52" y="43"/>
                    <a:pt x="61" y="57"/>
                    <a:pt x="54" y="57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7577484" y="1720214"/>
            <a:ext cx="1097991" cy="420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步骤一</a:t>
            </a:r>
            <a:endParaRPr lang="zh-CN" altLang="en-US" sz="2135" dirty="0">
              <a:solidFill>
                <a:srgbClr val="0063A0"/>
              </a:solidFill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5687110" y="2505824"/>
            <a:ext cx="57930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45" fontAlgn="auto">
              <a:lnSpc>
                <a:spcPct val="150000"/>
              </a:lnSpc>
            </a:pP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若要删除磁贴，只需右击该磁贴。在弹出的快捷菜单中选择“从‘开始’屏幕取消固定”命令，如图 1-12 所示。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11442" y="1797251"/>
            <a:ext cx="3238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4. 整理磁贴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0912" y="2825824"/>
            <a:ext cx="4799161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fontAlgn="auto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当“开始”菜单中的磁贴过多、过乱时可以对其进行整理，包括删除磁贴、调整磁贴大小、移动磁贴以及创建磁贴组等。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6" name="图片 15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3462" y="2291644"/>
            <a:ext cx="4266673" cy="369101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806692" y="1712595"/>
            <a:ext cx="164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删除磁贴</a:t>
            </a:r>
            <a:endParaRPr lang="zh-CN" altLang="en-US" sz="2400"/>
          </a:p>
        </p:txBody>
      </p:sp>
      <p:sp>
        <p:nvSpPr>
          <p:cNvPr id="19" name="斜纹 18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299868" y="207257"/>
            <a:ext cx="3726180" cy="603515"/>
            <a:chOff x="4793728" y="1533400"/>
            <a:chExt cx="3726180" cy="603515"/>
          </a:xfrm>
        </p:grpSpPr>
        <p:sp>
          <p:nvSpPr>
            <p:cNvPr id="35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341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使用全新的“开始”菜单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0" name="内容占位符 19"/>
          <p:cNvSpPr>
            <a:spLocks noGrp="1"/>
          </p:cNvSpPr>
          <p:nvPr>
            <p:ph sz="half" idx="2"/>
          </p:nvPr>
        </p:nvSpPr>
        <p:spPr>
          <a:xfrm>
            <a:off x="829432" y="2727003"/>
            <a:ext cx="5157150" cy="3684777"/>
          </a:xfrm>
        </p:spPr>
        <p:txBody>
          <a:bodyPr/>
          <a:p>
            <a:pPr indent="360045" fontAlgn="auto">
              <a:spcBef>
                <a:spcPts val="700"/>
              </a:spcBef>
            </a:pP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若要创建磁贴组，可将磁贴拖至空白区域，当出现灰色栏时松开磁贴，如图 1-13 所示。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endParaRPr lang="zh-CN" altLang="en-US" sz="2400"/>
          </a:p>
        </p:txBody>
      </p:sp>
      <p:sp>
        <p:nvSpPr>
          <p:cNvPr id="22" name="内容占位符 21"/>
          <p:cNvSpPr>
            <a:spLocks noGrp="1"/>
          </p:cNvSpPr>
          <p:nvPr>
            <p:ph sz="quarter" idx="4"/>
          </p:nvPr>
        </p:nvSpPr>
        <p:spPr/>
        <p:txBody>
          <a:bodyPr/>
          <a:p>
            <a:pPr indent="360045" fontAlgn="auto">
              <a:spcBef>
                <a:spcPts val="700"/>
              </a:spcBef>
            </a:pP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此时即可创建一个新的磁贴组。用同样的方法将另一个磁贴移至该组中。若要对磁贴组进行命名，可将鼠标指针置于磁贴组上方的“命名组”上单击，如图 1-14 所示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endParaRPr lang="zh-CN" altLang="en-US" sz="2400"/>
          </a:p>
        </p:txBody>
      </p:sp>
      <p:grpSp>
        <p:nvGrpSpPr>
          <p:cNvPr id="3" name="稻壳儿春秋广告/盗版必究        原创来源：http://chn.docer.com/works?userid=199329941#!/work_time"/>
          <p:cNvGrpSpPr>
            <a:grpSpLocks noChangeAspect="1"/>
          </p:cNvGrpSpPr>
          <p:nvPr/>
        </p:nvGrpSpPr>
        <p:grpSpPr bwMode="auto">
          <a:xfrm>
            <a:off x="966680" y="1550055"/>
            <a:ext cx="592594" cy="667938"/>
            <a:chOff x="1647" y="926"/>
            <a:chExt cx="689" cy="776"/>
          </a:xfrm>
        </p:grpSpPr>
        <p:sp>
          <p:nvSpPr>
            <p:cNvPr id="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47" y="1059"/>
              <a:ext cx="689" cy="643"/>
            </a:xfrm>
            <a:custGeom>
              <a:avLst/>
              <a:gdLst>
                <a:gd name="T0" fmla="*/ 269 w 327"/>
                <a:gd name="T1" fmla="*/ 58 h 305"/>
                <a:gd name="T2" fmla="*/ 264 w 327"/>
                <a:gd name="T3" fmla="*/ 39 h 305"/>
                <a:gd name="T4" fmla="*/ 155 w 327"/>
                <a:gd name="T5" fmla="*/ 1 h 305"/>
                <a:gd name="T6" fmla="*/ 61 w 327"/>
                <a:gd name="T7" fmla="*/ 42 h 305"/>
                <a:gd name="T8" fmla="*/ 24 w 327"/>
                <a:gd name="T9" fmla="*/ 61 h 305"/>
                <a:gd name="T10" fmla="*/ 67 w 327"/>
                <a:gd name="T11" fmla="*/ 147 h 305"/>
                <a:gd name="T12" fmla="*/ 72 w 327"/>
                <a:gd name="T13" fmla="*/ 153 h 305"/>
                <a:gd name="T14" fmla="*/ 152 w 327"/>
                <a:gd name="T15" fmla="*/ 223 h 305"/>
                <a:gd name="T16" fmla="*/ 110 w 327"/>
                <a:gd name="T17" fmla="*/ 261 h 305"/>
                <a:gd name="T18" fmla="*/ 182 w 327"/>
                <a:gd name="T19" fmla="*/ 299 h 305"/>
                <a:gd name="T20" fmla="*/ 235 w 327"/>
                <a:gd name="T21" fmla="*/ 275 h 305"/>
                <a:gd name="T22" fmla="*/ 213 w 327"/>
                <a:gd name="T23" fmla="*/ 244 h 305"/>
                <a:gd name="T24" fmla="*/ 188 w 327"/>
                <a:gd name="T25" fmla="*/ 215 h 305"/>
                <a:gd name="T26" fmla="*/ 254 w 327"/>
                <a:gd name="T27" fmla="*/ 152 h 305"/>
                <a:gd name="T28" fmla="*/ 306 w 327"/>
                <a:gd name="T29" fmla="*/ 109 h 305"/>
                <a:gd name="T30" fmla="*/ 292 w 327"/>
                <a:gd name="T31" fmla="*/ 46 h 305"/>
                <a:gd name="T32" fmla="*/ 252 w 327"/>
                <a:gd name="T33" fmla="*/ 32 h 305"/>
                <a:gd name="T34" fmla="*/ 128 w 327"/>
                <a:gd name="T35" fmla="*/ 55 h 305"/>
                <a:gd name="T36" fmla="*/ 163 w 327"/>
                <a:gd name="T37" fmla="*/ 9 h 305"/>
                <a:gd name="T38" fmla="*/ 26 w 327"/>
                <a:gd name="T39" fmla="*/ 108 h 305"/>
                <a:gd name="T40" fmla="*/ 43 w 327"/>
                <a:gd name="T41" fmla="*/ 71 h 305"/>
                <a:gd name="T42" fmla="*/ 36 w 327"/>
                <a:gd name="T43" fmla="*/ 99 h 305"/>
                <a:gd name="T44" fmla="*/ 62 w 327"/>
                <a:gd name="T45" fmla="*/ 129 h 305"/>
                <a:gd name="T46" fmla="*/ 190 w 327"/>
                <a:gd name="T47" fmla="*/ 249 h 305"/>
                <a:gd name="T48" fmla="*/ 195 w 327"/>
                <a:gd name="T49" fmla="*/ 240 h 305"/>
                <a:gd name="T50" fmla="*/ 173 w 327"/>
                <a:gd name="T51" fmla="*/ 294 h 305"/>
                <a:gd name="T52" fmla="*/ 151 w 327"/>
                <a:gd name="T53" fmla="*/ 234 h 305"/>
                <a:gd name="T54" fmla="*/ 152 w 327"/>
                <a:gd name="T55" fmla="*/ 249 h 305"/>
                <a:gd name="T56" fmla="*/ 169 w 327"/>
                <a:gd name="T57" fmla="*/ 186 h 305"/>
                <a:gd name="T58" fmla="*/ 178 w 327"/>
                <a:gd name="T59" fmla="*/ 211 h 305"/>
                <a:gd name="T60" fmla="*/ 249 w 327"/>
                <a:gd name="T61" fmla="*/ 140 h 305"/>
                <a:gd name="T62" fmla="*/ 75 w 327"/>
                <a:gd name="T63" fmla="*/ 136 h 305"/>
                <a:gd name="T64" fmla="*/ 70 w 327"/>
                <a:gd name="T65" fmla="*/ 37 h 305"/>
                <a:gd name="T66" fmla="*/ 111 w 327"/>
                <a:gd name="T67" fmla="*/ 58 h 305"/>
                <a:gd name="T68" fmla="*/ 254 w 327"/>
                <a:gd name="T69" fmla="*/ 40 h 305"/>
                <a:gd name="T70" fmla="*/ 249 w 327"/>
                <a:gd name="T71" fmla="*/ 140 h 305"/>
                <a:gd name="T72" fmla="*/ 282 w 327"/>
                <a:gd name="T73" fmla="*/ 111 h 305"/>
                <a:gd name="T74" fmla="*/ 271 w 327"/>
                <a:gd name="T75" fmla="*/ 87 h 305"/>
                <a:gd name="T76" fmla="*/ 297 w 327"/>
                <a:gd name="T77" fmla="*/ 74 h 305"/>
                <a:gd name="T78" fmla="*/ 313 w 327"/>
                <a:gd name="T79" fmla="*/ 8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7" h="305">
                  <a:moveTo>
                    <a:pt x="292" y="46"/>
                  </a:moveTo>
                  <a:cubicBezTo>
                    <a:pt x="282" y="46"/>
                    <a:pt x="274" y="51"/>
                    <a:pt x="269" y="58"/>
                  </a:cubicBezTo>
                  <a:cubicBezTo>
                    <a:pt x="268" y="51"/>
                    <a:pt x="266" y="45"/>
                    <a:pt x="264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62" y="22"/>
                    <a:pt x="248" y="14"/>
                    <a:pt x="233" y="10"/>
                  </a:cubicBezTo>
                  <a:cubicBezTo>
                    <a:pt x="208" y="3"/>
                    <a:pt x="181" y="0"/>
                    <a:pt x="155" y="1"/>
                  </a:cubicBezTo>
                  <a:cubicBezTo>
                    <a:pt x="134" y="2"/>
                    <a:pt x="67" y="1"/>
                    <a:pt x="62" y="37"/>
                  </a:cubicBezTo>
                  <a:cubicBezTo>
                    <a:pt x="62" y="38"/>
                    <a:pt x="61" y="40"/>
                    <a:pt x="61" y="42"/>
                  </a:cubicBezTo>
                  <a:cubicBezTo>
                    <a:pt x="60" y="50"/>
                    <a:pt x="59" y="60"/>
                    <a:pt x="58" y="70"/>
                  </a:cubicBezTo>
                  <a:cubicBezTo>
                    <a:pt x="52" y="59"/>
                    <a:pt x="36" y="55"/>
                    <a:pt x="24" y="61"/>
                  </a:cubicBezTo>
                  <a:cubicBezTo>
                    <a:pt x="8" y="68"/>
                    <a:pt x="0" y="88"/>
                    <a:pt x="9" y="104"/>
                  </a:cubicBezTo>
                  <a:cubicBezTo>
                    <a:pt x="22" y="126"/>
                    <a:pt x="51" y="129"/>
                    <a:pt x="67" y="147"/>
                  </a:cubicBezTo>
                  <a:cubicBezTo>
                    <a:pt x="68" y="148"/>
                    <a:pt x="69" y="148"/>
                    <a:pt x="69" y="148"/>
                  </a:cubicBezTo>
                  <a:cubicBezTo>
                    <a:pt x="70" y="150"/>
                    <a:pt x="71" y="151"/>
                    <a:pt x="72" y="153"/>
                  </a:cubicBezTo>
                  <a:cubicBezTo>
                    <a:pt x="87" y="175"/>
                    <a:pt x="116" y="184"/>
                    <a:pt x="144" y="186"/>
                  </a:cubicBezTo>
                  <a:cubicBezTo>
                    <a:pt x="149" y="195"/>
                    <a:pt x="153" y="210"/>
                    <a:pt x="152" y="223"/>
                  </a:cubicBezTo>
                  <a:cubicBezTo>
                    <a:pt x="152" y="222"/>
                    <a:pt x="151" y="223"/>
                    <a:pt x="150" y="223"/>
                  </a:cubicBezTo>
                  <a:cubicBezTo>
                    <a:pt x="143" y="243"/>
                    <a:pt x="122" y="247"/>
                    <a:pt x="110" y="261"/>
                  </a:cubicBezTo>
                  <a:cubicBezTo>
                    <a:pt x="105" y="267"/>
                    <a:pt x="104" y="272"/>
                    <a:pt x="107" y="279"/>
                  </a:cubicBezTo>
                  <a:cubicBezTo>
                    <a:pt x="118" y="302"/>
                    <a:pt x="160" y="305"/>
                    <a:pt x="182" y="299"/>
                  </a:cubicBezTo>
                  <a:cubicBezTo>
                    <a:pt x="182" y="299"/>
                    <a:pt x="182" y="299"/>
                    <a:pt x="182" y="299"/>
                  </a:cubicBezTo>
                  <a:cubicBezTo>
                    <a:pt x="202" y="298"/>
                    <a:pt x="227" y="293"/>
                    <a:pt x="235" y="275"/>
                  </a:cubicBezTo>
                  <a:cubicBezTo>
                    <a:pt x="239" y="267"/>
                    <a:pt x="236" y="260"/>
                    <a:pt x="230" y="255"/>
                  </a:cubicBezTo>
                  <a:cubicBezTo>
                    <a:pt x="225" y="250"/>
                    <a:pt x="219" y="247"/>
                    <a:pt x="213" y="244"/>
                  </a:cubicBezTo>
                  <a:cubicBezTo>
                    <a:pt x="207" y="240"/>
                    <a:pt x="194" y="235"/>
                    <a:pt x="190" y="228"/>
                  </a:cubicBezTo>
                  <a:cubicBezTo>
                    <a:pt x="189" y="224"/>
                    <a:pt x="188" y="220"/>
                    <a:pt x="188" y="215"/>
                  </a:cubicBezTo>
                  <a:cubicBezTo>
                    <a:pt x="188" y="208"/>
                    <a:pt x="188" y="192"/>
                    <a:pt x="192" y="184"/>
                  </a:cubicBezTo>
                  <a:cubicBezTo>
                    <a:pt x="216" y="181"/>
                    <a:pt x="241" y="172"/>
                    <a:pt x="254" y="152"/>
                  </a:cubicBezTo>
                  <a:cubicBezTo>
                    <a:pt x="256" y="152"/>
                    <a:pt x="258" y="152"/>
                    <a:pt x="258" y="150"/>
                  </a:cubicBezTo>
                  <a:cubicBezTo>
                    <a:pt x="268" y="129"/>
                    <a:pt x="287" y="121"/>
                    <a:pt x="306" y="109"/>
                  </a:cubicBezTo>
                  <a:cubicBezTo>
                    <a:pt x="315" y="103"/>
                    <a:pt x="322" y="96"/>
                    <a:pt x="324" y="85"/>
                  </a:cubicBezTo>
                  <a:cubicBezTo>
                    <a:pt x="327" y="65"/>
                    <a:pt x="312" y="45"/>
                    <a:pt x="292" y="46"/>
                  </a:cubicBezTo>
                  <a:close/>
                  <a:moveTo>
                    <a:pt x="163" y="9"/>
                  </a:moveTo>
                  <a:cubicBezTo>
                    <a:pt x="187" y="9"/>
                    <a:pt x="234" y="9"/>
                    <a:pt x="252" y="32"/>
                  </a:cubicBezTo>
                  <a:cubicBezTo>
                    <a:pt x="245" y="52"/>
                    <a:pt x="189" y="55"/>
                    <a:pt x="174" y="57"/>
                  </a:cubicBezTo>
                  <a:cubicBezTo>
                    <a:pt x="158" y="58"/>
                    <a:pt x="143" y="58"/>
                    <a:pt x="128" y="55"/>
                  </a:cubicBezTo>
                  <a:cubicBezTo>
                    <a:pt x="125" y="55"/>
                    <a:pt x="76" y="45"/>
                    <a:pt x="73" y="30"/>
                  </a:cubicBezTo>
                  <a:cubicBezTo>
                    <a:pt x="90" y="9"/>
                    <a:pt x="142" y="9"/>
                    <a:pt x="163" y="9"/>
                  </a:cubicBezTo>
                  <a:close/>
                  <a:moveTo>
                    <a:pt x="39" y="117"/>
                  </a:moveTo>
                  <a:cubicBezTo>
                    <a:pt x="34" y="114"/>
                    <a:pt x="30" y="111"/>
                    <a:pt x="26" y="108"/>
                  </a:cubicBezTo>
                  <a:cubicBezTo>
                    <a:pt x="18" y="101"/>
                    <a:pt x="14" y="95"/>
                    <a:pt x="17" y="85"/>
                  </a:cubicBezTo>
                  <a:cubicBezTo>
                    <a:pt x="21" y="72"/>
                    <a:pt x="30" y="64"/>
                    <a:pt x="43" y="71"/>
                  </a:cubicBezTo>
                  <a:cubicBezTo>
                    <a:pt x="56" y="78"/>
                    <a:pt x="53" y="95"/>
                    <a:pt x="37" y="95"/>
                  </a:cubicBezTo>
                  <a:cubicBezTo>
                    <a:pt x="35" y="95"/>
                    <a:pt x="34" y="99"/>
                    <a:pt x="36" y="99"/>
                  </a:cubicBezTo>
                  <a:cubicBezTo>
                    <a:pt x="45" y="102"/>
                    <a:pt x="53" y="99"/>
                    <a:pt x="57" y="93"/>
                  </a:cubicBezTo>
                  <a:cubicBezTo>
                    <a:pt x="57" y="105"/>
                    <a:pt x="59" y="117"/>
                    <a:pt x="62" y="129"/>
                  </a:cubicBezTo>
                  <a:cubicBezTo>
                    <a:pt x="55" y="124"/>
                    <a:pt x="46" y="121"/>
                    <a:pt x="39" y="117"/>
                  </a:cubicBezTo>
                  <a:close/>
                  <a:moveTo>
                    <a:pt x="190" y="249"/>
                  </a:moveTo>
                  <a:cubicBezTo>
                    <a:pt x="194" y="254"/>
                    <a:pt x="200" y="249"/>
                    <a:pt x="197" y="243"/>
                  </a:cubicBezTo>
                  <a:cubicBezTo>
                    <a:pt x="196" y="242"/>
                    <a:pt x="196" y="241"/>
                    <a:pt x="195" y="240"/>
                  </a:cubicBezTo>
                  <a:cubicBezTo>
                    <a:pt x="203" y="246"/>
                    <a:pt x="212" y="250"/>
                    <a:pt x="218" y="255"/>
                  </a:cubicBezTo>
                  <a:cubicBezTo>
                    <a:pt x="251" y="282"/>
                    <a:pt x="193" y="290"/>
                    <a:pt x="173" y="294"/>
                  </a:cubicBezTo>
                  <a:cubicBezTo>
                    <a:pt x="149" y="292"/>
                    <a:pt x="97" y="286"/>
                    <a:pt x="122" y="262"/>
                  </a:cubicBezTo>
                  <a:cubicBezTo>
                    <a:pt x="133" y="252"/>
                    <a:pt x="145" y="246"/>
                    <a:pt x="151" y="234"/>
                  </a:cubicBezTo>
                  <a:cubicBezTo>
                    <a:pt x="150" y="238"/>
                    <a:pt x="148" y="241"/>
                    <a:pt x="146" y="244"/>
                  </a:cubicBezTo>
                  <a:cubicBezTo>
                    <a:pt x="143" y="249"/>
                    <a:pt x="149" y="253"/>
                    <a:pt x="152" y="249"/>
                  </a:cubicBezTo>
                  <a:cubicBezTo>
                    <a:pt x="166" y="235"/>
                    <a:pt x="162" y="203"/>
                    <a:pt x="150" y="186"/>
                  </a:cubicBezTo>
                  <a:cubicBezTo>
                    <a:pt x="157" y="186"/>
                    <a:pt x="163" y="186"/>
                    <a:pt x="169" y="186"/>
                  </a:cubicBezTo>
                  <a:cubicBezTo>
                    <a:pt x="174" y="186"/>
                    <a:pt x="179" y="185"/>
                    <a:pt x="184" y="185"/>
                  </a:cubicBezTo>
                  <a:cubicBezTo>
                    <a:pt x="180" y="193"/>
                    <a:pt x="178" y="204"/>
                    <a:pt x="178" y="211"/>
                  </a:cubicBezTo>
                  <a:cubicBezTo>
                    <a:pt x="177" y="224"/>
                    <a:pt x="181" y="238"/>
                    <a:pt x="190" y="249"/>
                  </a:cubicBezTo>
                  <a:close/>
                  <a:moveTo>
                    <a:pt x="249" y="140"/>
                  </a:moveTo>
                  <a:cubicBezTo>
                    <a:pt x="234" y="171"/>
                    <a:pt x="193" y="176"/>
                    <a:pt x="162" y="176"/>
                  </a:cubicBezTo>
                  <a:cubicBezTo>
                    <a:pt x="129" y="176"/>
                    <a:pt x="88" y="170"/>
                    <a:pt x="75" y="136"/>
                  </a:cubicBezTo>
                  <a:cubicBezTo>
                    <a:pt x="64" y="108"/>
                    <a:pt x="68" y="44"/>
                    <a:pt x="68" y="44"/>
                  </a:cubicBezTo>
                  <a:cubicBezTo>
                    <a:pt x="68" y="41"/>
                    <a:pt x="69" y="39"/>
                    <a:pt x="70" y="37"/>
                  </a:cubicBezTo>
                  <a:cubicBezTo>
                    <a:pt x="71" y="39"/>
                    <a:pt x="72" y="42"/>
                    <a:pt x="74" y="44"/>
                  </a:cubicBezTo>
                  <a:cubicBezTo>
                    <a:pt x="83" y="52"/>
                    <a:pt x="100" y="55"/>
                    <a:pt x="111" y="58"/>
                  </a:cubicBezTo>
                  <a:cubicBezTo>
                    <a:pt x="126" y="62"/>
                    <a:pt x="141" y="64"/>
                    <a:pt x="157" y="64"/>
                  </a:cubicBezTo>
                  <a:cubicBezTo>
                    <a:pt x="167" y="64"/>
                    <a:pt x="238" y="58"/>
                    <a:pt x="254" y="40"/>
                  </a:cubicBezTo>
                  <a:cubicBezTo>
                    <a:pt x="254" y="41"/>
                    <a:pt x="254" y="42"/>
                    <a:pt x="255" y="42"/>
                  </a:cubicBezTo>
                  <a:cubicBezTo>
                    <a:pt x="265" y="71"/>
                    <a:pt x="263" y="112"/>
                    <a:pt x="249" y="140"/>
                  </a:cubicBezTo>
                  <a:close/>
                  <a:moveTo>
                    <a:pt x="313" y="86"/>
                  </a:moveTo>
                  <a:cubicBezTo>
                    <a:pt x="308" y="99"/>
                    <a:pt x="293" y="104"/>
                    <a:pt x="282" y="111"/>
                  </a:cubicBezTo>
                  <a:cubicBezTo>
                    <a:pt x="277" y="114"/>
                    <a:pt x="272" y="118"/>
                    <a:pt x="267" y="122"/>
                  </a:cubicBezTo>
                  <a:cubicBezTo>
                    <a:pt x="270" y="111"/>
                    <a:pt x="271" y="99"/>
                    <a:pt x="271" y="87"/>
                  </a:cubicBezTo>
                  <a:cubicBezTo>
                    <a:pt x="282" y="99"/>
                    <a:pt x="297" y="92"/>
                    <a:pt x="301" y="78"/>
                  </a:cubicBezTo>
                  <a:cubicBezTo>
                    <a:pt x="302" y="76"/>
                    <a:pt x="298" y="72"/>
                    <a:pt x="297" y="74"/>
                  </a:cubicBezTo>
                  <a:cubicBezTo>
                    <a:pt x="291" y="92"/>
                    <a:pt x="258" y="82"/>
                    <a:pt x="280" y="60"/>
                  </a:cubicBezTo>
                  <a:cubicBezTo>
                    <a:pt x="298" y="42"/>
                    <a:pt x="318" y="72"/>
                    <a:pt x="313" y="8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99" y="926"/>
              <a:ext cx="82" cy="101"/>
            </a:xfrm>
            <a:custGeom>
              <a:avLst/>
              <a:gdLst>
                <a:gd name="T0" fmla="*/ 37 w 39"/>
                <a:gd name="T1" fmla="*/ 23 h 48"/>
                <a:gd name="T2" fmla="*/ 38 w 39"/>
                <a:gd name="T3" fmla="*/ 22 h 48"/>
                <a:gd name="T4" fmla="*/ 35 w 39"/>
                <a:gd name="T5" fmla="*/ 19 h 48"/>
                <a:gd name="T6" fmla="*/ 20 w 39"/>
                <a:gd name="T7" fmla="*/ 4 h 48"/>
                <a:gd name="T8" fmla="*/ 14 w 39"/>
                <a:gd name="T9" fmla="*/ 5 h 48"/>
                <a:gd name="T10" fmla="*/ 13 w 39"/>
                <a:gd name="T11" fmla="*/ 17 h 48"/>
                <a:gd name="T12" fmla="*/ 4 w 39"/>
                <a:gd name="T13" fmla="*/ 24 h 48"/>
                <a:gd name="T14" fmla="*/ 1 w 39"/>
                <a:gd name="T15" fmla="*/ 25 h 48"/>
                <a:gd name="T16" fmla="*/ 2 w 39"/>
                <a:gd name="T17" fmla="*/ 28 h 48"/>
                <a:gd name="T18" fmla="*/ 18 w 39"/>
                <a:gd name="T19" fmla="*/ 45 h 48"/>
                <a:gd name="T20" fmla="*/ 24 w 39"/>
                <a:gd name="T21" fmla="*/ 44 h 48"/>
                <a:gd name="T22" fmla="*/ 25 w 39"/>
                <a:gd name="T23" fmla="*/ 34 h 48"/>
                <a:gd name="T24" fmla="*/ 31 w 39"/>
                <a:gd name="T25" fmla="*/ 27 h 48"/>
                <a:gd name="T26" fmla="*/ 33 w 39"/>
                <a:gd name="T27" fmla="*/ 26 h 48"/>
                <a:gd name="T28" fmla="*/ 35 w 39"/>
                <a:gd name="T29" fmla="*/ 27 h 48"/>
                <a:gd name="T30" fmla="*/ 37 w 39"/>
                <a:gd name="T31" fmla="*/ 23 h 48"/>
                <a:gd name="T32" fmla="*/ 11 w 39"/>
                <a:gd name="T33" fmla="*/ 26 h 48"/>
                <a:gd name="T34" fmla="*/ 14 w 39"/>
                <a:gd name="T35" fmla="*/ 24 h 48"/>
                <a:gd name="T36" fmla="*/ 18 w 39"/>
                <a:gd name="T37" fmla="*/ 19 h 48"/>
                <a:gd name="T38" fmla="*/ 23 w 39"/>
                <a:gd name="T39" fmla="*/ 26 h 48"/>
                <a:gd name="T40" fmla="*/ 24 w 39"/>
                <a:gd name="T41" fmla="*/ 26 h 48"/>
                <a:gd name="T42" fmla="*/ 23 w 39"/>
                <a:gd name="T43" fmla="*/ 28 h 48"/>
                <a:gd name="T44" fmla="*/ 20 w 39"/>
                <a:gd name="T45" fmla="*/ 34 h 48"/>
                <a:gd name="T46" fmla="*/ 11 w 39"/>
                <a:gd name="T47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48">
                  <a:moveTo>
                    <a:pt x="37" y="23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9" y="20"/>
                    <a:pt x="36" y="18"/>
                    <a:pt x="35" y="19"/>
                  </a:cubicBezTo>
                  <a:cubicBezTo>
                    <a:pt x="23" y="27"/>
                    <a:pt x="22" y="12"/>
                    <a:pt x="20" y="4"/>
                  </a:cubicBezTo>
                  <a:cubicBezTo>
                    <a:pt x="19" y="0"/>
                    <a:pt x="14" y="1"/>
                    <a:pt x="14" y="5"/>
                  </a:cubicBezTo>
                  <a:cubicBezTo>
                    <a:pt x="15" y="9"/>
                    <a:pt x="15" y="13"/>
                    <a:pt x="13" y="17"/>
                  </a:cubicBezTo>
                  <a:cubicBezTo>
                    <a:pt x="12" y="18"/>
                    <a:pt x="5" y="26"/>
                    <a:pt x="4" y="24"/>
                  </a:cubicBezTo>
                  <a:cubicBezTo>
                    <a:pt x="3" y="22"/>
                    <a:pt x="0" y="23"/>
                    <a:pt x="1" y="25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10" y="31"/>
                    <a:pt x="17" y="35"/>
                    <a:pt x="18" y="45"/>
                  </a:cubicBezTo>
                  <a:cubicBezTo>
                    <a:pt x="19" y="48"/>
                    <a:pt x="24" y="47"/>
                    <a:pt x="24" y="44"/>
                  </a:cubicBezTo>
                  <a:cubicBezTo>
                    <a:pt x="23" y="40"/>
                    <a:pt x="24" y="37"/>
                    <a:pt x="25" y="34"/>
                  </a:cubicBezTo>
                  <a:cubicBezTo>
                    <a:pt x="26" y="32"/>
                    <a:pt x="29" y="29"/>
                    <a:pt x="31" y="27"/>
                  </a:cubicBezTo>
                  <a:cubicBezTo>
                    <a:pt x="32" y="27"/>
                    <a:pt x="33" y="27"/>
                    <a:pt x="33" y="26"/>
                  </a:cubicBezTo>
                  <a:cubicBezTo>
                    <a:pt x="34" y="26"/>
                    <a:pt x="34" y="26"/>
                    <a:pt x="35" y="27"/>
                  </a:cubicBezTo>
                  <a:cubicBezTo>
                    <a:pt x="37" y="28"/>
                    <a:pt x="39" y="24"/>
                    <a:pt x="37" y="23"/>
                  </a:cubicBezTo>
                  <a:close/>
                  <a:moveTo>
                    <a:pt x="11" y="26"/>
                  </a:moveTo>
                  <a:cubicBezTo>
                    <a:pt x="12" y="25"/>
                    <a:pt x="13" y="25"/>
                    <a:pt x="14" y="24"/>
                  </a:cubicBezTo>
                  <a:cubicBezTo>
                    <a:pt x="15" y="23"/>
                    <a:pt x="17" y="21"/>
                    <a:pt x="18" y="19"/>
                  </a:cubicBezTo>
                  <a:cubicBezTo>
                    <a:pt x="19" y="22"/>
                    <a:pt x="21" y="24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3" y="27"/>
                    <a:pt x="23" y="28"/>
                  </a:cubicBezTo>
                  <a:cubicBezTo>
                    <a:pt x="22" y="30"/>
                    <a:pt x="21" y="32"/>
                    <a:pt x="20" y="34"/>
                  </a:cubicBezTo>
                  <a:cubicBezTo>
                    <a:pt x="18" y="30"/>
                    <a:pt x="14" y="28"/>
                    <a:pt x="11" y="2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212" y="989"/>
              <a:ext cx="105" cy="108"/>
            </a:xfrm>
            <a:custGeom>
              <a:avLst/>
              <a:gdLst>
                <a:gd name="T0" fmla="*/ 46 w 50"/>
                <a:gd name="T1" fmla="*/ 20 h 51"/>
                <a:gd name="T2" fmla="*/ 46 w 50"/>
                <a:gd name="T3" fmla="*/ 20 h 51"/>
                <a:gd name="T4" fmla="*/ 46 w 50"/>
                <a:gd name="T5" fmla="*/ 20 h 51"/>
                <a:gd name="T6" fmla="*/ 25 w 50"/>
                <a:gd name="T7" fmla="*/ 3 h 51"/>
                <a:gd name="T8" fmla="*/ 19 w 50"/>
                <a:gd name="T9" fmla="*/ 3 h 51"/>
                <a:gd name="T10" fmla="*/ 6 w 50"/>
                <a:gd name="T11" fmla="*/ 20 h 51"/>
                <a:gd name="T12" fmla="*/ 2 w 50"/>
                <a:gd name="T13" fmla="*/ 20 h 51"/>
                <a:gd name="T14" fmla="*/ 2 w 50"/>
                <a:gd name="T15" fmla="*/ 20 h 51"/>
                <a:gd name="T16" fmla="*/ 1 w 50"/>
                <a:gd name="T17" fmla="*/ 23 h 51"/>
                <a:gd name="T18" fmla="*/ 4 w 50"/>
                <a:gd name="T19" fmla="*/ 25 h 51"/>
                <a:gd name="T20" fmla="*/ 16 w 50"/>
                <a:gd name="T21" fmla="*/ 37 h 51"/>
                <a:gd name="T22" fmla="*/ 20 w 50"/>
                <a:gd name="T23" fmla="*/ 49 h 51"/>
                <a:gd name="T24" fmla="*/ 25 w 50"/>
                <a:gd name="T25" fmla="*/ 48 h 51"/>
                <a:gd name="T26" fmla="*/ 43 w 50"/>
                <a:gd name="T27" fmla="*/ 25 h 51"/>
                <a:gd name="T28" fmla="*/ 47 w 50"/>
                <a:gd name="T29" fmla="*/ 25 h 51"/>
                <a:gd name="T30" fmla="*/ 46 w 50"/>
                <a:gd name="T31" fmla="*/ 20 h 51"/>
                <a:gd name="T32" fmla="*/ 22 w 50"/>
                <a:gd name="T33" fmla="*/ 38 h 51"/>
                <a:gd name="T34" fmla="*/ 12 w 50"/>
                <a:gd name="T35" fmla="*/ 24 h 51"/>
                <a:gd name="T36" fmla="*/ 12 w 50"/>
                <a:gd name="T37" fmla="*/ 23 h 51"/>
                <a:gd name="T38" fmla="*/ 22 w 50"/>
                <a:gd name="T39" fmla="*/ 13 h 51"/>
                <a:gd name="T40" fmla="*/ 33 w 50"/>
                <a:gd name="T41" fmla="*/ 23 h 51"/>
                <a:gd name="T42" fmla="*/ 22 w 50"/>
                <a:gd name="T4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1">
                  <a:moveTo>
                    <a:pt x="46" y="20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5" y="20"/>
                    <a:pt x="26" y="14"/>
                    <a:pt x="25" y="3"/>
                  </a:cubicBezTo>
                  <a:cubicBezTo>
                    <a:pt x="24" y="0"/>
                    <a:pt x="19" y="0"/>
                    <a:pt x="19" y="3"/>
                  </a:cubicBezTo>
                  <a:cubicBezTo>
                    <a:pt x="19" y="12"/>
                    <a:pt x="14" y="18"/>
                    <a:pt x="6" y="20"/>
                  </a:cubicBezTo>
                  <a:cubicBezTo>
                    <a:pt x="5" y="19"/>
                    <a:pt x="3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2"/>
                    <a:pt x="1" y="23"/>
                  </a:cubicBezTo>
                  <a:cubicBezTo>
                    <a:pt x="1" y="24"/>
                    <a:pt x="3" y="26"/>
                    <a:pt x="4" y="25"/>
                  </a:cubicBezTo>
                  <a:cubicBezTo>
                    <a:pt x="7" y="22"/>
                    <a:pt x="15" y="35"/>
                    <a:pt x="16" y="37"/>
                  </a:cubicBezTo>
                  <a:cubicBezTo>
                    <a:pt x="17" y="41"/>
                    <a:pt x="19" y="45"/>
                    <a:pt x="20" y="49"/>
                  </a:cubicBezTo>
                  <a:cubicBezTo>
                    <a:pt x="21" y="51"/>
                    <a:pt x="25" y="50"/>
                    <a:pt x="25" y="48"/>
                  </a:cubicBezTo>
                  <a:cubicBezTo>
                    <a:pt x="26" y="37"/>
                    <a:pt x="31" y="27"/>
                    <a:pt x="43" y="25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9" y="25"/>
                    <a:pt x="50" y="20"/>
                    <a:pt x="46" y="20"/>
                  </a:cubicBezTo>
                  <a:close/>
                  <a:moveTo>
                    <a:pt x="22" y="38"/>
                  </a:moveTo>
                  <a:cubicBezTo>
                    <a:pt x="20" y="33"/>
                    <a:pt x="17" y="28"/>
                    <a:pt x="12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6" y="21"/>
                    <a:pt x="20" y="18"/>
                    <a:pt x="22" y="13"/>
                  </a:cubicBezTo>
                  <a:cubicBezTo>
                    <a:pt x="25" y="18"/>
                    <a:pt x="29" y="21"/>
                    <a:pt x="33" y="23"/>
                  </a:cubicBezTo>
                  <a:cubicBezTo>
                    <a:pt x="28" y="26"/>
                    <a:pt x="24" y="32"/>
                    <a:pt x="22" y="3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180" y="1426"/>
              <a:ext cx="80" cy="91"/>
            </a:xfrm>
            <a:custGeom>
              <a:avLst/>
              <a:gdLst>
                <a:gd name="T0" fmla="*/ 37 w 38"/>
                <a:gd name="T1" fmla="*/ 23 h 43"/>
                <a:gd name="T2" fmla="*/ 37 w 38"/>
                <a:gd name="T3" fmla="*/ 22 h 43"/>
                <a:gd name="T4" fmla="*/ 35 w 38"/>
                <a:gd name="T5" fmla="*/ 21 h 43"/>
                <a:gd name="T6" fmla="*/ 32 w 38"/>
                <a:gd name="T7" fmla="*/ 19 h 43"/>
                <a:gd name="T8" fmla="*/ 21 w 38"/>
                <a:gd name="T9" fmla="*/ 3 h 43"/>
                <a:gd name="T10" fmla="*/ 17 w 38"/>
                <a:gd name="T11" fmla="*/ 3 h 43"/>
                <a:gd name="T12" fmla="*/ 3 w 38"/>
                <a:gd name="T13" fmla="*/ 17 h 43"/>
                <a:gd name="T14" fmla="*/ 1 w 38"/>
                <a:gd name="T15" fmla="*/ 18 h 43"/>
                <a:gd name="T16" fmla="*/ 1 w 38"/>
                <a:gd name="T17" fmla="*/ 21 h 43"/>
                <a:gd name="T18" fmla="*/ 13 w 38"/>
                <a:gd name="T19" fmla="*/ 40 h 43"/>
                <a:gd name="T20" fmla="*/ 18 w 38"/>
                <a:gd name="T21" fmla="*/ 40 h 43"/>
                <a:gd name="T22" fmla="*/ 35 w 38"/>
                <a:gd name="T23" fmla="*/ 26 h 43"/>
                <a:gd name="T24" fmla="*/ 37 w 38"/>
                <a:gd name="T25" fmla="*/ 23 h 43"/>
                <a:gd name="T26" fmla="*/ 16 w 38"/>
                <a:gd name="T27" fmla="*/ 32 h 43"/>
                <a:gd name="T28" fmla="*/ 9 w 38"/>
                <a:gd name="T29" fmla="*/ 21 h 43"/>
                <a:gd name="T30" fmla="*/ 18 w 38"/>
                <a:gd name="T31" fmla="*/ 13 h 43"/>
                <a:gd name="T32" fmla="*/ 25 w 38"/>
                <a:gd name="T33" fmla="*/ 23 h 43"/>
                <a:gd name="T34" fmla="*/ 16 w 38"/>
                <a:gd name="T35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43">
                  <a:moveTo>
                    <a:pt x="37" y="23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6" y="21"/>
                    <a:pt x="36" y="21"/>
                    <a:pt x="35" y="21"/>
                  </a:cubicBezTo>
                  <a:cubicBezTo>
                    <a:pt x="35" y="19"/>
                    <a:pt x="34" y="18"/>
                    <a:pt x="32" y="19"/>
                  </a:cubicBezTo>
                  <a:cubicBezTo>
                    <a:pt x="23" y="21"/>
                    <a:pt x="22" y="10"/>
                    <a:pt x="21" y="3"/>
                  </a:cubicBezTo>
                  <a:cubicBezTo>
                    <a:pt x="21" y="0"/>
                    <a:pt x="17" y="1"/>
                    <a:pt x="17" y="3"/>
                  </a:cubicBezTo>
                  <a:cubicBezTo>
                    <a:pt x="15" y="9"/>
                    <a:pt x="12" y="20"/>
                    <a:pt x="3" y="17"/>
                  </a:cubicBezTo>
                  <a:cubicBezTo>
                    <a:pt x="2" y="17"/>
                    <a:pt x="2" y="18"/>
                    <a:pt x="1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9" y="25"/>
                    <a:pt x="11" y="32"/>
                    <a:pt x="13" y="40"/>
                  </a:cubicBezTo>
                  <a:cubicBezTo>
                    <a:pt x="14" y="43"/>
                    <a:pt x="17" y="43"/>
                    <a:pt x="18" y="40"/>
                  </a:cubicBezTo>
                  <a:cubicBezTo>
                    <a:pt x="19" y="34"/>
                    <a:pt x="27" y="23"/>
                    <a:pt x="35" y="26"/>
                  </a:cubicBezTo>
                  <a:cubicBezTo>
                    <a:pt x="36" y="27"/>
                    <a:pt x="38" y="25"/>
                    <a:pt x="37" y="23"/>
                  </a:cubicBezTo>
                  <a:close/>
                  <a:moveTo>
                    <a:pt x="16" y="32"/>
                  </a:moveTo>
                  <a:cubicBezTo>
                    <a:pt x="14" y="28"/>
                    <a:pt x="13" y="24"/>
                    <a:pt x="9" y="21"/>
                  </a:cubicBezTo>
                  <a:cubicBezTo>
                    <a:pt x="13" y="20"/>
                    <a:pt x="16" y="17"/>
                    <a:pt x="18" y="13"/>
                  </a:cubicBezTo>
                  <a:cubicBezTo>
                    <a:pt x="19" y="17"/>
                    <a:pt x="21" y="21"/>
                    <a:pt x="25" y="23"/>
                  </a:cubicBezTo>
                  <a:cubicBezTo>
                    <a:pt x="21" y="25"/>
                    <a:pt x="18" y="28"/>
                    <a:pt x="16" y="32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06" y="1381"/>
              <a:ext cx="76" cy="81"/>
            </a:xfrm>
            <a:custGeom>
              <a:avLst/>
              <a:gdLst>
                <a:gd name="T0" fmla="*/ 32 w 36"/>
                <a:gd name="T1" fmla="*/ 13 h 38"/>
                <a:gd name="T2" fmla="*/ 29 w 36"/>
                <a:gd name="T3" fmla="*/ 13 h 38"/>
                <a:gd name="T4" fmla="*/ 20 w 36"/>
                <a:gd name="T5" fmla="*/ 3 h 38"/>
                <a:gd name="T6" fmla="*/ 15 w 36"/>
                <a:gd name="T7" fmla="*/ 3 h 38"/>
                <a:gd name="T8" fmla="*/ 3 w 36"/>
                <a:gd name="T9" fmla="*/ 16 h 38"/>
                <a:gd name="T10" fmla="*/ 2 w 36"/>
                <a:gd name="T11" fmla="*/ 19 h 38"/>
                <a:gd name="T12" fmla="*/ 5 w 36"/>
                <a:gd name="T13" fmla="*/ 22 h 38"/>
                <a:gd name="T14" fmla="*/ 16 w 36"/>
                <a:gd name="T15" fmla="*/ 35 h 38"/>
                <a:gd name="T16" fmla="*/ 21 w 36"/>
                <a:gd name="T17" fmla="*/ 33 h 38"/>
                <a:gd name="T18" fmla="*/ 23 w 36"/>
                <a:gd name="T19" fmla="*/ 23 h 38"/>
                <a:gd name="T20" fmla="*/ 33 w 36"/>
                <a:gd name="T21" fmla="*/ 18 h 38"/>
                <a:gd name="T22" fmla="*/ 33 w 36"/>
                <a:gd name="T23" fmla="*/ 18 h 38"/>
                <a:gd name="T24" fmla="*/ 33 w 36"/>
                <a:gd name="T25" fmla="*/ 17 h 38"/>
                <a:gd name="T26" fmla="*/ 32 w 36"/>
                <a:gd name="T27" fmla="*/ 13 h 38"/>
                <a:gd name="T28" fmla="*/ 12 w 36"/>
                <a:gd name="T29" fmla="*/ 18 h 38"/>
                <a:gd name="T30" fmla="*/ 18 w 36"/>
                <a:gd name="T31" fmla="*/ 12 h 38"/>
                <a:gd name="T32" fmla="*/ 22 w 36"/>
                <a:gd name="T33" fmla="*/ 16 h 38"/>
                <a:gd name="T34" fmla="*/ 19 w 36"/>
                <a:gd name="T35" fmla="*/ 19 h 38"/>
                <a:gd name="T36" fmla="*/ 17 w 36"/>
                <a:gd name="T37" fmla="*/ 24 h 38"/>
                <a:gd name="T38" fmla="*/ 12 w 36"/>
                <a:gd name="T39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8">
                  <a:moveTo>
                    <a:pt x="32" y="13"/>
                  </a:moveTo>
                  <a:cubicBezTo>
                    <a:pt x="31" y="13"/>
                    <a:pt x="30" y="13"/>
                    <a:pt x="29" y="13"/>
                  </a:cubicBezTo>
                  <a:cubicBezTo>
                    <a:pt x="24" y="13"/>
                    <a:pt x="20" y="8"/>
                    <a:pt x="20" y="3"/>
                  </a:cubicBezTo>
                  <a:cubicBezTo>
                    <a:pt x="19" y="1"/>
                    <a:pt x="15" y="0"/>
                    <a:pt x="15" y="3"/>
                  </a:cubicBezTo>
                  <a:cubicBezTo>
                    <a:pt x="15" y="10"/>
                    <a:pt x="11" y="17"/>
                    <a:pt x="3" y="16"/>
                  </a:cubicBezTo>
                  <a:cubicBezTo>
                    <a:pt x="1" y="16"/>
                    <a:pt x="0" y="18"/>
                    <a:pt x="2" y="19"/>
                  </a:cubicBezTo>
                  <a:cubicBezTo>
                    <a:pt x="2" y="21"/>
                    <a:pt x="3" y="22"/>
                    <a:pt x="5" y="22"/>
                  </a:cubicBezTo>
                  <a:cubicBezTo>
                    <a:pt x="12" y="21"/>
                    <a:pt x="14" y="29"/>
                    <a:pt x="16" y="35"/>
                  </a:cubicBezTo>
                  <a:cubicBezTo>
                    <a:pt x="17" y="38"/>
                    <a:pt x="21" y="36"/>
                    <a:pt x="21" y="33"/>
                  </a:cubicBezTo>
                  <a:cubicBezTo>
                    <a:pt x="21" y="30"/>
                    <a:pt x="21" y="25"/>
                    <a:pt x="23" y="23"/>
                  </a:cubicBezTo>
                  <a:cubicBezTo>
                    <a:pt x="25" y="19"/>
                    <a:pt x="29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7"/>
                  </a:cubicBezTo>
                  <a:cubicBezTo>
                    <a:pt x="36" y="17"/>
                    <a:pt x="35" y="12"/>
                    <a:pt x="32" y="13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4"/>
                    <a:pt x="18" y="12"/>
                  </a:cubicBezTo>
                  <a:cubicBezTo>
                    <a:pt x="19" y="13"/>
                    <a:pt x="20" y="15"/>
                    <a:pt x="22" y="16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18" y="21"/>
                    <a:pt x="17" y="22"/>
                    <a:pt x="17" y="24"/>
                  </a:cubicBezTo>
                  <a:cubicBezTo>
                    <a:pt x="15" y="22"/>
                    <a:pt x="14" y="20"/>
                    <a:pt x="12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022" y="940"/>
              <a:ext cx="42" cy="51"/>
            </a:xfrm>
            <a:custGeom>
              <a:avLst/>
              <a:gdLst>
                <a:gd name="T0" fmla="*/ 19 w 20"/>
                <a:gd name="T1" fmla="*/ 11 h 24"/>
                <a:gd name="T2" fmla="*/ 18 w 20"/>
                <a:gd name="T3" fmla="*/ 8 h 24"/>
                <a:gd name="T4" fmla="*/ 12 w 20"/>
                <a:gd name="T5" fmla="*/ 7 h 24"/>
                <a:gd name="T6" fmla="*/ 11 w 20"/>
                <a:gd name="T7" fmla="*/ 2 h 24"/>
                <a:gd name="T8" fmla="*/ 7 w 20"/>
                <a:gd name="T9" fmla="*/ 2 h 24"/>
                <a:gd name="T10" fmla="*/ 4 w 20"/>
                <a:gd name="T11" fmla="*/ 9 h 24"/>
                <a:gd name="T12" fmla="*/ 3 w 20"/>
                <a:gd name="T13" fmla="*/ 9 h 24"/>
                <a:gd name="T14" fmla="*/ 3 w 20"/>
                <a:gd name="T15" fmla="*/ 9 h 24"/>
                <a:gd name="T16" fmla="*/ 2 w 20"/>
                <a:gd name="T17" fmla="*/ 12 h 24"/>
                <a:gd name="T18" fmla="*/ 7 w 20"/>
                <a:gd name="T19" fmla="*/ 21 h 24"/>
                <a:gd name="T20" fmla="*/ 11 w 20"/>
                <a:gd name="T21" fmla="*/ 21 h 24"/>
                <a:gd name="T22" fmla="*/ 18 w 20"/>
                <a:gd name="T23" fmla="*/ 14 h 24"/>
                <a:gd name="T24" fmla="*/ 19 w 20"/>
                <a:gd name="T25" fmla="*/ 11 h 24"/>
                <a:gd name="T26" fmla="*/ 7 w 20"/>
                <a:gd name="T27" fmla="*/ 11 h 24"/>
                <a:gd name="T28" fmla="*/ 9 w 20"/>
                <a:gd name="T29" fmla="*/ 8 h 24"/>
                <a:gd name="T30" fmla="*/ 10 w 20"/>
                <a:gd name="T31" fmla="*/ 10 h 24"/>
                <a:gd name="T32" fmla="*/ 12 w 20"/>
                <a:gd name="T33" fmla="*/ 11 h 24"/>
                <a:gd name="T34" fmla="*/ 12 w 20"/>
                <a:gd name="T35" fmla="*/ 12 h 24"/>
                <a:gd name="T36" fmla="*/ 9 w 20"/>
                <a:gd name="T37" fmla="*/ 14 h 24"/>
                <a:gd name="T38" fmla="*/ 7 w 20"/>
                <a:gd name="T3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24">
                  <a:moveTo>
                    <a:pt x="19" y="11"/>
                  </a:moveTo>
                  <a:cubicBezTo>
                    <a:pt x="19" y="10"/>
                    <a:pt x="19" y="9"/>
                    <a:pt x="18" y="8"/>
                  </a:cubicBezTo>
                  <a:cubicBezTo>
                    <a:pt x="16" y="8"/>
                    <a:pt x="14" y="9"/>
                    <a:pt x="12" y="7"/>
                  </a:cubicBezTo>
                  <a:cubicBezTo>
                    <a:pt x="11" y="5"/>
                    <a:pt x="11" y="4"/>
                    <a:pt x="11" y="2"/>
                  </a:cubicBezTo>
                  <a:cubicBezTo>
                    <a:pt x="11" y="0"/>
                    <a:pt x="8" y="0"/>
                    <a:pt x="7" y="2"/>
                  </a:cubicBezTo>
                  <a:cubicBezTo>
                    <a:pt x="7" y="5"/>
                    <a:pt x="5" y="7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0" y="11"/>
                    <a:pt x="2" y="12"/>
                  </a:cubicBezTo>
                  <a:cubicBezTo>
                    <a:pt x="5" y="15"/>
                    <a:pt x="7" y="17"/>
                    <a:pt x="7" y="21"/>
                  </a:cubicBezTo>
                  <a:cubicBezTo>
                    <a:pt x="8" y="24"/>
                    <a:pt x="12" y="24"/>
                    <a:pt x="11" y="21"/>
                  </a:cubicBezTo>
                  <a:cubicBezTo>
                    <a:pt x="11" y="17"/>
                    <a:pt x="14" y="14"/>
                    <a:pt x="18" y="14"/>
                  </a:cubicBezTo>
                  <a:cubicBezTo>
                    <a:pt x="20" y="14"/>
                    <a:pt x="20" y="12"/>
                    <a:pt x="19" y="11"/>
                  </a:cubicBezTo>
                  <a:close/>
                  <a:moveTo>
                    <a:pt x="7" y="11"/>
                  </a:moveTo>
                  <a:cubicBezTo>
                    <a:pt x="7" y="10"/>
                    <a:pt x="8" y="9"/>
                    <a:pt x="9" y="8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0" y="13"/>
                    <a:pt x="9" y="14"/>
                  </a:cubicBezTo>
                  <a:cubicBezTo>
                    <a:pt x="9" y="13"/>
                    <a:pt x="8" y="12"/>
                    <a:pt x="7" y="11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51" y="1073"/>
              <a:ext cx="63" cy="68"/>
            </a:xfrm>
            <a:custGeom>
              <a:avLst/>
              <a:gdLst>
                <a:gd name="T0" fmla="*/ 27 w 30"/>
                <a:gd name="T1" fmla="*/ 12 h 32"/>
                <a:gd name="T2" fmla="*/ 18 w 30"/>
                <a:gd name="T3" fmla="*/ 12 h 32"/>
                <a:gd name="T4" fmla="*/ 15 w 30"/>
                <a:gd name="T5" fmla="*/ 3 h 32"/>
                <a:gd name="T6" fmla="*/ 11 w 30"/>
                <a:gd name="T7" fmla="*/ 4 h 32"/>
                <a:gd name="T8" fmla="*/ 6 w 30"/>
                <a:gd name="T9" fmla="*/ 15 h 32"/>
                <a:gd name="T10" fmla="*/ 5 w 30"/>
                <a:gd name="T11" fmla="*/ 18 h 32"/>
                <a:gd name="T12" fmla="*/ 3 w 30"/>
                <a:gd name="T13" fmla="*/ 18 h 32"/>
                <a:gd name="T14" fmla="*/ 5 w 30"/>
                <a:gd name="T15" fmla="*/ 23 h 32"/>
                <a:gd name="T16" fmla="*/ 15 w 30"/>
                <a:gd name="T17" fmla="*/ 30 h 32"/>
                <a:gd name="T18" fmla="*/ 20 w 30"/>
                <a:gd name="T19" fmla="*/ 29 h 32"/>
                <a:gd name="T20" fmla="*/ 20 w 30"/>
                <a:gd name="T21" fmla="*/ 22 h 32"/>
                <a:gd name="T22" fmla="*/ 25 w 30"/>
                <a:gd name="T23" fmla="*/ 18 h 32"/>
                <a:gd name="T24" fmla="*/ 28 w 30"/>
                <a:gd name="T25" fmla="*/ 16 h 32"/>
                <a:gd name="T26" fmla="*/ 27 w 30"/>
                <a:gd name="T27" fmla="*/ 12 h 32"/>
                <a:gd name="T28" fmla="*/ 10 w 30"/>
                <a:gd name="T29" fmla="*/ 18 h 32"/>
                <a:gd name="T30" fmla="*/ 13 w 30"/>
                <a:gd name="T31" fmla="*/ 15 h 32"/>
                <a:gd name="T32" fmla="*/ 16 w 30"/>
                <a:gd name="T33" fmla="*/ 17 h 32"/>
                <a:gd name="T34" fmla="*/ 17 w 30"/>
                <a:gd name="T35" fmla="*/ 18 h 32"/>
                <a:gd name="T36" fmla="*/ 16 w 30"/>
                <a:gd name="T37" fmla="*/ 19 h 32"/>
                <a:gd name="T38" fmla="*/ 15 w 30"/>
                <a:gd name="T39" fmla="*/ 22 h 32"/>
                <a:gd name="T40" fmla="*/ 10 w 30"/>
                <a:gd name="T41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32">
                  <a:moveTo>
                    <a:pt x="27" y="12"/>
                  </a:moveTo>
                  <a:cubicBezTo>
                    <a:pt x="24" y="13"/>
                    <a:pt x="21" y="14"/>
                    <a:pt x="18" y="12"/>
                  </a:cubicBezTo>
                  <a:cubicBezTo>
                    <a:pt x="16" y="10"/>
                    <a:pt x="16" y="7"/>
                    <a:pt x="15" y="3"/>
                  </a:cubicBezTo>
                  <a:cubicBezTo>
                    <a:pt x="15" y="0"/>
                    <a:pt x="11" y="1"/>
                    <a:pt x="11" y="4"/>
                  </a:cubicBezTo>
                  <a:cubicBezTo>
                    <a:pt x="11" y="8"/>
                    <a:pt x="11" y="13"/>
                    <a:pt x="6" y="15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0" y="20"/>
                    <a:pt x="2" y="23"/>
                    <a:pt x="5" y="23"/>
                  </a:cubicBezTo>
                  <a:cubicBezTo>
                    <a:pt x="10" y="21"/>
                    <a:pt x="13" y="26"/>
                    <a:pt x="15" y="30"/>
                  </a:cubicBezTo>
                  <a:cubicBezTo>
                    <a:pt x="16" y="32"/>
                    <a:pt x="20" y="32"/>
                    <a:pt x="20" y="29"/>
                  </a:cubicBezTo>
                  <a:cubicBezTo>
                    <a:pt x="19" y="27"/>
                    <a:pt x="19" y="24"/>
                    <a:pt x="20" y="22"/>
                  </a:cubicBezTo>
                  <a:cubicBezTo>
                    <a:pt x="20" y="20"/>
                    <a:pt x="23" y="19"/>
                    <a:pt x="25" y="18"/>
                  </a:cubicBezTo>
                  <a:cubicBezTo>
                    <a:pt x="26" y="17"/>
                    <a:pt x="27" y="17"/>
                    <a:pt x="28" y="16"/>
                  </a:cubicBezTo>
                  <a:cubicBezTo>
                    <a:pt x="30" y="15"/>
                    <a:pt x="30" y="12"/>
                    <a:pt x="27" y="12"/>
                  </a:cubicBezTo>
                  <a:close/>
                  <a:moveTo>
                    <a:pt x="10" y="18"/>
                  </a:moveTo>
                  <a:cubicBezTo>
                    <a:pt x="11" y="17"/>
                    <a:pt x="12" y="16"/>
                    <a:pt x="13" y="15"/>
                  </a:cubicBezTo>
                  <a:cubicBezTo>
                    <a:pt x="14" y="16"/>
                    <a:pt x="15" y="17"/>
                    <a:pt x="16" y="17"/>
                  </a:cubicBezTo>
                  <a:cubicBezTo>
                    <a:pt x="16" y="17"/>
                    <a:pt x="17" y="18"/>
                    <a:pt x="17" y="18"/>
                  </a:cubicBezTo>
                  <a:cubicBezTo>
                    <a:pt x="17" y="18"/>
                    <a:pt x="16" y="18"/>
                    <a:pt x="16" y="19"/>
                  </a:cubicBezTo>
                  <a:cubicBezTo>
                    <a:pt x="16" y="20"/>
                    <a:pt x="15" y="21"/>
                    <a:pt x="15" y="22"/>
                  </a:cubicBezTo>
                  <a:cubicBezTo>
                    <a:pt x="14" y="20"/>
                    <a:pt x="12" y="19"/>
                    <a:pt x="10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917" y="1230"/>
              <a:ext cx="147" cy="141"/>
            </a:xfrm>
            <a:custGeom>
              <a:avLst/>
              <a:gdLst>
                <a:gd name="T0" fmla="*/ 55 w 70"/>
                <a:gd name="T1" fmla="*/ 39 h 67"/>
                <a:gd name="T2" fmla="*/ 68 w 70"/>
                <a:gd name="T3" fmla="*/ 25 h 67"/>
                <a:gd name="T4" fmla="*/ 48 w 70"/>
                <a:gd name="T5" fmla="*/ 18 h 67"/>
                <a:gd name="T6" fmla="*/ 35 w 70"/>
                <a:gd name="T7" fmla="*/ 0 h 67"/>
                <a:gd name="T8" fmla="*/ 25 w 70"/>
                <a:gd name="T9" fmla="*/ 21 h 67"/>
                <a:gd name="T10" fmla="*/ 14 w 70"/>
                <a:gd name="T11" fmla="*/ 22 h 67"/>
                <a:gd name="T12" fmla="*/ 4 w 70"/>
                <a:gd name="T13" fmla="*/ 29 h 67"/>
                <a:gd name="T14" fmla="*/ 18 w 70"/>
                <a:gd name="T15" fmla="*/ 43 h 67"/>
                <a:gd name="T16" fmla="*/ 16 w 70"/>
                <a:gd name="T17" fmla="*/ 58 h 67"/>
                <a:gd name="T18" fmla="*/ 22 w 70"/>
                <a:gd name="T19" fmla="*/ 66 h 67"/>
                <a:gd name="T20" fmla="*/ 31 w 70"/>
                <a:gd name="T21" fmla="*/ 63 h 67"/>
                <a:gd name="T22" fmla="*/ 36 w 70"/>
                <a:gd name="T23" fmla="*/ 58 h 67"/>
                <a:gd name="T24" fmla="*/ 38 w 70"/>
                <a:gd name="T25" fmla="*/ 53 h 67"/>
                <a:gd name="T26" fmla="*/ 47 w 70"/>
                <a:gd name="T27" fmla="*/ 61 h 67"/>
                <a:gd name="T28" fmla="*/ 59 w 70"/>
                <a:gd name="T29" fmla="*/ 62 h 67"/>
                <a:gd name="T30" fmla="*/ 55 w 70"/>
                <a:gd name="T31" fmla="*/ 39 h 67"/>
                <a:gd name="T32" fmla="*/ 54 w 70"/>
                <a:gd name="T33" fmla="*/ 57 h 67"/>
                <a:gd name="T34" fmla="*/ 40 w 70"/>
                <a:gd name="T35" fmla="*/ 50 h 67"/>
                <a:gd name="T36" fmla="*/ 39 w 70"/>
                <a:gd name="T37" fmla="*/ 51 h 67"/>
                <a:gd name="T38" fmla="*/ 37 w 70"/>
                <a:gd name="T39" fmla="*/ 50 h 67"/>
                <a:gd name="T40" fmla="*/ 25 w 70"/>
                <a:gd name="T41" fmla="*/ 61 h 67"/>
                <a:gd name="T42" fmla="*/ 22 w 70"/>
                <a:gd name="T43" fmla="*/ 53 h 67"/>
                <a:gd name="T44" fmla="*/ 21 w 70"/>
                <a:gd name="T45" fmla="*/ 44 h 67"/>
                <a:gd name="T46" fmla="*/ 22 w 70"/>
                <a:gd name="T47" fmla="*/ 40 h 67"/>
                <a:gd name="T48" fmla="*/ 10 w 70"/>
                <a:gd name="T49" fmla="*/ 31 h 67"/>
                <a:gd name="T50" fmla="*/ 18 w 70"/>
                <a:gd name="T51" fmla="*/ 27 h 67"/>
                <a:gd name="T52" fmla="*/ 27 w 70"/>
                <a:gd name="T53" fmla="*/ 25 h 67"/>
                <a:gd name="T54" fmla="*/ 29 w 70"/>
                <a:gd name="T55" fmla="*/ 22 h 67"/>
                <a:gd name="T56" fmla="*/ 30 w 70"/>
                <a:gd name="T57" fmla="*/ 16 h 67"/>
                <a:gd name="T58" fmla="*/ 34 w 70"/>
                <a:gd name="T59" fmla="*/ 6 h 67"/>
                <a:gd name="T60" fmla="*/ 43 w 70"/>
                <a:gd name="T61" fmla="*/ 19 h 67"/>
                <a:gd name="T62" fmla="*/ 44 w 70"/>
                <a:gd name="T63" fmla="*/ 22 h 67"/>
                <a:gd name="T64" fmla="*/ 60 w 70"/>
                <a:gd name="T65" fmla="*/ 25 h 67"/>
                <a:gd name="T66" fmla="*/ 50 w 70"/>
                <a:gd name="T67" fmla="*/ 35 h 67"/>
                <a:gd name="T68" fmla="*/ 51 w 70"/>
                <a:gd name="T69" fmla="*/ 39 h 67"/>
                <a:gd name="T70" fmla="*/ 51 w 70"/>
                <a:gd name="T71" fmla="*/ 40 h 67"/>
                <a:gd name="T72" fmla="*/ 54 w 70"/>
                <a:gd name="T73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67">
                  <a:moveTo>
                    <a:pt x="55" y="39"/>
                  </a:moveTo>
                  <a:cubicBezTo>
                    <a:pt x="62" y="37"/>
                    <a:pt x="70" y="31"/>
                    <a:pt x="68" y="25"/>
                  </a:cubicBezTo>
                  <a:cubicBezTo>
                    <a:pt x="65" y="19"/>
                    <a:pt x="55" y="17"/>
                    <a:pt x="48" y="18"/>
                  </a:cubicBezTo>
                  <a:cubicBezTo>
                    <a:pt x="48" y="11"/>
                    <a:pt x="43" y="0"/>
                    <a:pt x="35" y="0"/>
                  </a:cubicBezTo>
                  <a:cubicBezTo>
                    <a:pt x="27" y="1"/>
                    <a:pt x="26" y="14"/>
                    <a:pt x="25" y="21"/>
                  </a:cubicBezTo>
                  <a:cubicBezTo>
                    <a:pt x="22" y="20"/>
                    <a:pt x="17" y="21"/>
                    <a:pt x="14" y="22"/>
                  </a:cubicBezTo>
                  <a:cubicBezTo>
                    <a:pt x="10" y="23"/>
                    <a:pt x="6" y="25"/>
                    <a:pt x="4" y="29"/>
                  </a:cubicBezTo>
                  <a:cubicBezTo>
                    <a:pt x="0" y="37"/>
                    <a:pt x="12" y="41"/>
                    <a:pt x="18" y="43"/>
                  </a:cubicBezTo>
                  <a:cubicBezTo>
                    <a:pt x="17" y="48"/>
                    <a:pt x="16" y="54"/>
                    <a:pt x="16" y="58"/>
                  </a:cubicBezTo>
                  <a:cubicBezTo>
                    <a:pt x="16" y="62"/>
                    <a:pt x="18" y="65"/>
                    <a:pt x="22" y="66"/>
                  </a:cubicBezTo>
                  <a:cubicBezTo>
                    <a:pt x="25" y="67"/>
                    <a:pt x="29" y="66"/>
                    <a:pt x="31" y="63"/>
                  </a:cubicBezTo>
                  <a:cubicBezTo>
                    <a:pt x="33" y="61"/>
                    <a:pt x="34" y="60"/>
                    <a:pt x="36" y="58"/>
                  </a:cubicBezTo>
                  <a:cubicBezTo>
                    <a:pt x="36" y="56"/>
                    <a:pt x="38" y="55"/>
                    <a:pt x="38" y="53"/>
                  </a:cubicBezTo>
                  <a:cubicBezTo>
                    <a:pt x="39" y="57"/>
                    <a:pt x="44" y="60"/>
                    <a:pt x="47" y="61"/>
                  </a:cubicBezTo>
                  <a:cubicBezTo>
                    <a:pt x="51" y="63"/>
                    <a:pt x="55" y="64"/>
                    <a:pt x="59" y="62"/>
                  </a:cubicBezTo>
                  <a:cubicBezTo>
                    <a:pt x="68" y="58"/>
                    <a:pt x="60" y="44"/>
                    <a:pt x="55" y="39"/>
                  </a:cubicBezTo>
                  <a:close/>
                  <a:moveTo>
                    <a:pt x="54" y="57"/>
                  </a:moveTo>
                  <a:cubicBezTo>
                    <a:pt x="48" y="57"/>
                    <a:pt x="45" y="52"/>
                    <a:pt x="40" y="50"/>
                  </a:cubicBezTo>
                  <a:cubicBezTo>
                    <a:pt x="39" y="50"/>
                    <a:pt x="39" y="50"/>
                    <a:pt x="39" y="51"/>
                  </a:cubicBezTo>
                  <a:cubicBezTo>
                    <a:pt x="38" y="50"/>
                    <a:pt x="38" y="50"/>
                    <a:pt x="37" y="50"/>
                  </a:cubicBezTo>
                  <a:cubicBezTo>
                    <a:pt x="31" y="50"/>
                    <a:pt x="31" y="59"/>
                    <a:pt x="25" y="61"/>
                  </a:cubicBezTo>
                  <a:cubicBezTo>
                    <a:pt x="21" y="62"/>
                    <a:pt x="22" y="56"/>
                    <a:pt x="22" y="53"/>
                  </a:cubicBezTo>
                  <a:cubicBezTo>
                    <a:pt x="22" y="50"/>
                    <a:pt x="22" y="47"/>
                    <a:pt x="21" y="44"/>
                  </a:cubicBezTo>
                  <a:cubicBezTo>
                    <a:pt x="22" y="43"/>
                    <a:pt x="23" y="41"/>
                    <a:pt x="22" y="40"/>
                  </a:cubicBezTo>
                  <a:cubicBezTo>
                    <a:pt x="20" y="37"/>
                    <a:pt x="9" y="36"/>
                    <a:pt x="10" y="31"/>
                  </a:cubicBezTo>
                  <a:cubicBezTo>
                    <a:pt x="10" y="28"/>
                    <a:pt x="15" y="27"/>
                    <a:pt x="18" y="27"/>
                  </a:cubicBezTo>
                  <a:cubicBezTo>
                    <a:pt x="21" y="26"/>
                    <a:pt x="24" y="26"/>
                    <a:pt x="27" y="25"/>
                  </a:cubicBezTo>
                  <a:cubicBezTo>
                    <a:pt x="28" y="25"/>
                    <a:pt x="29" y="23"/>
                    <a:pt x="29" y="22"/>
                  </a:cubicBezTo>
                  <a:cubicBezTo>
                    <a:pt x="29" y="20"/>
                    <a:pt x="30" y="18"/>
                    <a:pt x="30" y="16"/>
                  </a:cubicBezTo>
                  <a:cubicBezTo>
                    <a:pt x="31" y="13"/>
                    <a:pt x="31" y="8"/>
                    <a:pt x="34" y="6"/>
                  </a:cubicBezTo>
                  <a:cubicBezTo>
                    <a:pt x="39" y="3"/>
                    <a:pt x="42" y="15"/>
                    <a:pt x="43" y="19"/>
                  </a:cubicBezTo>
                  <a:cubicBezTo>
                    <a:pt x="42" y="20"/>
                    <a:pt x="43" y="22"/>
                    <a:pt x="44" y="22"/>
                  </a:cubicBezTo>
                  <a:cubicBezTo>
                    <a:pt x="49" y="24"/>
                    <a:pt x="55" y="23"/>
                    <a:pt x="60" y="25"/>
                  </a:cubicBezTo>
                  <a:cubicBezTo>
                    <a:pt x="67" y="28"/>
                    <a:pt x="53" y="33"/>
                    <a:pt x="50" y="35"/>
                  </a:cubicBezTo>
                  <a:cubicBezTo>
                    <a:pt x="48" y="36"/>
                    <a:pt x="49" y="38"/>
                    <a:pt x="51" y="39"/>
                  </a:cubicBezTo>
                  <a:cubicBezTo>
                    <a:pt x="50" y="39"/>
                    <a:pt x="50" y="40"/>
                    <a:pt x="51" y="40"/>
                  </a:cubicBezTo>
                  <a:cubicBezTo>
                    <a:pt x="52" y="43"/>
                    <a:pt x="61" y="57"/>
                    <a:pt x="54" y="57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1718427" y="1794712"/>
            <a:ext cx="1097991" cy="420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步骤二</a:t>
            </a:r>
            <a:endParaRPr lang="zh-CN" altLang="en-US" sz="2135" dirty="0">
              <a:solidFill>
                <a:srgbClr val="0063A0"/>
              </a:solidFill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grpSp>
        <p:nvGrpSpPr>
          <p:cNvPr id="23" name="稻壳儿春秋广告/盗版必究        原创来源：http://chn.docer.com/works?userid=199329941#!/work_time"/>
          <p:cNvGrpSpPr>
            <a:grpSpLocks noChangeAspect="1"/>
          </p:cNvGrpSpPr>
          <p:nvPr/>
        </p:nvGrpSpPr>
        <p:grpSpPr bwMode="auto">
          <a:xfrm>
            <a:off x="6509122" y="1550055"/>
            <a:ext cx="592594" cy="667938"/>
            <a:chOff x="1647" y="926"/>
            <a:chExt cx="689" cy="776"/>
          </a:xfrm>
        </p:grpSpPr>
        <p:sp>
          <p:nvSpPr>
            <p:cNvPr id="2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47" y="1059"/>
              <a:ext cx="689" cy="643"/>
            </a:xfrm>
            <a:custGeom>
              <a:avLst/>
              <a:gdLst>
                <a:gd name="T0" fmla="*/ 269 w 327"/>
                <a:gd name="T1" fmla="*/ 58 h 305"/>
                <a:gd name="T2" fmla="*/ 264 w 327"/>
                <a:gd name="T3" fmla="*/ 39 h 305"/>
                <a:gd name="T4" fmla="*/ 155 w 327"/>
                <a:gd name="T5" fmla="*/ 1 h 305"/>
                <a:gd name="T6" fmla="*/ 61 w 327"/>
                <a:gd name="T7" fmla="*/ 42 h 305"/>
                <a:gd name="T8" fmla="*/ 24 w 327"/>
                <a:gd name="T9" fmla="*/ 61 h 305"/>
                <a:gd name="T10" fmla="*/ 67 w 327"/>
                <a:gd name="T11" fmla="*/ 147 h 305"/>
                <a:gd name="T12" fmla="*/ 72 w 327"/>
                <a:gd name="T13" fmla="*/ 153 h 305"/>
                <a:gd name="T14" fmla="*/ 152 w 327"/>
                <a:gd name="T15" fmla="*/ 223 h 305"/>
                <a:gd name="T16" fmla="*/ 110 w 327"/>
                <a:gd name="T17" fmla="*/ 261 h 305"/>
                <a:gd name="T18" fmla="*/ 182 w 327"/>
                <a:gd name="T19" fmla="*/ 299 h 305"/>
                <a:gd name="T20" fmla="*/ 235 w 327"/>
                <a:gd name="T21" fmla="*/ 275 h 305"/>
                <a:gd name="T22" fmla="*/ 213 w 327"/>
                <a:gd name="T23" fmla="*/ 244 h 305"/>
                <a:gd name="T24" fmla="*/ 188 w 327"/>
                <a:gd name="T25" fmla="*/ 215 h 305"/>
                <a:gd name="T26" fmla="*/ 254 w 327"/>
                <a:gd name="T27" fmla="*/ 152 h 305"/>
                <a:gd name="T28" fmla="*/ 306 w 327"/>
                <a:gd name="T29" fmla="*/ 109 h 305"/>
                <a:gd name="T30" fmla="*/ 292 w 327"/>
                <a:gd name="T31" fmla="*/ 46 h 305"/>
                <a:gd name="T32" fmla="*/ 252 w 327"/>
                <a:gd name="T33" fmla="*/ 32 h 305"/>
                <a:gd name="T34" fmla="*/ 128 w 327"/>
                <a:gd name="T35" fmla="*/ 55 h 305"/>
                <a:gd name="T36" fmla="*/ 163 w 327"/>
                <a:gd name="T37" fmla="*/ 9 h 305"/>
                <a:gd name="T38" fmla="*/ 26 w 327"/>
                <a:gd name="T39" fmla="*/ 108 h 305"/>
                <a:gd name="T40" fmla="*/ 43 w 327"/>
                <a:gd name="T41" fmla="*/ 71 h 305"/>
                <a:gd name="T42" fmla="*/ 36 w 327"/>
                <a:gd name="T43" fmla="*/ 99 h 305"/>
                <a:gd name="T44" fmla="*/ 62 w 327"/>
                <a:gd name="T45" fmla="*/ 129 h 305"/>
                <a:gd name="T46" fmla="*/ 190 w 327"/>
                <a:gd name="T47" fmla="*/ 249 h 305"/>
                <a:gd name="T48" fmla="*/ 195 w 327"/>
                <a:gd name="T49" fmla="*/ 240 h 305"/>
                <a:gd name="T50" fmla="*/ 173 w 327"/>
                <a:gd name="T51" fmla="*/ 294 h 305"/>
                <a:gd name="T52" fmla="*/ 151 w 327"/>
                <a:gd name="T53" fmla="*/ 234 h 305"/>
                <a:gd name="T54" fmla="*/ 152 w 327"/>
                <a:gd name="T55" fmla="*/ 249 h 305"/>
                <a:gd name="T56" fmla="*/ 169 w 327"/>
                <a:gd name="T57" fmla="*/ 186 h 305"/>
                <a:gd name="T58" fmla="*/ 178 w 327"/>
                <a:gd name="T59" fmla="*/ 211 h 305"/>
                <a:gd name="T60" fmla="*/ 249 w 327"/>
                <a:gd name="T61" fmla="*/ 140 h 305"/>
                <a:gd name="T62" fmla="*/ 75 w 327"/>
                <a:gd name="T63" fmla="*/ 136 h 305"/>
                <a:gd name="T64" fmla="*/ 70 w 327"/>
                <a:gd name="T65" fmla="*/ 37 h 305"/>
                <a:gd name="T66" fmla="*/ 111 w 327"/>
                <a:gd name="T67" fmla="*/ 58 h 305"/>
                <a:gd name="T68" fmla="*/ 254 w 327"/>
                <a:gd name="T69" fmla="*/ 40 h 305"/>
                <a:gd name="T70" fmla="*/ 249 w 327"/>
                <a:gd name="T71" fmla="*/ 140 h 305"/>
                <a:gd name="T72" fmla="*/ 282 w 327"/>
                <a:gd name="T73" fmla="*/ 111 h 305"/>
                <a:gd name="T74" fmla="*/ 271 w 327"/>
                <a:gd name="T75" fmla="*/ 87 h 305"/>
                <a:gd name="T76" fmla="*/ 297 w 327"/>
                <a:gd name="T77" fmla="*/ 74 h 305"/>
                <a:gd name="T78" fmla="*/ 313 w 327"/>
                <a:gd name="T79" fmla="*/ 8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7" h="305">
                  <a:moveTo>
                    <a:pt x="292" y="46"/>
                  </a:moveTo>
                  <a:cubicBezTo>
                    <a:pt x="282" y="46"/>
                    <a:pt x="274" y="51"/>
                    <a:pt x="269" y="58"/>
                  </a:cubicBezTo>
                  <a:cubicBezTo>
                    <a:pt x="268" y="51"/>
                    <a:pt x="266" y="45"/>
                    <a:pt x="264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62" y="22"/>
                    <a:pt x="248" y="14"/>
                    <a:pt x="233" y="10"/>
                  </a:cubicBezTo>
                  <a:cubicBezTo>
                    <a:pt x="208" y="3"/>
                    <a:pt x="181" y="0"/>
                    <a:pt x="155" y="1"/>
                  </a:cubicBezTo>
                  <a:cubicBezTo>
                    <a:pt x="134" y="2"/>
                    <a:pt x="67" y="1"/>
                    <a:pt x="62" y="37"/>
                  </a:cubicBezTo>
                  <a:cubicBezTo>
                    <a:pt x="62" y="38"/>
                    <a:pt x="61" y="40"/>
                    <a:pt x="61" y="42"/>
                  </a:cubicBezTo>
                  <a:cubicBezTo>
                    <a:pt x="60" y="50"/>
                    <a:pt x="59" y="60"/>
                    <a:pt x="58" y="70"/>
                  </a:cubicBezTo>
                  <a:cubicBezTo>
                    <a:pt x="52" y="59"/>
                    <a:pt x="36" y="55"/>
                    <a:pt x="24" y="61"/>
                  </a:cubicBezTo>
                  <a:cubicBezTo>
                    <a:pt x="8" y="68"/>
                    <a:pt x="0" y="88"/>
                    <a:pt x="9" y="104"/>
                  </a:cubicBezTo>
                  <a:cubicBezTo>
                    <a:pt x="22" y="126"/>
                    <a:pt x="51" y="129"/>
                    <a:pt x="67" y="147"/>
                  </a:cubicBezTo>
                  <a:cubicBezTo>
                    <a:pt x="68" y="148"/>
                    <a:pt x="69" y="148"/>
                    <a:pt x="69" y="148"/>
                  </a:cubicBezTo>
                  <a:cubicBezTo>
                    <a:pt x="70" y="150"/>
                    <a:pt x="71" y="151"/>
                    <a:pt x="72" y="153"/>
                  </a:cubicBezTo>
                  <a:cubicBezTo>
                    <a:pt x="87" y="175"/>
                    <a:pt x="116" y="184"/>
                    <a:pt x="144" y="186"/>
                  </a:cubicBezTo>
                  <a:cubicBezTo>
                    <a:pt x="149" y="195"/>
                    <a:pt x="153" y="210"/>
                    <a:pt x="152" y="223"/>
                  </a:cubicBezTo>
                  <a:cubicBezTo>
                    <a:pt x="152" y="222"/>
                    <a:pt x="151" y="223"/>
                    <a:pt x="150" y="223"/>
                  </a:cubicBezTo>
                  <a:cubicBezTo>
                    <a:pt x="143" y="243"/>
                    <a:pt x="122" y="247"/>
                    <a:pt x="110" y="261"/>
                  </a:cubicBezTo>
                  <a:cubicBezTo>
                    <a:pt x="105" y="267"/>
                    <a:pt x="104" y="272"/>
                    <a:pt x="107" y="279"/>
                  </a:cubicBezTo>
                  <a:cubicBezTo>
                    <a:pt x="118" y="302"/>
                    <a:pt x="160" y="305"/>
                    <a:pt x="182" y="299"/>
                  </a:cubicBezTo>
                  <a:cubicBezTo>
                    <a:pt x="182" y="299"/>
                    <a:pt x="182" y="299"/>
                    <a:pt x="182" y="299"/>
                  </a:cubicBezTo>
                  <a:cubicBezTo>
                    <a:pt x="202" y="298"/>
                    <a:pt x="227" y="293"/>
                    <a:pt x="235" y="275"/>
                  </a:cubicBezTo>
                  <a:cubicBezTo>
                    <a:pt x="239" y="267"/>
                    <a:pt x="236" y="260"/>
                    <a:pt x="230" y="255"/>
                  </a:cubicBezTo>
                  <a:cubicBezTo>
                    <a:pt x="225" y="250"/>
                    <a:pt x="219" y="247"/>
                    <a:pt x="213" y="244"/>
                  </a:cubicBezTo>
                  <a:cubicBezTo>
                    <a:pt x="207" y="240"/>
                    <a:pt x="194" y="235"/>
                    <a:pt x="190" y="228"/>
                  </a:cubicBezTo>
                  <a:cubicBezTo>
                    <a:pt x="189" y="224"/>
                    <a:pt x="188" y="220"/>
                    <a:pt x="188" y="215"/>
                  </a:cubicBezTo>
                  <a:cubicBezTo>
                    <a:pt x="188" y="208"/>
                    <a:pt x="188" y="192"/>
                    <a:pt x="192" y="184"/>
                  </a:cubicBezTo>
                  <a:cubicBezTo>
                    <a:pt x="216" y="181"/>
                    <a:pt x="241" y="172"/>
                    <a:pt x="254" y="152"/>
                  </a:cubicBezTo>
                  <a:cubicBezTo>
                    <a:pt x="256" y="152"/>
                    <a:pt x="258" y="152"/>
                    <a:pt x="258" y="150"/>
                  </a:cubicBezTo>
                  <a:cubicBezTo>
                    <a:pt x="268" y="129"/>
                    <a:pt x="287" y="121"/>
                    <a:pt x="306" y="109"/>
                  </a:cubicBezTo>
                  <a:cubicBezTo>
                    <a:pt x="315" y="103"/>
                    <a:pt x="322" y="96"/>
                    <a:pt x="324" y="85"/>
                  </a:cubicBezTo>
                  <a:cubicBezTo>
                    <a:pt x="327" y="65"/>
                    <a:pt x="312" y="45"/>
                    <a:pt x="292" y="46"/>
                  </a:cubicBezTo>
                  <a:close/>
                  <a:moveTo>
                    <a:pt x="163" y="9"/>
                  </a:moveTo>
                  <a:cubicBezTo>
                    <a:pt x="187" y="9"/>
                    <a:pt x="234" y="9"/>
                    <a:pt x="252" y="32"/>
                  </a:cubicBezTo>
                  <a:cubicBezTo>
                    <a:pt x="245" y="52"/>
                    <a:pt x="189" y="55"/>
                    <a:pt x="174" y="57"/>
                  </a:cubicBezTo>
                  <a:cubicBezTo>
                    <a:pt x="158" y="58"/>
                    <a:pt x="143" y="58"/>
                    <a:pt x="128" y="55"/>
                  </a:cubicBezTo>
                  <a:cubicBezTo>
                    <a:pt x="125" y="55"/>
                    <a:pt x="76" y="45"/>
                    <a:pt x="73" y="30"/>
                  </a:cubicBezTo>
                  <a:cubicBezTo>
                    <a:pt x="90" y="9"/>
                    <a:pt x="142" y="9"/>
                    <a:pt x="163" y="9"/>
                  </a:cubicBezTo>
                  <a:close/>
                  <a:moveTo>
                    <a:pt x="39" y="117"/>
                  </a:moveTo>
                  <a:cubicBezTo>
                    <a:pt x="34" y="114"/>
                    <a:pt x="30" y="111"/>
                    <a:pt x="26" y="108"/>
                  </a:cubicBezTo>
                  <a:cubicBezTo>
                    <a:pt x="18" y="101"/>
                    <a:pt x="14" y="95"/>
                    <a:pt x="17" y="85"/>
                  </a:cubicBezTo>
                  <a:cubicBezTo>
                    <a:pt x="21" y="72"/>
                    <a:pt x="30" y="64"/>
                    <a:pt x="43" y="71"/>
                  </a:cubicBezTo>
                  <a:cubicBezTo>
                    <a:pt x="56" y="78"/>
                    <a:pt x="53" y="95"/>
                    <a:pt x="37" y="95"/>
                  </a:cubicBezTo>
                  <a:cubicBezTo>
                    <a:pt x="35" y="95"/>
                    <a:pt x="34" y="99"/>
                    <a:pt x="36" y="99"/>
                  </a:cubicBezTo>
                  <a:cubicBezTo>
                    <a:pt x="45" y="102"/>
                    <a:pt x="53" y="99"/>
                    <a:pt x="57" y="93"/>
                  </a:cubicBezTo>
                  <a:cubicBezTo>
                    <a:pt x="57" y="105"/>
                    <a:pt x="59" y="117"/>
                    <a:pt x="62" y="129"/>
                  </a:cubicBezTo>
                  <a:cubicBezTo>
                    <a:pt x="55" y="124"/>
                    <a:pt x="46" y="121"/>
                    <a:pt x="39" y="117"/>
                  </a:cubicBezTo>
                  <a:close/>
                  <a:moveTo>
                    <a:pt x="190" y="249"/>
                  </a:moveTo>
                  <a:cubicBezTo>
                    <a:pt x="194" y="254"/>
                    <a:pt x="200" y="249"/>
                    <a:pt x="197" y="243"/>
                  </a:cubicBezTo>
                  <a:cubicBezTo>
                    <a:pt x="196" y="242"/>
                    <a:pt x="196" y="241"/>
                    <a:pt x="195" y="240"/>
                  </a:cubicBezTo>
                  <a:cubicBezTo>
                    <a:pt x="203" y="246"/>
                    <a:pt x="212" y="250"/>
                    <a:pt x="218" y="255"/>
                  </a:cubicBezTo>
                  <a:cubicBezTo>
                    <a:pt x="251" y="282"/>
                    <a:pt x="193" y="290"/>
                    <a:pt x="173" y="294"/>
                  </a:cubicBezTo>
                  <a:cubicBezTo>
                    <a:pt x="149" y="292"/>
                    <a:pt x="97" y="286"/>
                    <a:pt x="122" y="262"/>
                  </a:cubicBezTo>
                  <a:cubicBezTo>
                    <a:pt x="133" y="252"/>
                    <a:pt x="145" y="246"/>
                    <a:pt x="151" y="234"/>
                  </a:cubicBezTo>
                  <a:cubicBezTo>
                    <a:pt x="150" y="238"/>
                    <a:pt x="148" y="241"/>
                    <a:pt x="146" y="244"/>
                  </a:cubicBezTo>
                  <a:cubicBezTo>
                    <a:pt x="143" y="249"/>
                    <a:pt x="149" y="253"/>
                    <a:pt x="152" y="249"/>
                  </a:cubicBezTo>
                  <a:cubicBezTo>
                    <a:pt x="166" y="235"/>
                    <a:pt x="162" y="203"/>
                    <a:pt x="150" y="186"/>
                  </a:cubicBezTo>
                  <a:cubicBezTo>
                    <a:pt x="157" y="186"/>
                    <a:pt x="163" y="186"/>
                    <a:pt x="169" y="186"/>
                  </a:cubicBezTo>
                  <a:cubicBezTo>
                    <a:pt x="174" y="186"/>
                    <a:pt x="179" y="185"/>
                    <a:pt x="184" y="185"/>
                  </a:cubicBezTo>
                  <a:cubicBezTo>
                    <a:pt x="180" y="193"/>
                    <a:pt x="178" y="204"/>
                    <a:pt x="178" y="211"/>
                  </a:cubicBezTo>
                  <a:cubicBezTo>
                    <a:pt x="177" y="224"/>
                    <a:pt x="181" y="238"/>
                    <a:pt x="190" y="249"/>
                  </a:cubicBezTo>
                  <a:close/>
                  <a:moveTo>
                    <a:pt x="249" y="140"/>
                  </a:moveTo>
                  <a:cubicBezTo>
                    <a:pt x="234" y="171"/>
                    <a:pt x="193" y="176"/>
                    <a:pt x="162" y="176"/>
                  </a:cubicBezTo>
                  <a:cubicBezTo>
                    <a:pt x="129" y="176"/>
                    <a:pt x="88" y="170"/>
                    <a:pt x="75" y="136"/>
                  </a:cubicBezTo>
                  <a:cubicBezTo>
                    <a:pt x="64" y="108"/>
                    <a:pt x="68" y="44"/>
                    <a:pt x="68" y="44"/>
                  </a:cubicBezTo>
                  <a:cubicBezTo>
                    <a:pt x="68" y="41"/>
                    <a:pt x="69" y="39"/>
                    <a:pt x="70" y="37"/>
                  </a:cubicBezTo>
                  <a:cubicBezTo>
                    <a:pt x="71" y="39"/>
                    <a:pt x="72" y="42"/>
                    <a:pt x="74" y="44"/>
                  </a:cubicBezTo>
                  <a:cubicBezTo>
                    <a:pt x="83" y="52"/>
                    <a:pt x="100" y="55"/>
                    <a:pt x="111" y="58"/>
                  </a:cubicBezTo>
                  <a:cubicBezTo>
                    <a:pt x="126" y="62"/>
                    <a:pt x="141" y="64"/>
                    <a:pt x="157" y="64"/>
                  </a:cubicBezTo>
                  <a:cubicBezTo>
                    <a:pt x="167" y="64"/>
                    <a:pt x="238" y="58"/>
                    <a:pt x="254" y="40"/>
                  </a:cubicBezTo>
                  <a:cubicBezTo>
                    <a:pt x="254" y="41"/>
                    <a:pt x="254" y="42"/>
                    <a:pt x="255" y="42"/>
                  </a:cubicBezTo>
                  <a:cubicBezTo>
                    <a:pt x="265" y="71"/>
                    <a:pt x="263" y="112"/>
                    <a:pt x="249" y="140"/>
                  </a:cubicBezTo>
                  <a:close/>
                  <a:moveTo>
                    <a:pt x="313" y="86"/>
                  </a:moveTo>
                  <a:cubicBezTo>
                    <a:pt x="308" y="99"/>
                    <a:pt x="293" y="104"/>
                    <a:pt x="282" y="111"/>
                  </a:cubicBezTo>
                  <a:cubicBezTo>
                    <a:pt x="277" y="114"/>
                    <a:pt x="272" y="118"/>
                    <a:pt x="267" y="122"/>
                  </a:cubicBezTo>
                  <a:cubicBezTo>
                    <a:pt x="270" y="111"/>
                    <a:pt x="271" y="99"/>
                    <a:pt x="271" y="87"/>
                  </a:cubicBezTo>
                  <a:cubicBezTo>
                    <a:pt x="282" y="99"/>
                    <a:pt x="297" y="92"/>
                    <a:pt x="301" y="78"/>
                  </a:cubicBezTo>
                  <a:cubicBezTo>
                    <a:pt x="302" y="76"/>
                    <a:pt x="298" y="72"/>
                    <a:pt x="297" y="74"/>
                  </a:cubicBezTo>
                  <a:cubicBezTo>
                    <a:pt x="291" y="92"/>
                    <a:pt x="258" y="82"/>
                    <a:pt x="280" y="60"/>
                  </a:cubicBezTo>
                  <a:cubicBezTo>
                    <a:pt x="298" y="42"/>
                    <a:pt x="318" y="72"/>
                    <a:pt x="313" y="8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99" y="926"/>
              <a:ext cx="82" cy="101"/>
            </a:xfrm>
            <a:custGeom>
              <a:avLst/>
              <a:gdLst>
                <a:gd name="T0" fmla="*/ 37 w 39"/>
                <a:gd name="T1" fmla="*/ 23 h 48"/>
                <a:gd name="T2" fmla="*/ 38 w 39"/>
                <a:gd name="T3" fmla="*/ 22 h 48"/>
                <a:gd name="T4" fmla="*/ 35 w 39"/>
                <a:gd name="T5" fmla="*/ 19 h 48"/>
                <a:gd name="T6" fmla="*/ 20 w 39"/>
                <a:gd name="T7" fmla="*/ 4 h 48"/>
                <a:gd name="T8" fmla="*/ 14 w 39"/>
                <a:gd name="T9" fmla="*/ 5 h 48"/>
                <a:gd name="T10" fmla="*/ 13 w 39"/>
                <a:gd name="T11" fmla="*/ 17 h 48"/>
                <a:gd name="T12" fmla="*/ 4 w 39"/>
                <a:gd name="T13" fmla="*/ 24 h 48"/>
                <a:gd name="T14" fmla="*/ 1 w 39"/>
                <a:gd name="T15" fmla="*/ 25 h 48"/>
                <a:gd name="T16" fmla="*/ 2 w 39"/>
                <a:gd name="T17" fmla="*/ 28 h 48"/>
                <a:gd name="T18" fmla="*/ 18 w 39"/>
                <a:gd name="T19" fmla="*/ 45 h 48"/>
                <a:gd name="T20" fmla="*/ 24 w 39"/>
                <a:gd name="T21" fmla="*/ 44 h 48"/>
                <a:gd name="T22" fmla="*/ 25 w 39"/>
                <a:gd name="T23" fmla="*/ 34 h 48"/>
                <a:gd name="T24" fmla="*/ 31 w 39"/>
                <a:gd name="T25" fmla="*/ 27 h 48"/>
                <a:gd name="T26" fmla="*/ 33 w 39"/>
                <a:gd name="T27" fmla="*/ 26 h 48"/>
                <a:gd name="T28" fmla="*/ 35 w 39"/>
                <a:gd name="T29" fmla="*/ 27 h 48"/>
                <a:gd name="T30" fmla="*/ 37 w 39"/>
                <a:gd name="T31" fmla="*/ 23 h 48"/>
                <a:gd name="T32" fmla="*/ 11 w 39"/>
                <a:gd name="T33" fmla="*/ 26 h 48"/>
                <a:gd name="T34" fmla="*/ 14 w 39"/>
                <a:gd name="T35" fmla="*/ 24 h 48"/>
                <a:gd name="T36" fmla="*/ 18 w 39"/>
                <a:gd name="T37" fmla="*/ 19 h 48"/>
                <a:gd name="T38" fmla="*/ 23 w 39"/>
                <a:gd name="T39" fmla="*/ 26 h 48"/>
                <a:gd name="T40" fmla="*/ 24 w 39"/>
                <a:gd name="T41" fmla="*/ 26 h 48"/>
                <a:gd name="T42" fmla="*/ 23 w 39"/>
                <a:gd name="T43" fmla="*/ 28 h 48"/>
                <a:gd name="T44" fmla="*/ 20 w 39"/>
                <a:gd name="T45" fmla="*/ 34 h 48"/>
                <a:gd name="T46" fmla="*/ 11 w 39"/>
                <a:gd name="T47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48">
                  <a:moveTo>
                    <a:pt x="37" y="23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9" y="20"/>
                    <a:pt x="36" y="18"/>
                    <a:pt x="35" y="19"/>
                  </a:cubicBezTo>
                  <a:cubicBezTo>
                    <a:pt x="23" y="27"/>
                    <a:pt x="22" y="12"/>
                    <a:pt x="20" y="4"/>
                  </a:cubicBezTo>
                  <a:cubicBezTo>
                    <a:pt x="19" y="0"/>
                    <a:pt x="14" y="1"/>
                    <a:pt x="14" y="5"/>
                  </a:cubicBezTo>
                  <a:cubicBezTo>
                    <a:pt x="15" y="9"/>
                    <a:pt x="15" y="13"/>
                    <a:pt x="13" y="17"/>
                  </a:cubicBezTo>
                  <a:cubicBezTo>
                    <a:pt x="12" y="18"/>
                    <a:pt x="5" y="26"/>
                    <a:pt x="4" y="24"/>
                  </a:cubicBezTo>
                  <a:cubicBezTo>
                    <a:pt x="3" y="22"/>
                    <a:pt x="0" y="23"/>
                    <a:pt x="1" y="25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10" y="31"/>
                    <a:pt x="17" y="35"/>
                    <a:pt x="18" y="45"/>
                  </a:cubicBezTo>
                  <a:cubicBezTo>
                    <a:pt x="19" y="48"/>
                    <a:pt x="24" y="47"/>
                    <a:pt x="24" y="44"/>
                  </a:cubicBezTo>
                  <a:cubicBezTo>
                    <a:pt x="23" y="40"/>
                    <a:pt x="24" y="37"/>
                    <a:pt x="25" y="34"/>
                  </a:cubicBezTo>
                  <a:cubicBezTo>
                    <a:pt x="26" y="32"/>
                    <a:pt x="29" y="29"/>
                    <a:pt x="31" y="27"/>
                  </a:cubicBezTo>
                  <a:cubicBezTo>
                    <a:pt x="32" y="27"/>
                    <a:pt x="33" y="27"/>
                    <a:pt x="33" y="26"/>
                  </a:cubicBezTo>
                  <a:cubicBezTo>
                    <a:pt x="34" y="26"/>
                    <a:pt x="34" y="26"/>
                    <a:pt x="35" y="27"/>
                  </a:cubicBezTo>
                  <a:cubicBezTo>
                    <a:pt x="37" y="28"/>
                    <a:pt x="39" y="24"/>
                    <a:pt x="37" y="23"/>
                  </a:cubicBezTo>
                  <a:close/>
                  <a:moveTo>
                    <a:pt x="11" y="26"/>
                  </a:moveTo>
                  <a:cubicBezTo>
                    <a:pt x="12" y="25"/>
                    <a:pt x="13" y="25"/>
                    <a:pt x="14" y="24"/>
                  </a:cubicBezTo>
                  <a:cubicBezTo>
                    <a:pt x="15" y="23"/>
                    <a:pt x="17" y="21"/>
                    <a:pt x="18" y="19"/>
                  </a:cubicBezTo>
                  <a:cubicBezTo>
                    <a:pt x="19" y="22"/>
                    <a:pt x="21" y="24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3" y="27"/>
                    <a:pt x="23" y="28"/>
                  </a:cubicBezTo>
                  <a:cubicBezTo>
                    <a:pt x="22" y="30"/>
                    <a:pt x="21" y="32"/>
                    <a:pt x="20" y="34"/>
                  </a:cubicBezTo>
                  <a:cubicBezTo>
                    <a:pt x="18" y="30"/>
                    <a:pt x="14" y="28"/>
                    <a:pt x="11" y="2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212" y="989"/>
              <a:ext cx="105" cy="108"/>
            </a:xfrm>
            <a:custGeom>
              <a:avLst/>
              <a:gdLst>
                <a:gd name="T0" fmla="*/ 46 w 50"/>
                <a:gd name="T1" fmla="*/ 20 h 51"/>
                <a:gd name="T2" fmla="*/ 46 w 50"/>
                <a:gd name="T3" fmla="*/ 20 h 51"/>
                <a:gd name="T4" fmla="*/ 46 w 50"/>
                <a:gd name="T5" fmla="*/ 20 h 51"/>
                <a:gd name="T6" fmla="*/ 25 w 50"/>
                <a:gd name="T7" fmla="*/ 3 h 51"/>
                <a:gd name="T8" fmla="*/ 19 w 50"/>
                <a:gd name="T9" fmla="*/ 3 h 51"/>
                <a:gd name="T10" fmla="*/ 6 w 50"/>
                <a:gd name="T11" fmla="*/ 20 h 51"/>
                <a:gd name="T12" fmla="*/ 2 w 50"/>
                <a:gd name="T13" fmla="*/ 20 h 51"/>
                <a:gd name="T14" fmla="*/ 2 w 50"/>
                <a:gd name="T15" fmla="*/ 20 h 51"/>
                <a:gd name="T16" fmla="*/ 1 w 50"/>
                <a:gd name="T17" fmla="*/ 23 h 51"/>
                <a:gd name="T18" fmla="*/ 4 w 50"/>
                <a:gd name="T19" fmla="*/ 25 h 51"/>
                <a:gd name="T20" fmla="*/ 16 w 50"/>
                <a:gd name="T21" fmla="*/ 37 h 51"/>
                <a:gd name="T22" fmla="*/ 20 w 50"/>
                <a:gd name="T23" fmla="*/ 49 h 51"/>
                <a:gd name="T24" fmla="*/ 25 w 50"/>
                <a:gd name="T25" fmla="*/ 48 h 51"/>
                <a:gd name="T26" fmla="*/ 43 w 50"/>
                <a:gd name="T27" fmla="*/ 25 h 51"/>
                <a:gd name="T28" fmla="*/ 47 w 50"/>
                <a:gd name="T29" fmla="*/ 25 h 51"/>
                <a:gd name="T30" fmla="*/ 46 w 50"/>
                <a:gd name="T31" fmla="*/ 20 h 51"/>
                <a:gd name="T32" fmla="*/ 22 w 50"/>
                <a:gd name="T33" fmla="*/ 38 h 51"/>
                <a:gd name="T34" fmla="*/ 12 w 50"/>
                <a:gd name="T35" fmla="*/ 24 h 51"/>
                <a:gd name="T36" fmla="*/ 12 w 50"/>
                <a:gd name="T37" fmla="*/ 23 h 51"/>
                <a:gd name="T38" fmla="*/ 22 w 50"/>
                <a:gd name="T39" fmla="*/ 13 h 51"/>
                <a:gd name="T40" fmla="*/ 33 w 50"/>
                <a:gd name="T41" fmla="*/ 23 h 51"/>
                <a:gd name="T42" fmla="*/ 22 w 50"/>
                <a:gd name="T4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1">
                  <a:moveTo>
                    <a:pt x="46" y="20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5" y="20"/>
                    <a:pt x="26" y="14"/>
                    <a:pt x="25" y="3"/>
                  </a:cubicBezTo>
                  <a:cubicBezTo>
                    <a:pt x="24" y="0"/>
                    <a:pt x="19" y="0"/>
                    <a:pt x="19" y="3"/>
                  </a:cubicBezTo>
                  <a:cubicBezTo>
                    <a:pt x="19" y="12"/>
                    <a:pt x="14" y="18"/>
                    <a:pt x="6" y="20"/>
                  </a:cubicBezTo>
                  <a:cubicBezTo>
                    <a:pt x="5" y="19"/>
                    <a:pt x="3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2"/>
                    <a:pt x="1" y="23"/>
                  </a:cubicBezTo>
                  <a:cubicBezTo>
                    <a:pt x="1" y="24"/>
                    <a:pt x="3" y="26"/>
                    <a:pt x="4" y="25"/>
                  </a:cubicBezTo>
                  <a:cubicBezTo>
                    <a:pt x="7" y="22"/>
                    <a:pt x="15" y="35"/>
                    <a:pt x="16" y="37"/>
                  </a:cubicBezTo>
                  <a:cubicBezTo>
                    <a:pt x="17" y="41"/>
                    <a:pt x="19" y="45"/>
                    <a:pt x="20" y="49"/>
                  </a:cubicBezTo>
                  <a:cubicBezTo>
                    <a:pt x="21" y="51"/>
                    <a:pt x="25" y="50"/>
                    <a:pt x="25" y="48"/>
                  </a:cubicBezTo>
                  <a:cubicBezTo>
                    <a:pt x="26" y="37"/>
                    <a:pt x="31" y="27"/>
                    <a:pt x="43" y="25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9" y="25"/>
                    <a:pt x="50" y="20"/>
                    <a:pt x="46" y="20"/>
                  </a:cubicBezTo>
                  <a:close/>
                  <a:moveTo>
                    <a:pt x="22" y="38"/>
                  </a:moveTo>
                  <a:cubicBezTo>
                    <a:pt x="20" y="33"/>
                    <a:pt x="17" y="28"/>
                    <a:pt x="12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6" y="21"/>
                    <a:pt x="20" y="18"/>
                    <a:pt x="22" y="13"/>
                  </a:cubicBezTo>
                  <a:cubicBezTo>
                    <a:pt x="25" y="18"/>
                    <a:pt x="29" y="21"/>
                    <a:pt x="33" y="23"/>
                  </a:cubicBezTo>
                  <a:cubicBezTo>
                    <a:pt x="28" y="26"/>
                    <a:pt x="24" y="32"/>
                    <a:pt x="22" y="3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180" y="1426"/>
              <a:ext cx="80" cy="91"/>
            </a:xfrm>
            <a:custGeom>
              <a:avLst/>
              <a:gdLst>
                <a:gd name="T0" fmla="*/ 37 w 38"/>
                <a:gd name="T1" fmla="*/ 23 h 43"/>
                <a:gd name="T2" fmla="*/ 37 w 38"/>
                <a:gd name="T3" fmla="*/ 22 h 43"/>
                <a:gd name="T4" fmla="*/ 35 w 38"/>
                <a:gd name="T5" fmla="*/ 21 h 43"/>
                <a:gd name="T6" fmla="*/ 32 w 38"/>
                <a:gd name="T7" fmla="*/ 19 h 43"/>
                <a:gd name="T8" fmla="*/ 21 w 38"/>
                <a:gd name="T9" fmla="*/ 3 h 43"/>
                <a:gd name="T10" fmla="*/ 17 w 38"/>
                <a:gd name="T11" fmla="*/ 3 h 43"/>
                <a:gd name="T12" fmla="*/ 3 w 38"/>
                <a:gd name="T13" fmla="*/ 17 h 43"/>
                <a:gd name="T14" fmla="*/ 1 w 38"/>
                <a:gd name="T15" fmla="*/ 18 h 43"/>
                <a:gd name="T16" fmla="*/ 1 w 38"/>
                <a:gd name="T17" fmla="*/ 21 h 43"/>
                <a:gd name="T18" fmla="*/ 13 w 38"/>
                <a:gd name="T19" fmla="*/ 40 h 43"/>
                <a:gd name="T20" fmla="*/ 18 w 38"/>
                <a:gd name="T21" fmla="*/ 40 h 43"/>
                <a:gd name="T22" fmla="*/ 35 w 38"/>
                <a:gd name="T23" fmla="*/ 26 h 43"/>
                <a:gd name="T24" fmla="*/ 37 w 38"/>
                <a:gd name="T25" fmla="*/ 23 h 43"/>
                <a:gd name="T26" fmla="*/ 16 w 38"/>
                <a:gd name="T27" fmla="*/ 32 h 43"/>
                <a:gd name="T28" fmla="*/ 9 w 38"/>
                <a:gd name="T29" fmla="*/ 21 h 43"/>
                <a:gd name="T30" fmla="*/ 18 w 38"/>
                <a:gd name="T31" fmla="*/ 13 h 43"/>
                <a:gd name="T32" fmla="*/ 25 w 38"/>
                <a:gd name="T33" fmla="*/ 23 h 43"/>
                <a:gd name="T34" fmla="*/ 16 w 38"/>
                <a:gd name="T35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43">
                  <a:moveTo>
                    <a:pt x="37" y="23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6" y="21"/>
                    <a:pt x="36" y="21"/>
                    <a:pt x="35" y="21"/>
                  </a:cubicBezTo>
                  <a:cubicBezTo>
                    <a:pt x="35" y="19"/>
                    <a:pt x="34" y="18"/>
                    <a:pt x="32" y="19"/>
                  </a:cubicBezTo>
                  <a:cubicBezTo>
                    <a:pt x="23" y="21"/>
                    <a:pt x="22" y="10"/>
                    <a:pt x="21" y="3"/>
                  </a:cubicBezTo>
                  <a:cubicBezTo>
                    <a:pt x="21" y="0"/>
                    <a:pt x="17" y="1"/>
                    <a:pt x="17" y="3"/>
                  </a:cubicBezTo>
                  <a:cubicBezTo>
                    <a:pt x="15" y="9"/>
                    <a:pt x="12" y="20"/>
                    <a:pt x="3" y="17"/>
                  </a:cubicBezTo>
                  <a:cubicBezTo>
                    <a:pt x="2" y="17"/>
                    <a:pt x="2" y="18"/>
                    <a:pt x="1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9" y="25"/>
                    <a:pt x="11" y="32"/>
                    <a:pt x="13" y="40"/>
                  </a:cubicBezTo>
                  <a:cubicBezTo>
                    <a:pt x="14" y="43"/>
                    <a:pt x="17" y="43"/>
                    <a:pt x="18" y="40"/>
                  </a:cubicBezTo>
                  <a:cubicBezTo>
                    <a:pt x="19" y="34"/>
                    <a:pt x="27" y="23"/>
                    <a:pt x="35" y="26"/>
                  </a:cubicBezTo>
                  <a:cubicBezTo>
                    <a:pt x="36" y="27"/>
                    <a:pt x="38" y="25"/>
                    <a:pt x="37" y="23"/>
                  </a:cubicBezTo>
                  <a:close/>
                  <a:moveTo>
                    <a:pt x="16" y="32"/>
                  </a:moveTo>
                  <a:cubicBezTo>
                    <a:pt x="14" y="28"/>
                    <a:pt x="13" y="24"/>
                    <a:pt x="9" y="21"/>
                  </a:cubicBezTo>
                  <a:cubicBezTo>
                    <a:pt x="13" y="20"/>
                    <a:pt x="16" y="17"/>
                    <a:pt x="18" y="13"/>
                  </a:cubicBezTo>
                  <a:cubicBezTo>
                    <a:pt x="19" y="17"/>
                    <a:pt x="21" y="21"/>
                    <a:pt x="25" y="23"/>
                  </a:cubicBezTo>
                  <a:cubicBezTo>
                    <a:pt x="21" y="25"/>
                    <a:pt x="18" y="28"/>
                    <a:pt x="16" y="32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06" y="1381"/>
              <a:ext cx="76" cy="81"/>
            </a:xfrm>
            <a:custGeom>
              <a:avLst/>
              <a:gdLst>
                <a:gd name="T0" fmla="*/ 32 w 36"/>
                <a:gd name="T1" fmla="*/ 13 h 38"/>
                <a:gd name="T2" fmla="*/ 29 w 36"/>
                <a:gd name="T3" fmla="*/ 13 h 38"/>
                <a:gd name="T4" fmla="*/ 20 w 36"/>
                <a:gd name="T5" fmla="*/ 3 h 38"/>
                <a:gd name="T6" fmla="*/ 15 w 36"/>
                <a:gd name="T7" fmla="*/ 3 h 38"/>
                <a:gd name="T8" fmla="*/ 3 w 36"/>
                <a:gd name="T9" fmla="*/ 16 h 38"/>
                <a:gd name="T10" fmla="*/ 2 w 36"/>
                <a:gd name="T11" fmla="*/ 19 h 38"/>
                <a:gd name="T12" fmla="*/ 5 w 36"/>
                <a:gd name="T13" fmla="*/ 22 h 38"/>
                <a:gd name="T14" fmla="*/ 16 w 36"/>
                <a:gd name="T15" fmla="*/ 35 h 38"/>
                <a:gd name="T16" fmla="*/ 21 w 36"/>
                <a:gd name="T17" fmla="*/ 33 h 38"/>
                <a:gd name="T18" fmla="*/ 23 w 36"/>
                <a:gd name="T19" fmla="*/ 23 h 38"/>
                <a:gd name="T20" fmla="*/ 33 w 36"/>
                <a:gd name="T21" fmla="*/ 18 h 38"/>
                <a:gd name="T22" fmla="*/ 33 w 36"/>
                <a:gd name="T23" fmla="*/ 18 h 38"/>
                <a:gd name="T24" fmla="*/ 33 w 36"/>
                <a:gd name="T25" fmla="*/ 17 h 38"/>
                <a:gd name="T26" fmla="*/ 32 w 36"/>
                <a:gd name="T27" fmla="*/ 13 h 38"/>
                <a:gd name="T28" fmla="*/ 12 w 36"/>
                <a:gd name="T29" fmla="*/ 18 h 38"/>
                <a:gd name="T30" fmla="*/ 18 w 36"/>
                <a:gd name="T31" fmla="*/ 12 h 38"/>
                <a:gd name="T32" fmla="*/ 22 w 36"/>
                <a:gd name="T33" fmla="*/ 16 h 38"/>
                <a:gd name="T34" fmla="*/ 19 w 36"/>
                <a:gd name="T35" fmla="*/ 19 h 38"/>
                <a:gd name="T36" fmla="*/ 17 w 36"/>
                <a:gd name="T37" fmla="*/ 24 h 38"/>
                <a:gd name="T38" fmla="*/ 12 w 36"/>
                <a:gd name="T39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8">
                  <a:moveTo>
                    <a:pt x="32" y="13"/>
                  </a:moveTo>
                  <a:cubicBezTo>
                    <a:pt x="31" y="13"/>
                    <a:pt x="30" y="13"/>
                    <a:pt x="29" y="13"/>
                  </a:cubicBezTo>
                  <a:cubicBezTo>
                    <a:pt x="24" y="13"/>
                    <a:pt x="20" y="8"/>
                    <a:pt x="20" y="3"/>
                  </a:cubicBezTo>
                  <a:cubicBezTo>
                    <a:pt x="19" y="1"/>
                    <a:pt x="15" y="0"/>
                    <a:pt x="15" y="3"/>
                  </a:cubicBezTo>
                  <a:cubicBezTo>
                    <a:pt x="15" y="10"/>
                    <a:pt x="11" y="17"/>
                    <a:pt x="3" y="16"/>
                  </a:cubicBezTo>
                  <a:cubicBezTo>
                    <a:pt x="1" y="16"/>
                    <a:pt x="0" y="18"/>
                    <a:pt x="2" y="19"/>
                  </a:cubicBezTo>
                  <a:cubicBezTo>
                    <a:pt x="2" y="21"/>
                    <a:pt x="3" y="22"/>
                    <a:pt x="5" y="22"/>
                  </a:cubicBezTo>
                  <a:cubicBezTo>
                    <a:pt x="12" y="21"/>
                    <a:pt x="14" y="29"/>
                    <a:pt x="16" y="35"/>
                  </a:cubicBezTo>
                  <a:cubicBezTo>
                    <a:pt x="17" y="38"/>
                    <a:pt x="21" y="36"/>
                    <a:pt x="21" y="33"/>
                  </a:cubicBezTo>
                  <a:cubicBezTo>
                    <a:pt x="21" y="30"/>
                    <a:pt x="21" y="25"/>
                    <a:pt x="23" y="23"/>
                  </a:cubicBezTo>
                  <a:cubicBezTo>
                    <a:pt x="25" y="19"/>
                    <a:pt x="29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7"/>
                  </a:cubicBezTo>
                  <a:cubicBezTo>
                    <a:pt x="36" y="17"/>
                    <a:pt x="35" y="12"/>
                    <a:pt x="32" y="13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4"/>
                    <a:pt x="18" y="12"/>
                  </a:cubicBezTo>
                  <a:cubicBezTo>
                    <a:pt x="19" y="13"/>
                    <a:pt x="20" y="15"/>
                    <a:pt x="22" y="16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18" y="21"/>
                    <a:pt x="17" y="22"/>
                    <a:pt x="17" y="24"/>
                  </a:cubicBezTo>
                  <a:cubicBezTo>
                    <a:pt x="15" y="22"/>
                    <a:pt x="14" y="20"/>
                    <a:pt x="12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022" y="940"/>
              <a:ext cx="42" cy="51"/>
            </a:xfrm>
            <a:custGeom>
              <a:avLst/>
              <a:gdLst>
                <a:gd name="T0" fmla="*/ 19 w 20"/>
                <a:gd name="T1" fmla="*/ 11 h 24"/>
                <a:gd name="T2" fmla="*/ 18 w 20"/>
                <a:gd name="T3" fmla="*/ 8 h 24"/>
                <a:gd name="T4" fmla="*/ 12 w 20"/>
                <a:gd name="T5" fmla="*/ 7 h 24"/>
                <a:gd name="T6" fmla="*/ 11 w 20"/>
                <a:gd name="T7" fmla="*/ 2 h 24"/>
                <a:gd name="T8" fmla="*/ 7 w 20"/>
                <a:gd name="T9" fmla="*/ 2 h 24"/>
                <a:gd name="T10" fmla="*/ 4 w 20"/>
                <a:gd name="T11" fmla="*/ 9 h 24"/>
                <a:gd name="T12" fmla="*/ 3 w 20"/>
                <a:gd name="T13" fmla="*/ 9 h 24"/>
                <a:gd name="T14" fmla="*/ 3 w 20"/>
                <a:gd name="T15" fmla="*/ 9 h 24"/>
                <a:gd name="T16" fmla="*/ 2 w 20"/>
                <a:gd name="T17" fmla="*/ 12 h 24"/>
                <a:gd name="T18" fmla="*/ 7 w 20"/>
                <a:gd name="T19" fmla="*/ 21 h 24"/>
                <a:gd name="T20" fmla="*/ 11 w 20"/>
                <a:gd name="T21" fmla="*/ 21 h 24"/>
                <a:gd name="T22" fmla="*/ 18 w 20"/>
                <a:gd name="T23" fmla="*/ 14 h 24"/>
                <a:gd name="T24" fmla="*/ 19 w 20"/>
                <a:gd name="T25" fmla="*/ 11 h 24"/>
                <a:gd name="T26" fmla="*/ 7 w 20"/>
                <a:gd name="T27" fmla="*/ 11 h 24"/>
                <a:gd name="T28" fmla="*/ 9 w 20"/>
                <a:gd name="T29" fmla="*/ 8 h 24"/>
                <a:gd name="T30" fmla="*/ 10 w 20"/>
                <a:gd name="T31" fmla="*/ 10 h 24"/>
                <a:gd name="T32" fmla="*/ 12 w 20"/>
                <a:gd name="T33" fmla="*/ 11 h 24"/>
                <a:gd name="T34" fmla="*/ 12 w 20"/>
                <a:gd name="T35" fmla="*/ 12 h 24"/>
                <a:gd name="T36" fmla="*/ 9 w 20"/>
                <a:gd name="T37" fmla="*/ 14 h 24"/>
                <a:gd name="T38" fmla="*/ 7 w 20"/>
                <a:gd name="T3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24">
                  <a:moveTo>
                    <a:pt x="19" y="11"/>
                  </a:moveTo>
                  <a:cubicBezTo>
                    <a:pt x="19" y="10"/>
                    <a:pt x="19" y="9"/>
                    <a:pt x="18" y="8"/>
                  </a:cubicBezTo>
                  <a:cubicBezTo>
                    <a:pt x="16" y="8"/>
                    <a:pt x="14" y="9"/>
                    <a:pt x="12" y="7"/>
                  </a:cubicBezTo>
                  <a:cubicBezTo>
                    <a:pt x="11" y="5"/>
                    <a:pt x="11" y="4"/>
                    <a:pt x="11" y="2"/>
                  </a:cubicBezTo>
                  <a:cubicBezTo>
                    <a:pt x="11" y="0"/>
                    <a:pt x="8" y="0"/>
                    <a:pt x="7" y="2"/>
                  </a:cubicBezTo>
                  <a:cubicBezTo>
                    <a:pt x="7" y="5"/>
                    <a:pt x="5" y="7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0" y="11"/>
                    <a:pt x="2" y="12"/>
                  </a:cubicBezTo>
                  <a:cubicBezTo>
                    <a:pt x="5" y="15"/>
                    <a:pt x="7" y="17"/>
                    <a:pt x="7" y="21"/>
                  </a:cubicBezTo>
                  <a:cubicBezTo>
                    <a:pt x="8" y="24"/>
                    <a:pt x="12" y="24"/>
                    <a:pt x="11" y="21"/>
                  </a:cubicBezTo>
                  <a:cubicBezTo>
                    <a:pt x="11" y="17"/>
                    <a:pt x="14" y="14"/>
                    <a:pt x="18" y="14"/>
                  </a:cubicBezTo>
                  <a:cubicBezTo>
                    <a:pt x="20" y="14"/>
                    <a:pt x="20" y="12"/>
                    <a:pt x="19" y="11"/>
                  </a:cubicBezTo>
                  <a:close/>
                  <a:moveTo>
                    <a:pt x="7" y="11"/>
                  </a:moveTo>
                  <a:cubicBezTo>
                    <a:pt x="7" y="10"/>
                    <a:pt x="8" y="9"/>
                    <a:pt x="9" y="8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0" y="13"/>
                    <a:pt x="9" y="14"/>
                  </a:cubicBezTo>
                  <a:cubicBezTo>
                    <a:pt x="9" y="13"/>
                    <a:pt x="8" y="12"/>
                    <a:pt x="7" y="11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3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51" y="1073"/>
              <a:ext cx="63" cy="68"/>
            </a:xfrm>
            <a:custGeom>
              <a:avLst/>
              <a:gdLst>
                <a:gd name="T0" fmla="*/ 27 w 30"/>
                <a:gd name="T1" fmla="*/ 12 h 32"/>
                <a:gd name="T2" fmla="*/ 18 w 30"/>
                <a:gd name="T3" fmla="*/ 12 h 32"/>
                <a:gd name="T4" fmla="*/ 15 w 30"/>
                <a:gd name="T5" fmla="*/ 3 h 32"/>
                <a:gd name="T6" fmla="*/ 11 w 30"/>
                <a:gd name="T7" fmla="*/ 4 h 32"/>
                <a:gd name="T8" fmla="*/ 6 w 30"/>
                <a:gd name="T9" fmla="*/ 15 h 32"/>
                <a:gd name="T10" fmla="*/ 5 w 30"/>
                <a:gd name="T11" fmla="*/ 18 h 32"/>
                <a:gd name="T12" fmla="*/ 3 w 30"/>
                <a:gd name="T13" fmla="*/ 18 h 32"/>
                <a:gd name="T14" fmla="*/ 5 w 30"/>
                <a:gd name="T15" fmla="*/ 23 h 32"/>
                <a:gd name="T16" fmla="*/ 15 w 30"/>
                <a:gd name="T17" fmla="*/ 30 h 32"/>
                <a:gd name="T18" fmla="*/ 20 w 30"/>
                <a:gd name="T19" fmla="*/ 29 h 32"/>
                <a:gd name="T20" fmla="*/ 20 w 30"/>
                <a:gd name="T21" fmla="*/ 22 h 32"/>
                <a:gd name="T22" fmla="*/ 25 w 30"/>
                <a:gd name="T23" fmla="*/ 18 h 32"/>
                <a:gd name="T24" fmla="*/ 28 w 30"/>
                <a:gd name="T25" fmla="*/ 16 h 32"/>
                <a:gd name="T26" fmla="*/ 27 w 30"/>
                <a:gd name="T27" fmla="*/ 12 h 32"/>
                <a:gd name="T28" fmla="*/ 10 w 30"/>
                <a:gd name="T29" fmla="*/ 18 h 32"/>
                <a:gd name="T30" fmla="*/ 13 w 30"/>
                <a:gd name="T31" fmla="*/ 15 h 32"/>
                <a:gd name="T32" fmla="*/ 16 w 30"/>
                <a:gd name="T33" fmla="*/ 17 h 32"/>
                <a:gd name="T34" fmla="*/ 17 w 30"/>
                <a:gd name="T35" fmla="*/ 18 h 32"/>
                <a:gd name="T36" fmla="*/ 16 w 30"/>
                <a:gd name="T37" fmla="*/ 19 h 32"/>
                <a:gd name="T38" fmla="*/ 15 w 30"/>
                <a:gd name="T39" fmla="*/ 22 h 32"/>
                <a:gd name="T40" fmla="*/ 10 w 30"/>
                <a:gd name="T41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32">
                  <a:moveTo>
                    <a:pt x="27" y="12"/>
                  </a:moveTo>
                  <a:cubicBezTo>
                    <a:pt x="24" y="13"/>
                    <a:pt x="21" y="14"/>
                    <a:pt x="18" y="12"/>
                  </a:cubicBezTo>
                  <a:cubicBezTo>
                    <a:pt x="16" y="10"/>
                    <a:pt x="16" y="7"/>
                    <a:pt x="15" y="3"/>
                  </a:cubicBezTo>
                  <a:cubicBezTo>
                    <a:pt x="15" y="0"/>
                    <a:pt x="11" y="1"/>
                    <a:pt x="11" y="4"/>
                  </a:cubicBezTo>
                  <a:cubicBezTo>
                    <a:pt x="11" y="8"/>
                    <a:pt x="11" y="13"/>
                    <a:pt x="6" y="15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0" y="20"/>
                    <a:pt x="2" y="23"/>
                    <a:pt x="5" y="23"/>
                  </a:cubicBezTo>
                  <a:cubicBezTo>
                    <a:pt x="10" y="21"/>
                    <a:pt x="13" y="26"/>
                    <a:pt x="15" y="30"/>
                  </a:cubicBezTo>
                  <a:cubicBezTo>
                    <a:pt x="16" y="32"/>
                    <a:pt x="20" y="32"/>
                    <a:pt x="20" y="29"/>
                  </a:cubicBezTo>
                  <a:cubicBezTo>
                    <a:pt x="19" y="27"/>
                    <a:pt x="19" y="24"/>
                    <a:pt x="20" y="22"/>
                  </a:cubicBezTo>
                  <a:cubicBezTo>
                    <a:pt x="20" y="20"/>
                    <a:pt x="23" y="19"/>
                    <a:pt x="25" y="18"/>
                  </a:cubicBezTo>
                  <a:cubicBezTo>
                    <a:pt x="26" y="17"/>
                    <a:pt x="27" y="17"/>
                    <a:pt x="28" y="16"/>
                  </a:cubicBezTo>
                  <a:cubicBezTo>
                    <a:pt x="30" y="15"/>
                    <a:pt x="30" y="12"/>
                    <a:pt x="27" y="12"/>
                  </a:cubicBezTo>
                  <a:close/>
                  <a:moveTo>
                    <a:pt x="10" y="18"/>
                  </a:moveTo>
                  <a:cubicBezTo>
                    <a:pt x="11" y="17"/>
                    <a:pt x="12" y="16"/>
                    <a:pt x="13" y="15"/>
                  </a:cubicBezTo>
                  <a:cubicBezTo>
                    <a:pt x="14" y="16"/>
                    <a:pt x="15" y="17"/>
                    <a:pt x="16" y="17"/>
                  </a:cubicBezTo>
                  <a:cubicBezTo>
                    <a:pt x="16" y="17"/>
                    <a:pt x="17" y="18"/>
                    <a:pt x="17" y="18"/>
                  </a:cubicBezTo>
                  <a:cubicBezTo>
                    <a:pt x="17" y="18"/>
                    <a:pt x="16" y="18"/>
                    <a:pt x="16" y="19"/>
                  </a:cubicBezTo>
                  <a:cubicBezTo>
                    <a:pt x="16" y="20"/>
                    <a:pt x="15" y="21"/>
                    <a:pt x="15" y="22"/>
                  </a:cubicBezTo>
                  <a:cubicBezTo>
                    <a:pt x="14" y="20"/>
                    <a:pt x="12" y="19"/>
                    <a:pt x="10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3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917" y="1230"/>
              <a:ext cx="147" cy="141"/>
            </a:xfrm>
            <a:custGeom>
              <a:avLst/>
              <a:gdLst>
                <a:gd name="T0" fmla="*/ 55 w 70"/>
                <a:gd name="T1" fmla="*/ 39 h 67"/>
                <a:gd name="T2" fmla="*/ 68 w 70"/>
                <a:gd name="T3" fmla="*/ 25 h 67"/>
                <a:gd name="T4" fmla="*/ 48 w 70"/>
                <a:gd name="T5" fmla="*/ 18 h 67"/>
                <a:gd name="T6" fmla="*/ 35 w 70"/>
                <a:gd name="T7" fmla="*/ 0 h 67"/>
                <a:gd name="T8" fmla="*/ 25 w 70"/>
                <a:gd name="T9" fmla="*/ 21 h 67"/>
                <a:gd name="T10" fmla="*/ 14 w 70"/>
                <a:gd name="T11" fmla="*/ 22 h 67"/>
                <a:gd name="T12" fmla="*/ 4 w 70"/>
                <a:gd name="T13" fmla="*/ 29 h 67"/>
                <a:gd name="T14" fmla="*/ 18 w 70"/>
                <a:gd name="T15" fmla="*/ 43 h 67"/>
                <a:gd name="T16" fmla="*/ 16 w 70"/>
                <a:gd name="T17" fmla="*/ 58 h 67"/>
                <a:gd name="T18" fmla="*/ 22 w 70"/>
                <a:gd name="T19" fmla="*/ 66 h 67"/>
                <a:gd name="T20" fmla="*/ 31 w 70"/>
                <a:gd name="T21" fmla="*/ 63 h 67"/>
                <a:gd name="T22" fmla="*/ 36 w 70"/>
                <a:gd name="T23" fmla="*/ 58 h 67"/>
                <a:gd name="T24" fmla="*/ 38 w 70"/>
                <a:gd name="T25" fmla="*/ 53 h 67"/>
                <a:gd name="T26" fmla="*/ 47 w 70"/>
                <a:gd name="T27" fmla="*/ 61 h 67"/>
                <a:gd name="T28" fmla="*/ 59 w 70"/>
                <a:gd name="T29" fmla="*/ 62 h 67"/>
                <a:gd name="T30" fmla="*/ 55 w 70"/>
                <a:gd name="T31" fmla="*/ 39 h 67"/>
                <a:gd name="T32" fmla="*/ 54 w 70"/>
                <a:gd name="T33" fmla="*/ 57 h 67"/>
                <a:gd name="T34" fmla="*/ 40 w 70"/>
                <a:gd name="T35" fmla="*/ 50 h 67"/>
                <a:gd name="T36" fmla="*/ 39 w 70"/>
                <a:gd name="T37" fmla="*/ 51 h 67"/>
                <a:gd name="T38" fmla="*/ 37 w 70"/>
                <a:gd name="T39" fmla="*/ 50 h 67"/>
                <a:gd name="T40" fmla="*/ 25 w 70"/>
                <a:gd name="T41" fmla="*/ 61 h 67"/>
                <a:gd name="T42" fmla="*/ 22 w 70"/>
                <a:gd name="T43" fmla="*/ 53 h 67"/>
                <a:gd name="T44" fmla="*/ 21 w 70"/>
                <a:gd name="T45" fmla="*/ 44 h 67"/>
                <a:gd name="T46" fmla="*/ 22 w 70"/>
                <a:gd name="T47" fmla="*/ 40 h 67"/>
                <a:gd name="T48" fmla="*/ 10 w 70"/>
                <a:gd name="T49" fmla="*/ 31 h 67"/>
                <a:gd name="T50" fmla="*/ 18 w 70"/>
                <a:gd name="T51" fmla="*/ 27 h 67"/>
                <a:gd name="T52" fmla="*/ 27 w 70"/>
                <a:gd name="T53" fmla="*/ 25 h 67"/>
                <a:gd name="T54" fmla="*/ 29 w 70"/>
                <a:gd name="T55" fmla="*/ 22 h 67"/>
                <a:gd name="T56" fmla="*/ 30 w 70"/>
                <a:gd name="T57" fmla="*/ 16 h 67"/>
                <a:gd name="T58" fmla="*/ 34 w 70"/>
                <a:gd name="T59" fmla="*/ 6 h 67"/>
                <a:gd name="T60" fmla="*/ 43 w 70"/>
                <a:gd name="T61" fmla="*/ 19 h 67"/>
                <a:gd name="T62" fmla="*/ 44 w 70"/>
                <a:gd name="T63" fmla="*/ 22 h 67"/>
                <a:gd name="T64" fmla="*/ 60 w 70"/>
                <a:gd name="T65" fmla="*/ 25 h 67"/>
                <a:gd name="T66" fmla="*/ 50 w 70"/>
                <a:gd name="T67" fmla="*/ 35 h 67"/>
                <a:gd name="T68" fmla="*/ 51 w 70"/>
                <a:gd name="T69" fmla="*/ 39 h 67"/>
                <a:gd name="T70" fmla="*/ 51 w 70"/>
                <a:gd name="T71" fmla="*/ 40 h 67"/>
                <a:gd name="T72" fmla="*/ 54 w 70"/>
                <a:gd name="T73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67">
                  <a:moveTo>
                    <a:pt x="55" y="39"/>
                  </a:moveTo>
                  <a:cubicBezTo>
                    <a:pt x="62" y="37"/>
                    <a:pt x="70" y="31"/>
                    <a:pt x="68" y="25"/>
                  </a:cubicBezTo>
                  <a:cubicBezTo>
                    <a:pt x="65" y="19"/>
                    <a:pt x="55" y="17"/>
                    <a:pt x="48" y="18"/>
                  </a:cubicBezTo>
                  <a:cubicBezTo>
                    <a:pt x="48" y="11"/>
                    <a:pt x="43" y="0"/>
                    <a:pt x="35" y="0"/>
                  </a:cubicBezTo>
                  <a:cubicBezTo>
                    <a:pt x="27" y="1"/>
                    <a:pt x="26" y="14"/>
                    <a:pt x="25" y="21"/>
                  </a:cubicBezTo>
                  <a:cubicBezTo>
                    <a:pt x="22" y="20"/>
                    <a:pt x="17" y="21"/>
                    <a:pt x="14" y="22"/>
                  </a:cubicBezTo>
                  <a:cubicBezTo>
                    <a:pt x="10" y="23"/>
                    <a:pt x="6" y="25"/>
                    <a:pt x="4" y="29"/>
                  </a:cubicBezTo>
                  <a:cubicBezTo>
                    <a:pt x="0" y="37"/>
                    <a:pt x="12" y="41"/>
                    <a:pt x="18" y="43"/>
                  </a:cubicBezTo>
                  <a:cubicBezTo>
                    <a:pt x="17" y="48"/>
                    <a:pt x="16" y="54"/>
                    <a:pt x="16" y="58"/>
                  </a:cubicBezTo>
                  <a:cubicBezTo>
                    <a:pt x="16" y="62"/>
                    <a:pt x="18" y="65"/>
                    <a:pt x="22" y="66"/>
                  </a:cubicBezTo>
                  <a:cubicBezTo>
                    <a:pt x="25" y="67"/>
                    <a:pt x="29" y="66"/>
                    <a:pt x="31" y="63"/>
                  </a:cubicBezTo>
                  <a:cubicBezTo>
                    <a:pt x="33" y="61"/>
                    <a:pt x="34" y="60"/>
                    <a:pt x="36" y="58"/>
                  </a:cubicBezTo>
                  <a:cubicBezTo>
                    <a:pt x="36" y="56"/>
                    <a:pt x="38" y="55"/>
                    <a:pt x="38" y="53"/>
                  </a:cubicBezTo>
                  <a:cubicBezTo>
                    <a:pt x="39" y="57"/>
                    <a:pt x="44" y="60"/>
                    <a:pt x="47" y="61"/>
                  </a:cubicBezTo>
                  <a:cubicBezTo>
                    <a:pt x="51" y="63"/>
                    <a:pt x="55" y="64"/>
                    <a:pt x="59" y="62"/>
                  </a:cubicBezTo>
                  <a:cubicBezTo>
                    <a:pt x="68" y="58"/>
                    <a:pt x="60" y="44"/>
                    <a:pt x="55" y="39"/>
                  </a:cubicBezTo>
                  <a:close/>
                  <a:moveTo>
                    <a:pt x="54" y="57"/>
                  </a:moveTo>
                  <a:cubicBezTo>
                    <a:pt x="48" y="57"/>
                    <a:pt x="45" y="52"/>
                    <a:pt x="40" y="50"/>
                  </a:cubicBezTo>
                  <a:cubicBezTo>
                    <a:pt x="39" y="50"/>
                    <a:pt x="39" y="50"/>
                    <a:pt x="39" y="51"/>
                  </a:cubicBezTo>
                  <a:cubicBezTo>
                    <a:pt x="38" y="50"/>
                    <a:pt x="38" y="50"/>
                    <a:pt x="37" y="50"/>
                  </a:cubicBezTo>
                  <a:cubicBezTo>
                    <a:pt x="31" y="50"/>
                    <a:pt x="31" y="59"/>
                    <a:pt x="25" y="61"/>
                  </a:cubicBezTo>
                  <a:cubicBezTo>
                    <a:pt x="21" y="62"/>
                    <a:pt x="22" y="56"/>
                    <a:pt x="22" y="53"/>
                  </a:cubicBezTo>
                  <a:cubicBezTo>
                    <a:pt x="22" y="50"/>
                    <a:pt x="22" y="47"/>
                    <a:pt x="21" y="44"/>
                  </a:cubicBezTo>
                  <a:cubicBezTo>
                    <a:pt x="22" y="43"/>
                    <a:pt x="23" y="41"/>
                    <a:pt x="22" y="40"/>
                  </a:cubicBezTo>
                  <a:cubicBezTo>
                    <a:pt x="20" y="37"/>
                    <a:pt x="9" y="36"/>
                    <a:pt x="10" y="31"/>
                  </a:cubicBezTo>
                  <a:cubicBezTo>
                    <a:pt x="10" y="28"/>
                    <a:pt x="15" y="27"/>
                    <a:pt x="18" y="27"/>
                  </a:cubicBezTo>
                  <a:cubicBezTo>
                    <a:pt x="21" y="26"/>
                    <a:pt x="24" y="26"/>
                    <a:pt x="27" y="25"/>
                  </a:cubicBezTo>
                  <a:cubicBezTo>
                    <a:pt x="28" y="25"/>
                    <a:pt x="29" y="23"/>
                    <a:pt x="29" y="22"/>
                  </a:cubicBezTo>
                  <a:cubicBezTo>
                    <a:pt x="29" y="20"/>
                    <a:pt x="30" y="18"/>
                    <a:pt x="30" y="16"/>
                  </a:cubicBezTo>
                  <a:cubicBezTo>
                    <a:pt x="31" y="13"/>
                    <a:pt x="31" y="8"/>
                    <a:pt x="34" y="6"/>
                  </a:cubicBezTo>
                  <a:cubicBezTo>
                    <a:pt x="39" y="3"/>
                    <a:pt x="42" y="15"/>
                    <a:pt x="43" y="19"/>
                  </a:cubicBezTo>
                  <a:cubicBezTo>
                    <a:pt x="42" y="20"/>
                    <a:pt x="43" y="22"/>
                    <a:pt x="44" y="22"/>
                  </a:cubicBezTo>
                  <a:cubicBezTo>
                    <a:pt x="49" y="24"/>
                    <a:pt x="55" y="23"/>
                    <a:pt x="60" y="25"/>
                  </a:cubicBezTo>
                  <a:cubicBezTo>
                    <a:pt x="67" y="28"/>
                    <a:pt x="53" y="33"/>
                    <a:pt x="50" y="35"/>
                  </a:cubicBezTo>
                  <a:cubicBezTo>
                    <a:pt x="48" y="36"/>
                    <a:pt x="49" y="38"/>
                    <a:pt x="51" y="39"/>
                  </a:cubicBezTo>
                  <a:cubicBezTo>
                    <a:pt x="50" y="39"/>
                    <a:pt x="50" y="40"/>
                    <a:pt x="51" y="40"/>
                  </a:cubicBezTo>
                  <a:cubicBezTo>
                    <a:pt x="52" y="43"/>
                    <a:pt x="61" y="57"/>
                    <a:pt x="54" y="57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</p:grpSp>
      <p:sp>
        <p:nvSpPr>
          <p:cNvPr id="32" name="稻壳儿春秋广告/盗版必究        原创来源：http://chn.docer.com/works?userid=199329941#!/work_time"/>
          <p:cNvSpPr txBox="1"/>
          <p:nvPr/>
        </p:nvSpPr>
        <p:spPr>
          <a:xfrm>
            <a:off x="7204996" y="1794712"/>
            <a:ext cx="1097991" cy="420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35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步骤三</a:t>
            </a:r>
            <a:endParaRPr lang="zh-CN" altLang="en-US" sz="2135" dirty="0">
              <a:solidFill>
                <a:srgbClr val="0063A0"/>
              </a:solidFill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06268" y="1794712"/>
            <a:ext cx="24084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单击磁贴组名称</a:t>
            </a:r>
            <a:endParaRPr lang="zh-CN" altLang="en-US" sz="2400"/>
          </a:p>
        </p:txBody>
      </p:sp>
      <p:sp>
        <p:nvSpPr>
          <p:cNvPr id="36" name="文本框 35"/>
          <p:cNvSpPr txBox="1"/>
          <p:nvPr/>
        </p:nvSpPr>
        <p:spPr>
          <a:xfrm>
            <a:off x="2969646" y="1794712"/>
            <a:ext cx="18497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创建分组</a:t>
            </a:r>
            <a:endParaRPr lang="zh-CN" altLang="en-US" sz="2400"/>
          </a:p>
        </p:txBody>
      </p:sp>
      <p:pic>
        <p:nvPicPr>
          <p:cNvPr id="37" name="图片 36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220" y="1996194"/>
            <a:ext cx="4230271" cy="4193869"/>
          </a:xfrm>
          <a:prstGeom prst="rect">
            <a:avLst/>
          </a:prstGeom>
        </p:spPr>
      </p:pic>
      <p:pic>
        <p:nvPicPr>
          <p:cNvPr id="38" name="图片 37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0659" y="2011432"/>
            <a:ext cx="2954502" cy="3995773"/>
          </a:xfrm>
          <a:prstGeom prst="rect">
            <a:avLst/>
          </a:prstGeom>
        </p:spPr>
      </p:pic>
      <p:sp>
        <p:nvSpPr>
          <p:cNvPr id="14" name="斜纹 13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299868" y="207257"/>
            <a:ext cx="3726180" cy="603515"/>
            <a:chOff x="4793728" y="1533400"/>
            <a:chExt cx="3726180" cy="603515"/>
          </a:xfrm>
        </p:grpSpPr>
        <p:sp>
          <p:nvSpPr>
            <p:cNvPr id="35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6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341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使用全新的“开始”菜单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8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36" grpId="0"/>
      <p:bldP spid="20" grpId="0" build="p"/>
      <p:bldP spid="32" grpId="0"/>
      <p:bldP spid="34" grpId="0"/>
      <p:bldP spid="22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0" name="内容占位符 19"/>
          <p:cNvSpPr>
            <a:spLocks noGrp="1"/>
          </p:cNvSpPr>
          <p:nvPr>
            <p:ph sz="half" idx="2"/>
          </p:nvPr>
        </p:nvSpPr>
        <p:spPr>
          <a:xfrm>
            <a:off x="829432" y="2727003"/>
            <a:ext cx="5157150" cy="3684777"/>
          </a:xfrm>
        </p:spPr>
        <p:txBody>
          <a:bodyPr/>
          <a:p>
            <a:pPr indent="360045" fontAlgn="auto">
              <a:spcBef>
                <a:spcPts val="700"/>
              </a:spcBef>
            </a:pP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此时即可进入名称编辑状态，输入名称后按【Enter】键确认即可，如图 1-15 所示。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endParaRPr lang="zh-CN" altLang="en-US" sz="2400"/>
          </a:p>
        </p:txBody>
      </p:sp>
      <p:sp>
        <p:nvSpPr>
          <p:cNvPr id="22" name="内容占位符 21"/>
          <p:cNvSpPr>
            <a:spLocks noGrp="1"/>
          </p:cNvSpPr>
          <p:nvPr>
            <p:ph sz="quarter" idx="4"/>
          </p:nvPr>
        </p:nvSpPr>
        <p:spPr/>
        <p:txBody>
          <a:bodyPr/>
          <a:p>
            <a:pPr indent="360045" fontAlgn="auto">
              <a:spcBef>
                <a:spcPts val="700"/>
              </a:spcBef>
            </a:pP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若要更改磁贴大小，首先右击磁贴，单击“调整大小”命令，然后选择所需的大小选项，单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击</a:t>
            </a: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“宽”，如图 1-16 所示。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grpSp>
        <p:nvGrpSpPr>
          <p:cNvPr id="3" name="稻壳儿春秋广告/盗版必究        原创来源：http://chn.docer.com/works?userid=199329941#!/work_time"/>
          <p:cNvGrpSpPr>
            <a:grpSpLocks noChangeAspect="1"/>
          </p:cNvGrpSpPr>
          <p:nvPr/>
        </p:nvGrpSpPr>
        <p:grpSpPr bwMode="auto">
          <a:xfrm>
            <a:off x="966680" y="1550055"/>
            <a:ext cx="592594" cy="667938"/>
            <a:chOff x="1647" y="926"/>
            <a:chExt cx="689" cy="776"/>
          </a:xfrm>
        </p:grpSpPr>
        <p:sp>
          <p:nvSpPr>
            <p:cNvPr id="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47" y="1059"/>
              <a:ext cx="689" cy="643"/>
            </a:xfrm>
            <a:custGeom>
              <a:avLst/>
              <a:gdLst>
                <a:gd name="T0" fmla="*/ 269 w 327"/>
                <a:gd name="T1" fmla="*/ 58 h 305"/>
                <a:gd name="T2" fmla="*/ 264 w 327"/>
                <a:gd name="T3" fmla="*/ 39 h 305"/>
                <a:gd name="T4" fmla="*/ 155 w 327"/>
                <a:gd name="T5" fmla="*/ 1 h 305"/>
                <a:gd name="T6" fmla="*/ 61 w 327"/>
                <a:gd name="T7" fmla="*/ 42 h 305"/>
                <a:gd name="T8" fmla="*/ 24 w 327"/>
                <a:gd name="T9" fmla="*/ 61 h 305"/>
                <a:gd name="T10" fmla="*/ 67 w 327"/>
                <a:gd name="T11" fmla="*/ 147 h 305"/>
                <a:gd name="T12" fmla="*/ 72 w 327"/>
                <a:gd name="T13" fmla="*/ 153 h 305"/>
                <a:gd name="T14" fmla="*/ 152 w 327"/>
                <a:gd name="T15" fmla="*/ 223 h 305"/>
                <a:gd name="T16" fmla="*/ 110 w 327"/>
                <a:gd name="T17" fmla="*/ 261 h 305"/>
                <a:gd name="T18" fmla="*/ 182 w 327"/>
                <a:gd name="T19" fmla="*/ 299 h 305"/>
                <a:gd name="T20" fmla="*/ 235 w 327"/>
                <a:gd name="T21" fmla="*/ 275 h 305"/>
                <a:gd name="T22" fmla="*/ 213 w 327"/>
                <a:gd name="T23" fmla="*/ 244 h 305"/>
                <a:gd name="T24" fmla="*/ 188 w 327"/>
                <a:gd name="T25" fmla="*/ 215 h 305"/>
                <a:gd name="T26" fmla="*/ 254 w 327"/>
                <a:gd name="T27" fmla="*/ 152 h 305"/>
                <a:gd name="T28" fmla="*/ 306 w 327"/>
                <a:gd name="T29" fmla="*/ 109 h 305"/>
                <a:gd name="T30" fmla="*/ 292 w 327"/>
                <a:gd name="T31" fmla="*/ 46 h 305"/>
                <a:gd name="T32" fmla="*/ 252 w 327"/>
                <a:gd name="T33" fmla="*/ 32 h 305"/>
                <a:gd name="T34" fmla="*/ 128 w 327"/>
                <a:gd name="T35" fmla="*/ 55 h 305"/>
                <a:gd name="T36" fmla="*/ 163 w 327"/>
                <a:gd name="T37" fmla="*/ 9 h 305"/>
                <a:gd name="T38" fmla="*/ 26 w 327"/>
                <a:gd name="T39" fmla="*/ 108 h 305"/>
                <a:gd name="T40" fmla="*/ 43 w 327"/>
                <a:gd name="T41" fmla="*/ 71 h 305"/>
                <a:gd name="T42" fmla="*/ 36 w 327"/>
                <a:gd name="T43" fmla="*/ 99 h 305"/>
                <a:gd name="T44" fmla="*/ 62 w 327"/>
                <a:gd name="T45" fmla="*/ 129 h 305"/>
                <a:gd name="T46" fmla="*/ 190 w 327"/>
                <a:gd name="T47" fmla="*/ 249 h 305"/>
                <a:gd name="T48" fmla="*/ 195 w 327"/>
                <a:gd name="T49" fmla="*/ 240 h 305"/>
                <a:gd name="T50" fmla="*/ 173 w 327"/>
                <a:gd name="T51" fmla="*/ 294 h 305"/>
                <a:gd name="T52" fmla="*/ 151 w 327"/>
                <a:gd name="T53" fmla="*/ 234 h 305"/>
                <a:gd name="T54" fmla="*/ 152 w 327"/>
                <a:gd name="T55" fmla="*/ 249 h 305"/>
                <a:gd name="T56" fmla="*/ 169 w 327"/>
                <a:gd name="T57" fmla="*/ 186 h 305"/>
                <a:gd name="T58" fmla="*/ 178 w 327"/>
                <a:gd name="T59" fmla="*/ 211 h 305"/>
                <a:gd name="T60" fmla="*/ 249 w 327"/>
                <a:gd name="T61" fmla="*/ 140 h 305"/>
                <a:gd name="T62" fmla="*/ 75 w 327"/>
                <a:gd name="T63" fmla="*/ 136 h 305"/>
                <a:gd name="T64" fmla="*/ 70 w 327"/>
                <a:gd name="T65" fmla="*/ 37 h 305"/>
                <a:gd name="T66" fmla="*/ 111 w 327"/>
                <a:gd name="T67" fmla="*/ 58 h 305"/>
                <a:gd name="T68" fmla="*/ 254 w 327"/>
                <a:gd name="T69" fmla="*/ 40 h 305"/>
                <a:gd name="T70" fmla="*/ 249 w 327"/>
                <a:gd name="T71" fmla="*/ 140 h 305"/>
                <a:gd name="T72" fmla="*/ 282 w 327"/>
                <a:gd name="T73" fmla="*/ 111 h 305"/>
                <a:gd name="T74" fmla="*/ 271 w 327"/>
                <a:gd name="T75" fmla="*/ 87 h 305"/>
                <a:gd name="T76" fmla="*/ 297 w 327"/>
                <a:gd name="T77" fmla="*/ 74 h 305"/>
                <a:gd name="T78" fmla="*/ 313 w 327"/>
                <a:gd name="T79" fmla="*/ 8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7" h="305">
                  <a:moveTo>
                    <a:pt x="292" y="46"/>
                  </a:moveTo>
                  <a:cubicBezTo>
                    <a:pt x="282" y="46"/>
                    <a:pt x="274" y="51"/>
                    <a:pt x="269" y="58"/>
                  </a:cubicBezTo>
                  <a:cubicBezTo>
                    <a:pt x="268" y="51"/>
                    <a:pt x="266" y="45"/>
                    <a:pt x="264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62" y="22"/>
                    <a:pt x="248" y="14"/>
                    <a:pt x="233" y="10"/>
                  </a:cubicBezTo>
                  <a:cubicBezTo>
                    <a:pt x="208" y="3"/>
                    <a:pt x="181" y="0"/>
                    <a:pt x="155" y="1"/>
                  </a:cubicBezTo>
                  <a:cubicBezTo>
                    <a:pt x="134" y="2"/>
                    <a:pt x="67" y="1"/>
                    <a:pt x="62" y="37"/>
                  </a:cubicBezTo>
                  <a:cubicBezTo>
                    <a:pt x="62" y="38"/>
                    <a:pt x="61" y="40"/>
                    <a:pt x="61" y="42"/>
                  </a:cubicBezTo>
                  <a:cubicBezTo>
                    <a:pt x="60" y="50"/>
                    <a:pt x="59" y="60"/>
                    <a:pt x="58" y="70"/>
                  </a:cubicBezTo>
                  <a:cubicBezTo>
                    <a:pt x="52" y="59"/>
                    <a:pt x="36" y="55"/>
                    <a:pt x="24" y="61"/>
                  </a:cubicBezTo>
                  <a:cubicBezTo>
                    <a:pt x="8" y="68"/>
                    <a:pt x="0" y="88"/>
                    <a:pt x="9" y="104"/>
                  </a:cubicBezTo>
                  <a:cubicBezTo>
                    <a:pt x="22" y="126"/>
                    <a:pt x="51" y="129"/>
                    <a:pt x="67" y="147"/>
                  </a:cubicBezTo>
                  <a:cubicBezTo>
                    <a:pt x="68" y="148"/>
                    <a:pt x="69" y="148"/>
                    <a:pt x="69" y="148"/>
                  </a:cubicBezTo>
                  <a:cubicBezTo>
                    <a:pt x="70" y="150"/>
                    <a:pt x="71" y="151"/>
                    <a:pt x="72" y="153"/>
                  </a:cubicBezTo>
                  <a:cubicBezTo>
                    <a:pt x="87" y="175"/>
                    <a:pt x="116" y="184"/>
                    <a:pt x="144" y="186"/>
                  </a:cubicBezTo>
                  <a:cubicBezTo>
                    <a:pt x="149" y="195"/>
                    <a:pt x="153" y="210"/>
                    <a:pt x="152" y="223"/>
                  </a:cubicBezTo>
                  <a:cubicBezTo>
                    <a:pt x="152" y="222"/>
                    <a:pt x="151" y="223"/>
                    <a:pt x="150" y="223"/>
                  </a:cubicBezTo>
                  <a:cubicBezTo>
                    <a:pt x="143" y="243"/>
                    <a:pt x="122" y="247"/>
                    <a:pt x="110" y="261"/>
                  </a:cubicBezTo>
                  <a:cubicBezTo>
                    <a:pt x="105" y="267"/>
                    <a:pt x="104" y="272"/>
                    <a:pt x="107" y="279"/>
                  </a:cubicBezTo>
                  <a:cubicBezTo>
                    <a:pt x="118" y="302"/>
                    <a:pt x="160" y="305"/>
                    <a:pt x="182" y="299"/>
                  </a:cubicBezTo>
                  <a:cubicBezTo>
                    <a:pt x="182" y="299"/>
                    <a:pt x="182" y="299"/>
                    <a:pt x="182" y="299"/>
                  </a:cubicBezTo>
                  <a:cubicBezTo>
                    <a:pt x="202" y="298"/>
                    <a:pt x="227" y="293"/>
                    <a:pt x="235" y="275"/>
                  </a:cubicBezTo>
                  <a:cubicBezTo>
                    <a:pt x="239" y="267"/>
                    <a:pt x="236" y="260"/>
                    <a:pt x="230" y="255"/>
                  </a:cubicBezTo>
                  <a:cubicBezTo>
                    <a:pt x="225" y="250"/>
                    <a:pt x="219" y="247"/>
                    <a:pt x="213" y="244"/>
                  </a:cubicBezTo>
                  <a:cubicBezTo>
                    <a:pt x="207" y="240"/>
                    <a:pt x="194" y="235"/>
                    <a:pt x="190" y="228"/>
                  </a:cubicBezTo>
                  <a:cubicBezTo>
                    <a:pt x="189" y="224"/>
                    <a:pt x="188" y="220"/>
                    <a:pt x="188" y="215"/>
                  </a:cubicBezTo>
                  <a:cubicBezTo>
                    <a:pt x="188" y="208"/>
                    <a:pt x="188" y="192"/>
                    <a:pt x="192" y="184"/>
                  </a:cubicBezTo>
                  <a:cubicBezTo>
                    <a:pt x="216" y="181"/>
                    <a:pt x="241" y="172"/>
                    <a:pt x="254" y="152"/>
                  </a:cubicBezTo>
                  <a:cubicBezTo>
                    <a:pt x="256" y="152"/>
                    <a:pt x="258" y="152"/>
                    <a:pt x="258" y="150"/>
                  </a:cubicBezTo>
                  <a:cubicBezTo>
                    <a:pt x="268" y="129"/>
                    <a:pt x="287" y="121"/>
                    <a:pt x="306" y="109"/>
                  </a:cubicBezTo>
                  <a:cubicBezTo>
                    <a:pt x="315" y="103"/>
                    <a:pt x="322" y="96"/>
                    <a:pt x="324" y="85"/>
                  </a:cubicBezTo>
                  <a:cubicBezTo>
                    <a:pt x="327" y="65"/>
                    <a:pt x="312" y="45"/>
                    <a:pt x="292" y="46"/>
                  </a:cubicBezTo>
                  <a:close/>
                  <a:moveTo>
                    <a:pt x="163" y="9"/>
                  </a:moveTo>
                  <a:cubicBezTo>
                    <a:pt x="187" y="9"/>
                    <a:pt x="234" y="9"/>
                    <a:pt x="252" y="32"/>
                  </a:cubicBezTo>
                  <a:cubicBezTo>
                    <a:pt x="245" y="52"/>
                    <a:pt x="189" y="55"/>
                    <a:pt x="174" y="57"/>
                  </a:cubicBezTo>
                  <a:cubicBezTo>
                    <a:pt x="158" y="58"/>
                    <a:pt x="143" y="58"/>
                    <a:pt x="128" y="55"/>
                  </a:cubicBezTo>
                  <a:cubicBezTo>
                    <a:pt x="125" y="55"/>
                    <a:pt x="76" y="45"/>
                    <a:pt x="73" y="30"/>
                  </a:cubicBezTo>
                  <a:cubicBezTo>
                    <a:pt x="90" y="9"/>
                    <a:pt x="142" y="9"/>
                    <a:pt x="163" y="9"/>
                  </a:cubicBezTo>
                  <a:close/>
                  <a:moveTo>
                    <a:pt x="39" y="117"/>
                  </a:moveTo>
                  <a:cubicBezTo>
                    <a:pt x="34" y="114"/>
                    <a:pt x="30" y="111"/>
                    <a:pt x="26" y="108"/>
                  </a:cubicBezTo>
                  <a:cubicBezTo>
                    <a:pt x="18" y="101"/>
                    <a:pt x="14" y="95"/>
                    <a:pt x="17" y="85"/>
                  </a:cubicBezTo>
                  <a:cubicBezTo>
                    <a:pt x="21" y="72"/>
                    <a:pt x="30" y="64"/>
                    <a:pt x="43" y="71"/>
                  </a:cubicBezTo>
                  <a:cubicBezTo>
                    <a:pt x="56" y="78"/>
                    <a:pt x="53" y="95"/>
                    <a:pt x="37" y="95"/>
                  </a:cubicBezTo>
                  <a:cubicBezTo>
                    <a:pt x="35" y="95"/>
                    <a:pt x="34" y="99"/>
                    <a:pt x="36" y="99"/>
                  </a:cubicBezTo>
                  <a:cubicBezTo>
                    <a:pt x="45" y="102"/>
                    <a:pt x="53" y="99"/>
                    <a:pt x="57" y="93"/>
                  </a:cubicBezTo>
                  <a:cubicBezTo>
                    <a:pt x="57" y="105"/>
                    <a:pt x="59" y="117"/>
                    <a:pt x="62" y="129"/>
                  </a:cubicBezTo>
                  <a:cubicBezTo>
                    <a:pt x="55" y="124"/>
                    <a:pt x="46" y="121"/>
                    <a:pt x="39" y="117"/>
                  </a:cubicBezTo>
                  <a:close/>
                  <a:moveTo>
                    <a:pt x="190" y="249"/>
                  </a:moveTo>
                  <a:cubicBezTo>
                    <a:pt x="194" y="254"/>
                    <a:pt x="200" y="249"/>
                    <a:pt x="197" y="243"/>
                  </a:cubicBezTo>
                  <a:cubicBezTo>
                    <a:pt x="196" y="242"/>
                    <a:pt x="196" y="241"/>
                    <a:pt x="195" y="240"/>
                  </a:cubicBezTo>
                  <a:cubicBezTo>
                    <a:pt x="203" y="246"/>
                    <a:pt x="212" y="250"/>
                    <a:pt x="218" y="255"/>
                  </a:cubicBezTo>
                  <a:cubicBezTo>
                    <a:pt x="251" y="282"/>
                    <a:pt x="193" y="290"/>
                    <a:pt x="173" y="294"/>
                  </a:cubicBezTo>
                  <a:cubicBezTo>
                    <a:pt x="149" y="292"/>
                    <a:pt x="97" y="286"/>
                    <a:pt x="122" y="262"/>
                  </a:cubicBezTo>
                  <a:cubicBezTo>
                    <a:pt x="133" y="252"/>
                    <a:pt x="145" y="246"/>
                    <a:pt x="151" y="234"/>
                  </a:cubicBezTo>
                  <a:cubicBezTo>
                    <a:pt x="150" y="238"/>
                    <a:pt x="148" y="241"/>
                    <a:pt x="146" y="244"/>
                  </a:cubicBezTo>
                  <a:cubicBezTo>
                    <a:pt x="143" y="249"/>
                    <a:pt x="149" y="253"/>
                    <a:pt x="152" y="249"/>
                  </a:cubicBezTo>
                  <a:cubicBezTo>
                    <a:pt x="166" y="235"/>
                    <a:pt x="162" y="203"/>
                    <a:pt x="150" y="186"/>
                  </a:cubicBezTo>
                  <a:cubicBezTo>
                    <a:pt x="157" y="186"/>
                    <a:pt x="163" y="186"/>
                    <a:pt x="169" y="186"/>
                  </a:cubicBezTo>
                  <a:cubicBezTo>
                    <a:pt x="174" y="186"/>
                    <a:pt x="179" y="185"/>
                    <a:pt x="184" y="185"/>
                  </a:cubicBezTo>
                  <a:cubicBezTo>
                    <a:pt x="180" y="193"/>
                    <a:pt x="178" y="204"/>
                    <a:pt x="178" y="211"/>
                  </a:cubicBezTo>
                  <a:cubicBezTo>
                    <a:pt x="177" y="224"/>
                    <a:pt x="181" y="238"/>
                    <a:pt x="190" y="249"/>
                  </a:cubicBezTo>
                  <a:close/>
                  <a:moveTo>
                    <a:pt x="249" y="140"/>
                  </a:moveTo>
                  <a:cubicBezTo>
                    <a:pt x="234" y="171"/>
                    <a:pt x="193" y="176"/>
                    <a:pt x="162" y="176"/>
                  </a:cubicBezTo>
                  <a:cubicBezTo>
                    <a:pt x="129" y="176"/>
                    <a:pt x="88" y="170"/>
                    <a:pt x="75" y="136"/>
                  </a:cubicBezTo>
                  <a:cubicBezTo>
                    <a:pt x="64" y="108"/>
                    <a:pt x="68" y="44"/>
                    <a:pt x="68" y="44"/>
                  </a:cubicBezTo>
                  <a:cubicBezTo>
                    <a:pt x="68" y="41"/>
                    <a:pt x="69" y="39"/>
                    <a:pt x="70" y="37"/>
                  </a:cubicBezTo>
                  <a:cubicBezTo>
                    <a:pt x="71" y="39"/>
                    <a:pt x="72" y="42"/>
                    <a:pt x="74" y="44"/>
                  </a:cubicBezTo>
                  <a:cubicBezTo>
                    <a:pt x="83" y="52"/>
                    <a:pt x="100" y="55"/>
                    <a:pt x="111" y="58"/>
                  </a:cubicBezTo>
                  <a:cubicBezTo>
                    <a:pt x="126" y="62"/>
                    <a:pt x="141" y="64"/>
                    <a:pt x="157" y="64"/>
                  </a:cubicBezTo>
                  <a:cubicBezTo>
                    <a:pt x="167" y="64"/>
                    <a:pt x="238" y="58"/>
                    <a:pt x="254" y="40"/>
                  </a:cubicBezTo>
                  <a:cubicBezTo>
                    <a:pt x="254" y="41"/>
                    <a:pt x="254" y="42"/>
                    <a:pt x="255" y="42"/>
                  </a:cubicBezTo>
                  <a:cubicBezTo>
                    <a:pt x="265" y="71"/>
                    <a:pt x="263" y="112"/>
                    <a:pt x="249" y="140"/>
                  </a:cubicBezTo>
                  <a:close/>
                  <a:moveTo>
                    <a:pt x="313" y="86"/>
                  </a:moveTo>
                  <a:cubicBezTo>
                    <a:pt x="308" y="99"/>
                    <a:pt x="293" y="104"/>
                    <a:pt x="282" y="111"/>
                  </a:cubicBezTo>
                  <a:cubicBezTo>
                    <a:pt x="277" y="114"/>
                    <a:pt x="272" y="118"/>
                    <a:pt x="267" y="122"/>
                  </a:cubicBezTo>
                  <a:cubicBezTo>
                    <a:pt x="270" y="111"/>
                    <a:pt x="271" y="99"/>
                    <a:pt x="271" y="87"/>
                  </a:cubicBezTo>
                  <a:cubicBezTo>
                    <a:pt x="282" y="99"/>
                    <a:pt x="297" y="92"/>
                    <a:pt x="301" y="78"/>
                  </a:cubicBezTo>
                  <a:cubicBezTo>
                    <a:pt x="302" y="76"/>
                    <a:pt x="298" y="72"/>
                    <a:pt x="297" y="74"/>
                  </a:cubicBezTo>
                  <a:cubicBezTo>
                    <a:pt x="291" y="92"/>
                    <a:pt x="258" y="82"/>
                    <a:pt x="280" y="60"/>
                  </a:cubicBezTo>
                  <a:cubicBezTo>
                    <a:pt x="298" y="42"/>
                    <a:pt x="318" y="72"/>
                    <a:pt x="313" y="8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99" y="926"/>
              <a:ext cx="82" cy="101"/>
            </a:xfrm>
            <a:custGeom>
              <a:avLst/>
              <a:gdLst>
                <a:gd name="T0" fmla="*/ 37 w 39"/>
                <a:gd name="T1" fmla="*/ 23 h 48"/>
                <a:gd name="T2" fmla="*/ 38 w 39"/>
                <a:gd name="T3" fmla="*/ 22 h 48"/>
                <a:gd name="T4" fmla="*/ 35 w 39"/>
                <a:gd name="T5" fmla="*/ 19 h 48"/>
                <a:gd name="T6" fmla="*/ 20 w 39"/>
                <a:gd name="T7" fmla="*/ 4 h 48"/>
                <a:gd name="T8" fmla="*/ 14 w 39"/>
                <a:gd name="T9" fmla="*/ 5 h 48"/>
                <a:gd name="T10" fmla="*/ 13 w 39"/>
                <a:gd name="T11" fmla="*/ 17 h 48"/>
                <a:gd name="T12" fmla="*/ 4 w 39"/>
                <a:gd name="T13" fmla="*/ 24 h 48"/>
                <a:gd name="T14" fmla="*/ 1 w 39"/>
                <a:gd name="T15" fmla="*/ 25 h 48"/>
                <a:gd name="T16" fmla="*/ 2 w 39"/>
                <a:gd name="T17" fmla="*/ 28 h 48"/>
                <a:gd name="T18" fmla="*/ 18 w 39"/>
                <a:gd name="T19" fmla="*/ 45 h 48"/>
                <a:gd name="T20" fmla="*/ 24 w 39"/>
                <a:gd name="T21" fmla="*/ 44 h 48"/>
                <a:gd name="T22" fmla="*/ 25 w 39"/>
                <a:gd name="T23" fmla="*/ 34 h 48"/>
                <a:gd name="T24" fmla="*/ 31 w 39"/>
                <a:gd name="T25" fmla="*/ 27 h 48"/>
                <a:gd name="T26" fmla="*/ 33 w 39"/>
                <a:gd name="T27" fmla="*/ 26 h 48"/>
                <a:gd name="T28" fmla="*/ 35 w 39"/>
                <a:gd name="T29" fmla="*/ 27 h 48"/>
                <a:gd name="T30" fmla="*/ 37 w 39"/>
                <a:gd name="T31" fmla="*/ 23 h 48"/>
                <a:gd name="T32" fmla="*/ 11 w 39"/>
                <a:gd name="T33" fmla="*/ 26 h 48"/>
                <a:gd name="T34" fmla="*/ 14 w 39"/>
                <a:gd name="T35" fmla="*/ 24 h 48"/>
                <a:gd name="T36" fmla="*/ 18 w 39"/>
                <a:gd name="T37" fmla="*/ 19 h 48"/>
                <a:gd name="T38" fmla="*/ 23 w 39"/>
                <a:gd name="T39" fmla="*/ 26 h 48"/>
                <a:gd name="T40" fmla="*/ 24 w 39"/>
                <a:gd name="T41" fmla="*/ 26 h 48"/>
                <a:gd name="T42" fmla="*/ 23 w 39"/>
                <a:gd name="T43" fmla="*/ 28 h 48"/>
                <a:gd name="T44" fmla="*/ 20 w 39"/>
                <a:gd name="T45" fmla="*/ 34 h 48"/>
                <a:gd name="T46" fmla="*/ 11 w 39"/>
                <a:gd name="T47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48">
                  <a:moveTo>
                    <a:pt x="37" y="23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9" y="20"/>
                    <a:pt x="36" y="18"/>
                    <a:pt x="35" y="19"/>
                  </a:cubicBezTo>
                  <a:cubicBezTo>
                    <a:pt x="23" y="27"/>
                    <a:pt x="22" y="12"/>
                    <a:pt x="20" y="4"/>
                  </a:cubicBezTo>
                  <a:cubicBezTo>
                    <a:pt x="19" y="0"/>
                    <a:pt x="14" y="1"/>
                    <a:pt x="14" y="5"/>
                  </a:cubicBezTo>
                  <a:cubicBezTo>
                    <a:pt x="15" y="9"/>
                    <a:pt x="15" y="13"/>
                    <a:pt x="13" y="17"/>
                  </a:cubicBezTo>
                  <a:cubicBezTo>
                    <a:pt x="12" y="18"/>
                    <a:pt x="5" y="26"/>
                    <a:pt x="4" y="24"/>
                  </a:cubicBezTo>
                  <a:cubicBezTo>
                    <a:pt x="3" y="22"/>
                    <a:pt x="0" y="23"/>
                    <a:pt x="1" y="25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10" y="31"/>
                    <a:pt x="17" y="35"/>
                    <a:pt x="18" y="45"/>
                  </a:cubicBezTo>
                  <a:cubicBezTo>
                    <a:pt x="19" y="48"/>
                    <a:pt x="24" y="47"/>
                    <a:pt x="24" y="44"/>
                  </a:cubicBezTo>
                  <a:cubicBezTo>
                    <a:pt x="23" y="40"/>
                    <a:pt x="24" y="37"/>
                    <a:pt x="25" y="34"/>
                  </a:cubicBezTo>
                  <a:cubicBezTo>
                    <a:pt x="26" y="32"/>
                    <a:pt x="29" y="29"/>
                    <a:pt x="31" y="27"/>
                  </a:cubicBezTo>
                  <a:cubicBezTo>
                    <a:pt x="32" y="27"/>
                    <a:pt x="33" y="27"/>
                    <a:pt x="33" y="26"/>
                  </a:cubicBezTo>
                  <a:cubicBezTo>
                    <a:pt x="34" y="26"/>
                    <a:pt x="34" y="26"/>
                    <a:pt x="35" y="27"/>
                  </a:cubicBezTo>
                  <a:cubicBezTo>
                    <a:pt x="37" y="28"/>
                    <a:pt x="39" y="24"/>
                    <a:pt x="37" y="23"/>
                  </a:cubicBezTo>
                  <a:close/>
                  <a:moveTo>
                    <a:pt x="11" y="26"/>
                  </a:moveTo>
                  <a:cubicBezTo>
                    <a:pt x="12" y="25"/>
                    <a:pt x="13" y="25"/>
                    <a:pt x="14" y="24"/>
                  </a:cubicBezTo>
                  <a:cubicBezTo>
                    <a:pt x="15" y="23"/>
                    <a:pt x="17" y="21"/>
                    <a:pt x="18" y="19"/>
                  </a:cubicBezTo>
                  <a:cubicBezTo>
                    <a:pt x="19" y="22"/>
                    <a:pt x="21" y="24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3" y="27"/>
                    <a:pt x="23" y="28"/>
                  </a:cubicBezTo>
                  <a:cubicBezTo>
                    <a:pt x="22" y="30"/>
                    <a:pt x="21" y="32"/>
                    <a:pt x="20" y="34"/>
                  </a:cubicBezTo>
                  <a:cubicBezTo>
                    <a:pt x="18" y="30"/>
                    <a:pt x="14" y="28"/>
                    <a:pt x="11" y="2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212" y="989"/>
              <a:ext cx="105" cy="108"/>
            </a:xfrm>
            <a:custGeom>
              <a:avLst/>
              <a:gdLst>
                <a:gd name="T0" fmla="*/ 46 w 50"/>
                <a:gd name="T1" fmla="*/ 20 h 51"/>
                <a:gd name="T2" fmla="*/ 46 w 50"/>
                <a:gd name="T3" fmla="*/ 20 h 51"/>
                <a:gd name="T4" fmla="*/ 46 w 50"/>
                <a:gd name="T5" fmla="*/ 20 h 51"/>
                <a:gd name="T6" fmla="*/ 25 w 50"/>
                <a:gd name="T7" fmla="*/ 3 h 51"/>
                <a:gd name="T8" fmla="*/ 19 w 50"/>
                <a:gd name="T9" fmla="*/ 3 h 51"/>
                <a:gd name="T10" fmla="*/ 6 w 50"/>
                <a:gd name="T11" fmla="*/ 20 h 51"/>
                <a:gd name="T12" fmla="*/ 2 w 50"/>
                <a:gd name="T13" fmla="*/ 20 h 51"/>
                <a:gd name="T14" fmla="*/ 2 w 50"/>
                <a:gd name="T15" fmla="*/ 20 h 51"/>
                <a:gd name="T16" fmla="*/ 1 w 50"/>
                <a:gd name="T17" fmla="*/ 23 h 51"/>
                <a:gd name="T18" fmla="*/ 4 w 50"/>
                <a:gd name="T19" fmla="*/ 25 h 51"/>
                <a:gd name="T20" fmla="*/ 16 w 50"/>
                <a:gd name="T21" fmla="*/ 37 h 51"/>
                <a:gd name="T22" fmla="*/ 20 w 50"/>
                <a:gd name="T23" fmla="*/ 49 h 51"/>
                <a:gd name="T24" fmla="*/ 25 w 50"/>
                <a:gd name="T25" fmla="*/ 48 h 51"/>
                <a:gd name="T26" fmla="*/ 43 w 50"/>
                <a:gd name="T27" fmla="*/ 25 h 51"/>
                <a:gd name="T28" fmla="*/ 47 w 50"/>
                <a:gd name="T29" fmla="*/ 25 h 51"/>
                <a:gd name="T30" fmla="*/ 46 w 50"/>
                <a:gd name="T31" fmla="*/ 20 h 51"/>
                <a:gd name="T32" fmla="*/ 22 w 50"/>
                <a:gd name="T33" fmla="*/ 38 h 51"/>
                <a:gd name="T34" fmla="*/ 12 w 50"/>
                <a:gd name="T35" fmla="*/ 24 h 51"/>
                <a:gd name="T36" fmla="*/ 12 w 50"/>
                <a:gd name="T37" fmla="*/ 23 h 51"/>
                <a:gd name="T38" fmla="*/ 22 w 50"/>
                <a:gd name="T39" fmla="*/ 13 h 51"/>
                <a:gd name="T40" fmla="*/ 33 w 50"/>
                <a:gd name="T41" fmla="*/ 23 h 51"/>
                <a:gd name="T42" fmla="*/ 22 w 50"/>
                <a:gd name="T4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1">
                  <a:moveTo>
                    <a:pt x="46" y="20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5" y="20"/>
                    <a:pt x="26" y="14"/>
                    <a:pt x="25" y="3"/>
                  </a:cubicBezTo>
                  <a:cubicBezTo>
                    <a:pt x="24" y="0"/>
                    <a:pt x="19" y="0"/>
                    <a:pt x="19" y="3"/>
                  </a:cubicBezTo>
                  <a:cubicBezTo>
                    <a:pt x="19" y="12"/>
                    <a:pt x="14" y="18"/>
                    <a:pt x="6" y="20"/>
                  </a:cubicBezTo>
                  <a:cubicBezTo>
                    <a:pt x="5" y="19"/>
                    <a:pt x="3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2"/>
                    <a:pt x="1" y="23"/>
                  </a:cubicBezTo>
                  <a:cubicBezTo>
                    <a:pt x="1" y="24"/>
                    <a:pt x="3" y="26"/>
                    <a:pt x="4" y="25"/>
                  </a:cubicBezTo>
                  <a:cubicBezTo>
                    <a:pt x="7" y="22"/>
                    <a:pt x="15" y="35"/>
                    <a:pt x="16" y="37"/>
                  </a:cubicBezTo>
                  <a:cubicBezTo>
                    <a:pt x="17" y="41"/>
                    <a:pt x="19" y="45"/>
                    <a:pt x="20" y="49"/>
                  </a:cubicBezTo>
                  <a:cubicBezTo>
                    <a:pt x="21" y="51"/>
                    <a:pt x="25" y="50"/>
                    <a:pt x="25" y="48"/>
                  </a:cubicBezTo>
                  <a:cubicBezTo>
                    <a:pt x="26" y="37"/>
                    <a:pt x="31" y="27"/>
                    <a:pt x="43" y="25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9" y="25"/>
                    <a:pt x="50" y="20"/>
                    <a:pt x="46" y="20"/>
                  </a:cubicBezTo>
                  <a:close/>
                  <a:moveTo>
                    <a:pt x="22" y="38"/>
                  </a:moveTo>
                  <a:cubicBezTo>
                    <a:pt x="20" y="33"/>
                    <a:pt x="17" y="28"/>
                    <a:pt x="12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6" y="21"/>
                    <a:pt x="20" y="18"/>
                    <a:pt x="22" y="13"/>
                  </a:cubicBezTo>
                  <a:cubicBezTo>
                    <a:pt x="25" y="18"/>
                    <a:pt x="29" y="21"/>
                    <a:pt x="33" y="23"/>
                  </a:cubicBezTo>
                  <a:cubicBezTo>
                    <a:pt x="28" y="26"/>
                    <a:pt x="24" y="32"/>
                    <a:pt x="22" y="3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180" y="1426"/>
              <a:ext cx="80" cy="91"/>
            </a:xfrm>
            <a:custGeom>
              <a:avLst/>
              <a:gdLst>
                <a:gd name="T0" fmla="*/ 37 w 38"/>
                <a:gd name="T1" fmla="*/ 23 h 43"/>
                <a:gd name="T2" fmla="*/ 37 w 38"/>
                <a:gd name="T3" fmla="*/ 22 h 43"/>
                <a:gd name="T4" fmla="*/ 35 w 38"/>
                <a:gd name="T5" fmla="*/ 21 h 43"/>
                <a:gd name="T6" fmla="*/ 32 w 38"/>
                <a:gd name="T7" fmla="*/ 19 h 43"/>
                <a:gd name="T8" fmla="*/ 21 w 38"/>
                <a:gd name="T9" fmla="*/ 3 h 43"/>
                <a:gd name="T10" fmla="*/ 17 w 38"/>
                <a:gd name="T11" fmla="*/ 3 h 43"/>
                <a:gd name="T12" fmla="*/ 3 w 38"/>
                <a:gd name="T13" fmla="*/ 17 h 43"/>
                <a:gd name="T14" fmla="*/ 1 w 38"/>
                <a:gd name="T15" fmla="*/ 18 h 43"/>
                <a:gd name="T16" fmla="*/ 1 w 38"/>
                <a:gd name="T17" fmla="*/ 21 h 43"/>
                <a:gd name="T18" fmla="*/ 13 w 38"/>
                <a:gd name="T19" fmla="*/ 40 h 43"/>
                <a:gd name="T20" fmla="*/ 18 w 38"/>
                <a:gd name="T21" fmla="*/ 40 h 43"/>
                <a:gd name="T22" fmla="*/ 35 w 38"/>
                <a:gd name="T23" fmla="*/ 26 h 43"/>
                <a:gd name="T24" fmla="*/ 37 w 38"/>
                <a:gd name="T25" fmla="*/ 23 h 43"/>
                <a:gd name="T26" fmla="*/ 16 w 38"/>
                <a:gd name="T27" fmla="*/ 32 h 43"/>
                <a:gd name="T28" fmla="*/ 9 w 38"/>
                <a:gd name="T29" fmla="*/ 21 h 43"/>
                <a:gd name="T30" fmla="*/ 18 w 38"/>
                <a:gd name="T31" fmla="*/ 13 h 43"/>
                <a:gd name="T32" fmla="*/ 25 w 38"/>
                <a:gd name="T33" fmla="*/ 23 h 43"/>
                <a:gd name="T34" fmla="*/ 16 w 38"/>
                <a:gd name="T35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43">
                  <a:moveTo>
                    <a:pt x="37" y="23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6" y="21"/>
                    <a:pt x="36" y="21"/>
                    <a:pt x="35" y="21"/>
                  </a:cubicBezTo>
                  <a:cubicBezTo>
                    <a:pt x="35" y="19"/>
                    <a:pt x="34" y="18"/>
                    <a:pt x="32" y="19"/>
                  </a:cubicBezTo>
                  <a:cubicBezTo>
                    <a:pt x="23" y="21"/>
                    <a:pt x="22" y="10"/>
                    <a:pt x="21" y="3"/>
                  </a:cubicBezTo>
                  <a:cubicBezTo>
                    <a:pt x="21" y="0"/>
                    <a:pt x="17" y="1"/>
                    <a:pt x="17" y="3"/>
                  </a:cubicBezTo>
                  <a:cubicBezTo>
                    <a:pt x="15" y="9"/>
                    <a:pt x="12" y="20"/>
                    <a:pt x="3" y="17"/>
                  </a:cubicBezTo>
                  <a:cubicBezTo>
                    <a:pt x="2" y="17"/>
                    <a:pt x="2" y="18"/>
                    <a:pt x="1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9" y="25"/>
                    <a:pt x="11" y="32"/>
                    <a:pt x="13" y="40"/>
                  </a:cubicBezTo>
                  <a:cubicBezTo>
                    <a:pt x="14" y="43"/>
                    <a:pt x="17" y="43"/>
                    <a:pt x="18" y="40"/>
                  </a:cubicBezTo>
                  <a:cubicBezTo>
                    <a:pt x="19" y="34"/>
                    <a:pt x="27" y="23"/>
                    <a:pt x="35" y="26"/>
                  </a:cubicBezTo>
                  <a:cubicBezTo>
                    <a:pt x="36" y="27"/>
                    <a:pt x="38" y="25"/>
                    <a:pt x="37" y="23"/>
                  </a:cubicBezTo>
                  <a:close/>
                  <a:moveTo>
                    <a:pt x="16" y="32"/>
                  </a:moveTo>
                  <a:cubicBezTo>
                    <a:pt x="14" y="28"/>
                    <a:pt x="13" y="24"/>
                    <a:pt x="9" y="21"/>
                  </a:cubicBezTo>
                  <a:cubicBezTo>
                    <a:pt x="13" y="20"/>
                    <a:pt x="16" y="17"/>
                    <a:pt x="18" y="13"/>
                  </a:cubicBezTo>
                  <a:cubicBezTo>
                    <a:pt x="19" y="17"/>
                    <a:pt x="21" y="21"/>
                    <a:pt x="25" y="23"/>
                  </a:cubicBezTo>
                  <a:cubicBezTo>
                    <a:pt x="21" y="25"/>
                    <a:pt x="18" y="28"/>
                    <a:pt x="16" y="32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06" y="1381"/>
              <a:ext cx="76" cy="81"/>
            </a:xfrm>
            <a:custGeom>
              <a:avLst/>
              <a:gdLst>
                <a:gd name="T0" fmla="*/ 32 w 36"/>
                <a:gd name="T1" fmla="*/ 13 h 38"/>
                <a:gd name="T2" fmla="*/ 29 w 36"/>
                <a:gd name="T3" fmla="*/ 13 h 38"/>
                <a:gd name="T4" fmla="*/ 20 w 36"/>
                <a:gd name="T5" fmla="*/ 3 h 38"/>
                <a:gd name="T6" fmla="*/ 15 w 36"/>
                <a:gd name="T7" fmla="*/ 3 h 38"/>
                <a:gd name="T8" fmla="*/ 3 w 36"/>
                <a:gd name="T9" fmla="*/ 16 h 38"/>
                <a:gd name="T10" fmla="*/ 2 w 36"/>
                <a:gd name="T11" fmla="*/ 19 h 38"/>
                <a:gd name="T12" fmla="*/ 5 w 36"/>
                <a:gd name="T13" fmla="*/ 22 h 38"/>
                <a:gd name="T14" fmla="*/ 16 w 36"/>
                <a:gd name="T15" fmla="*/ 35 h 38"/>
                <a:gd name="T16" fmla="*/ 21 w 36"/>
                <a:gd name="T17" fmla="*/ 33 h 38"/>
                <a:gd name="T18" fmla="*/ 23 w 36"/>
                <a:gd name="T19" fmla="*/ 23 h 38"/>
                <a:gd name="T20" fmla="*/ 33 w 36"/>
                <a:gd name="T21" fmla="*/ 18 h 38"/>
                <a:gd name="T22" fmla="*/ 33 w 36"/>
                <a:gd name="T23" fmla="*/ 18 h 38"/>
                <a:gd name="T24" fmla="*/ 33 w 36"/>
                <a:gd name="T25" fmla="*/ 17 h 38"/>
                <a:gd name="T26" fmla="*/ 32 w 36"/>
                <a:gd name="T27" fmla="*/ 13 h 38"/>
                <a:gd name="T28" fmla="*/ 12 w 36"/>
                <a:gd name="T29" fmla="*/ 18 h 38"/>
                <a:gd name="T30" fmla="*/ 18 w 36"/>
                <a:gd name="T31" fmla="*/ 12 h 38"/>
                <a:gd name="T32" fmla="*/ 22 w 36"/>
                <a:gd name="T33" fmla="*/ 16 h 38"/>
                <a:gd name="T34" fmla="*/ 19 w 36"/>
                <a:gd name="T35" fmla="*/ 19 h 38"/>
                <a:gd name="T36" fmla="*/ 17 w 36"/>
                <a:gd name="T37" fmla="*/ 24 h 38"/>
                <a:gd name="T38" fmla="*/ 12 w 36"/>
                <a:gd name="T39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8">
                  <a:moveTo>
                    <a:pt x="32" y="13"/>
                  </a:moveTo>
                  <a:cubicBezTo>
                    <a:pt x="31" y="13"/>
                    <a:pt x="30" y="13"/>
                    <a:pt x="29" y="13"/>
                  </a:cubicBezTo>
                  <a:cubicBezTo>
                    <a:pt x="24" y="13"/>
                    <a:pt x="20" y="8"/>
                    <a:pt x="20" y="3"/>
                  </a:cubicBezTo>
                  <a:cubicBezTo>
                    <a:pt x="19" y="1"/>
                    <a:pt x="15" y="0"/>
                    <a:pt x="15" y="3"/>
                  </a:cubicBezTo>
                  <a:cubicBezTo>
                    <a:pt x="15" y="10"/>
                    <a:pt x="11" y="17"/>
                    <a:pt x="3" y="16"/>
                  </a:cubicBezTo>
                  <a:cubicBezTo>
                    <a:pt x="1" y="16"/>
                    <a:pt x="0" y="18"/>
                    <a:pt x="2" y="19"/>
                  </a:cubicBezTo>
                  <a:cubicBezTo>
                    <a:pt x="2" y="21"/>
                    <a:pt x="3" y="22"/>
                    <a:pt x="5" y="22"/>
                  </a:cubicBezTo>
                  <a:cubicBezTo>
                    <a:pt x="12" y="21"/>
                    <a:pt x="14" y="29"/>
                    <a:pt x="16" y="35"/>
                  </a:cubicBezTo>
                  <a:cubicBezTo>
                    <a:pt x="17" y="38"/>
                    <a:pt x="21" y="36"/>
                    <a:pt x="21" y="33"/>
                  </a:cubicBezTo>
                  <a:cubicBezTo>
                    <a:pt x="21" y="30"/>
                    <a:pt x="21" y="25"/>
                    <a:pt x="23" y="23"/>
                  </a:cubicBezTo>
                  <a:cubicBezTo>
                    <a:pt x="25" y="19"/>
                    <a:pt x="29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7"/>
                  </a:cubicBezTo>
                  <a:cubicBezTo>
                    <a:pt x="36" y="17"/>
                    <a:pt x="35" y="12"/>
                    <a:pt x="32" y="13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4"/>
                    <a:pt x="18" y="12"/>
                  </a:cubicBezTo>
                  <a:cubicBezTo>
                    <a:pt x="19" y="13"/>
                    <a:pt x="20" y="15"/>
                    <a:pt x="22" y="16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18" y="21"/>
                    <a:pt x="17" y="22"/>
                    <a:pt x="17" y="24"/>
                  </a:cubicBezTo>
                  <a:cubicBezTo>
                    <a:pt x="15" y="22"/>
                    <a:pt x="14" y="20"/>
                    <a:pt x="12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022" y="940"/>
              <a:ext cx="42" cy="51"/>
            </a:xfrm>
            <a:custGeom>
              <a:avLst/>
              <a:gdLst>
                <a:gd name="T0" fmla="*/ 19 w 20"/>
                <a:gd name="T1" fmla="*/ 11 h 24"/>
                <a:gd name="T2" fmla="*/ 18 w 20"/>
                <a:gd name="T3" fmla="*/ 8 h 24"/>
                <a:gd name="T4" fmla="*/ 12 w 20"/>
                <a:gd name="T5" fmla="*/ 7 h 24"/>
                <a:gd name="T6" fmla="*/ 11 w 20"/>
                <a:gd name="T7" fmla="*/ 2 h 24"/>
                <a:gd name="T8" fmla="*/ 7 w 20"/>
                <a:gd name="T9" fmla="*/ 2 h 24"/>
                <a:gd name="T10" fmla="*/ 4 w 20"/>
                <a:gd name="T11" fmla="*/ 9 h 24"/>
                <a:gd name="T12" fmla="*/ 3 w 20"/>
                <a:gd name="T13" fmla="*/ 9 h 24"/>
                <a:gd name="T14" fmla="*/ 3 w 20"/>
                <a:gd name="T15" fmla="*/ 9 h 24"/>
                <a:gd name="T16" fmla="*/ 2 w 20"/>
                <a:gd name="T17" fmla="*/ 12 h 24"/>
                <a:gd name="T18" fmla="*/ 7 w 20"/>
                <a:gd name="T19" fmla="*/ 21 h 24"/>
                <a:gd name="T20" fmla="*/ 11 w 20"/>
                <a:gd name="T21" fmla="*/ 21 h 24"/>
                <a:gd name="T22" fmla="*/ 18 w 20"/>
                <a:gd name="T23" fmla="*/ 14 h 24"/>
                <a:gd name="T24" fmla="*/ 19 w 20"/>
                <a:gd name="T25" fmla="*/ 11 h 24"/>
                <a:gd name="T26" fmla="*/ 7 w 20"/>
                <a:gd name="T27" fmla="*/ 11 h 24"/>
                <a:gd name="T28" fmla="*/ 9 w 20"/>
                <a:gd name="T29" fmla="*/ 8 h 24"/>
                <a:gd name="T30" fmla="*/ 10 w 20"/>
                <a:gd name="T31" fmla="*/ 10 h 24"/>
                <a:gd name="T32" fmla="*/ 12 w 20"/>
                <a:gd name="T33" fmla="*/ 11 h 24"/>
                <a:gd name="T34" fmla="*/ 12 w 20"/>
                <a:gd name="T35" fmla="*/ 12 h 24"/>
                <a:gd name="T36" fmla="*/ 9 w 20"/>
                <a:gd name="T37" fmla="*/ 14 h 24"/>
                <a:gd name="T38" fmla="*/ 7 w 20"/>
                <a:gd name="T3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24">
                  <a:moveTo>
                    <a:pt x="19" y="11"/>
                  </a:moveTo>
                  <a:cubicBezTo>
                    <a:pt x="19" y="10"/>
                    <a:pt x="19" y="9"/>
                    <a:pt x="18" y="8"/>
                  </a:cubicBezTo>
                  <a:cubicBezTo>
                    <a:pt x="16" y="8"/>
                    <a:pt x="14" y="9"/>
                    <a:pt x="12" y="7"/>
                  </a:cubicBezTo>
                  <a:cubicBezTo>
                    <a:pt x="11" y="5"/>
                    <a:pt x="11" y="4"/>
                    <a:pt x="11" y="2"/>
                  </a:cubicBezTo>
                  <a:cubicBezTo>
                    <a:pt x="11" y="0"/>
                    <a:pt x="8" y="0"/>
                    <a:pt x="7" y="2"/>
                  </a:cubicBezTo>
                  <a:cubicBezTo>
                    <a:pt x="7" y="5"/>
                    <a:pt x="5" y="7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0" y="11"/>
                    <a:pt x="2" y="12"/>
                  </a:cubicBezTo>
                  <a:cubicBezTo>
                    <a:pt x="5" y="15"/>
                    <a:pt x="7" y="17"/>
                    <a:pt x="7" y="21"/>
                  </a:cubicBezTo>
                  <a:cubicBezTo>
                    <a:pt x="8" y="24"/>
                    <a:pt x="12" y="24"/>
                    <a:pt x="11" y="21"/>
                  </a:cubicBezTo>
                  <a:cubicBezTo>
                    <a:pt x="11" y="17"/>
                    <a:pt x="14" y="14"/>
                    <a:pt x="18" y="14"/>
                  </a:cubicBezTo>
                  <a:cubicBezTo>
                    <a:pt x="20" y="14"/>
                    <a:pt x="20" y="12"/>
                    <a:pt x="19" y="11"/>
                  </a:cubicBezTo>
                  <a:close/>
                  <a:moveTo>
                    <a:pt x="7" y="11"/>
                  </a:moveTo>
                  <a:cubicBezTo>
                    <a:pt x="7" y="10"/>
                    <a:pt x="8" y="9"/>
                    <a:pt x="9" y="8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0" y="13"/>
                    <a:pt x="9" y="14"/>
                  </a:cubicBezTo>
                  <a:cubicBezTo>
                    <a:pt x="9" y="13"/>
                    <a:pt x="8" y="12"/>
                    <a:pt x="7" y="11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51" y="1073"/>
              <a:ext cx="63" cy="68"/>
            </a:xfrm>
            <a:custGeom>
              <a:avLst/>
              <a:gdLst>
                <a:gd name="T0" fmla="*/ 27 w 30"/>
                <a:gd name="T1" fmla="*/ 12 h 32"/>
                <a:gd name="T2" fmla="*/ 18 w 30"/>
                <a:gd name="T3" fmla="*/ 12 h 32"/>
                <a:gd name="T4" fmla="*/ 15 w 30"/>
                <a:gd name="T5" fmla="*/ 3 h 32"/>
                <a:gd name="T6" fmla="*/ 11 w 30"/>
                <a:gd name="T7" fmla="*/ 4 h 32"/>
                <a:gd name="T8" fmla="*/ 6 w 30"/>
                <a:gd name="T9" fmla="*/ 15 h 32"/>
                <a:gd name="T10" fmla="*/ 5 w 30"/>
                <a:gd name="T11" fmla="*/ 18 h 32"/>
                <a:gd name="T12" fmla="*/ 3 w 30"/>
                <a:gd name="T13" fmla="*/ 18 h 32"/>
                <a:gd name="T14" fmla="*/ 5 w 30"/>
                <a:gd name="T15" fmla="*/ 23 h 32"/>
                <a:gd name="T16" fmla="*/ 15 w 30"/>
                <a:gd name="T17" fmla="*/ 30 h 32"/>
                <a:gd name="T18" fmla="*/ 20 w 30"/>
                <a:gd name="T19" fmla="*/ 29 h 32"/>
                <a:gd name="T20" fmla="*/ 20 w 30"/>
                <a:gd name="T21" fmla="*/ 22 h 32"/>
                <a:gd name="T22" fmla="*/ 25 w 30"/>
                <a:gd name="T23" fmla="*/ 18 h 32"/>
                <a:gd name="T24" fmla="*/ 28 w 30"/>
                <a:gd name="T25" fmla="*/ 16 h 32"/>
                <a:gd name="T26" fmla="*/ 27 w 30"/>
                <a:gd name="T27" fmla="*/ 12 h 32"/>
                <a:gd name="T28" fmla="*/ 10 w 30"/>
                <a:gd name="T29" fmla="*/ 18 h 32"/>
                <a:gd name="T30" fmla="*/ 13 w 30"/>
                <a:gd name="T31" fmla="*/ 15 h 32"/>
                <a:gd name="T32" fmla="*/ 16 w 30"/>
                <a:gd name="T33" fmla="*/ 17 h 32"/>
                <a:gd name="T34" fmla="*/ 17 w 30"/>
                <a:gd name="T35" fmla="*/ 18 h 32"/>
                <a:gd name="T36" fmla="*/ 16 w 30"/>
                <a:gd name="T37" fmla="*/ 19 h 32"/>
                <a:gd name="T38" fmla="*/ 15 w 30"/>
                <a:gd name="T39" fmla="*/ 22 h 32"/>
                <a:gd name="T40" fmla="*/ 10 w 30"/>
                <a:gd name="T41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32">
                  <a:moveTo>
                    <a:pt x="27" y="12"/>
                  </a:moveTo>
                  <a:cubicBezTo>
                    <a:pt x="24" y="13"/>
                    <a:pt x="21" y="14"/>
                    <a:pt x="18" y="12"/>
                  </a:cubicBezTo>
                  <a:cubicBezTo>
                    <a:pt x="16" y="10"/>
                    <a:pt x="16" y="7"/>
                    <a:pt x="15" y="3"/>
                  </a:cubicBezTo>
                  <a:cubicBezTo>
                    <a:pt x="15" y="0"/>
                    <a:pt x="11" y="1"/>
                    <a:pt x="11" y="4"/>
                  </a:cubicBezTo>
                  <a:cubicBezTo>
                    <a:pt x="11" y="8"/>
                    <a:pt x="11" y="13"/>
                    <a:pt x="6" y="15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0" y="20"/>
                    <a:pt x="2" y="23"/>
                    <a:pt x="5" y="23"/>
                  </a:cubicBezTo>
                  <a:cubicBezTo>
                    <a:pt x="10" y="21"/>
                    <a:pt x="13" y="26"/>
                    <a:pt x="15" y="30"/>
                  </a:cubicBezTo>
                  <a:cubicBezTo>
                    <a:pt x="16" y="32"/>
                    <a:pt x="20" y="32"/>
                    <a:pt x="20" y="29"/>
                  </a:cubicBezTo>
                  <a:cubicBezTo>
                    <a:pt x="19" y="27"/>
                    <a:pt x="19" y="24"/>
                    <a:pt x="20" y="22"/>
                  </a:cubicBezTo>
                  <a:cubicBezTo>
                    <a:pt x="20" y="20"/>
                    <a:pt x="23" y="19"/>
                    <a:pt x="25" y="18"/>
                  </a:cubicBezTo>
                  <a:cubicBezTo>
                    <a:pt x="26" y="17"/>
                    <a:pt x="27" y="17"/>
                    <a:pt x="28" y="16"/>
                  </a:cubicBezTo>
                  <a:cubicBezTo>
                    <a:pt x="30" y="15"/>
                    <a:pt x="30" y="12"/>
                    <a:pt x="27" y="12"/>
                  </a:cubicBezTo>
                  <a:close/>
                  <a:moveTo>
                    <a:pt x="10" y="18"/>
                  </a:moveTo>
                  <a:cubicBezTo>
                    <a:pt x="11" y="17"/>
                    <a:pt x="12" y="16"/>
                    <a:pt x="13" y="15"/>
                  </a:cubicBezTo>
                  <a:cubicBezTo>
                    <a:pt x="14" y="16"/>
                    <a:pt x="15" y="17"/>
                    <a:pt x="16" y="17"/>
                  </a:cubicBezTo>
                  <a:cubicBezTo>
                    <a:pt x="16" y="17"/>
                    <a:pt x="17" y="18"/>
                    <a:pt x="17" y="18"/>
                  </a:cubicBezTo>
                  <a:cubicBezTo>
                    <a:pt x="17" y="18"/>
                    <a:pt x="16" y="18"/>
                    <a:pt x="16" y="19"/>
                  </a:cubicBezTo>
                  <a:cubicBezTo>
                    <a:pt x="16" y="20"/>
                    <a:pt x="15" y="21"/>
                    <a:pt x="15" y="22"/>
                  </a:cubicBezTo>
                  <a:cubicBezTo>
                    <a:pt x="14" y="20"/>
                    <a:pt x="12" y="19"/>
                    <a:pt x="10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917" y="1230"/>
              <a:ext cx="147" cy="141"/>
            </a:xfrm>
            <a:custGeom>
              <a:avLst/>
              <a:gdLst>
                <a:gd name="T0" fmla="*/ 55 w 70"/>
                <a:gd name="T1" fmla="*/ 39 h 67"/>
                <a:gd name="T2" fmla="*/ 68 w 70"/>
                <a:gd name="T3" fmla="*/ 25 h 67"/>
                <a:gd name="T4" fmla="*/ 48 w 70"/>
                <a:gd name="T5" fmla="*/ 18 h 67"/>
                <a:gd name="T6" fmla="*/ 35 w 70"/>
                <a:gd name="T7" fmla="*/ 0 h 67"/>
                <a:gd name="T8" fmla="*/ 25 w 70"/>
                <a:gd name="T9" fmla="*/ 21 h 67"/>
                <a:gd name="T10" fmla="*/ 14 w 70"/>
                <a:gd name="T11" fmla="*/ 22 h 67"/>
                <a:gd name="T12" fmla="*/ 4 w 70"/>
                <a:gd name="T13" fmla="*/ 29 h 67"/>
                <a:gd name="T14" fmla="*/ 18 w 70"/>
                <a:gd name="T15" fmla="*/ 43 h 67"/>
                <a:gd name="T16" fmla="*/ 16 w 70"/>
                <a:gd name="T17" fmla="*/ 58 h 67"/>
                <a:gd name="T18" fmla="*/ 22 w 70"/>
                <a:gd name="T19" fmla="*/ 66 h 67"/>
                <a:gd name="T20" fmla="*/ 31 w 70"/>
                <a:gd name="T21" fmla="*/ 63 h 67"/>
                <a:gd name="T22" fmla="*/ 36 w 70"/>
                <a:gd name="T23" fmla="*/ 58 h 67"/>
                <a:gd name="T24" fmla="*/ 38 w 70"/>
                <a:gd name="T25" fmla="*/ 53 h 67"/>
                <a:gd name="T26" fmla="*/ 47 w 70"/>
                <a:gd name="T27" fmla="*/ 61 h 67"/>
                <a:gd name="T28" fmla="*/ 59 w 70"/>
                <a:gd name="T29" fmla="*/ 62 h 67"/>
                <a:gd name="T30" fmla="*/ 55 w 70"/>
                <a:gd name="T31" fmla="*/ 39 h 67"/>
                <a:gd name="T32" fmla="*/ 54 w 70"/>
                <a:gd name="T33" fmla="*/ 57 h 67"/>
                <a:gd name="T34" fmla="*/ 40 w 70"/>
                <a:gd name="T35" fmla="*/ 50 h 67"/>
                <a:gd name="T36" fmla="*/ 39 w 70"/>
                <a:gd name="T37" fmla="*/ 51 h 67"/>
                <a:gd name="T38" fmla="*/ 37 w 70"/>
                <a:gd name="T39" fmla="*/ 50 h 67"/>
                <a:gd name="T40" fmla="*/ 25 w 70"/>
                <a:gd name="T41" fmla="*/ 61 h 67"/>
                <a:gd name="T42" fmla="*/ 22 w 70"/>
                <a:gd name="T43" fmla="*/ 53 h 67"/>
                <a:gd name="T44" fmla="*/ 21 w 70"/>
                <a:gd name="T45" fmla="*/ 44 h 67"/>
                <a:gd name="T46" fmla="*/ 22 w 70"/>
                <a:gd name="T47" fmla="*/ 40 h 67"/>
                <a:gd name="T48" fmla="*/ 10 w 70"/>
                <a:gd name="T49" fmla="*/ 31 h 67"/>
                <a:gd name="T50" fmla="*/ 18 w 70"/>
                <a:gd name="T51" fmla="*/ 27 h 67"/>
                <a:gd name="T52" fmla="*/ 27 w 70"/>
                <a:gd name="T53" fmla="*/ 25 h 67"/>
                <a:gd name="T54" fmla="*/ 29 w 70"/>
                <a:gd name="T55" fmla="*/ 22 h 67"/>
                <a:gd name="T56" fmla="*/ 30 w 70"/>
                <a:gd name="T57" fmla="*/ 16 h 67"/>
                <a:gd name="T58" fmla="*/ 34 w 70"/>
                <a:gd name="T59" fmla="*/ 6 h 67"/>
                <a:gd name="T60" fmla="*/ 43 w 70"/>
                <a:gd name="T61" fmla="*/ 19 h 67"/>
                <a:gd name="T62" fmla="*/ 44 w 70"/>
                <a:gd name="T63" fmla="*/ 22 h 67"/>
                <a:gd name="T64" fmla="*/ 60 w 70"/>
                <a:gd name="T65" fmla="*/ 25 h 67"/>
                <a:gd name="T66" fmla="*/ 50 w 70"/>
                <a:gd name="T67" fmla="*/ 35 h 67"/>
                <a:gd name="T68" fmla="*/ 51 w 70"/>
                <a:gd name="T69" fmla="*/ 39 h 67"/>
                <a:gd name="T70" fmla="*/ 51 w 70"/>
                <a:gd name="T71" fmla="*/ 40 h 67"/>
                <a:gd name="T72" fmla="*/ 54 w 70"/>
                <a:gd name="T73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67">
                  <a:moveTo>
                    <a:pt x="55" y="39"/>
                  </a:moveTo>
                  <a:cubicBezTo>
                    <a:pt x="62" y="37"/>
                    <a:pt x="70" y="31"/>
                    <a:pt x="68" y="25"/>
                  </a:cubicBezTo>
                  <a:cubicBezTo>
                    <a:pt x="65" y="19"/>
                    <a:pt x="55" y="17"/>
                    <a:pt x="48" y="18"/>
                  </a:cubicBezTo>
                  <a:cubicBezTo>
                    <a:pt x="48" y="11"/>
                    <a:pt x="43" y="0"/>
                    <a:pt x="35" y="0"/>
                  </a:cubicBezTo>
                  <a:cubicBezTo>
                    <a:pt x="27" y="1"/>
                    <a:pt x="26" y="14"/>
                    <a:pt x="25" y="21"/>
                  </a:cubicBezTo>
                  <a:cubicBezTo>
                    <a:pt x="22" y="20"/>
                    <a:pt x="17" y="21"/>
                    <a:pt x="14" y="22"/>
                  </a:cubicBezTo>
                  <a:cubicBezTo>
                    <a:pt x="10" y="23"/>
                    <a:pt x="6" y="25"/>
                    <a:pt x="4" y="29"/>
                  </a:cubicBezTo>
                  <a:cubicBezTo>
                    <a:pt x="0" y="37"/>
                    <a:pt x="12" y="41"/>
                    <a:pt x="18" y="43"/>
                  </a:cubicBezTo>
                  <a:cubicBezTo>
                    <a:pt x="17" y="48"/>
                    <a:pt x="16" y="54"/>
                    <a:pt x="16" y="58"/>
                  </a:cubicBezTo>
                  <a:cubicBezTo>
                    <a:pt x="16" y="62"/>
                    <a:pt x="18" y="65"/>
                    <a:pt x="22" y="66"/>
                  </a:cubicBezTo>
                  <a:cubicBezTo>
                    <a:pt x="25" y="67"/>
                    <a:pt x="29" y="66"/>
                    <a:pt x="31" y="63"/>
                  </a:cubicBezTo>
                  <a:cubicBezTo>
                    <a:pt x="33" y="61"/>
                    <a:pt x="34" y="60"/>
                    <a:pt x="36" y="58"/>
                  </a:cubicBezTo>
                  <a:cubicBezTo>
                    <a:pt x="36" y="56"/>
                    <a:pt x="38" y="55"/>
                    <a:pt x="38" y="53"/>
                  </a:cubicBezTo>
                  <a:cubicBezTo>
                    <a:pt x="39" y="57"/>
                    <a:pt x="44" y="60"/>
                    <a:pt x="47" y="61"/>
                  </a:cubicBezTo>
                  <a:cubicBezTo>
                    <a:pt x="51" y="63"/>
                    <a:pt x="55" y="64"/>
                    <a:pt x="59" y="62"/>
                  </a:cubicBezTo>
                  <a:cubicBezTo>
                    <a:pt x="68" y="58"/>
                    <a:pt x="60" y="44"/>
                    <a:pt x="55" y="39"/>
                  </a:cubicBezTo>
                  <a:close/>
                  <a:moveTo>
                    <a:pt x="54" y="57"/>
                  </a:moveTo>
                  <a:cubicBezTo>
                    <a:pt x="48" y="57"/>
                    <a:pt x="45" y="52"/>
                    <a:pt x="40" y="50"/>
                  </a:cubicBezTo>
                  <a:cubicBezTo>
                    <a:pt x="39" y="50"/>
                    <a:pt x="39" y="50"/>
                    <a:pt x="39" y="51"/>
                  </a:cubicBezTo>
                  <a:cubicBezTo>
                    <a:pt x="38" y="50"/>
                    <a:pt x="38" y="50"/>
                    <a:pt x="37" y="50"/>
                  </a:cubicBezTo>
                  <a:cubicBezTo>
                    <a:pt x="31" y="50"/>
                    <a:pt x="31" y="59"/>
                    <a:pt x="25" y="61"/>
                  </a:cubicBezTo>
                  <a:cubicBezTo>
                    <a:pt x="21" y="62"/>
                    <a:pt x="22" y="56"/>
                    <a:pt x="22" y="53"/>
                  </a:cubicBezTo>
                  <a:cubicBezTo>
                    <a:pt x="22" y="50"/>
                    <a:pt x="22" y="47"/>
                    <a:pt x="21" y="44"/>
                  </a:cubicBezTo>
                  <a:cubicBezTo>
                    <a:pt x="22" y="43"/>
                    <a:pt x="23" y="41"/>
                    <a:pt x="22" y="40"/>
                  </a:cubicBezTo>
                  <a:cubicBezTo>
                    <a:pt x="20" y="37"/>
                    <a:pt x="9" y="36"/>
                    <a:pt x="10" y="31"/>
                  </a:cubicBezTo>
                  <a:cubicBezTo>
                    <a:pt x="10" y="28"/>
                    <a:pt x="15" y="27"/>
                    <a:pt x="18" y="27"/>
                  </a:cubicBezTo>
                  <a:cubicBezTo>
                    <a:pt x="21" y="26"/>
                    <a:pt x="24" y="26"/>
                    <a:pt x="27" y="25"/>
                  </a:cubicBezTo>
                  <a:cubicBezTo>
                    <a:pt x="28" y="25"/>
                    <a:pt x="29" y="23"/>
                    <a:pt x="29" y="22"/>
                  </a:cubicBezTo>
                  <a:cubicBezTo>
                    <a:pt x="29" y="20"/>
                    <a:pt x="30" y="18"/>
                    <a:pt x="30" y="16"/>
                  </a:cubicBezTo>
                  <a:cubicBezTo>
                    <a:pt x="31" y="13"/>
                    <a:pt x="31" y="8"/>
                    <a:pt x="34" y="6"/>
                  </a:cubicBezTo>
                  <a:cubicBezTo>
                    <a:pt x="39" y="3"/>
                    <a:pt x="42" y="15"/>
                    <a:pt x="43" y="19"/>
                  </a:cubicBezTo>
                  <a:cubicBezTo>
                    <a:pt x="42" y="20"/>
                    <a:pt x="43" y="22"/>
                    <a:pt x="44" y="22"/>
                  </a:cubicBezTo>
                  <a:cubicBezTo>
                    <a:pt x="49" y="24"/>
                    <a:pt x="55" y="23"/>
                    <a:pt x="60" y="25"/>
                  </a:cubicBezTo>
                  <a:cubicBezTo>
                    <a:pt x="67" y="28"/>
                    <a:pt x="53" y="33"/>
                    <a:pt x="50" y="35"/>
                  </a:cubicBezTo>
                  <a:cubicBezTo>
                    <a:pt x="48" y="36"/>
                    <a:pt x="49" y="38"/>
                    <a:pt x="51" y="39"/>
                  </a:cubicBezTo>
                  <a:cubicBezTo>
                    <a:pt x="50" y="39"/>
                    <a:pt x="50" y="40"/>
                    <a:pt x="51" y="40"/>
                  </a:cubicBezTo>
                  <a:cubicBezTo>
                    <a:pt x="52" y="43"/>
                    <a:pt x="61" y="57"/>
                    <a:pt x="54" y="57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1718427" y="1794712"/>
            <a:ext cx="1097991" cy="420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步骤四</a:t>
            </a:r>
            <a:endParaRPr lang="zh-CN" altLang="en-US" sz="2135" dirty="0">
              <a:solidFill>
                <a:srgbClr val="0063A0"/>
              </a:solidFill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grpSp>
        <p:nvGrpSpPr>
          <p:cNvPr id="23" name="稻壳儿春秋广告/盗版必究        原创来源：http://chn.docer.com/works?userid=199329941#!/work_time"/>
          <p:cNvGrpSpPr>
            <a:grpSpLocks noChangeAspect="1"/>
          </p:cNvGrpSpPr>
          <p:nvPr/>
        </p:nvGrpSpPr>
        <p:grpSpPr bwMode="auto">
          <a:xfrm>
            <a:off x="6509122" y="1550055"/>
            <a:ext cx="592594" cy="667938"/>
            <a:chOff x="1647" y="926"/>
            <a:chExt cx="689" cy="776"/>
          </a:xfrm>
        </p:grpSpPr>
        <p:sp>
          <p:nvSpPr>
            <p:cNvPr id="2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47" y="1059"/>
              <a:ext cx="689" cy="643"/>
            </a:xfrm>
            <a:custGeom>
              <a:avLst/>
              <a:gdLst>
                <a:gd name="T0" fmla="*/ 269 w 327"/>
                <a:gd name="T1" fmla="*/ 58 h 305"/>
                <a:gd name="T2" fmla="*/ 264 w 327"/>
                <a:gd name="T3" fmla="*/ 39 h 305"/>
                <a:gd name="T4" fmla="*/ 155 w 327"/>
                <a:gd name="T5" fmla="*/ 1 h 305"/>
                <a:gd name="T6" fmla="*/ 61 w 327"/>
                <a:gd name="T7" fmla="*/ 42 h 305"/>
                <a:gd name="T8" fmla="*/ 24 w 327"/>
                <a:gd name="T9" fmla="*/ 61 h 305"/>
                <a:gd name="T10" fmla="*/ 67 w 327"/>
                <a:gd name="T11" fmla="*/ 147 h 305"/>
                <a:gd name="T12" fmla="*/ 72 w 327"/>
                <a:gd name="T13" fmla="*/ 153 h 305"/>
                <a:gd name="T14" fmla="*/ 152 w 327"/>
                <a:gd name="T15" fmla="*/ 223 h 305"/>
                <a:gd name="T16" fmla="*/ 110 w 327"/>
                <a:gd name="T17" fmla="*/ 261 h 305"/>
                <a:gd name="T18" fmla="*/ 182 w 327"/>
                <a:gd name="T19" fmla="*/ 299 h 305"/>
                <a:gd name="T20" fmla="*/ 235 w 327"/>
                <a:gd name="T21" fmla="*/ 275 h 305"/>
                <a:gd name="T22" fmla="*/ 213 w 327"/>
                <a:gd name="T23" fmla="*/ 244 h 305"/>
                <a:gd name="T24" fmla="*/ 188 w 327"/>
                <a:gd name="T25" fmla="*/ 215 h 305"/>
                <a:gd name="T26" fmla="*/ 254 w 327"/>
                <a:gd name="T27" fmla="*/ 152 h 305"/>
                <a:gd name="T28" fmla="*/ 306 w 327"/>
                <a:gd name="T29" fmla="*/ 109 h 305"/>
                <a:gd name="T30" fmla="*/ 292 w 327"/>
                <a:gd name="T31" fmla="*/ 46 h 305"/>
                <a:gd name="T32" fmla="*/ 252 w 327"/>
                <a:gd name="T33" fmla="*/ 32 h 305"/>
                <a:gd name="T34" fmla="*/ 128 w 327"/>
                <a:gd name="T35" fmla="*/ 55 h 305"/>
                <a:gd name="T36" fmla="*/ 163 w 327"/>
                <a:gd name="T37" fmla="*/ 9 h 305"/>
                <a:gd name="T38" fmla="*/ 26 w 327"/>
                <a:gd name="T39" fmla="*/ 108 h 305"/>
                <a:gd name="T40" fmla="*/ 43 w 327"/>
                <a:gd name="T41" fmla="*/ 71 h 305"/>
                <a:gd name="T42" fmla="*/ 36 w 327"/>
                <a:gd name="T43" fmla="*/ 99 h 305"/>
                <a:gd name="T44" fmla="*/ 62 w 327"/>
                <a:gd name="T45" fmla="*/ 129 h 305"/>
                <a:gd name="T46" fmla="*/ 190 w 327"/>
                <a:gd name="T47" fmla="*/ 249 h 305"/>
                <a:gd name="T48" fmla="*/ 195 w 327"/>
                <a:gd name="T49" fmla="*/ 240 h 305"/>
                <a:gd name="T50" fmla="*/ 173 w 327"/>
                <a:gd name="T51" fmla="*/ 294 h 305"/>
                <a:gd name="T52" fmla="*/ 151 w 327"/>
                <a:gd name="T53" fmla="*/ 234 h 305"/>
                <a:gd name="T54" fmla="*/ 152 w 327"/>
                <a:gd name="T55" fmla="*/ 249 h 305"/>
                <a:gd name="T56" fmla="*/ 169 w 327"/>
                <a:gd name="T57" fmla="*/ 186 h 305"/>
                <a:gd name="T58" fmla="*/ 178 w 327"/>
                <a:gd name="T59" fmla="*/ 211 h 305"/>
                <a:gd name="T60" fmla="*/ 249 w 327"/>
                <a:gd name="T61" fmla="*/ 140 h 305"/>
                <a:gd name="T62" fmla="*/ 75 w 327"/>
                <a:gd name="T63" fmla="*/ 136 h 305"/>
                <a:gd name="T64" fmla="*/ 70 w 327"/>
                <a:gd name="T65" fmla="*/ 37 h 305"/>
                <a:gd name="T66" fmla="*/ 111 w 327"/>
                <a:gd name="T67" fmla="*/ 58 h 305"/>
                <a:gd name="T68" fmla="*/ 254 w 327"/>
                <a:gd name="T69" fmla="*/ 40 h 305"/>
                <a:gd name="T70" fmla="*/ 249 w 327"/>
                <a:gd name="T71" fmla="*/ 140 h 305"/>
                <a:gd name="T72" fmla="*/ 282 w 327"/>
                <a:gd name="T73" fmla="*/ 111 h 305"/>
                <a:gd name="T74" fmla="*/ 271 w 327"/>
                <a:gd name="T75" fmla="*/ 87 h 305"/>
                <a:gd name="T76" fmla="*/ 297 w 327"/>
                <a:gd name="T77" fmla="*/ 74 h 305"/>
                <a:gd name="T78" fmla="*/ 313 w 327"/>
                <a:gd name="T79" fmla="*/ 8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7" h="305">
                  <a:moveTo>
                    <a:pt x="292" y="46"/>
                  </a:moveTo>
                  <a:cubicBezTo>
                    <a:pt x="282" y="46"/>
                    <a:pt x="274" y="51"/>
                    <a:pt x="269" y="58"/>
                  </a:cubicBezTo>
                  <a:cubicBezTo>
                    <a:pt x="268" y="51"/>
                    <a:pt x="266" y="45"/>
                    <a:pt x="264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62" y="22"/>
                    <a:pt x="248" y="14"/>
                    <a:pt x="233" y="10"/>
                  </a:cubicBezTo>
                  <a:cubicBezTo>
                    <a:pt x="208" y="3"/>
                    <a:pt x="181" y="0"/>
                    <a:pt x="155" y="1"/>
                  </a:cubicBezTo>
                  <a:cubicBezTo>
                    <a:pt x="134" y="2"/>
                    <a:pt x="67" y="1"/>
                    <a:pt x="62" y="37"/>
                  </a:cubicBezTo>
                  <a:cubicBezTo>
                    <a:pt x="62" y="38"/>
                    <a:pt x="61" y="40"/>
                    <a:pt x="61" y="42"/>
                  </a:cubicBezTo>
                  <a:cubicBezTo>
                    <a:pt x="60" y="50"/>
                    <a:pt x="59" y="60"/>
                    <a:pt x="58" y="70"/>
                  </a:cubicBezTo>
                  <a:cubicBezTo>
                    <a:pt x="52" y="59"/>
                    <a:pt x="36" y="55"/>
                    <a:pt x="24" y="61"/>
                  </a:cubicBezTo>
                  <a:cubicBezTo>
                    <a:pt x="8" y="68"/>
                    <a:pt x="0" y="88"/>
                    <a:pt x="9" y="104"/>
                  </a:cubicBezTo>
                  <a:cubicBezTo>
                    <a:pt x="22" y="126"/>
                    <a:pt x="51" y="129"/>
                    <a:pt x="67" y="147"/>
                  </a:cubicBezTo>
                  <a:cubicBezTo>
                    <a:pt x="68" y="148"/>
                    <a:pt x="69" y="148"/>
                    <a:pt x="69" y="148"/>
                  </a:cubicBezTo>
                  <a:cubicBezTo>
                    <a:pt x="70" y="150"/>
                    <a:pt x="71" y="151"/>
                    <a:pt x="72" y="153"/>
                  </a:cubicBezTo>
                  <a:cubicBezTo>
                    <a:pt x="87" y="175"/>
                    <a:pt x="116" y="184"/>
                    <a:pt x="144" y="186"/>
                  </a:cubicBezTo>
                  <a:cubicBezTo>
                    <a:pt x="149" y="195"/>
                    <a:pt x="153" y="210"/>
                    <a:pt x="152" y="223"/>
                  </a:cubicBezTo>
                  <a:cubicBezTo>
                    <a:pt x="152" y="222"/>
                    <a:pt x="151" y="223"/>
                    <a:pt x="150" y="223"/>
                  </a:cubicBezTo>
                  <a:cubicBezTo>
                    <a:pt x="143" y="243"/>
                    <a:pt x="122" y="247"/>
                    <a:pt x="110" y="261"/>
                  </a:cubicBezTo>
                  <a:cubicBezTo>
                    <a:pt x="105" y="267"/>
                    <a:pt x="104" y="272"/>
                    <a:pt x="107" y="279"/>
                  </a:cubicBezTo>
                  <a:cubicBezTo>
                    <a:pt x="118" y="302"/>
                    <a:pt x="160" y="305"/>
                    <a:pt x="182" y="299"/>
                  </a:cubicBezTo>
                  <a:cubicBezTo>
                    <a:pt x="182" y="299"/>
                    <a:pt x="182" y="299"/>
                    <a:pt x="182" y="299"/>
                  </a:cubicBezTo>
                  <a:cubicBezTo>
                    <a:pt x="202" y="298"/>
                    <a:pt x="227" y="293"/>
                    <a:pt x="235" y="275"/>
                  </a:cubicBezTo>
                  <a:cubicBezTo>
                    <a:pt x="239" y="267"/>
                    <a:pt x="236" y="260"/>
                    <a:pt x="230" y="255"/>
                  </a:cubicBezTo>
                  <a:cubicBezTo>
                    <a:pt x="225" y="250"/>
                    <a:pt x="219" y="247"/>
                    <a:pt x="213" y="244"/>
                  </a:cubicBezTo>
                  <a:cubicBezTo>
                    <a:pt x="207" y="240"/>
                    <a:pt x="194" y="235"/>
                    <a:pt x="190" y="228"/>
                  </a:cubicBezTo>
                  <a:cubicBezTo>
                    <a:pt x="189" y="224"/>
                    <a:pt x="188" y="220"/>
                    <a:pt x="188" y="215"/>
                  </a:cubicBezTo>
                  <a:cubicBezTo>
                    <a:pt x="188" y="208"/>
                    <a:pt x="188" y="192"/>
                    <a:pt x="192" y="184"/>
                  </a:cubicBezTo>
                  <a:cubicBezTo>
                    <a:pt x="216" y="181"/>
                    <a:pt x="241" y="172"/>
                    <a:pt x="254" y="152"/>
                  </a:cubicBezTo>
                  <a:cubicBezTo>
                    <a:pt x="256" y="152"/>
                    <a:pt x="258" y="152"/>
                    <a:pt x="258" y="150"/>
                  </a:cubicBezTo>
                  <a:cubicBezTo>
                    <a:pt x="268" y="129"/>
                    <a:pt x="287" y="121"/>
                    <a:pt x="306" y="109"/>
                  </a:cubicBezTo>
                  <a:cubicBezTo>
                    <a:pt x="315" y="103"/>
                    <a:pt x="322" y="96"/>
                    <a:pt x="324" y="85"/>
                  </a:cubicBezTo>
                  <a:cubicBezTo>
                    <a:pt x="327" y="65"/>
                    <a:pt x="312" y="45"/>
                    <a:pt x="292" y="46"/>
                  </a:cubicBezTo>
                  <a:close/>
                  <a:moveTo>
                    <a:pt x="163" y="9"/>
                  </a:moveTo>
                  <a:cubicBezTo>
                    <a:pt x="187" y="9"/>
                    <a:pt x="234" y="9"/>
                    <a:pt x="252" y="32"/>
                  </a:cubicBezTo>
                  <a:cubicBezTo>
                    <a:pt x="245" y="52"/>
                    <a:pt x="189" y="55"/>
                    <a:pt x="174" y="57"/>
                  </a:cubicBezTo>
                  <a:cubicBezTo>
                    <a:pt x="158" y="58"/>
                    <a:pt x="143" y="58"/>
                    <a:pt x="128" y="55"/>
                  </a:cubicBezTo>
                  <a:cubicBezTo>
                    <a:pt x="125" y="55"/>
                    <a:pt x="76" y="45"/>
                    <a:pt x="73" y="30"/>
                  </a:cubicBezTo>
                  <a:cubicBezTo>
                    <a:pt x="90" y="9"/>
                    <a:pt x="142" y="9"/>
                    <a:pt x="163" y="9"/>
                  </a:cubicBezTo>
                  <a:close/>
                  <a:moveTo>
                    <a:pt x="39" y="117"/>
                  </a:moveTo>
                  <a:cubicBezTo>
                    <a:pt x="34" y="114"/>
                    <a:pt x="30" y="111"/>
                    <a:pt x="26" y="108"/>
                  </a:cubicBezTo>
                  <a:cubicBezTo>
                    <a:pt x="18" y="101"/>
                    <a:pt x="14" y="95"/>
                    <a:pt x="17" y="85"/>
                  </a:cubicBezTo>
                  <a:cubicBezTo>
                    <a:pt x="21" y="72"/>
                    <a:pt x="30" y="64"/>
                    <a:pt x="43" y="71"/>
                  </a:cubicBezTo>
                  <a:cubicBezTo>
                    <a:pt x="56" y="78"/>
                    <a:pt x="53" y="95"/>
                    <a:pt x="37" y="95"/>
                  </a:cubicBezTo>
                  <a:cubicBezTo>
                    <a:pt x="35" y="95"/>
                    <a:pt x="34" y="99"/>
                    <a:pt x="36" y="99"/>
                  </a:cubicBezTo>
                  <a:cubicBezTo>
                    <a:pt x="45" y="102"/>
                    <a:pt x="53" y="99"/>
                    <a:pt x="57" y="93"/>
                  </a:cubicBezTo>
                  <a:cubicBezTo>
                    <a:pt x="57" y="105"/>
                    <a:pt x="59" y="117"/>
                    <a:pt x="62" y="129"/>
                  </a:cubicBezTo>
                  <a:cubicBezTo>
                    <a:pt x="55" y="124"/>
                    <a:pt x="46" y="121"/>
                    <a:pt x="39" y="117"/>
                  </a:cubicBezTo>
                  <a:close/>
                  <a:moveTo>
                    <a:pt x="190" y="249"/>
                  </a:moveTo>
                  <a:cubicBezTo>
                    <a:pt x="194" y="254"/>
                    <a:pt x="200" y="249"/>
                    <a:pt x="197" y="243"/>
                  </a:cubicBezTo>
                  <a:cubicBezTo>
                    <a:pt x="196" y="242"/>
                    <a:pt x="196" y="241"/>
                    <a:pt x="195" y="240"/>
                  </a:cubicBezTo>
                  <a:cubicBezTo>
                    <a:pt x="203" y="246"/>
                    <a:pt x="212" y="250"/>
                    <a:pt x="218" y="255"/>
                  </a:cubicBezTo>
                  <a:cubicBezTo>
                    <a:pt x="251" y="282"/>
                    <a:pt x="193" y="290"/>
                    <a:pt x="173" y="294"/>
                  </a:cubicBezTo>
                  <a:cubicBezTo>
                    <a:pt x="149" y="292"/>
                    <a:pt x="97" y="286"/>
                    <a:pt x="122" y="262"/>
                  </a:cubicBezTo>
                  <a:cubicBezTo>
                    <a:pt x="133" y="252"/>
                    <a:pt x="145" y="246"/>
                    <a:pt x="151" y="234"/>
                  </a:cubicBezTo>
                  <a:cubicBezTo>
                    <a:pt x="150" y="238"/>
                    <a:pt x="148" y="241"/>
                    <a:pt x="146" y="244"/>
                  </a:cubicBezTo>
                  <a:cubicBezTo>
                    <a:pt x="143" y="249"/>
                    <a:pt x="149" y="253"/>
                    <a:pt x="152" y="249"/>
                  </a:cubicBezTo>
                  <a:cubicBezTo>
                    <a:pt x="166" y="235"/>
                    <a:pt x="162" y="203"/>
                    <a:pt x="150" y="186"/>
                  </a:cubicBezTo>
                  <a:cubicBezTo>
                    <a:pt x="157" y="186"/>
                    <a:pt x="163" y="186"/>
                    <a:pt x="169" y="186"/>
                  </a:cubicBezTo>
                  <a:cubicBezTo>
                    <a:pt x="174" y="186"/>
                    <a:pt x="179" y="185"/>
                    <a:pt x="184" y="185"/>
                  </a:cubicBezTo>
                  <a:cubicBezTo>
                    <a:pt x="180" y="193"/>
                    <a:pt x="178" y="204"/>
                    <a:pt x="178" y="211"/>
                  </a:cubicBezTo>
                  <a:cubicBezTo>
                    <a:pt x="177" y="224"/>
                    <a:pt x="181" y="238"/>
                    <a:pt x="190" y="249"/>
                  </a:cubicBezTo>
                  <a:close/>
                  <a:moveTo>
                    <a:pt x="249" y="140"/>
                  </a:moveTo>
                  <a:cubicBezTo>
                    <a:pt x="234" y="171"/>
                    <a:pt x="193" y="176"/>
                    <a:pt x="162" y="176"/>
                  </a:cubicBezTo>
                  <a:cubicBezTo>
                    <a:pt x="129" y="176"/>
                    <a:pt x="88" y="170"/>
                    <a:pt x="75" y="136"/>
                  </a:cubicBezTo>
                  <a:cubicBezTo>
                    <a:pt x="64" y="108"/>
                    <a:pt x="68" y="44"/>
                    <a:pt x="68" y="44"/>
                  </a:cubicBezTo>
                  <a:cubicBezTo>
                    <a:pt x="68" y="41"/>
                    <a:pt x="69" y="39"/>
                    <a:pt x="70" y="37"/>
                  </a:cubicBezTo>
                  <a:cubicBezTo>
                    <a:pt x="71" y="39"/>
                    <a:pt x="72" y="42"/>
                    <a:pt x="74" y="44"/>
                  </a:cubicBezTo>
                  <a:cubicBezTo>
                    <a:pt x="83" y="52"/>
                    <a:pt x="100" y="55"/>
                    <a:pt x="111" y="58"/>
                  </a:cubicBezTo>
                  <a:cubicBezTo>
                    <a:pt x="126" y="62"/>
                    <a:pt x="141" y="64"/>
                    <a:pt x="157" y="64"/>
                  </a:cubicBezTo>
                  <a:cubicBezTo>
                    <a:pt x="167" y="64"/>
                    <a:pt x="238" y="58"/>
                    <a:pt x="254" y="40"/>
                  </a:cubicBezTo>
                  <a:cubicBezTo>
                    <a:pt x="254" y="41"/>
                    <a:pt x="254" y="42"/>
                    <a:pt x="255" y="42"/>
                  </a:cubicBezTo>
                  <a:cubicBezTo>
                    <a:pt x="265" y="71"/>
                    <a:pt x="263" y="112"/>
                    <a:pt x="249" y="140"/>
                  </a:cubicBezTo>
                  <a:close/>
                  <a:moveTo>
                    <a:pt x="313" y="86"/>
                  </a:moveTo>
                  <a:cubicBezTo>
                    <a:pt x="308" y="99"/>
                    <a:pt x="293" y="104"/>
                    <a:pt x="282" y="111"/>
                  </a:cubicBezTo>
                  <a:cubicBezTo>
                    <a:pt x="277" y="114"/>
                    <a:pt x="272" y="118"/>
                    <a:pt x="267" y="122"/>
                  </a:cubicBezTo>
                  <a:cubicBezTo>
                    <a:pt x="270" y="111"/>
                    <a:pt x="271" y="99"/>
                    <a:pt x="271" y="87"/>
                  </a:cubicBezTo>
                  <a:cubicBezTo>
                    <a:pt x="282" y="99"/>
                    <a:pt x="297" y="92"/>
                    <a:pt x="301" y="78"/>
                  </a:cubicBezTo>
                  <a:cubicBezTo>
                    <a:pt x="302" y="76"/>
                    <a:pt x="298" y="72"/>
                    <a:pt x="297" y="74"/>
                  </a:cubicBezTo>
                  <a:cubicBezTo>
                    <a:pt x="291" y="92"/>
                    <a:pt x="258" y="82"/>
                    <a:pt x="280" y="60"/>
                  </a:cubicBezTo>
                  <a:cubicBezTo>
                    <a:pt x="298" y="42"/>
                    <a:pt x="318" y="72"/>
                    <a:pt x="313" y="8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99" y="926"/>
              <a:ext cx="82" cy="101"/>
            </a:xfrm>
            <a:custGeom>
              <a:avLst/>
              <a:gdLst>
                <a:gd name="T0" fmla="*/ 37 w 39"/>
                <a:gd name="T1" fmla="*/ 23 h 48"/>
                <a:gd name="T2" fmla="*/ 38 w 39"/>
                <a:gd name="T3" fmla="*/ 22 h 48"/>
                <a:gd name="T4" fmla="*/ 35 w 39"/>
                <a:gd name="T5" fmla="*/ 19 h 48"/>
                <a:gd name="T6" fmla="*/ 20 w 39"/>
                <a:gd name="T7" fmla="*/ 4 h 48"/>
                <a:gd name="T8" fmla="*/ 14 w 39"/>
                <a:gd name="T9" fmla="*/ 5 h 48"/>
                <a:gd name="T10" fmla="*/ 13 w 39"/>
                <a:gd name="T11" fmla="*/ 17 h 48"/>
                <a:gd name="T12" fmla="*/ 4 w 39"/>
                <a:gd name="T13" fmla="*/ 24 h 48"/>
                <a:gd name="T14" fmla="*/ 1 w 39"/>
                <a:gd name="T15" fmla="*/ 25 h 48"/>
                <a:gd name="T16" fmla="*/ 2 w 39"/>
                <a:gd name="T17" fmla="*/ 28 h 48"/>
                <a:gd name="T18" fmla="*/ 18 w 39"/>
                <a:gd name="T19" fmla="*/ 45 h 48"/>
                <a:gd name="T20" fmla="*/ 24 w 39"/>
                <a:gd name="T21" fmla="*/ 44 h 48"/>
                <a:gd name="T22" fmla="*/ 25 w 39"/>
                <a:gd name="T23" fmla="*/ 34 h 48"/>
                <a:gd name="T24" fmla="*/ 31 w 39"/>
                <a:gd name="T25" fmla="*/ 27 h 48"/>
                <a:gd name="T26" fmla="*/ 33 w 39"/>
                <a:gd name="T27" fmla="*/ 26 h 48"/>
                <a:gd name="T28" fmla="*/ 35 w 39"/>
                <a:gd name="T29" fmla="*/ 27 h 48"/>
                <a:gd name="T30" fmla="*/ 37 w 39"/>
                <a:gd name="T31" fmla="*/ 23 h 48"/>
                <a:gd name="T32" fmla="*/ 11 w 39"/>
                <a:gd name="T33" fmla="*/ 26 h 48"/>
                <a:gd name="T34" fmla="*/ 14 w 39"/>
                <a:gd name="T35" fmla="*/ 24 h 48"/>
                <a:gd name="T36" fmla="*/ 18 w 39"/>
                <a:gd name="T37" fmla="*/ 19 h 48"/>
                <a:gd name="T38" fmla="*/ 23 w 39"/>
                <a:gd name="T39" fmla="*/ 26 h 48"/>
                <a:gd name="T40" fmla="*/ 24 w 39"/>
                <a:gd name="T41" fmla="*/ 26 h 48"/>
                <a:gd name="T42" fmla="*/ 23 w 39"/>
                <a:gd name="T43" fmla="*/ 28 h 48"/>
                <a:gd name="T44" fmla="*/ 20 w 39"/>
                <a:gd name="T45" fmla="*/ 34 h 48"/>
                <a:gd name="T46" fmla="*/ 11 w 39"/>
                <a:gd name="T47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48">
                  <a:moveTo>
                    <a:pt x="37" y="23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9" y="20"/>
                    <a:pt x="36" y="18"/>
                    <a:pt x="35" y="19"/>
                  </a:cubicBezTo>
                  <a:cubicBezTo>
                    <a:pt x="23" y="27"/>
                    <a:pt x="22" y="12"/>
                    <a:pt x="20" y="4"/>
                  </a:cubicBezTo>
                  <a:cubicBezTo>
                    <a:pt x="19" y="0"/>
                    <a:pt x="14" y="1"/>
                    <a:pt x="14" y="5"/>
                  </a:cubicBezTo>
                  <a:cubicBezTo>
                    <a:pt x="15" y="9"/>
                    <a:pt x="15" y="13"/>
                    <a:pt x="13" y="17"/>
                  </a:cubicBezTo>
                  <a:cubicBezTo>
                    <a:pt x="12" y="18"/>
                    <a:pt x="5" y="26"/>
                    <a:pt x="4" y="24"/>
                  </a:cubicBezTo>
                  <a:cubicBezTo>
                    <a:pt x="3" y="22"/>
                    <a:pt x="0" y="23"/>
                    <a:pt x="1" y="25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10" y="31"/>
                    <a:pt x="17" y="35"/>
                    <a:pt x="18" y="45"/>
                  </a:cubicBezTo>
                  <a:cubicBezTo>
                    <a:pt x="19" y="48"/>
                    <a:pt x="24" y="47"/>
                    <a:pt x="24" y="44"/>
                  </a:cubicBezTo>
                  <a:cubicBezTo>
                    <a:pt x="23" y="40"/>
                    <a:pt x="24" y="37"/>
                    <a:pt x="25" y="34"/>
                  </a:cubicBezTo>
                  <a:cubicBezTo>
                    <a:pt x="26" y="32"/>
                    <a:pt x="29" y="29"/>
                    <a:pt x="31" y="27"/>
                  </a:cubicBezTo>
                  <a:cubicBezTo>
                    <a:pt x="32" y="27"/>
                    <a:pt x="33" y="27"/>
                    <a:pt x="33" y="26"/>
                  </a:cubicBezTo>
                  <a:cubicBezTo>
                    <a:pt x="34" y="26"/>
                    <a:pt x="34" y="26"/>
                    <a:pt x="35" y="27"/>
                  </a:cubicBezTo>
                  <a:cubicBezTo>
                    <a:pt x="37" y="28"/>
                    <a:pt x="39" y="24"/>
                    <a:pt x="37" y="23"/>
                  </a:cubicBezTo>
                  <a:close/>
                  <a:moveTo>
                    <a:pt x="11" y="26"/>
                  </a:moveTo>
                  <a:cubicBezTo>
                    <a:pt x="12" y="25"/>
                    <a:pt x="13" y="25"/>
                    <a:pt x="14" y="24"/>
                  </a:cubicBezTo>
                  <a:cubicBezTo>
                    <a:pt x="15" y="23"/>
                    <a:pt x="17" y="21"/>
                    <a:pt x="18" y="19"/>
                  </a:cubicBezTo>
                  <a:cubicBezTo>
                    <a:pt x="19" y="22"/>
                    <a:pt x="21" y="24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3" y="27"/>
                    <a:pt x="23" y="28"/>
                  </a:cubicBezTo>
                  <a:cubicBezTo>
                    <a:pt x="22" y="30"/>
                    <a:pt x="21" y="32"/>
                    <a:pt x="20" y="34"/>
                  </a:cubicBezTo>
                  <a:cubicBezTo>
                    <a:pt x="18" y="30"/>
                    <a:pt x="14" y="28"/>
                    <a:pt x="11" y="2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212" y="989"/>
              <a:ext cx="105" cy="108"/>
            </a:xfrm>
            <a:custGeom>
              <a:avLst/>
              <a:gdLst>
                <a:gd name="T0" fmla="*/ 46 w 50"/>
                <a:gd name="T1" fmla="*/ 20 h 51"/>
                <a:gd name="T2" fmla="*/ 46 w 50"/>
                <a:gd name="T3" fmla="*/ 20 h 51"/>
                <a:gd name="T4" fmla="*/ 46 w 50"/>
                <a:gd name="T5" fmla="*/ 20 h 51"/>
                <a:gd name="T6" fmla="*/ 25 w 50"/>
                <a:gd name="T7" fmla="*/ 3 h 51"/>
                <a:gd name="T8" fmla="*/ 19 w 50"/>
                <a:gd name="T9" fmla="*/ 3 h 51"/>
                <a:gd name="T10" fmla="*/ 6 w 50"/>
                <a:gd name="T11" fmla="*/ 20 h 51"/>
                <a:gd name="T12" fmla="*/ 2 w 50"/>
                <a:gd name="T13" fmla="*/ 20 h 51"/>
                <a:gd name="T14" fmla="*/ 2 w 50"/>
                <a:gd name="T15" fmla="*/ 20 h 51"/>
                <a:gd name="T16" fmla="*/ 1 w 50"/>
                <a:gd name="T17" fmla="*/ 23 h 51"/>
                <a:gd name="T18" fmla="*/ 4 w 50"/>
                <a:gd name="T19" fmla="*/ 25 h 51"/>
                <a:gd name="T20" fmla="*/ 16 w 50"/>
                <a:gd name="T21" fmla="*/ 37 h 51"/>
                <a:gd name="T22" fmla="*/ 20 w 50"/>
                <a:gd name="T23" fmla="*/ 49 h 51"/>
                <a:gd name="T24" fmla="*/ 25 w 50"/>
                <a:gd name="T25" fmla="*/ 48 h 51"/>
                <a:gd name="T26" fmla="*/ 43 w 50"/>
                <a:gd name="T27" fmla="*/ 25 h 51"/>
                <a:gd name="T28" fmla="*/ 47 w 50"/>
                <a:gd name="T29" fmla="*/ 25 h 51"/>
                <a:gd name="T30" fmla="*/ 46 w 50"/>
                <a:gd name="T31" fmla="*/ 20 h 51"/>
                <a:gd name="T32" fmla="*/ 22 w 50"/>
                <a:gd name="T33" fmla="*/ 38 h 51"/>
                <a:gd name="T34" fmla="*/ 12 w 50"/>
                <a:gd name="T35" fmla="*/ 24 h 51"/>
                <a:gd name="T36" fmla="*/ 12 w 50"/>
                <a:gd name="T37" fmla="*/ 23 h 51"/>
                <a:gd name="T38" fmla="*/ 22 w 50"/>
                <a:gd name="T39" fmla="*/ 13 h 51"/>
                <a:gd name="T40" fmla="*/ 33 w 50"/>
                <a:gd name="T41" fmla="*/ 23 h 51"/>
                <a:gd name="T42" fmla="*/ 22 w 50"/>
                <a:gd name="T4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1">
                  <a:moveTo>
                    <a:pt x="46" y="20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5" y="20"/>
                    <a:pt x="26" y="14"/>
                    <a:pt x="25" y="3"/>
                  </a:cubicBezTo>
                  <a:cubicBezTo>
                    <a:pt x="24" y="0"/>
                    <a:pt x="19" y="0"/>
                    <a:pt x="19" y="3"/>
                  </a:cubicBezTo>
                  <a:cubicBezTo>
                    <a:pt x="19" y="12"/>
                    <a:pt x="14" y="18"/>
                    <a:pt x="6" y="20"/>
                  </a:cubicBezTo>
                  <a:cubicBezTo>
                    <a:pt x="5" y="19"/>
                    <a:pt x="3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2"/>
                    <a:pt x="1" y="23"/>
                  </a:cubicBezTo>
                  <a:cubicBezTo>
                    <a:pt x="1" y="24"/>
                    <a:pt x="3" y="26"/>
                    <a:pt x="4" y="25"/>
                  </a:cubicBezTo>
                  <a:cubicBezTo>
                    <a:pt x="7" y="22"/>
                    <a:pt x="15" y="35"/>
                    <a:pt x="16" y="37"/>
                  </a:cubicBezTo>
                  <a:cubicBezTo>
                    <a:pt x="17" y="41"/>
                    <a:pt x="19" y="45"/>
                    <a:pt x="20" y="49"/>
                  </a:cubicBezTo>
                  <a:cubicBezTo>
                    <a:pt x="21" y="51"/>
                    <a:pt x="25" y="50"/>
                    <a:pt x="25" y="48"/>
                  </a:cubicBezTo>
                  <a:cubicBezTo>
                    <a:pt x="26" y="37"/>
                    <a:pt x="31" y="27"/>
                    <a:pt x="43" y="25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9" y="25"/>
                    <a:pt x="50" y="20"/>
                    <a:pt x="46" y="20"/>
                  </a:cubicBezTo>
                  <a:close/>
                  <a:moveTo>
                    <a:pt x="22" y="38"/>
                  </a:moveTo>
                  <a:cubicBezTo>
                    <a:pt x="20" y="33"/>
                    <a:pt x="17" y="28"/>
                    <a:pt x="12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6" y="21"/>
                    <a:pt x="20" y="18"/>
                    <a:pt x="22" y="13"/>
                  </a:cubicBezTo>
                  <a:cubicBezTo>
                    <a:pt x="25" y="18"/>
                    <a:pt x="29" y="21"/>
                    <a:pt x="33" y="23"/>
                  </a:cubicBezTo>
                  <a:cubicBezTo>
                    <a:pt x="28" y="26"/>
                    <a:pt x="24" y="32"/>
                    <a:pt x="22" y="3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180" y="1426"/>
              <a:ext cx="80" cy="91"/>
            </a:xfrm>
            <a:custGeom>
              <a:avLst/>
              <a:gdLst>
                <a:gd name="T0" fmla="*/ 37 w 38"/>
                <a:gd name="T1" fmla="*/ 23 h 43"/>
                <a:gd name="T2" fmla="*/ 37 w 38"/>
                <a:gd name="T3" fmla="*/ 22 h 43"/>
                <a:gd name="T4" fmla="*/ 35 w 38"/>
                <a:gd name="T5" fmla="*/ 21 h 43"/>
                <a:gd name="T6" fmla="*/ 32 w 38"/>
                <a:gd name="T7" fmla="*/ 19 h 43"/>
                <a:gd name="T8" fmla="*/ 21 w 38"/>
                <a:gd name="T9" fmla="*/ 3 h 43"/>
                <a:gd name="T10" fmla="*/ 17 w 38"/>
                <a:gd name="T11" fmla="*/ 3 h 43"/>
                <a:gd name="T12" fmla="*/ 3 w 38"/>
                <a:gd name="T13" fmla="*/ 17 h 43"/>
                <a:gd name="T14" fmla="*/ 1 w 38"/>
                <a:gd name="T15" fmla="*/ 18 h 43"/>
                <a:gd name="T16" fmla="*/ 1 w 38"/>
                <a:gd name="T17" fmla="*/ 21 h 43"/>
                <a:gd name="T18" fmla="*/ 13 w 38"/>
                <a:gd name="T19" fmla="*/ 40 h 43"/>
                <a:gd name="T20" fmla="*/ 18 w 38"/>
                <a:gd name="T21" fmla="*/ 40 h 43"/>
                <a:gd name="T22" fmla="*/ 35 w 38"/>
                <a:gd name="T23" fmla="*/ 26 h 43"/>
                <a:gd name="T24" fmla="*/ 37 w 38"/>
                <a:gd name="T25" fmla="*/ 23 h 43"/>
                <a:gd name="T26" fmla="*/ 16 w 38"/>
                <a:gd name="T27" fmla="*/ 32 h 43"/>
                <a:gd name="T28" fmla="*/ 9 w 38"/>
                <a:gd name="T29" fmla="*/ 21 h 43"/>
                <a:gd name="T30" fmla="*/ 18 w 38"/>
                <a:gd name="T31" fmla="*/ 13 h 43"/>
                <a:gd name="T32" fmla="*/ 25 w 38"/>
                <a:gd name="T33" fmla="*/ 23 h 43"/>
                <a:gd name="T34" fmla="*/ 16 w 38"/>
                <a:gd name="T35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43">
                  <a:moveTo>
                    <a:pt x="37" y="23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6" y="21"/>
                    <a:pt x="36" y="21"/>
                    <a:pt x="35" y="21"/>
                  </a:cubicBezTo>
                  <a:cubicBezTo>
                    <a:pt x="35" y="19"/>
                    <a:pt x="34" y="18"/>
                    <a:pt x="32" y="19"/>
                  </a:cubicBezTo>
                  <a:cubicBezTo>
                    <a:pt x="23" y="21"/>
                    <a:pt x="22" y="10"/>
                    <a:pt x="21" y="3"/>
                  </a:cubicBezTo>
                  <a:cubicBezTo>
                    <a:pt x="21" y="0"/>
                    <a:pt x="17" y="1"/>
                    <a:pt x="17" y="3"/>
                  </a:cubicBezTo>
                  <a:cubicBezTo>
                    <a:pt x="15" y="9"/>
                    <a:pt x="12" y="20"/>
                    <a:pt x="3" y="17"/>
                  </a:cubicBezTo>
                  <a:cubicBezTo>
                    <a:pt x="2" y="17"/>
                    <a:pt x="2" y="18"/>
                    <a:pt x="1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9" y="25"/>
                    <a:pt x="11" y="32"/>
                    <a:pt x="13" y="40"/>
                  </a:cubicBezTo>
                  <a:cubicBezTo>
                    <a:pt x="14" y="43"/>
                    <a:pt x="17" y="43"/>
                    <a:pt x="18" y="40"/>
                  </a:cubicBezTo>
                  <a:cubicBezTo>
                    <a:pt x="19" y="34"/>
                    <a:pt x="27" y="23"/>
                    <a:pt x="35" y="26"/>
                  </a:cubicBezTo>
                  <a:cubicBezTo>
                    <a:pt x="36" y="27"/>
                    <a:pt x="38" y="25"/>
                    <a:pt x="37" y="23"/>
                  </a:cubicBezTo>
                  <a:close/>
                  <a:moveTo>
                    <a:pt x="16" y="32"/>
                  </a:moveTo>
                  <a:cubicBezTo>
                    <a:pt x="14" y="28"/>
                    <a:pt x="13" y="24"/>
                    <a:pt x="9" y="21"/>
                  </a:cubicBezTo>
                  <a:cubicBezTo>
                    <a:pt x="13" y="20"/>
                    <a:pt x="16" y="17"/>
                    <a:pt x="18" y="13"/>
                  </a:cubicBezTo>
                  <a:cubicBezTo>
                    <a:pt x="19" y="17"/>
                    <a:pt x="21" y="21"/>
                    <a:pt x="25" y="23"/>
                  </a:cubicBezTo>
                  <a:cubicBezTo>
                    <a:pt x="21" y="25"/>
                    <a:pt x="18" y="28"/>
                    <a:pt x="16" y="32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06" y="1381"/>
              <a:ext cx="76" cy="81"/>
            </a:xfrm>
            <a:custGeom>
              <a:avLst/>
              <a:gdLst>
                <a:gd name="T0" fmla="*/ 32 w 36"/>
                <a:gd name="T1" fmla="*/ 13 h 38"/>
                <a:gd name="T2" fmla="*/ 29 w 36"/>
                <a:gd name="T3" fmla="*/ 13 h 38"/>
                <a:gd name="T4" fmla="*/ 20 w 36"/>
                <a:gd name="T5" fmla="*/ 3 h 38"/>
                <a:gd name="T6" fmla="*/ 15 w 36"/>
                <a:gd name="T7" fmla="*/ 3 h 38"/>
                <a:gd name="T8" fmla="*/ 3 w 36"/>
                <a:gd name="T9" fmla="*/ 16 h 38"/>
                <a:gd name="T10" fmla="*/ 2 w 36"/>
                <a:gd name="T11" fmla="*/ 19 h 38"/>
                <a:gd name="T12" fmla="*/ 5 w 36"/>
                <a:gd name="T13" fmla="*/ 22 h 38"/>
                <a:gd name="T14" fmla="*/ 16 w 36"/>
                <a:gd name="T15" fmla="*/ 35 h 38"/>
                <a:gd name="T16" fmla="*/ 21 w 36"/>
                <a:gd name="T17" fmla="*/ 33 h 38"/>
                <a:gd name="T18" fmla="*/ 23 w 36"/>
                <a:gd name="T19" fmla="*/ 23 h 38"/>
                <a:gd name="T20" fmla="*/ 33 w 36"/>
                <a:gd name="T21" fmla="*/ 18 h 38"/>
                <a:gd name="T22" fmla="*/ 33 w 36"/>
                <a:gd name="T23" fmla="*/ 18 h 38"/>
                <a:gd name="T24" fmla="*/ 33 w 36"/>
                <a:gd name="T25" fmla="*/ 17 h 38"/>
                <a:gd name="T26" fmla="*/ 32 w 36"/>
                <a:gd name="T27" fmla="*/ 13 h 38"/>
                <a:gd name="T28" fmla="*/ 12 w 36"/>
                <a:gd name="T29" fmla="*/ 18 h 38"/>
                <a:gd name="T30" fmla="*/ 18 w 36"/>
                <a:gd name="T31" fmla="*/ 12 h 38"/>
                <a:gd name="T32" fmla="*/ 22 w 36"/>
                <a:gd name="T33" fmla="*/ 16 h 38"/>
                <a:gd name="T34" fmla="*/ 19 w 36"/>
                <a:gd name="T35" fmla="*/ 19 h 38"/>
                <a:gd name="T36" fmla="*/ 17 w 36"/>
                <a:gd name="T37" fmla="*/ 24 h 38"/>
                <a:gd name="T38" fmla="*/ 12 w 36"/>
                <a:gd name="T39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8">
                  <a:moveTo>
                    <a:pt x="32" y="13"/>
                  </a:moveTo>
                  <a:cubicBezTo>
                    <a:pt x="31" y="13"/>
                    <a:pt x="30" y="13"/>
                    <a:pt x="29" y="13"/>
                  </a:cubicBezTo>
                  <a:cubicBezTo>
                    <a:pt x="24" y="13"/>
                    <a:pt x="20" y="8"/>
                    <a:pt x="20" y="3"/>
                  </a:cubicBezTo>
                  <a:cubicBezTo>
                    <a:pt x="19" y="1"/>
                    <a:pt x="15" y="0"/>
                    <a:pt x="15" y="3"/>
                  </a:cubicBezTo>
                  <a:cubicBezTo>
                    <a:pt x="15" y="10"/>
                    <a:pt x="11" y="17"/>
                    <a:pt x="3" y="16"/>
                  </a:cubicBezTo>
                  <a:cubicBezTo>
                    <a:pt x="1" y="16"/>
                    <a:pt x="0" y="18"/>
                    <a:pt x="2" y="19"/>
                  </a:cubicBezTo>
                  <a:cubicBezTo>
                    <a:pt x="2" y="21"/>
                    <a:pt x="3" y="22"/>
                    <a:pt x="5" y="22"/>
                  </a:cubicBezTo>
                  <a:cubicBezTo>
                    <a:pt x="12" y="21"/>
                    <a:pt x="14" y="29"/>
                    <a:pt x="16" y="35"/>
                  </a:cubicBezTo>
                  <a:cubicBezTo>
                    <a:pt x="17" y="38"/>
                    <a:pt x="21" y="36"/>
                    <a:pt x="21" y="33"/>
                  </a:cubicBezTo>
                  <a:cubicBezTo>
                    <a:pt x="21" y="30"/>
                    <a:pt x="21" y="25"/>
                    <a:pt x="23" y="23"/>
                  </a:cubicBezTo>
                  <a:cubicBezTo>
                    <a:pt x="25" y="19"/>
                    <a:pt x="29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7"/>
                  </a:cubicBezTo>
                  <a:cubicBezTo>
                    <a:pt x="36" y="17"/>
                    <a:pt x="35" y="12"/>
                    <a:pt x="32" y="13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4"/>
                    <a:pt x="18" y="12"/>
                  </a:cubicBezTo>
                  <a:cubicBezTo>
                    <a:pt x="19" y="13"/>
                    <a:pt x="20" y="15"/>
                    <a:pt x="22" y="16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18" y="21"/>
                    <a:pt x="17" y="22"/>
                    <a:pt x="17" y="24"/>
                  </a:cubicBezTo>
                  <a:cubicBezTo>
                    <a:pt x="15" y="22"/>
                    <a:pt x="14" y="20"/>
                    <a:pt x="12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022" y="940"/>
              <a:ext cx="42" cy="51"/>
            </a:xfrm>
            <a:custGeom>
              <a:avLst/>
              <a:gdLst>
                <a:gd name="T0" fmla="*/ 19 w 20"/>
                <a:gd name="T1" fmla="*/ 11 h 24"/>
                <a:gd name="T2" fmla="*/ 18 w 20"/>
                <a:gd name="T3" fmla="*/ 8 h 24"/>
                <a:gd name="T4" fmla="*/ 12 w 20"/>
                <a:gd name="T5" fmla="*/ 7 h 24"/>
                <a:gd name="T6" fmla="*/ 11 w 20"/>
                <a:gd name="T7" fmla="*/ 2 h 24"/>
                <a:gd name="T8" fmla="*/ 7 w 20"/>
                <a:gd name="T9" fmla="*/ 2 h 24"/>
                <a:gd name="T10" fmla="*/ 4 w 20"/>
                <a:gd name="T11" fmla="*/ 9 h 24"/>
                <a:gd name="T12" fmla="*/ 3 w 20"/>
                <a:gd name="T13" fmla="*/ 9 h 24"/>
                <a:gd name="T14" fmla="*/ 3 w 20"/>
                <a:gd name="T15" fmla="*/ 9 h 24"/>
                <a:gd name="T16" fmla="*/ 2 w 20"/>
                <a:gd name="T17" fmla="*/ 12 h 24"/>
                <a:gd name="T18" fmla="*/ 7 w 20"/>
                <a:gd name="T19" fmla="*/ 21 h 24"/>
                <a:gd name="T20" fmla="*/ 11 w 20"/>
                <a:gd name="T21" fmla="*/ 21 h 24"/>
                <a:gd name="T22" fmla="*/ 18 w 20"/>
                <a:gd name="T23" fmla="*/ 14 h 24"/>
                <a:gd name="T24" fmla="*/ 19 w 20"/>
                <a:gd name="T25" fmla="*/ 11 h 24"/>
                <a:gd name="T26" fmla="*/ 7 w 20"/>
                <a:gd name="T27" fmla="*/ 11 h 24"/>
                <a:gd name="T28" fmla="*/ 9 w 20"/>
                <a:gd name="T29" fmla="*/ 8 h 24"/>
                <a:gd name="T30" fmla="*/ 10 w 20"/>
                <a:gd name="T31" fmla="*/ 10 h 24"/>
                <a:gd name="T32" fmla="*/ 12 w 20"/>
                <a:gd name="T33" fmla="*/ 11 h 24"/>
                <a:gd name="T34" fmla="*/ 12 w 20"/>
                <a:gd name="T35" fmla="*/ 12 h 24"/>
                <a:gd name="T36" fmla="*/ 9 w 20"/>
                <a:gd name="T37" fmla="*/ 14 h 24"/>
                <a:gd name="T38" fmla="*/ 7 w 20"/>
                <a:gd name="T3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24">
                  <a:moveTo>
                    <a:pt x="19" y="11"/>
                  </a:moveTo>
                  <a:cubicBezTo>
                    <a:pt x="19" y="10"/>
                    <a:pt x="19" y="9"/>
                    <a:pt x="18" y="8"/>
                  </a:cubicBezTo>
                  <a:cubicBezTo>
                    <a:pt x="16" y="8"/>
                    <a:pt x="14" y="9"/>
                    <a:pt x="12" y="7"/>
                  </a:cubicBezTo>
                  <a:cubicBezTo>
                    <a:pt x="11" y="5"/>
                    <a:pt x="11" y="4"/>
                    <a:pt x="11" y="2"/>
                  </a:cubicBezTo>
                  <a:cubicBezTo>
                    <a:pt x="11" y="0"/>
                    <a:pt x="8" y="0"/>
                    <a:pt x="7" y="2"/>
                  </a:cubicBezTo>
                  <a:cubicBezTo>
                    <a:pt x="7" y="5"/>
                    <a:pt x="5" y="7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0" y="11"/>
                    <a:pt x="2" y="12"/>
                  </a:cubicBezTo>
                  <a:cubicBezTo>
                    <a:pt x="5" y="15"/>
                    <a:pt x="7" y="17"/>
                    <a:pt x="7" y="21"/>
                  </a:cubicBezTo>
                  <a:cubicBezTo>
                    <a:pt x="8" y="24"/>
                    <a:pt x="12" y="24"/>
                    <a:pt x="11" y="21"/>
                  </a:cubicBezTo>
                  <a:cubicBezTo>
                    <a:pt x="11" y="17"/>
                    <a:pt x="14" y="14"/>
                    <a:pt x="18" y="14"/>
                  </a:cubicBezTo>
                  <a:cubicBezTo>
                    <a:pt x="20" y="14"/>
                    <a:pt x="20" y="12"/>
                    <a:pt x="19" y="11"/>
                  </a:cubicBezTo>
                  <a:close/>
                  <a:moveTo>
                    <a:pt x="7" y="11"/>
                  </a:moveTo>
                  <a:cubicBezTo>
                    <a:pt x="7" y="10"/>
                    <a:pt x="8" y="9"/>
                    <a:pt x="9" y="8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0" y="13"/>
                    <a:pt x="9" y="14"/>
                  </a:cubicBezTo>
                  <a:cubicBezTo>
                    <a:pt x="9" y="13"/>
                    <a:pt x="8" y="12"/>
                    <a:pt x="7" y="11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3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51" y="1073"/>
              <a:ext cx="63" cy="68"/>
            </a:xfrm>
            <a:custGeom>
              <a:avLst/>
              <a:gdLst>
                <a:gd name="T0" fmla="*/ 27 w 30"/>
                <a:gd name="T1" fmla="*/ 12 h 32"/>
                <a:gd name="T2" fmla="*/ 18 w 30"/>
                <a:gd name="T3" fmla="*/ 12 h 32"/>
                <a:gd name="T4" fmla="*/ 15 w 30"/>
                <a:gd name="T5" fmla="*/ 3 h 32"/>
                <a:gd name="T6" fmla="*/ 11 w 30"/>
                <a:gd name="T7" fmla="*/ 4 h 32"/>
                <a:gd name="T8" fmla="*/ 6 w 30"/>
                <a:gd name="T9" fmla="*/ 15 h 32"/>
                <a:gd name="T10" fmla="*/ 5 w 30"/>
                <a:gd name="T11" fmla="*/ 18 h 32"/>
                <a:gd name="T12" fmla="*/ 3 w 30"/>
                <a:gd name="T13" fmla="*/ 18 h 32"/>
                <a:gd name="T14" fmla="*/ 5 w 30"/>
                <a:gd name="T15" fmla="*/ 23 h 32"/>
                <a:gd name="T16" fmla="*/ 15 w 30"/>
                <a:gd name="T17" fmla="*/ 30 h 32"/>
                <a:gd name="T18" fmla="*/ 20 w 30"/>
                <a:gd name="T19" fmla="*/ 29 h 32"/>
                <a:gd name="T20" fmla="*/ 20 w 30"/>
                <a:gd name="T21" fmla="*/ 22 h 32"/>
                <a:gd name="T22" fmla="*/ 25 w 30"/>
                <a:gd name="T23" fmla="*/ 18 h 32"/>
                <a:gd name="T24" fmla="*/ 28 w 30"/>
                <a:gd name="T25" fmla="*/ 16 h 32"/>
                <a:gd name="T26" fmla="*/ 27 w 30"/>
                <a:gd name="T27" fmla="*/ 12 h 32"/>
                <a:gd name="T28" fmla="*/ 10 w 30"/>
                <a:gd name="T29" fmla="*/ 18 h 32"/>
                <a:gd name="T30" fmla="*/ 13 w 30"/>
                <a:gd name="T31" fmla="*/ 15 h 32"/>
                <a:gd name="T32" fmla="*/ 16 w 30"/>
                <a:gd name="T33" fmla="*/ 17 h 32"/>
                <a:gd name="T34" fmla="*/ 17 w 30"/>
                <a:gd name="T35" fmla="*/ 18 h 32"/>
                <a:gd name="T36" fmla="*/ 16 w 30"/>
                <a:gd name="T37" fmla="*/ 19 h 32"/>
                <a:gd name="T38" fmla="*/ 15 w 30"/>
                <a:gd name="T39" fmla="*/ 22 h 32"/>
                <a:gd name="T40" fmla="*/ 10 w 30"/>
                <a:gd name="T41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32">
                  <a:moveTo>
                    <a:pt x="27" y="12"/>
                  </a:moveTo>
                  <a:cubicBezTo>
                    <a:pt x="24" y="13"/>
                    <a:pt x="21" y="14"/>
                    <a:pt x="18" y="12"/>
                  </a:cubicBezTo>
                  <a:cubicBezTo>
                    <a:pt x="16" y="10"/>
                    <a:pt x="16" y="7"/>
                    <a:pt x="15" y="3"/>
                  </a:cubicBezTo>
                  <a:cubicBezTo>
                    <a:pt x="15" y="0"/>
                    <a:pt x="11" y="1"/>
                    <a:pt x="11" y="4"/>
                  </a:cubicBezTo>
                  <a:cubicBezTo>
                    <a:pt x="11" y="8"/>
                    <a:pt x="11" y="13"/>
                    <a:pt x="6" y="15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0" y="20"/>
                    <a:pt x="2" y="23"/>
                    <a:pt x="5" y="23"/>
                  </a:cubicBezTo>
                  <a:cubicBezTo>
                    <a:pt x="10" y="21"/>
                    <a:pt x="13" y="26"/>
                    <a:pt x="15" y="30"/>
                  </a:cubicBezTo>
                  <a:cubicBezTo>
                    <a:pt x="16" y="32"/>
                    <a:pt x="20" y="32"/>
                    <a:pt x="20" y="29"/>
                  </a:cubicBezTo>
                  <a:cubicBezTo>
                    <a:pt x="19" y="27"/>
                    <a:pt x="19" y="24"/>
                    <a:pt x="20" y="22"/>
                  </a:cubicBezTo>
                  <a:cubicBezTo>
                    <a:pt x="20" y="20"/>
                    <a:pt x="23" y="19"/>
                    <a:pt x="25" y="18"/>
                  </a:cubicBezTo>
                  <a:cubicBezTo>
                    <a:pt x="26" y="17"/>
                    <a:pt x="27" y="17"/>
                    <a:pt x="28" y="16"/>
                  </a:cubicBezTo>
                  <a:cubicBezTo>
                    <a:pt x="30" y="15"/>
                    <a:pt x="30" y="12"/>
                    <a:pt x="27" y="12"/>
                  </a:cubicBezTo>
                  <a:close/>
                  <a:moveTo>
                    <a:pt x="10" y="18"/>
                  </a:moveTo>
                  <a:cubicBezTo>
                    <a:pt x="11" y="17"/>
                    <a:pt x="12" y="16"/>
                    <a:pt x="13" y="15"/>
                  </a:cubicBezTo>
                  <a:cubicBezTo>
                    <a:pt x="14" y="16"/>
                    <a:pt x="15" y="17"/>
                    <a:pt x="16" y="17"/>
                  </a:cubicBezTo>
                  <a:cubicBezTo>
                    <a:pt x="16" y="17"/>
                    <a:pt x="17" y="18"/>
                    <a:pt x="17" y="18"/>
                  </a:cubicBezTo>
                  <a:cubicBezTo>
                    <a:pt x="17" y="18"/>
                    <a:pt x="16" y="18"/>
                    <a:pt x="16" y="19"/>
                  </a:cubicBezTo>
                  <a:cubicBezTo>
                    <a:pt x="16" y="20"/>
                    <a:pt x="15" y="21"/>
                    <a:pt x="15" y="22"/>
                  </a:cubicBezTo>
                  <a:cubicBezTo>
                    <a:pt x="14" y="20"/>
                    <a:pt x="12" y="19"/>
                    <a:pt x="10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3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917" y="1230"/>
              <a:ext cx="147" cy="141"/>
            </a:xfrm>
            <a:custGeom>
              <a:avLst/>
              <a:gdLst>
                <a:gd name="T0" fmla="*/ 55 w 70"/>
                <a:gd name="T1" fmla="*/ 39 h 67"/>
                <a:gd name="T2" fmla="*/ 68 w 70"/>
                <a:gd name="T3" fmla="*/ 25 h 67"/>
                <a:gd name="T4" fmla="*/ 48 w 70"/>
                <a:gd name="T5" fmla="*/ 18 h 67"/>
                <a:gd name="T6" fmla="*/ 35 w 70"/>
                <a:gd name="T7" fmla="*/ 0 h 67"/>
                <a:gd name="T8" fmla="*/ 25 w 70"/>
                <a:gd name="T9" fmla="*/ 21 h 67"/>
                <a:gd name="T10" fmla="*/ 14 w 70"/>
                <a:gd name="T11" fmla="*/ 22 h 67"/>
                <a:gd name="T12" fmla="*/ 4 w 70"/>
                <a:gd name="T13" fmla="*/ 29 h 67"/>
                <a:gd name="T14" fmla="*/ 18 w 70"/>
                <a:gd name="T15" fmla="*/ 43 h 67"/>
                <a:gd name="T16" fmla="*/ 16 w 70"/>
                <a:gd name="T17" fmla="*/ 58 h 67"/>
                <a:gd name="T18" fmla="*/ 22 w 70"/>
                <a:gd name="T19" fmla="*/ 66 h 67"/>
                <a:gd name="T20" fmla="*/ 31 w 70"/>
                <a:gd name="T21" fmla="*/ 63 h 67"/>
                <a:gd name="T22" fmla="*/ 36 w 70"/>
                <a:gd name="T23" fmla="*/ 58 h 67"/>
                <a:gd name="T24" fmla="*/ 38 w 70"/>
                <a:gd name="T25" fmla="*/ 53 h 67"/>
                <a:gd name="T26" fmla="*/ 47 w 70"/>
                <a:gd name="T27" fmla="*/ 61 h 67"/>
                <a:gd name="T28" fmla="*/ 59 w 70"/>
                <a:gd name="T29" fmla="*/ 62 h 67"/>
                <a:gd name="T30" fmla="*/ 55 w 70"/>
                <a:gd name="T31" fmla="*/ 39 h 67"/>
                <a:gd name="T32" fmla="*/ 54 w 70"/>
                <a:gd name="T33" fmla="*/ 57 h 67"/>
                <a:gd name="T34" fmla="*/ 40 w 70"/>
                <a:gd name="T35" fmla="*/ 50 h 67"/>
                <a:gd name="T36" fmla="*/ 39 w 70"/>
                <a:gd name="T37" fmla="*/ 51 h 67"/>
                <a:gd name="T38" fmla="*/ 37 w 70"/>
                <a:gd name="T39" fmla="*/ 50 h 67"/>
                <a:gd name="T40" fmla="*/ 25 w 70"/>
                <a:gd name="T41" fmla="*/ 61 h 67"/>
                <a:gd name="T42" fmla="*/ 22 w 70"/>
                <a:gd name="T43" fmla="*/ 53 h 67"/>
                <a:gd name="T44" fmla="*/ 21 w 70"/>
                <a:gd name="T45" fmla="*/ 44 h 67"/>
                <a:gd name="T46" fmla="*/ 22 w 70"/>
                <a:gd name="T47" fmla="*/ 40 h 67"/>
                <a:gd name="T48" fmla="*/ 10 w 70"/>
                <a:gd name="T49" fmla="*/ 31 h 67"/>
                <a:gd name="T50" fmla="*/ 18 w 70"/>
                <a:gd name="T51" fmla="*/ 27 h 67"/>
                <a:gd name="T52" fmla="*/ 27 w 70"/>
                <a:gd name="T53" fmla="*/ 25 h 67"/>
                <a:gd name="T54" fmla="*/ 29 w 70"/>
                <a:gd name="T55" fmla="*/ 22 h 67"/>
                <a:gd name="T56" fmla="*/ 30 w 70"/>
                <a:gd name="T57" fmla="*/ 16 h 67"/>
                <a:gd name="T58" fmla="*/ 34 w 70"/>
                <a:gd name="T59" fmla="*/ 6 h 67"/>
                <a:gd name="T60" fmla="*/ 43 w 70"/>
                <a:gd name="T61" fmla="*/ 19 h 67"/>
                <a:gd name="T62" fmla="*/ 44 w 70"/>
                <a:gd name="T63" fmla="*/ 22 h 67"/>
                <a:gd name="T64" fmla="*/ 60 w 70"/>
                <a:gd name="T65" fmla="*/ 25 h 67"/>
                <a:gd name="T66" fmla="*/ 50 w 70"/>
                <a:gd name="T67" fmla="*/ 35 h 67"/>
                <a:gd name="T68" fmla="*/ 51 w 70"/>
                <a:gd name="T69" fmla="*/ 39 h 67"/>
                <a:gd name="T70" fmla="*/ 51 w 70"/>
                <a:gd name="T71" fmla="*/ 40 h 67"/>
                <a:gd name="T72" fmla="*/ 54 w 70"/>
                <a:gd name="T73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67">
                  <a:moveTo>
                    <a:pt x="55" y="39"/>
                  </a:moveTo>
                  <a:cubicBezTo>
                    <a:pt x="62" y="37"/>
                    <a:pt x="70" y="31"/>
                    <a:pt x="68" y="25"/>
                  </a:cubicBezTo>
                  <a:cubicBezTo>
                    <a:pt x="65" y="19"/>
                    <a:pt x="55" y="17"/>
                    <a:pt x="48" y="18"/>
                  </a:cubicBezTo>
                  <a:cubicBezTo>
                    <a:pt x="48" y="11"/>
                    <a:pt x="43" y="0"/>
                    <a:pt x="35" y="0"/>
                  </a:cubicBezTo>
                  <a:cubicBezTo>
                    <a:pt x="27" y="1"/>
                    <a:pt x="26" y="14"/>
                    <a:pt x="25" y="21"/>
                  </a:cubicBezTo>
                  <a:cubicBezTo>
                    <a:pt x="22" y="20"/>
                    <a:pt x="17" y="21"/>
                    <a:pt x="14" y="22"/>
                  </a:cubicBezTo>
                  <a:cubicBezTo>
                    <a:pt x="10" y="23"/>
                    <a:pt x="6" y="25"/>
                    <a:pt x="4" y="29"/>
                  </a:cubicBezTo>
                  <a:cubicBezTo>
                    <a:pt x="0" y="37"/>
                    <a:pt x="12" y="41"/>
                    <a:pt x="18" y="43"/>
                  </a:cubicBezTo>
                  <a:cubicBezTo>
                    <a:pt x="17" y="48"/>
                    <a:pt x="16" y="54"/>
                    <a:pt x="16" y="58"/>
                  </a:cubicBezTo>
                  <a:cubicBezTo>
                    <a:pt x="16" y="62"/>
                    <a:pt x="18" y="65"/>
                    <a:pt x="22" y="66"/>
                  </a:cubicBezTo>
                  <a:cubicBezTo>
                    <a:pt x="25" y="67"/>
                    <a:pt x="29" y="66"/>
                    <a:pt x="31" y="63"/>
                  </a:cubicBezTo>
                  <a:cubicBezTo>
                    <a:pt x="33" y="61"/>
                    <a:pt x="34" y="60"/>
                    <a:pt x="36" y="58"/>
                  </a:cubicBezTo>
                  <a:cubicBezTo>
                    <a:pt x="36" y="56"/>
                    <a:pt x="38" y="55"/>
                    <a:pt x="38" y="53"/>
                  </a:cubicBezTo>
                  <a:cubicBezTo>
                    <a:pt x="39" y="57"/>
                    <a:pt x="44" y="60"/>
                    <a:pt x="47" y="61"/>
                  </a:cubicBezTo>
                  <a:cubicBezTo>
                    <a:pt x="51" y="63"/>
                    <a:pt x="55" y="64"/>
                    <a:pt x="59" y="62"/>
                  </a:cubicBezTo>
                  <a:cubicBezTo>
                    <a:pt x="68" y="58"/>
                    <a:pt x="60" y="44"/>
                    <a:pt x="55" y="39"/>
                  </a:cubicBezTo>
                  <a:close/>
                  <a:moveTo>
                    <a:pt x="54" y="57"/>
                  </a:moveTo>
                  <a:cubicBezTo>
                    <a:pt x="48" y="57"/>
                    <a:pt x="45" y="52"/>
                    <a:pt x="40" y="50"/>
                  </a:cubicBezTo>
                  <a:cubicBezTo>
                    <a:pt x="39" y="50"/>
                    <a:pt x="39" y="50"/>
                    <a:pt x="39" y="51"/>
                  </a:cubicBezTo>
                  <a:cubicBezTo>
                    <a:pt x="38" y="50"/>
                    <a:pt x="38" y="50"/>
                    <a:pt x="37" y="50"/>
                  </a:cubicBezTo>
                  <a:cubicBezTo>
                    <a:pt x="31" y="50"/>
                    <a:pt x="31" y="59"/>
                    <a:pt x="25" y="61"/>
                  </a:cubicBezTo>
                  <a:cubicBezTo>
                    <a:pt x="21" y="62"/>
                    <a:pt x="22" y="56"/>
                    <a:pt x="22" y="53"/>
                  </a:cubicBezTo>
                  <a:cubicBezTo>
                    <a:pt x="22" y="50"/>
                    <a:pt x="22" y="47"/>
                    <a:pt x="21" y="44"/>
                  </a:cubicBezTo>
                  <a:cubicBezTo>
                    <a:pt x="22" y="43"/>
                    <a:pt x="23" y="41"/>
                    <a:pt x="22" y="40"/>
                  </a:cubicBezTo>
                  <a:cubicBezTo>
                    <a:pt x="20" y="37"/>
                    <a:pt x="9" y="36"/>
                    <a:pt x="10" y="31"/>
                  </a:cubicBezTo>
                  <a:cubicBezTo>
                    <a:pt x="10" y="28"/>
                    <a:pt x="15" y="27"/>
                    <a:pt x="18" y="27"/>
                  </a:cubicBezTo>
                  <a:cubicBezTo>
                    <a:pt x="21" y="26"/>
                    <a:pt x="24" y="26"/>
                    <a:pt x="27" y="25"/>
                  </a:cubicBezTo>
                  <a:cubicBezTo>
                    <a:pt x="28" y="25"/>
                    <a:pt x="29" y="23"/>
                    <a:pt x="29" y="22"/>
                  </a:cubicBezTo>
                  <a:cubicBezTo>
                    <a:pt x="29" y="20"/>
                    <a:pt x="30" y="18"/>
                    <a:pt x="30" y="16"/>
                  </a:cubicBezTo>
                  <a:cubicBezTo>
                    <a:pt x="31" y="13"/>
                    <a:pt x="31" y="8"/>
                    <a:pt x="34" y="6"/>
                  </a:cubicBezTo>
                  <a:cubicBezTo>
                    <a:pt x="39" y="3"/>
                    <a:pt x="42" y="15"/>
                    <a:pt x="43" y="19"/>
                  </a:cubicBezTo>
                  <a:cubicBezTo>
                    <a:pt x="42" y="20"/>
                    <a:pt x="43" y="22"/>
                    <a:pt x="44" y="22"/>
                  </a:cubicBezTo>
                  <a:cubicBezTo>
                    <a:pt x="49" y="24"/>
                    <a:pt x="55" y="23"/>
                    <a:pt x="60" y="25"/>
                  </a:cubicBezTo>
                  <a:cubicBezTo>
                    <a:pt x="67" y="28"/>
                    <a:pt x="53" y="33"/>
                    <a:pt x="50" y="35"/>
                  </a:cubicBezTo>
                  <a:cubicBezTo>
                    <a:pt x="48" y="36"/>
                    <a:pt x="49" y="38"/>
                    <a:pt x="51" y="39"/>
                  </a:cubicBezTo>
                  <a:cubicBezTo>
                    <a:pt x="50" y="39"/>
                    <a:pt x="50" y="40"/>
                    <a:pt x="51" y="40"/>
                  </a:cubicBezTo>
                  <a:cubicBezTo>
                    <a:pt x="52" y="43"/>
                    <a:pt x="61" y="57"/>
                    <a:pt x="54" y="57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</p:grpSp>
      <p:sp>
        <p:nvSpPr>
          <p:cNvPr id="32" name="稻壳儿春秋广告/盗版必究        原创来源：http://chn.docer.com/works?userid=199329941#!/work_time"/>
          <p:cNvSpPr txBox="1"/>
          <p:nvPr/>
        </p:nvSpPr>
        <p:spPr>
          <a:xfrm>
            <a:off x="7204996" y="1794712"/>
            <a:ext cx="1097991" cy="420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35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步骤五</a:t>
            </a:r>
            <a:endParaRPr lang="zh-CN" altLang="en-US" sz="2135" dirty="0">
              <a:solidFill>
                <a:srgbClr val="0063A0"/>
              </a:solidFill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06268" y="1794712"/>
            <a:ext cx="24084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选择磁贴大小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969646" y="1794712"/>
            <a:ext cx="21291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重命名磁贴组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189" y="1980109"/>
            <a:ext cx="4113446" cy="4662018"/>
          </a:xfrm>
          <a:prstGeom prst="rect">
            <a:avLst/>
          </a:prstGeom>
        </p:spPr>
      </p:pic>
      <p:pic>
        <p:nvPicPr>
          <p:cNvPr id="42" name="图片 41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3514" y="3182227"/>
            <a:ext cx="4800007" cy="2582015"/>
          </a:xfrm>
          <a:prstGeom prst="rect">
            <a:avLst/>
          </a:prstGeom>
        </p:spPr>
      </p:pic>
      <p:sp>
        <p:nvSpPr>
          <p:cNvPr id="15" name="斜纹 14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299868" y="207257"/>
            <a:ext cx="3726180" cy="603515"/>
            <a:chOff x="4793728" y="1533400"/>
            <a:chExt cx="3726180" cy="603515"/>
          </a:xfrm>
        </p:grpSpPr>
        <p:sp>
          <p:nvSpPr>
            <p:cNvPr id="35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341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使用全新的“开始”菜单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6" grpId="0"/>
      <p:bldP spid="20" grpId="0" build="p"/>
      <p:bldP spid="22" grpId="0" build="p"/>
      <p:bldP spid="32" grpId="0"/>
      <p:bldP spid="3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20" name="内容占位符 19"/>
          <p:cNvSpPr>
            <a:spLocks noGrp="1"/>
          </p:cNvSpPr>
          <p:nvPr>
            <p:ph sz="half" idx="2"/>
          </p:nvPr>
        </p:nvSpPr>
        <p:spPr>
          <a:xfrm>
            <a:off x="829432" y="2727003"/>
            <a:ext cx="5157150" cy="3684777"/>
          </a:xfrm>
        </p:spPr>
        <p:txBody>
          <a:bodyPr/>
          <a:p>
            <a:pPr indent="360045" fontAlgn="auto">
              <a:spcBef>
                <a:spcPts val="700"/>
              </a:spcBef>
            </a:pP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此时即可查看增大所选磁贴大小后的效果，如图 1-17所示。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endParaRPr lang="zh-CN" altLang="en-US" sz="2400"/>
          </a:p>
        </p:txBody>
      </p:sp>
      <p:sp>
        <p:nvSpPr>
          <p:cNvPr id="22" name="内容占位符 21"/>
          <p:cNvSpPr>
            <a:spLocks noGrp="1"/>
          </p:cNvSpPr>
          <p:nvPr>
            <p:ph sz="quarter" idx="4"/>
          </p:nvPr>
        </p:nvSpPr>
        <p:spPr/>
        <p:txBody>
          <a:bodyPr/>
          <a:p>
            <a:pPr indent="360045" fontAlgn="auto">
              <a:spcBef>
                <a:spcPts val="700"/>
              </a:spcBef>
            </a:pPr>
            <a:r>
              <a:rPr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若要关闭磁贴动态更新，可右击磁贴。在弹出的快捷菜单中选择“关闭动态磁贴”命令，如图 1-18 所示。</a:t>
            </a:r>
            <a:endParaRPr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grpSp>
        <p:nvGrpSpPr>
          <p:cNvPr id="3" name="稻壳儿春秋广告/盗版必究        原创来源：http://chn.docer.com/works?userid=199329941#!/work_time"/>
          <p:cNvGrpSpPr>
            <a:grpSpLocks noChangeAspect="1"/>
          </p:cNvGrpSpPr>
          <p:nvPr/>
        </p:nvGrpSpPr>
        <p:grpSpPr bwMode="auto">
          <a:xfrm>
            <a:off x="966680" y="1550055"/>
            <a:ext cx="592594" cy="667938"/>
            <a:chOff x="1647" y="926"/>
            <a:chExt cx="689" cy="776"/>
          </a:xfrm>
        </p:grpSpPr>
        <p:sp>
          <p:nvSpPr>
            <p:cNvPr id="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47" y="1059"/>
              <a:ext cx="689" cy="643"/>
            </a:xfrm>
            <a:custGeom>
              <a:avLst/>
              <a:gdLst>
                <a:gd name="T0" fmla="*/ 269 w 327"/>
                <a:gd name="T1" fmla="*/ 58 h 305"/>
                <a:gd name="T2" fmla="*/ 264 w 327"/>
                <a:gd name="T3" fmla="*/ 39 h 305"/>
                <a:gd name="T4" fmla="*/ 155 w 327"/>
                <a:gd name="T5" fmla="*/ 1 h 305"/>
                <a:gd name="T6" fmla="*/ 61 w 327"/>
                <a:gd name="T7" fmla="*/ 42 h 305"/>
                <a:gd name="T8" fmla="*/ 24 w 327"/>
                <a:gd name="T9" fmla="*/ 61 h 305"/>
                <a:gd name="T10" fmla="*/ 67 w 327"/>
                <a:gd name="T11" fmla="*/ 147 h 305"/>
                <a:gd name="T12" fmla="*/ 72 w 327"/>
                <a:gd name="T13" fmla="*/ 153 h 305"/>
                <a:gd name="T14" fmla="*/ 152 w 327"/>
                <a:gd name="T15" fmla="*/ 223 h 305"/>
                <a:gd name="T16" fmla="*/ 110 w 327"/>
                <a:gd name="T17" fmla="*/ 261 h 305"/>
                <a:gd name="T18" fmla="*/ 182 w 327"/>
                <a:gd name="T19" fmla="*/ 299 h 305"/>
                <a:gd name="T20" fmla="*/ 235 w 327"/>
                <a:gd name="T21" fmla="*/ 275 h 305"/>
                <a:gd name="T22" fmla="*/ 213 w 327"/>
                <a:gd name="T23" fmla="*/ 244 h 305"/>
                <a:gd name="T24" fmla="*/ 188 w 327"/>
                <a:gd name="T25" fmla="*/ 215 h 305"/>
                <a:gd name="T26" fmla="*/ 254 w 327"/>
                <a:gd name="T27" fmla="*/ 152 h 305"/>
                <a:gd name="T28" fmla="*/ 306 w 327"/>
                <a:gd name="T29" fmla="*/ 109 h 305"/>
                <a:gd name="T30" fmla="*/ 292 w 327"/>
                <a:gd name="T31" fmla="*/ 46 h 305"/>
                <a:gd name="T32" fmla="*/ 252 w 327"/>
                <a:gd name="T33" fmla="*/ 32 h 305"/>
                <a:gd name="T34" fmla="*/ 128 w 327"/>
                <a:gd name="T35" fmla="*/ 55 h 305"/>
                <a:gd name="T36" fmla="*/ 163 w 327"/>
                <a:gd name="T37" fmla="*/ 9 h 305"/>
                <a:gd name="T38" fmla="*/ 26 w 327"/>
                <a:gd name="T39" fmla="*/ 108 h 305"/>
                <a:gd name="T40" fmla="*/ 43 w 327"/>
                <a:gd name="T41" fmla="*/ 71 h 305"/>
                <a:gd name="T42" fmla="*/ 36 w 327"/>
                <a:gd name="T43" fmla="*/ 99 h 305"/>
                <a:gd name="T44" fmla="*/ 62 w 327"/>
                <a:gd name="T45" fmla="*/ 129 h 305"/>
                <a:gd name="T46" fmla="*/ 190 w 327"/>
                <a:gd name="T47" fmla="*/ 249 h 305"/>
                <a:gd name="T48" fmla="*/ 195 w 327"/>
                <a:gd name="T49" fmla="*/ 240 h 305"/>
                <a:gd name="T50" fmla="*/ 173 w 327"/>
                <a:gd name="T51" fmla="*/ 294 h 305"/>
                <a:gd name="T52" fmla="*/ 151 w 327"/>
                <a:gd name="T53" fmla="*/ 234 h 305"/>
                <a:gd name="T54" fmla="*/ 152 w 327"/>
                <a:gd name="T55" fmla="*/ 249 h 305"/>
                <a:gd name="T56" fmla="*/ 169 w 327"/>
                <a:gd name="T57" fmla="*/ 186 h 305"/>
                <a:gd name="T58" fmla="*/ 178 w 327"/>
                <a:gd name="T59" fmla="*/ 211 h 305"/>
                <a:gd name="T60" fmla="*/ 249 w 327"/>
                <a:gd name="T61" fmla="*/ 140 h 305"/>
                <a:gd name="T62" fmla="*/ 75 w 327"/>
                <a:gd name="T63" fmla="*/ 136 h 305"/>
                <a:gd name="T64" fmla="*/ 70 w 327"/>
                <a:gd name="T65" fmla="*/ 37 h 305"/>
                <a:gd name="T66" fmla="*/ 111 w 327"/>
                <a:gd name="T67" fmla="*/ 58 h 305"/>
                <a:gd name="T68" fmla="*/ 254 w 327"/>
                <a:gd name="T69" fmla="*/ 40 h 305"/>
                <a:gd name="T70" fmla="*/ 249 w 327"/>
                <a:gd name="T71" fmla="*/ 140 h 305"/>
                <a:gd name="T72" fmla="*/ 282 w 327"/>
                <a:gd name="T73" fmla="*/ 111 h 305"/>
                <a:gd name="T74" fmla="*/ 271 w 327"/>
                <a:gd name="T75" fmla="*/ 87 h 305"/>
                <a:gd name="T76" fmla="*/ 297 w 327"/>
                <a:gd name="T77" fmla="*/ 74 h 305"/>
                <a:gd name="T78" fmla="*/ 313 w 327"/>
                <a:gd name="T79" fmla="*/ 8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7" h="305">
                  <a:moveTo>
                    <a:pt x="292" y="46"/>
                  </a:moveTo>
                  <a:cubicBezTo>
                    <a:pt x="282" y="46"/>
                    <a:pt x="274" y="51"/>
                    <a:pt x="269" y="58"/>
                  </a:cubicBezTo>
                  <a:cubicBezTo>
                    <a:pt x="268" y="51"/>
                    <a:pt x="266" y="45"/>
                    <a:pt x="264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62" y="22"/>
                    <a:pt x="248" y="14"/>
                    <a:pt x="233" y="10"/>
                  </a:cubicBezTo>
                  <a:cubicBezTo>
                    <a:pt x="208" y="3"/>
                    <a:pt x="181" y="0"/>
                    <a:pt x="155" y="1"/>
                  </a:cubicBezTo>
                  <a:cubicBezTo>
                    <a:pt x="134" y="2"/>
                    <a:pt x="67" y="1"/>
                    <a:pt x="62" y="37"/>
                  </a:cubicBezTo>
                  <a:cubicBezTo>
                    <a:pt x="62" y="38"/>
                    <a:pt x="61" y="40"/>
                    <a:pt x="61" y="42"/>
                  </a:cubicBezTo>
                  <a:cubicBezTo>
                    <a:pt x="60" y="50"/>
                    <a:pt x="59" y="60"/>
                    <a:pt x="58" y="70"/>
                  </a:cubicBezTo>
                  <a:cubicBezTo>
                    <a:pt x="52" y="59"/>
                    <a:pt x="36" y="55"/>
                    <a:pt x="24" y="61"/>
                  </a:cubicBezTo>
                  <a:cubicBezTo>
                    <a:pt x="8" y="68"/>
                    <a:pt x="0" y="88"/>
                    <a:pt x="9" y="104"/>
                  </a:cubicBezTo>
                  <a:cubicBezTo>
                    <a:pt x="22" y="126"/>
                    <a:pt x="51" y="129"/>
                    <a:pt x="67" y="147"/>
                  </a:cubicBezTo>
                  <a:cubicBezTo>
                    <a:pt x="68" y="148"/>
                    <a:pt x="69" y="148"/>
                    <a:pt x="69" y="148"/>
                  </a:cubicBezTo>
                  <a:cubicBezTo>
                    <a:pt x="70" y="150"/>
                    <a:pt x="71" y="151"/>
                    <a:pt x="72" y="153"/>
                  </a:cubicBezTo>
                  <a:cubicBezTo>
                    <a:pt x="87" y="175"/>
                    <a:pt x="116" y="184"/>
                    <a:pt x="144" y="186"/>
                  </a:cubicBezTo>
                  <a:cubicBezTo>
                    <a:pt x="149" y="195"/>
                    <a:pt x="153" y="210"/>
                    <a:pt x="152" y="223"/>
                  </a:cubicBezTo>
                  <a:cubicBezTo>
                    <a:pt x="152" y="222"/>
                    <a:pt x="151" y="223"/>
                    <a:pt x="150" y="223"/>
                  </a:cubicBezTo>
                  <a:cubicBezTo>
                    <a:pt x="143" y="243"/>
                    <a:pt x="122" y="247"/>
                    <a:pt x="110" y="261"/>
                  </a:cubicBezTo>
                  <a:cubicBezTo>
                    <a:pt x="105" y="267"/>
                    <a:pt x="104" y="272"/>
                    <a:pt x="107" y="279"/>
                  </a:cubicBezTo>
                  <a:cubicBezTo>
                    <a:pt x="118" y="302"/>
                    <a:pt x="160" y="305"/>
                    <a:pt x="182" y="299"/>
                  </a:cubicBezTo>
                  <a:cubicBezTo>
                    <a:pt x="182" y="299"/>
                    <a:pt x="182" y="299"/>
                    <a:pt x="182" y="299"/>
                  </a:cubicBezTo>
                  <a:cubicBezTo>
                    <a:pt x="202" y="298"/>
                    <a:pt x="227" y="293"/>
                    <a:pt x="235" y="275"/>
                  </a:cubicBezTo>
                  <a:cubicBezTo>
                    <a:pt x="239" y="267"/>
                    <a:pt x="236" y="260"/>
                    <a:pt x="230" y="255"/>
                  </a:cubicBezTo>
                  <a:cubicBezTo>
                    <a:pt x="225" y="250"/>
                    <a:pt x="219" y="247"/>
                    <a:pt x="213" y="244"/>
                  </a:cubicBezTo>
                  <a:cubicBezTo>
                    <a:pt x="207" y="240"/>
                    <a:pt x="194" y="235"/>
                    <a:pt x="190" y="228"/>
                  </a:cubicBezTo>
                  <a:cubicBezTo>
                    <a:pt x="189" y="224"/>
                    <a:pt x="188" y="220"/>
                    <a:pt x="188" y="215"/>
                  </a:cubicBezTo>
                  <a:cubicBezTo>
                    <a:pt x="188" y="208"/>
                    <a:pt x="188" y="192"/>
                    <a:pt x="192" y="184"/>
                  </a:cubicBezTo>
                  <a:cubicBezTo>
                    <a:pt x="216" y="181"/>
                    <a:pt x="241" y="172"/>
                    <a:pt x="254" y="152"/>
                  </a:cubicBezTo>
                  <a:cubicBezTo>
                    <a:pt x="256" y="152"/>
                    <a:pt x="258" y="152"/>
                    <a:pt x="258" y="150"/>
                  </a:cubicBezTo>
                  <a:cubicBezTo>
                    <a:pt x="268" y="129"/>
                    <a:pt x="287" y="121"/>
                    <a:pt x="306" y="109"/>
                  </a:cubicBezTo>
                  <a:cubicBezTo>
                    <a:pt x="315" y="103"/>
                    <a:pt x="322" y="96"/>
                    <a:pt x="324" y="85"/>
                  </a:cubicBezTo>
                  <a:cubicBezTo>
                    <a:pt x="327" y="65"/>
                    <a:pt x="312" y="45"/>
                    <a:pt x="292" y="46"/>
                  </a:cubicBezTo>
                  <a:close/>
                  <a:moveTo>
                    <a:pt x="163" y="9"/>
                  </a:moveTo>
                  <a:cubicBezTo>
                    <a:pt x="187" y="9"/>
                    <a:pt x="234" y="9"/>
                    <a:pt x="252" y="32"/>
                  </a:cubicBezTo>
                  <a:cubicBezTo>
                    <a:pt x="245" y="52"/>
                    <a:pt x="189" y="55"/>
                    <a:pt x="174" y="57"/>
                  </a:cubicBezTo>
                  <a:cubicBezTo>
                    <a:pt x="158" y="58"/>
                    <a:pt x="143" y="58"/>
                    <a:pt x="128" y="55"/>
                  </a:cubicBezTo>
                  <a:cubicBezTo>
                    <a:pt x="125" y="55"/>
                    <a:pt x="76" y="45"/>
                    <a:pt x="73" y="30"/>
                  </a:cubicBezTo>
                  <a:cubicBezTo>
                    <a:pt x="90" y="9"/>
                    <a:pt x="142" y="9"/>
                    <a:pt x="163" y="9"/>
                  </a:cubicBezTo>
                  <a:close/>
                  <a:moveTo>
                    <a:pt x="39" y="117"/>
                  </a:moveTo>
                  <a:cubicBezTo>
                    <a:pt x="34" y="114"/>
                    <a:pt x="30" y="111"/>
                    <a:pt x="26" y="108"/>
                  </a:cubicBezTo>
                  <a:cubicBezTo>
                    <a:pt x="18" y="101"/>
                    <a:pt x="14" y="95"/>
                    <a:pt x="17" y="85"/>
                  </a:cubicBezTo>
                  <a:cubicBezTo>
                    <a:pt x="21" y="72"/>
                    <a:pt x="30" y="64"/>
                    <a:pt x="43" y="71"/>
                  </a:cubicBezTo>
                  <a:cubicBezTo>
                    <a:pt x="56" y="78"/>
                    <a:pt x="53" y="95"/>
                    <a:pt x="37" y="95"/>
                  </a:cubicBezTo>
                  <a:cubicBezTo>
                    <a:pt x="35" y="95"/>
                    <a:pt x="34" y="99"/>
                    <a:pt x="36" y="99"/>
                  </a:cubicBezTo>
                  <a:cubicBezTo>
                    <a:pt x="45" y="102"/>
                    <a:pt x="53" y="99"/>
                    <a:pt x="57" y="93"/>
                  </a:cubicBezTo>
                  <a:cubicBezTo>
                    <a:pt x="57" y="105"/>
                    <a:pt x="59" y="117"/>
                    <a:pt x="62" y="129"/>
                  </a:cubicBezTo>
                  <a:cubicBezTo>
                    <a:pt x="55" y="124"/>
                    <a:pt x="46" y="121"/>
                    <a:pt x="39" y="117"/>
                  </a:cubicBezTo>
                  <a:close/>
                  <a:moveTo>
                    <a:pt x="190" y="249"/>
                  </a:moveTo>
                  <a:cubicBezTo>
                    <a:pt x="194" y="254"/>
                    <a:pt x="200" y="249"/>
                    <a:pt x="197" y="243"/>
                  </a:cubicBezTo>
                  <a:cubicBezTo>
                    <a:pt x="196" y="242"/>
                    <a:pt x="196" y="241"/>
                    <a:pt x="195" y="240"/>
                  </a:cubicBezTo>
                  <a:cubicBezTo>
                    <a:pt x="203" y="246"/>
                    <a:pt x="212" y="250"/>
                    <a:pt x="218" y="255"/>
                  </a:cubicBezTo>
                  <a:cubicBezTo>
                    <a:pt x="251" y="282"/>
                    <a:pt x="193" y="290"/>
                    <a:pt x="173" y="294"/>
                  </a:cubicBezTo>
                  <a:cubicBezTo>
                    <a:pt x="149" y="292"/>
                    <a:pt x="97" y="286"/>
                    <a:pt x="122" y="262"/>
                  </a:cubicBezTo>
                  <a:cubicBezTo>
                    <a:pt x="133" y="252"/>
                    <a:pt x="145" y="246"/>
                    <a:pt x="151" y="234"/>
                  </a:cubicBezTo>
                  <a:cubicBezTo>
                    <a:pt x="150" y="238"/>
                    <a:pt x="148" y="241"/>
                    <a:pt x="146" y="244"/>
                  </a:cubicBezTo>
                  <a:cubicBezTo>
                    <a:pt x="143" y="249"/>
                    <a:pt x="149" y="253"/>
                    <a:pt x="152" y="249"/>
                  </a:cubicBezTo>
                  <a:cubicBezTo>
                    <a:pt x="166" y="235"/>
                    <a:pt x="162" y="203"/>
                    <a:pt x="150" y="186"/>
                  </a:cubicBezTo>
                  <a:cubicBezTo>
                    <a:pt x="157" y="186"/>
                    <a:pt x="163" y="186"/>
                    <a:pt x="169" y="186"/>
                  </a:cubicBezTo>
                  <a:cubicBezTo>
                    <a:pt x="174" y="186"/>
                    <a:pt x="179" y="185"/>
                    <a:pt x="184" y="185"/>
                  </a:cubicBezTo>
                  <a:cubicBezTo>
                    <a:pt x="180" y="193"/>
                    <a:pt x="178" y="204"/>
                    <a:pt x="178" y="211"/>
                  </a:cubicBezTo>
                  <a:cubicBezTo>
                    <a:pt x="177" y="224"/>
                    <a:pt x="181" y="238"/>
                    <a:pt x="190" y="249"/>
                  </a:cubicBezTo>
                  <a:close/>
                  <a:moveTo>
                    <a:pt x="249" y="140"/>
                  </a:moveTo>
                  <a:cubicBezTo>
                    <a:pt x="234" y="171"/>
                    <a:pt x="193" y="176"/>
                    <a:pt x="162" y="176"/>
                  </a:cubicBezTo>
                  <a:cubicBezTo>
                    <a:pt x="129" y="176"/>
                    <a:pt x="88" y="170"/>
                    <a:pt x="75" y="136"/>
                  </a:cubicBezTo>
                  <a:cubicBezTo>
                    <a:pt x="64" y="108"/>
                    <a:pt x="68" y="44"/>
                    <a:pt x="68" y="44"/>
                  </a:cubicBezTo>
                  <a:cubicBezTo>
                    <a:pt x="68" y="41"/>
                    <a:pt x="69" y="39"/>
                    <a:pt x="70" y="37"/>
                  </a:cubicBezTo>
                  <a:cubicBezTo>
                    <a:pt x="71" y="39"/>
                    <a:pt x="72" y="42"/>
                    <a:pt x="74" y="44"/>
                  </a:cubicBezTo>
                  <a:cubicBezTo>
                    <a:pt x="83" y="52"/>
                    <a:pt x="100" y="55"/>
                    <a:pt x="111" y="58"/>
                  </a:cubicBezTo>
                  <a:cubicBezTo>
                    <a:pt x="126" y="62"/>
                    <a:pt x="141" y="64"/>
                    <a:pt x="157" y="64"/>
                  </a:cubicBezTo>
                  <a:cubicBezTo>
                    <a:pt x="167" y="64"/>
                    <a:pt x="238" y="58"/>
                    <a:pt x="254" y="40"/>
                  </a:cubicBezTo>
                  <a:cubicBezTo>
                    <a:pt x="254" y="41"/>
                    <a:pt x="254" y="42"/>
                    <a:pt x="255" y="42"/>
                  </a:cubicBezTo>
                  <a:cubicBezTo>
                    <a:pt x="265" y="71"/>
                    <a:pt x="263" y="112"/>
                    <a:pt x="249" y="140"/>
                  </a:cubicBezTo>
                  <a:close/>
                  <a:moveTo>
                    <a:pt x="313" y="86"/>
                  </a:moveTo>
                  <a:cubicBezTo>
                    <a:pt x="308" y="99"/>
                    <a:pt x="293" y="104"/>
                    <a:pt x="282" y="111"/>
                  </a:cubicBezTo>
                  <a:cubicBezTo>
                    <a:pt x="277" y="114"/>
                    <a:pt x="272" y="118"/>
                    <a:pt x="267" y="122"/>
                  </a:cubicBezTo>
                  <a:cubicBezTo>
                    <a:pt x="270" y="111"/>
                    <a:pt x="271" y="99"/>
                    <a:pt x="271" y="87"/>
                  </a:cubicBezTo>
                  <a:cubicBezTo>
                    <a:pt x="282" y="99"/>
                    <a:pt x="297" y="92"/>
                    <a:pt x="301" y="78"/>
                  </a:cubicBezTo>
                  <a:cubicBezTo>
                    <a:pt x="302" y="76"/>
                    <a:pt x="298" y="72"/>
                    <a:pt x="297" y="74"/>
                  </a:cubicBezTo>
                  <a:cubicBezTo>
                    <a:pt x="291" y="92"/>
                    <a:pt x="258" y="82"/>
                    <a:pt x="280" y="60"/>
                  </a:cubicBezTo>
                  <a:cubicBezTo>
                    <a:pt x="298" y="42"/>
                    <a:pt x="318" y="72"/>
                    <a:pt x="313" y="8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99" y="926"/>
              <a:ext cx="82" cy="101"/>
            </a:xfrm>
            <a:custGeom>
              <a:avLst/>
              <a:gdLst>
                <a:gd name="T0" fmla="*/ 37 w 39"/>
                <a:gd name="T1" fmla="*/ 23 h 48"/>
                <a:gd name="T2" fmla="*/ 38 w 39"/>
                <a:gd name="T3" fmla="*/ 22 h 48"/>
                <a:gd name="T4" fmla="*/ 35 w 39"/>
                <a:gd name="T5" fmla="*/ 19 h 48"/>
                <a:gd name="T6" fmla="*/ 20 w 39"/>
                <a:gd name="T7" fmla="*/ 4 h 48"/>
                <a:gd name="T8" fmla="*/ 14 w 39"/>
                <a:gd name="T9" fmla="*/ 5 h 48"/>
                <a:gd name="T10" fmla="*/ 13 w 39"/>
                <a:gd name="T11" fmla="*/ 17 h 48"/>
                <a:gd name="T12" fmla="*/ 4 w 39"/>
                <a:gd name="T13" fmla="*/ 24 h 48"/>
                <a:gd name="T14" fmla="*/ 1 w 39"/>
                <a:gd name="T15" fmla="*/ 25 h 48"/>
                <a:gd name="T16" fmla="*/ 2 w 39"/>
                <a:gd name="T17" fmla="*/ 28 h 48"/>
                <a:gd name="T18" fmla="*/ 18 w 39"/>
                <a:gd name="T19" fmla="*/ 45 h 48"/>
                <a:gd name="T20" fmla="*/ 24 w 39"/>
                <a:gd name="T21" fmla="*/ 44 h 48"/>
                <a:gd name="T22" fmla="*/ 25 w 39"/>
                <a:gd name="T23" fmla="*/ 34 h 48"/>
                <a:gd name="T24" fmla="*/ 31 w 39"/>
                <a:gd name="T25" fmla="*/ 27 h 48"/>
                <a:gd name="T26" fmla="*/ 33 w 39"/>
                <a:gd name="T27" fmla="*/ 26 h 48"/>
                <a:gd name="T28" fmla="*/ 35 w 39"/>
                <a:gd name="T29" fmla="*/ 27 h 48"/>
                <a:gd name="T30" fmla="*/ 37 w 39"/>
                <a:gd name="T31" fmla="*/ 23 h 48"/>
                <a:gd name="T32" fmla="*/ 11 w 39"/>
                <a:gd name="T33" fmla="*/ 26 h 48"/>
                <a:gd name="T34" fmla="*/ 14 w 39"/>
                <a:gd name="T35" fmla="*/ 24 h 48"/>
                <a:gd name="T36" fmla="*/ 18 w 39"/>
                <a:gd name="T37" fmla="*/ 19 h 48"/>
                <a:gd name="T38" fmla="*/ 23 w 39"/>
                <a:gd name="T39" fmla="*/ 26 h 48"/>
                <a:gd name="T40" fmla="*/ 24 w 39"/>
                <a:gd name="T41" fmla="*/ 26 h 48"/>
                <a:gd name="T42" fmla="*/ 23 w 39"/>
                <a:gd name="T43" fmla="*/ 28 h 48"/>
                <a:gd name="T44" fmla="*/ 20 w 39"/>
                <a:gd name="T45" fmla="*/ 34 h 48"/>
                <a:gd name="T46" fmla="*/ 11 w 39"/>
                <a:gd name="T47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48">
                  <a:moveTo>
                    <a:pt x="37" y="23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9" y="20"/>
                    <a:pt x="36" y="18"/>
                    <a:pt x="35" y="19"/>
                  </a:cubicBezTo>
                  <a:cubicBezTo>
                    <a:pt x="23" y="27"/>
                    <a:pt x="22" y="12"/>
                    <a:pt x="20" y="4"/>
                  </a:cubicBezTo>
                  <a:cubicBezTo>
                    <a:pt x="19" y="0"/>
                    <a:pt x="14" y="1"/>
                    <a:pt x="14" y="5"/>
                  </a:cubicBezTo>
                  <a:cubicBezTo>
                    <a:pt x="15" y="9"/>
                    <a:pt x="15" y="13"/>
                    <a:pt x="13" y="17"/>
                  </a:cubicBezTo>
                  <a:cubicBezTo>
                    <a:pt x="12" y="18"/>
                    <a:pt x="5" y="26"/>
                    <a:pt x="4" y="24"/>
                  </a:cubicBezTo>
                  <a:cubicBezTo>
                    <a:pt x="3" y="22"/>
                    <a:pt x="0" y="23"/>
                    <a:pt x="1" y="25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10" y="31"/>
                    <a:pt x="17" y="35"/>
                    <a:pt x="18" y="45"/>
                  </a:cubicBezTo>
                  <a:cubicBezTo>
                    <a:pt x="19" y="48"/>
                    <a:pt x="24" y="47"/>
                    <a:pt x="24" y="44"/>
                  </a:cubicBezTo>
                  <a:cubicBezTo>
                    <a:pt x="23" y="40"/>
                    <a:pt x="24" y="37"/>
                    <a:pt x="25" y="34"/>
                  </a:cubicBezTo>
                  <a:cubicBezTo>
                    <a:pt x="26" y="32"/>
                    <a:pt x="29" y="29"/>
                    <a:pt x="31" y="27"/>
                  </a:cubicBezTo>
                  <a:cubicBezTo>
                    <a:pt x="32" y="27"/>
                    <a:pt x="33" y="27"/>
                    <a:pt x="33" y="26"/>
                  </a:cubicBezTo>
                  <a:cubicBezTo>
                    <a:pt x="34" y="26"/>
                    <a:pt x="34" y="26"/>
                    <a:pt x="35" y="27"/>
                  </a:cubicBezTo>
                  <a:cubicBezTo>
                    <a:pt x="37" y="28"/>
                    <a:pt x="39" y="24"/>
                    <a:pt x="37" y="23"/>
                  </a:cubicBezTo>
                  <a:close/>
                  <a:moveTo>
                    <a:pt x="11" y="26"/>
                  </a:moveTo>
                  <a:cubicBezTo>
                    <a:pt x="12" y="25"/>
                    <a:pt x="13" y="25"/>
                    <a:pt x="14" y="24"/>
                  </a:cubicBezTo>
                  <a:cubicBezTo>
                    <a:pt x="15" y="23"/>
                    <a:pt x="17" y="21"/>
                    <a:pt x="18" y="19"/>
                  </a:cubicBezTo>
                  <a:cubicBezTo>
                    <a:pt x="19" y="22"/>
                    <a:pt x="21" y="24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3" y="27"/>
                    <a:pt x="23" y="28"/>
                  </a:cubicBezTo>
                  <a:cubicBezTo>
                    <a:pt x="22" y="30"/>
                    <a:pt x="21" y="32"/>
                    <a:pt x="20" y="34"/>
                  </a:cubicBezTo>
                  <a:cubicBezTo>
                    <a:pt x="18" y="30"/>
                    <a:pt x="14" y="28"/>
                    <a:pt x="11" y="2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212" y="989"/>
              <a:ext cx="105" cy="108"/>
            </a:xfrm>
            <a:custGeom>
              <a:avLst/>
              <a:gdLst>
                <a:gd name="T0" fmla="*/ 46 w 50"/>
                <a:gd name="T1" fmla="*/ 20 h 51"/>
                <a:gd name="T2" fmla="*/ 46 w 50"/>
                <a:gd name="T3" fmla="*/ 20 h 51"/>
                <a:gd name="T4" fmla="*/ 46 w 50"/>
                <a:gd name="T5" fmla="*/ 20 h 51"/>
                <a:gd name="T6" fmla="*/ 25 w 50"/>
                <a:gd name="T7" fmla="*/ 3 h 51"/>
                <a:gd name="T8" fmla="*/ 19 w 50"/>
                <a:gd name="T9" fmla="*/ 3 h 51"/>
                <a:gd name="T10" fmla="*/ 6 w 50"/>
                <a:gd name="T11" fmla="*/ 20 h 51"/>
                <a:gd name="T12" fmla="*/ 2 w 50"/>
                <a:gd name="T13" fmla="*/ 20 h 51"/>
                <a:gd name="T14" fmla="*/ 2 w 50"/>
                <a:gd name="T15" fmla="*/ 20 h 51"/>
                <a:gd name="T16" fmla="*/ 1 w 50"/>
                <a:gd name="T17" fmla="*/ 23 h 51"/>
                <a:gd name="T18" fmla="*/ 4 w 50"/>
                <a:gd name="T19" fmla="*/ 25 h 51"/>
                <a:gd name="T20" fmla="*/ 16 w 50"/>
                <a:gd name="T21" fmla="*/ 37 h 51"/>
                <a:gd name="T22" fmla="*/ 20 w 50"/>
                <a:gd name="T23" fmla="*/ 49 h 51"/>
                <a:gd name="T24" fmla="*/ 25 w 50"/>
                <a:gd name="T25" fmla="*/ 48 h 51"/>
                <a:gd name="T26" fmla="*/ 43 w 50"/>
                <a:gd name="T27" fmla="*/ 25 h 51"/>
                <a:gd name="T28" fmla="*/ 47 w 50"/>
                <a:gd name="T29" fmla="*/ 25 h 51"/>
                <a:gd name="T30" fmla="*/ 46 w 50"/>
                <a:gd name="T31" fmla="*/ 20 h 51"/>
                <a:gd name="T32" fmla="*/ 22 w 50"/>
                <a:gd name="T33" fmla="*/ 38 h 51"/>
                <a:gd name="T34" fmla="*/ 12 w 50"/>
                <a:gd name="T35" fmla="*/ 24 h 51"/>
                <a:gd name="T36" fmla="*/ 12 w 50"/>
                <a:gd name="T37" fmla="*/ 23 h 51"/>
                <a:gd name="T38" fmla="*/ 22 w 50"/>
                <a:gd name="T39" fmla="*/ 13 h 51"/>
                <a:gd name="T40" fmla="*/ 33 w 50"/>
                <a:gd name="T41" fmla="*/ 23 h 51"/>
                <a:gd name="T42" fmla="*/ 22 w 50"/>
                <a:gd name="T4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1">
                  <a:moveTo>
                    <a:pt x="46" y="20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5" y="20"/>
                    <a:pt x="26" y="14"/>
                    <a:pt x="25" y="3"/>
                  </a:cubicBezTo>
                  <a:cubicBezTo>
                    <a:pt x="24" y="0"/>
                    <a:pt x="19" y="0"/>
                    <a:pt x="19" y="3"/>
                  </a:cubicBezTo>
                  <a:cubicBezTo>
                    <a:pt x="19" y="12"/>
                    <a:pt x="14" y="18"/>
                    <a:pt x="6" y="20"/>
                  </a:cubicBezTo>
                  <a:cubicBezTo>
                    <a:pt x="5" y="19"/>
                    <a:pt x="3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2"/>
                    <a:pt x="1" y="23"/>
                  </a:cubicBezTo>
                  <a:cubicBezTo>
                    <a:pt x="1" y="24"/>
                    <a:pt x="3" y="26"/>
                    <a:pt x="4" y="25"/>
                  </a:cubicBezTo>
                  <a:cubicBezTo>
                    <a:pt x="7" y="22"/>
                    <a:pt x="15" y="35"/>
                    <a:pt x="16" y="37"/>
                  </a:cubicBezTo>
                  <a:cubicBezTo>
                    <a:pt x="17" y="41"/>
                    <a:pt x="19" y="45"/>
                    <a:pt x="20" y="49"/>
                  </a:cubicBezTo>
                  <a:cubicBezTo>
                    <a:pt x="21" y="51"/>
                    <a:pt x="25" y="50"/>
                    <a:pt x="25" y="48"/>
                  </a:cubicBezTo>
                  <a:cubicBezTo>
                    <a:pt x="26" y="37"/>
                    <a:pt x="31" y="27"/>
                    <a:pt x="43" y="25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9" y="25"/>
                    <a:pt x="50" y="20"/>
                    <a:pt x="46" y="20"/>
                  </a:cubicBezTo>
                  <a:close/>
                  <a:moveTo>
                    <a:pt x="22" y="38"/>
                  </a:moveTo>
                  <a:cubicBezTo>
                    <a:pt x="20" y="33"/>
                    <a:pt x="17" y="28"/>
                    <a:pt x="12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6" y="21"/>
                    <a:pt x="20" y="18"/>
                    <a:pt x="22" y="13"/>
                  </a:cubicBezTo>
                  <a:cubicBezTo>
                    <a:pt x="25" y="18"/>
                    <a:pt x="29" y="21"/>
                    <a:pt x="33" y="23"/>
                  </a:cubicBezTo>
                  <a:cubicBezTo>
                    <a:pt x="28" y="26"/>
                    <a:pt x="24" y="32"/>
                    <a:pt x="22" y="3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180" y="1426"/>
              <a:ext cx="80" cy="91"/>
            </a:xfrm>
            <a:custGeom>
              <a:avLst/>
              <a:gdLst>
                <a:gd name="T0" fmla="*/ 37 w 38"/>
                <a:gd name="T1" fmla="*/ 23 h 43"/>
                <a:gd name="T2" fmla="*/ 37 w 38"/>
                <a:gd name="T3" fmla="*/ 22 h 43"/>
                <a:gd name="T4" fmla="*/ 35 w 38"/>
                <a:gd name="T5" fmla="*/ 21 h 43"/>
                <a:gd name="T6" fmla="*/ 32 w 38"/>
                <a:gd name="T7" fmla="*/ 19 h 43"/>
                <a:gd name="T8" fmla="*/ 21 w 38"/>
                <a:gd name="T9" fmla="*/ 3 h 43"/>
                <a:gd name="T10" fmla="*/ 17 w 38"/>
                <a:gd name="T11" fmla="*/ 3 h 43"/>
                <a:gd name="T12" fmla="*/ 3 w 38"/>
                <a:gd name="T13" fmla="*/ 17 h 43"/>
                <a:gd name="T14" fmla="*/ 1 w 38"/>
                <a:gd name="T15" fmla="*/ 18 h 43"/>
                <a:gd name="T16" fmla="*/ 1 w 38"/>
                <a:gd name="T17" fmla="*/ 21 h 43"/>
                <a:gd name="T18" fmla="*/ 13 w 38"/>
                <a:gd name="T19" fmla="*/ 40 h 43"/>
                <a:gd name="T20" fmla="*/ 18 w 38"/>
                <a:gd name="T21" fmla="*/ 40 h 43"/>
                <a:gd name="T22" fmla="*/ 35 w 38"/>
                <a:gd name="T23" fmla="*/ 26 h 43"/>
                <a:gd name="T24" fmla="*/ 37 w 38"/>
                <a:gd name="T25" fmla="*/ 23 h 43"/>
                <a:gd name="T26" fmla="*/ 16 w 38"/>
                <a:gd name="T27" fmla="*/ 32 h 43"/>
                <a:gd name="T28" fmla="*/ 9 w 38"/>
                <a:gd name="T29" fmla="*/ 21 h 43"/>
                <a:gd name="T30" fmla="*/ 18 w 38"/>
                <a:gd name="T31" fmla="*/ 13 h 43"/>
                <a:gd name="T32" fmla="*/ 25 w 38"/>
                <a:gd name="T33" fmla="*/ 23 h 43"/>
                <a:gd name="T34" fmla="*/ 16 w 38"/>
                <a:gd name="T35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43">
                  <a:moveTo>
                    <a:pt x="37" y="23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6" y="21"/>
                    <a:pt x="36" y="21"/>
                    <a:pt x="35" y="21"/>
                  </a:cubicBezTo>
                  <a:cubicBezTo>
                    <a:pt x="35" y="19"/>
                    <a:pt x="34" y="18"/>
                    <a:pt x="32" y="19"/>
                  </a:cubicBezTo>
                  <a:cubicBezTo>
                    <a:pt x="23" y="21"/>
                    <a:pt x="22" y="10"/>
                    <a:pt x="21" y="3"/>
                  </a:cubicBezTo>
                  <a:cubicBezTo>
                    <a:pt x="21" y="0"/>
                    <a:pt x="17" y="1"/>
                    <a:pt x="17" y="3"/>
                  </a:cubicBezTo>
                  <a:cubicBezTo>
                    <a:pt x="15" y="9"/>
                    <a:pt x="12" y="20"/>
                    <a:pt x="3" y="17"/>
                  </a:cubicBezTo>
                  <a:cubicBezTo>
                    <a:pt x="2" y="17"/>
                    <a:pt x="2" y="18"/>
                    <a:pt x="1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9" y="25"/>
                    <a:pt x="11" y="32"/>
                    <a:pt x="13" y="40"/>
                  </a:cubicBezTo>
                  <a:cubicBezTo>
                    <a:pt x="14" y="43"/>
                    <a:pt x="17" y="43"/>
                    <a:pt x="18" y="40"/>
                  </a:cubicBezTo>
                  <a:cubicBezTo>
                    <a:pt x="19" y="34"/>
                    <a:pt x="27" y="23"/>
                    <a:pt x="35" y="26"/>
                  </a:cubicBezTo>
                  <a:cubicBezTo>
                    <a:pt x="36" y="27"/>
                    <a:pt x="38" y="25"/>
                    <a:pt x="37" y="23"/>
                  </a:cubicBezTo>
                  <a:close/>
                  <a:moveTo>
                    <a:pt x="16" y="32"/>
                  </a:moveTo>
                  <a:cubicBezTo>
                    <a:pt x="14" y="28"/>
                    <a:pt x="13" y="24"/>
                    <a:pt x="9" y="21"/>
                  </a:cubicBezTo>
                  <a:cubicBezTo>
                    <a:pt x="13" y="20"/>
                    <a:pt x="16" y="17"/>
                    <a:pt x="18" y="13"/>
                  </a:cubicBezTo>
                  <a:cubicBezTo>
                    <a:pt x="19" y="17"/>
                    <a:pt x="21" y="21"/>
                    <a:pt x="25" y="23"/>
                  </a:cubicBezTo>
                  <a:cubicBezTo>
                    <a:pt x="21" y="25"/>
                    <a:pt x="18" y="28"/>
                    <a:pt x="16" y="32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06" y="1381"/>
              <a:ext cx="76" cy="81"/>
            </a:xfrm>
            <a:custGeom>
              <a:avLst/>
              <a:gdLst>
                <a:gd name="T0" fmla="*/ 32 w 36"/>
                <a:gd name="T1" fmla="*/ 13 h 38"/>
                <a:gd name="T2" fmla="*/ 29 w 36"/>
                <a:gd name="T3" fmla="*/ 13 h 38"/>
                <a:gd name="T4" fmla="*/ 20 w 36"/>
                <a:gd name="T5" fmla="*/ 3 h 38"/>
                <a:gd name="T6" fmla="*/ 15 w 36"/>
                <a:gd name="T7" fmla="*/ 3 h 38"/>
                <a:gd name="T8" fmla="*/ 3 w 36"/>
                <a:gd name="T9" fmla="*/ 16 h 38"/>
                <a:gd name="T10" fmla="*/ 2 w 36"/>
                <a:gd name="T11" fmla="*/ 19 h 38"/>
                <a:gd name="T12" fmla="*/ 5 w 36"/>
                <a:gd name="T13" fmla="*/ 22 h 38"/>
                <a:gd name="T14" fmla="*/ 16 w 36"/>
                <a:gd name="T15" fmla="*/ 35 h 38"/>
                <a:gd name="T16" fmla="*/ 21 w 36"/>
                <a:gd name="T17" fmla="*/ 33 h 38"/>
                <a:gd name="T18" fmla="*/ 23 w 36"/>
                <a:gd name="T19" fmla="*/ 23 h 38"/>
                <a:gd name="T20" fmla="*/ 33 w 36"/>
                <a:gd name="T21" fmla="*/ 18 h 38"/>
                <a:gd name="T22" fmla="*/ 33 w 36"/>
                <a:gd name="T23" fmla="*/ 18 h 38"/>
                <a:gd name="T24" fmla="*/ 33 w 36"/>
                <a:gd name="T25" fmla="*/ 17 h 38"/>
                <a:gd name="T26" fmla="*/ 32 w 36"/>
                <a:gd name="T27" fmla="*/ 13 h 38"/>
                <a:gd name="T28" fmla="*/ 12 w 36"/>
                <a:gd name="T29" fmla="*/ 18 h 38"/>
                <a:gd name="T30" fmla="*/ 18 w 36"/>
                <a:gd name="T31" fmla="*/ 12 h 38"/>
                <a:gd name="T32" fmla="*/ 22 w 36"/>
                <a:gd name="T33" fmla="*/ 16 h 38"/>
                <a:gd name="T34" fmla="*/ 19 w 36"/>
                <a:gd name="T35" fmla="*/ 19 h 38"/>
                <a:gd name="T36" fmla="*/ 17 w 36"/>
                <a:gd name="T37" fmla="*/ 24 h 38"/>
                <a:gd name="T38" fmla="*/ 12 w 36"/>
                <a:gd name="T39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8">
                  <a:moveTo>
                    <a:pt x="32" y="13"/>
                  </a:moveTo>
                  <a:cubicBezTo>
                    <a:pt x="31" y="13"/>
                    <a:pt x="30" y="13"/>
                    <a:pt x="29" y="13"/>
                  </a:cubicBezTo>
                  <a:cubicBezTo>
                    <a:pt x="24" y="13"/>
                    <a:pt x="20" y="8"/>
                    <a:pt x="20" y="3"/>
                  </a:cubicBezTo>
                  <a:cubicBezTo>
                    <a:pt x="19" y="1"/>
                    <a:pt x="15" y="0"/>
                    <a:pt x="15" y="3"/>
                  </a:cubicBezTo>
                  <a:cubicBezTo>
                    <a:pt x="15" y="10"/>
                    <a:pt x="11" y="17"/>
                    <a:pt x="3" y="16"/>
                  </a:cubicBezTo>
                  <a:cubicBezTo>
                    <a:pt x="1" y="16"/>
                    <a:pt x="0" y="18"/>
                    <a:pt x="2" y="19"/>
                  </a:cubicBezTo>
                  <a:cubicBezTo>
                    <a:pt x="2" y="21"/>
                    <a:pt x="3" y="22"/>
                    <a:pt x="5" y="22"/>
                  </a:cubicBezTo>
                  <a:cubicBezTo>
                    <a:pt x="12" y="21"/>
                    <a:pt x="14" y="29"/>
                    <a:pt x="16" y="35"/>
                  </a:cubicBezTo>
                  <a:cubicBezTo>
                    <a:pt x="17" y="38"/>
                    <a:pt x="21" y="36"/>
                    <a:pt x="21" y="33"/>
                  </a:cubicBezTo>
                  <a:cubicBezTo>
                    <a:pt x="21" y="30"/>
                    <a:pt x="21" y="25"/>
                    <a:pt x="23" y="23"/>
                  </a:cubicBezTo>
                  <a:cubicBezTo>
                    <a:pt x="25" y="19"/>
                    <a:pt x="29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7"/>
                  </a:cubicBezTo>
                  <a:cubicBezTo>
                    <a:pt x="36" y="17"/>
                    <a:pt x="35" y="12"/>
                    <a:pt x="32" y="13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4"/>
                    <a:pt x="18" y="12"/>
                  </a:cubicBezTo>
                  <a:cubicBezTo>
                    <a:pt x="19" y="13"/>
                    <a:pt x="20" y="15"/>
                    <a:pt x="22" y="16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18" y="21"/>
                    <a:pt x="17" y="22"/>
                    <a:pt x="17" y="24"/>
                  </a:cubicBezTo>
                  <a:cubicBezTo>
                    <a:pt x="15" y="22"/>
                    <a:pt x="14" y="20"/>
                    <a:pt x="12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022" y="940"/>
              <a:ext cx="42" cy="51"/>
            </a:xfrm>
            <a:custGeom>
              <a:avLst/>
              <a:gdLst>
                <a:gd name="T0" fmla="*/ 19 w 20"/>
                <a:gd name="T1" fmla="*/ 11 h 24"/>
                <a:gd name="T2" fmla="*/ 18 w 20"/>
                <a:gd name="T3" fmla="*/ 8 h 24"/>
                <a:gd name="T4" fmla="*/ 12 w 20"/>
                <a:gd name="T5" fmla="*/ 7 h 24"/>
                <a:gd name="T6" fmla="*/ 11 w 20"/>
                <a:gd name="T7" fmla="*/ 2 h 24"/>
                <a:gd name="T8" fmla="*/ 7 w 20"/>
                <a:gd name="T9" fmla="*/ 2 h 24"/>
                <a:gd name="T10" fmla="*/ 4 w 20"/>
                <a:gd name="T11" fmla="*/ 9 h 24"/>
                <a:gd name="T12" fmla="*/ 3 w 20"/>
                <a:gd name="T13" fmla="*/ 9 h 24"/>
                <a:gd name="T14" fmla="*/ 3 w 20"/>
                <a:gd name="T15" fmla="*/ 9 h 24"/>
                <a:gd name="T16" fmla="*/ 2 w 20"/>
                <a:gd name="T17" fmla="*/ 12 h 24"/>
                <a:gd name="T18" fmla="*/ 7 w 20"/>
                <a:gd name="T19" fmla="*/ 21 h 24"/>
                <a:gd name="T20" fmla="*/ 11 w 20"/>
                <a:gd name="T21" fmla="*/ 21 h 24"/>
                <a:gd name="T22" fmla="*/ 18 w 20"/>
                <a:gd name="T23" fmla="*/ 14 h 24"/>
                <a:gd name="T24" fmla="*/ 19 w 20"/>
                <a:gd name="T25" fmla="*/ 11 h 24"/>
                <a:gd name="T26" fmla="*/ 7 w 20"/>
                <a:gd name="T27" fmla="*/ 11 h 24"/>
                <a:gd name="T28" fmla="*/ 9 w 20"/>
                <a:gd name="T29" fmla="*/ 8 h 24"/>
                <a:gd name="T30" fmla="*/ 10 w 20"/>
                <a:gd name="T31" fmla="*/ 10 h 24"/>
                <a:gd name="T32" fmla="*/ 12 w 20"/>
                <a:gd name="T33" fmla="*/ 11 h 24"/>
                <a:gd name="T34" fmla="*/ 12 w 20"/>
                <a:gd name="T35" fmla="*/ 12 h 24"/>
                <a:gd name="T36" fmla="*/ 9 w 20"/>
                <a:gd name="T37" fmla="*/ 14 h 24"/>
                <a:gd name="T38" fmla="*/ 7 w 20"/>
                <a:gd name="T3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24">
                  <a:moveTo>
                    <a:pt x="19" y="11"/>
                  </a:moveTo>
                  <a:cubicBezTo>
                    <a:pt x="19" y="10"/>
                    <a:pt x="19" y="9"/>
                    <a:pt x="18" y="8"/>
                  </a:cubicBezTo>
                  <a:cubicBezTo>
                    <a:pt x="16" y="8"/>
                    <a:pt x="14" y="9"/>
                    <a:pt x="12" y="7"/>
                  </a:cubicBezTo>
                  <a:cubicBezTo>
                    <a:pt x="11" y="5"/>
                    <a:pt x="11" y="4"/>
                    <a:pt x="11" y="2"/>
                  </a:cubicBezTo>
                  <a:cubicBezTo>
                    <a:pt x="11" y="0"/>
                    <a:pt x="8" y="0"/>
                    <a:pt x="7" y="2"/>
                  </a:cubicBezTo>
                  <a:cubicBezTo>
                    <a:pt x="7" y="5"/>
                    <a:pt x="5" y="7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0" y="11"/>
                    <a:pt x="2" y="12"/>
                  </a:cubicBezTo>
                  <a:cubicBezTo>
                    <a:pt x="5" y="15"/>
                    <a:pt x="7" y="17"/>
                    <a:pt x="7" y="21"/>
                  </a:cubicBezTo>
                  <a:cubicBezTo>
                    <a:pt x="8" y="24"/>
                    <a:pt x="12" y="24"/>
                    <a:pt x="11" y="21"/>
                  </a:cubicBezTo>
                  <a:cubicBezTo>
                    <a:pt x="11" y="17"/>
                    <a:pt x="14" y="14"/>
                    <a:pt x="18" y="14"/>
                  </a:cubicBezTo>
                  <a:cubicBezTo>
                    <a:pt x="20" y="14"/>
                    <a:pt x="20" y="12"/>
                    <a:pt x="19" y="11"/>
                  </a:cubicBezTo>
                  <a:close/>
                  <a:moveTo>
                    <a:pt x="7" y="11"/>
                  </a:moveTo>
                  <a:cubicBezTo>
                    <a:pt x="7" y="10"/>
                    <a:pt x="8" y="9"/>
                    <a:pt x="9" y="8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0" y="13"/>
                    <a:pt x="9" y="14"/>
                  </a:cubicBezTo>
                  <a:cubicBezTo>
                    <a:pt x="9" y="13"/>
                    <a:pt x="8" y="12"/>
                    <a:pt x="7" y="11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51" y="1073"/>
              <a:ext cx="63" cy="68"/>
            </a:xfrm>
            <a:custGeom>
              <a:avLst/>
              <a:gdLst>
                <a:gd name="T0" fmla="*/ 27 w 30"/>
                <a:gd name="T1" fmla="*/ 12 h 32"/>
                <a:gd name="T2" fmla="*/ 18 w 30"/>
                <a:gd name="T3" fmla="*/ 12 h 32"/>
                <a:gd name="T4" fmla="*/ 15 w 30"/>
                <a:gd name="T5" fmla="*/ 3 h 32"/>
                <a:gd name="T6" fmla="*/ 11 w 30"/>
                <a:gd name="T7" fmla="*/ 4 h 32"/>
                <a:gd name="T8" fmla="*/ 6 w 30"/>
                <a:gd name="T9" fmla="*/ 15 h 32"/>
                <a:gd name="T10" fmla="*/ 5 w 30"/>
                <a:gd name="T11" fmla="*/ 18 h 32"/>
                <a:gd name="T12" fmla="*/ 3 w 30"/>
                <a:gd name="T13" fmla="*/ 18 h 32"/>
                <a:gd name="T14" fmla="*/ 5 w 30"/>
                <a:gd name="T15" fmla="*/ 23 h 32"/>
                <a:gd name="T16" fmla="*/ 15 w 30"/>
                <a:gd name="T17" fmla="*/ 30 h 32"/>
                <a:gd name="T18" fmla="*/ 20 w 30"/>
                <a:gd name="T19" fmla="*/ 29 h 32"/>
                <a:gd name="T20" fmla="*/ 20 w 30"/>
                <a:gd name="T21" fmla="*/ 22 h 32"/>
                <a:gd name="T22" fmla="*/ 25 w 30"/>
                <a:gd name="T23" fmla="*/ 18 h 32"/>
                <a:gd name="T24" fmla="*/ 28 w 30"/>
                <a:gd name="T25" fmla="*/ 16 h 32"/>
                <a:gd name="T26" fmla="*/ 27 w 30"/>
                <a:gd name="T27" fmla="*/ 12 h 32"/>
                <a:gd name="T28" fmla="*/ 10 w 30"/>
                <a:gd name="T29" fmla="*/ 18 h 32"/>
                <a:gd name="T30" fmla="*/ 13 w 30"/>
                <a:gd name="T31" fmla="*/ 15 h 32"/>
                <a:gd name="T32" fmla="*/ 16 w 30"/>
                <a:gd name="T33" fmla="*/ 17 h 32"/>
                <a:gd name="T34" fmla="*/ 17 w 30"/>
                <a:gd name="T35" fmla="*/ 18 h 32"/>
                <a:gd name="T36" fmla="*/ 16 w 30"/>
                <a:gd name="T37" fmla="*/ 19 h 32"/>
                <a:gd name="T38" fmla="*/ 15 w 30"/>
                <a:gd name="T39" fmla="*/ 22 h 32"/>
                <a:gd name="T40" fmla="*/ 10 w 30"/>
                <a:gd name="T41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32">
                  <a:moveTo>
                    <a:pt x="27" y="12"/>
                  </a:moveTo>
                  <a:cubicBezTo>
                    <a:pt x="24" y="13"/>
                    <a:pt x="21" y="14"/>
                    <a:pt x="18" y="12"/>
                  </a:cubicBezTo>
                  <a:cubicBezTo>
                    <a:pt x="16" y="10"/>
                    <a:pt x="16" y="7"/>
                    <a:pt x="15" y="3"/>
                  </a:cubicBezTo>
                  <a:cubicBezTo>
                    <a:pt x="15" y="0"/>
                    <a:pt x="11" y="1"/>
                    <a:pt x="11" y="4"/>
                  </a:cubicBezTo>
                  <a:cubicBezTo>
                    <a:pt x="11" y="8"/>
                    <a:pt x="11" y="13"/>
                    <a:pt x="6" y="15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0" y="20"/>
                    <a:pt x="2" y="23"/>
                    <a:pt x="5" y="23"/>
                  </a:cubicBezTo>
                  <a:cubicBezTo>
                    <a:pt x="10" y="21"/>
                    <a:pt x="13" y="26"/>
                    <a:pt x="15" y="30"/>
                  </a:cubicBezTo>
                  <a:cubicBezTo>
                    <a:pt x="16" y="32"/>
                    <a:pt x="20" y="32"/>
                    <a:pt x="20" y="29"/>
                  </a:cubicBezTo>
                  <a:cubicBezTo>
                    <a:pt x="19" y="27"/>
                    <a:pt x="19" y="24"/>
                    <a:pt x="20" y="22"/>
                  </a:cubicBezTo>
                  <a:cubicBezTo>
                    <a:pt x="20" y="20"/>
                    <a:pt x="23" y="19"/>
                    <a:pt x="25" y="18"/>
                  </a:cubicBezTo>
                  <a:cubicBezTo>
                    <a:pt x="26" y="17"/>
                    <a:pt x="27" y="17"/>
                    <a:pt x="28" y="16"/>
                  </a:cubicBezTo>
                  <a:cubicBezTo>
                    <a:pt x="30" y="15"/>
                    <a:pt x="30" y="12"/>
                    <a:pt x="27" y="12"/>
                  </a:cubicBezTo>
                  <a:close/>
                  <a:moveTo>
                    <a:pt x="10" y="18"/>
                  </a:moveTo>
                  <a:cubicBezTo>
                    <a:pt x="11" y="17"/>
                    <a:pt x="12" y="16"/>
                    <a:pt x="13" y="15"/>
                  </a:cubicBezTo>
                  <a:cubicBezTo>
                    <a:pt x="14" y="16"/>
                    <a:pt x="15" y="17"/>
                    <a:pt x="16" y="17"/>
                  </a:cubicBezTo>
                  <a:cubicBezTo>
                    <a:pt x="16" y="17"/>
                    <a:pt x="17" y="18"/>
                    <a:pt x="17" y="18"/>
                  </a:cubicBezTo>
                  <a:cubicBezTo>
                    <a:pt x="17" y="18"/>
                    <a:pt x="16" y="18"/>
                    <a:pt x="16" y="19"/>
                  </a:cubicBezTo>
                  <a:cubicBezTo>
                    <a:pt x="16" y="20"/>
                    <a:pt x="15" y="21"/>
                    <a:pt x="15" y="22"/>
                  </a:cubicBezTo>
                  <a:cubicBezTo>
                    <a:pt x="14" y="20"/>
                    <a:pt x="12" y="19"/>
                    <a:pt x="10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917" y="1230"/>
              <a:ext cx="147" cy="141"/>
            </a:xfrm>
            <a:custGeom>
              <a:avLst/>
              <a:gdLst>
                <a:gd name="T0" fmla="*/ 55 w 70"/>
                <a:gd name="T1" fmla="*/ 39 h 67"/>
                <a:gd name="T2" fmla="*/ 68 w 70"/>
                <a:gd name="T3" fmla="*/ 25 h 67"/>
                <a:gd name="T4" fmla="*/ 48 w 70"/>
                <a:gd name="T5" fmla="*/ 18 h 67"/>
                <a:gd name="T6" fmla="*/ 35 w 70"/>
                <a:gd name="T7" fmla="*/ 0 h 67"/>
                <a:gd name="T8" fmla="*/ 25 w 70"/>
                <a:gd name="T9" fmla="*/ 21 h 67"/>
                <a:gd name="T10" fmla="*/ 14 w 70"/>
                <a:gd name="T11" fmla="*/ 22 h 67"/>
                <a:gd name="T12" fmla="*/ 4 w 70"/>
                <a:gd name="T13" fmla="*/ 29 h 67"/>
                <a:gd name="T14" fmla="*/ 18 w 70"/>
                <a:gd name="T15" fmla="*/ 43 h 67"/>
                <a:gd name="T16" fmla="*/ 16 w 70"/>
                <a:gd name="T17" fmla="*/ 58 h 67"/>
                <a:gd name="T18" fmla="*/ 22 w 70"/>
                <a:gd name="T19" fmla="*/ 66 h 67"/>
                <a:gd name="T20" fmla="*/ 31 w 70"/>
                <a:gd name="T21" fmla="*/ 63 h 67"/>
                <a:gd name="T22" fmla="*/ 36 w 70"/>
                <a:gd name="T23" fmla="*/ 58 h 67"/>
                <a:gd name="T24" fmla="*/ 38 w 70"/>
                <a:gd name="T25" fmla="*/ 53 h 67"/>
                <a:gd name="T26" fmla="*/ 47 w 70"/>
                <a:gd name="T27" fmla="*/ 61 h 67"/>
                <a:gd name="T28" fmla="*/ 59 w 70"/>
                <a:gd name="T29" fmla="*/ 62 h 67"/>
                <a:gd name="T30" fmla="*/ 55 w 70"/>
                <a:gd name="T31" fmla="*/ 39 h 67"/>
                <a:gd name="T32" fmla="*/ 54 w 70"/>
                <a:gd name="T33" fmla="*/ 57 h 67"/>
                <a:gd name="T34" fmla="*/ 40 w 70"/>
                <a:gd name="T35" fmla="*/ 50 h 67"/>
                <a:gd name="T36" fmla="*/ 39 w 70"/>
                <a:gd name="T37" fmla="*/ 51 h 67"/>
                <a:gd name="T38" fmla="*/ 37 w 70"/>
                <a:gd name="T39" fmla="*/ 50 h 67"/>
                <a:gd name="T40" fmla="*/ 25 w 70"/>
                <a:gd name="T41" fmla="*/ 61 h 67"/>
                <a:gd name="T42" fmla="*/ 22 w 70"/>
                <a:gd name="T43" fmla="*/ 53 h 67"/>
                <a:gd name="T44" fmla="*/ 21 w 70"/>
                <a:gd name="T45" fmla="*/ 44 h 67"/>
                <a:gd name="T46" fmla="*/ 22 w 70"/>
                <a:gd name="T47" fmla="*/ 40 h 67"/>
                <a:gd name="T48" fmla="*/ 10 w 70"/>
                <a:gd name="T49" fmla="*/ 31 h 67"/>
                <a:gd name="T50" fmla="*/ 18 w 70"/>
                <a:gd name="T51" fmla="*/ 27 h 67"/>
                <a:gd name="T52" fmla="*/ 27 w 70"/>
                <a:gd name="T53" fmla="*/ 25 h 67"/>
                <a:gd name="T54" fmla="*/ 29 w 70"/>
                <a:gd name="T55" fmla="*/ 22 h 67"/>
                <a:gd name="T56" fmla="*/ 30 w 70"/>
                <a:gd name="T57" fmla="*/ 16 h 67"/>
                <a:gd name="T58" fmla="*/ 34 w 70"/>
                <a:gd name="T59" fmla="*/ 6 h 67"/>
                <a:gd name="T60" fmla="*/ 43 w 70"/>
                <a:gd name="T61" fmla="*/ 19 h 67"/>
                <a:gd name="T62" fmla="*/ 44 w 70"/>
                <a:gd name="T63" fmla="*/ 22 h 67"/>
                <a:gd name="T64" fmla="*/ 60 w 70"/>
                <a:gd name="T65" fmla="*/ 25 h 67"/>
                <a:gd name="T66" fmla="*/ 50 w 70"/>
                <a:gd name="T67" fmla="*/ 35 h 67"/>
                <a:gd name="T68" fmla="*/ 51 w 70"/>
                <a:gd name="T69" fmla="*/ 39 h 67"/>
                <a:gd name="T70" fmla="*/ 51 w 70"/>
                <a:gd name="T71" fmla="*/ 40 h 67"/>
                <a:gd name="T72" fmla="*/ 54 w 70"/>
                <a:gd name="T73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67">
                  <a:moveTo>
                    <a:pt x="55" y="39"/>
                  </a:moveTo>
                  <a:cubicBezTo>
                    <a:pt x="62" y="37"/>
                    <a:pt x="70" y="31"/>
                    <a:pt x="68" y="25"/>
                  </a:cubicBezTo>
                  <a:cubicBezTo>
                    <a:pt x="65" y="19"/>
                    <a:pt x="55" y="17"/>
                    <a:pt x="48" y="18"/>
                  </a:cubicBezTo>
                  <a:cubicBezTo>
                    <a:pt x="48" y="11"/>
                    <a:pt x="43" y="0"/>
                    <a:pt x="35" y="0"/>
                  </a:cubicBezTo>
                  <a:cubicBezTo>
                    <a:pt x="27" y="1"/>
                    <a:pt x="26" y="14"/>
                    <a:pt x="25" y="21"/>
                  </a:cubicBezTo>
                  <a:cubicBezTo>
                    <a:pt x="22" y="20"/>
                    <a:pt x="17" y="21"/>
                    <a:pt x="14" y="22"/>
                  </a:cubicBezTo>
                  <a:cubicBezTo>
                    <a:pt x="10" y="23"/>
                    <a:pt x="6" y="25"/>
                    <a:pt x="4" y="29"/>
                  </a:cubicBezTo>
                  <a:cubicBezTo>
                    <a:pt x="0" y="37"/>
                    <a:pt x="12" y="41"/>
                    <a:pt x="18" y="43"/>
                  </a:cubicBezTo>
                  <a:cubicBezTo>
                    <a:pt x="17" y="48"/>
                    <a:pt x="16" y="54"/>
                    <a:pt x="16" y="58"/>
                  </a:cubicBezTo>
                  <a:cubicBezTo>
                    <a:pt x="16" y="62"/>
                    <a:pt x="18" y="65"/>
                    <a:pt x="22" y="66"/>
                  </a:cubicBezTo>
                  <a:cubicBezTo>
                    <a:pt x="25" y="67"/>
                    <a:pt x="29" y="66"/>
                    <a:pt x="31" y="63"/>
                  </a:cubicBezTo>
                  <a:cubicBezTo>
                    <a:pt x="33" y="61"/>
                    <a:pt x="34" y="60"/>
                    <a:pt x="36" y="58"/>
                  </a:cubicBezTo>
                  <a:cubicBezTo>
                    <a:pt x="36" y="56"/>
                    <a:pt x="38" y="55"/>
                    <a:pt x="38" y="53"/>
                  </a:cubicBezTo>
                  <a:cubicBezTo>
                    <a:pt x="39" y="57"/>
                    <a:pt x="44" y="60"/>
                    <a:pt x="47" y="61"/>
                  </a:cubicBezTo>
                  <a:cubicBezTo>
                    <a:pt x="51" y="63"/>
                    <a:pt x="55" y="64"/>
                    <a:pt x="59" y="62"/>
                  </a:cubicBezTo>
                  <a:cubicBezTo>
                    <a:pt x="68" y="58"/>
                    <a:pt x="60" y="44"/>
                    <a:pt x="55" y="39"/>
                  </a:cubicBezTo>
                  <a:close/>
                  <a:moveTo>
                    <a:pt x="54" y="57"/>
                  </a:moveTo>
                  <a:cubicBezTo>
                    <a:pt x="48" y="57"/>
                    <a:pt x="45" y="52"/>
                    <a:pt x="40" y="50"/>
                  </a:cubicBezTo>
                  <a:cubicBezTo>
                    <a:pt x="39" y="50"/>
                    <a:pt x="39" y="50"/>
                    <a:pt x="39" y="51"/>
                  </a:cubicBezTo>
                  <a:cubicBezTo>
                    <a:pt x="38" y="50"/>
                    <a:pt x="38" y="50"/>
                    <a:pt x="37" y="50"/>
                  </a:cubicBezTo>
                  <a:cubicBezTo>
                    <a:pt x="31" y="50"/>
                    <a:pt x="31" y="59"/>
                    <a:pt x="25" y="61"/>
                  </a:cubicBezTo>
                  <a:cubicBezTo>
                    <a:pt x="21" y="62"/>
                    <a:pt x="22" y="56"/>
                    <a:pt x="22" y="53"/>
                  </a:cubicBezTo>
                  <a:cubicBezTo>
                    <a:pt x="22" y="50"/>
                    <a:pt x="22" y="47"/>
                    <a:pt x="21" y="44"/>
                  </a:cubicBezTo>
                  <a:cubicBezTo>
                    <a:pt x="22" y="43"/>
                    <a:pt x="23" y="41"/>
                    <a:pt x="22" y="40"/>
                  </a:cubicBezTo>
                  <a:cubicBezTo>
                    <a:pt x="20" y="37"/>
                    <a:pt x="9" y="36"/>
                    <a:pt x="10" y="31"/>
                  </a:cubicBezTo>
                  <a:cubicBezTo>
                    <a:pt x="10" y="28"/>
                    <a:pt x="15" y="27"/>
                    <a:pt x="18" y="27"/>
                  </a:cubicBezTo>
                  <a:cubicBezTo>
                    <a:pt x="21" y="26"/>
                    <a:pt x="24" y="26"/>
                    <a:pt x="27" y="25"/>
                  </a:cubicBezTo>
                  <a:cubicBezTo>
                    <a:pt x="28" y="25"/>
                    <a:pt x="29" y="23"/>
                    <a:pt x="29" y="22"/>
                  </a:cubicBezTo>
                  <a:cubicBezTo>
                    <a:pt x="29" y="20"/>
                    <a:pt x="30" y="18"/>
                    <a:pt x="30" y="16"/>
                  </a:cubicBezTo>
                  <a:cubicBezTo>
                    <a:pt x="31" y="13"/>
                    <a:pt x="31" y="8"/>
                    <a:pt x="34" y="6"/>
                  </a:cubicBezTo>
                  <a:cubicBezTo>
                    <a:pt x="39" y="3"/>
                    <a:pt x="42" y="15"/>
                    <a:pt x="43" y="19"/>
                  </a:cubicBezTo>
                  <a:cubicBezTo>
                    <a:pt x="42" y="20"/>
                    <a:pt x="43" y="22"/>
                    <a:pt x="44" y="22"/>
                  </a:cubicBezTo>
                  <a:cubicBezTo>
                    <a:pt x="49" y="24"/>
                    <a:pt x="55" y="23"/>
                    <a:pt x="60" y="25"/>
                  </a:cubicBezTo>
                  <a:cubicBezTo>
                    <a:pt x="67" y="28"/>
                    <a:pt x="53" y="33"/>
                    <a:pt x="50" y="35"/>
                  </a:cubicBezTo>
                  <a:cubicBezTo>
                    <a:pt x="48" y="36"/>
                    <a:pt x="49" y="38"/>
                    <a:pt x="51" y="39"/>
                  </a:cubicBezTo>
                  <a:cubicBezTo>
                    <a:pt x="50" y="39"/>
                    <a:pt x="50" y="40"/>
                    <a:pt x="51" y="40"/>
                  </a:cubicBezTo>
                  <a:cubicBezTo>
                    <a:pt x="52" y="43"/>
                    <a:pt x="61" y="57"/>
                    <a:pt x="54" y="57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1718427" y="1794712"/>
            <a:ext cx="1097991" cy="420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步骤六</a:t>
            </a:r>
            <a:endParaRPr lang="zh-CN" altLang="en-US" sz="2135" dirty="0">
              <a:solidFill>
                <a:srgbClr val="0063A0"/>
              </a:solidFill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grpSp>
        <p:nvGrpSpPr>
          <p:cNvPr id="23" name="稻壳儿春秋广告/盗版必究        原创来源：http://chn.docer.com/works?userid=199329941#!/work_time"/>
          <p:cNvGrpSpPr>
            <a:grpSpLocks noChangeAspect="1"/>
          </p:cNvGrpSpPr>
          <p:nvPr/>
        </p:nvGrpSpPr>
        <p:grpSpPr bwMode="auto">
          <a:xfrm>
            <a:off x="6509122" y="1550055"/>
            <a:ext cx="592594" cy="667938"/>
            <a:chOff x="1647" y="926"/>
            <a:chExt cx="689" cy="776"/>
          </a:xfrm>
        </p:grpSpPr>
        <p:sp>
          <p:nvSpPr>
            <p:cNvPr id="2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47" y="1059"/>
              <a:ext cx="689" cy="643"/>
            </a:xfrm>
            <a:custGeom>
              <a:avLst/>
              <a:gdLst>
                <a:gd name="T0" fmla="*/ 269 w 327"/>
                <a:gd name="T1" fmla="*/ 58 h 305"/>
                <a:gd name="T2" fmla="*/ 264 w 327"/>
                <a:gd name="T3" fmla="*/ 39 h 305"/>
                <a:gd name="T4" fmla="*/ 155 w 327"/>
                <a:gd name="T5" fmla="*/ 1 h 305"/>
                <a:gd name="T6" fmla="*/ 61 w 327"/>
                <a:gd name="T7" fmla="*/ 42 h 305"/>
                <a:gd name="T8" fmla="*/ 24 w 327"/>
                <a:gd name="T9" fmla="*/ 61 h 305"/>
                <a:gd name="T10" fmla="*/ 67 w 327"/>
                <a:gd name="T11" fmla="*/ 147 h 305"/>
                <a:gd name="T12" fmla="*/ 72 w 327"/>
                <a:gd name="T13" fmla="*/ 153 h 305"/>
                <a:gd name="T14" fmla="*/ 152 w 327"/>
                <a:gd name="T15" fmla="*/ 223 h 305"/>
                <a:gd name="T16" fmla="*/ 110 w 327"/>
                <a:gd name="T17" fmla="*/ 261 h 305"/>
                <a:gd name="T18" fmla="*/ 182 w 327"/>
                <a:gd name="T19" fmla="*/ 299 h 305"/>
                <a:gd name="T20" fmla="*/ 235 w 327"/>
                <a:gd name="T21" fmla="*/ 275 h 305"/>
                <a:gd name="T22" fmla="*/ 213 w 327"/>
                <a:gd name="T23" fmla="*/ 244 h 305"/>
                <a:gd name="T24" fmla="*/ 188 w 327"/>
                <a:gd name="T25" fmla="*/ 215 h 305"/>
                <a:gd name="T26" fmla="*/ 254 w 327"/>
                <a:gd name="T27" fmla="*/ 152 h 305"/>
                <a:gd name="T28" fmla="*/ 306 w 327"/>
                <a:gd name="T29" fmla="*/ 109 h 305"/>
                <a:gd name="T30" fmla="*/ 292 w 327"/>
                <a:gd name="T31" fmla="*/ 46 h 305"/>
                <a:gd name="T32" fmla="*/ 252 w 327"/>
                <a:gd name="T33" fmla="*/ 32 h 305"/>
                <a:gd name="T34" fmla="*/ 128 w 327"/>
                <a:gd name="T35" fmla="*/ 55 h 305"/>
                <a:gd name="T36" fmla="*/ 163 w 327"/>
                <a:gd name="T37" fmla="*/ 9 h 305"/>
                <a:gd name="T38" fmla="*/ 26 w 327"/>
                <a:gd name="T39" fmla="*/ 108 h 305"/>
                <a:gd name="T40" fmla="*/ 43 w 327"/>
                <a:gd name="T41" fmla="*/ 71 h 305"/>
                <a:gd name="T42" fmla="*/ 36 w 327"/>
                <a:gd name="T43" fmla="*/ 99 h 305"/>
                <a:gd name="T44" fmla="*/ 62 w 327"/>
                <a:gd name="T45" fmla="*/ 129 h 305"/>
                <a:gd name="T46" fmla="*/ 190 w 327"/>
                <a:gd name="T47" fmla="*/ 249 h 305"/>
                <a:gd name="T48" fmla="*/ 195 w 327"/>
                <a:gd name="T49" fmla="*/ 240 h 305"/>
                <a:gd name="T50" fmla="*/ 173 w 327"/>
                <a:gd name="T51" fmla="*/ 294 h 305"/>
                <a:gd name="T52" fmla="*/ 151 w 327"/>
                <a:gd name="T53" fmla="*/ 234 h 305"/>
                <a:gd name="T54" fmla="*/ 152 w 327"/>
                <a:gd name="T55" fmla="*/ 249 h 305"/>
                <a:gd name="T56" fmla="*/ 169 w 327"/>
                <a:gd name="T57" fmla="*/ 186 h 305"/>
                <a:gd name="T58" fmla="*/ 178 w 327"/>
                <a:gd name="T59" fmla="*/ 211 h 305"/>
                <a:gd name="T60" fmla="*/ 249 w 327"/>
                <a:gd name="T61" fmla="*/ 140 h 305"/>
                <a:gd name="T62" fmla="*/ 75 w 327"/>
                <a:gd name="T63" fmla="*/ 136 h 305"/>
                <a:gd name="T64" fmla="*/ 70 w 327"/>
                <a:gd name="T65" fmla="*/ 37 h 305"/>
                <a:gd name="T66" fmla="*/ 111 w 327"/>
                <a:gd name="T67" fmla="*/ 58 h 305"/>
                <a:gd name="T68" fmla="*/ 254 w 327"/>
                <a:gd name="T69" fmla="*/ 40 h 305"/>
                <a:gd name="T70" fmla="*/ 249 w 327"/>
                <a:gd name="T71" fmla="*/ 140 h 305"/>
                <a:gd name="T72" fmla="*/ 282 w 327"/>
                <a:gd name="T73" fmla="*/ 111 h 305"/>
                <a:gd name="T74" fmla="*/ 271 w 327"/>
                <a:gd name="T75" fmla="*/ 87 h 305"/>
                <a:gd name="T76" fmla="*/ 297 w 327"/>
                <a:gd name="T77" fmla="*/ 74 h 305"/>
                <a:gd name="T78" fmla="*/ 313 w 327"/>
                <a:gd name="T79" fmla="*/ 8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7" h="305">
                  <a:moveTo>
                    <a:pt x="292" y="46"/>
                  </a:moveTo>
                  <a:cubicBezTo>
                    <a:pt x="282" y="46"/>
                    <a:pt x="274" y="51"/>
                    <a:pt x="269" y="58"/>
                  </a:cubicBezTo>
                  <a:cubicBezTo>
                    <a:pt x="268" y="51"/>
                    <a:pt x="266" y="45"/>
                    <a:pt x="264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62" y="22"/>
                    <a:pt x="248" y="14"/>
                    <a:pt x="233" y="10"/>
                  </a:cubicBezTo>
                  <a:cubicBezTo>
                    <a:pt x="208" y="3"/>
                    <a:pt x="181" y="0"/>
                    <a:pt x="155" y="1"/>
                  </a:cubicBezTo>
                  <a:cubicBezTo>
                    <a:pt x="134" y="2"/>
                    <a:pt x="67" y="1"/>
                    <a:pt x="62" y="37"/>
                  </a:cubicBezTo>
                  <a:cubicBezTo>
                    <a:pt x="62" y="38"/>
                    <a:pt x="61" y="40"/>
                    <a:pt x="61" y="42"/>
                  </a:cubicBezTo>
                  <a:cubicBezTo>
                    <a:pt x="60" y="50"/>
                    <a:pt x="59" y="60"/>
                    <a:pt x="58" y="70"/>
                  </a:cubicBezTo>
                  <a:cubicBezTo>
                    <a:pt x="52" y="59"/>
                    <a:pt x="36" y="55"/>
                    <a:pt x="24" y="61"/>
                  </a:cubicBezTo>
                  <a:cubicBezTo>
                    <a:pt x="8" y="68"/>
                    <a:pt x="0" y="88"/>
                    <a:pt x="9" y="104"/>
                  </a:cubicBezTo>
                  <a:cubicBezTo>
                    <a:pt x="22" y="126"/>
                    <a:pt x="51" y="129"/>
                    <a:pt x="67" y="147"/>
                  </a:cubicBezTo>
                  <a:cubicBezTo>
                    <a:pt x="68" y="148"/>
                    <a:pt x="69" y="148"/>
                    <a:pt x="69" y="148"/>
                  </a:cubicBezTo>
                  <a:cubicBezTo>
                    <a:pt x="70" y="150"/>
                    <a:pt x="71" y="151"/>
                    <a:pt x="72" y="153"/>
                  </a:cubicBezTo>
                  <a:cubicBezTo>
                    <a:pt x="87" y="175"/>
                    <a:pt x="116" y="184"/>
                    <a:pt x="144" y="186"/>
                  </a:cubicBezTo>
                  <a:cubicBezTo>
                    <a:pt x="149" y="195"/>
                    <a:pt x="153" y="210"/>
                    <a:pt x="152" y="223"/>
                  </a:cubicBezTo>
                  <a:cubicBezTo>
                    <a:pt x="152" y="222"/>
                    <a:pt x="151" y="223"/>
                    <a:pt x="150" y="223"/>
                  </a:cubicBezTo>
                  <a:cubicBezTo>
                    <a:pt x="143" y="243"/>
                    <a:pt x="122" y="247"/>
                    <a:pt x="110" y="261"/>
                  </a:cubicBezTo>
                  <a:cubicBezTo>
                    <a:pt x="105" y="267"/>
                    <a:pt x="104" y="272"/>
                    <a:pt x="107" y="279"/>
                  </a:cubicBezTo>
                  <a:cubicBezTo>
                    <a:pt x="118" y="302"/>
                    <a:pt x="160" y="305"/>
                    <a:pt x="182" y="299"/>
                  </a:cubicBezTo>
                  <a:cubicBezTo>
                    <a:pt x="182" y="299"/>
                    <a:pt x="182" y="299"/>
                    <a:pt x="182" y="299"/>
                  </a:cubicBezTo>
                  <a:cubicBezTo>
                    <a:pt x="202" y="298"/>
                    <a:pt x="227" y="293"/>
                    <a:pt x="235" y="275"/>
                  </a:cubicBezTo>
                  <a:cubicBezTo>
                    <a:pt x="239" y="267"/>
                    <a:pt x="236" y="260"/>
                    <a:pt x="230" y="255"/>
                  </a:cubicBezTo>
                  <a:cubicBezTo>
                    <a:pt x="225" y="250"/>
                    <a:pt x="219" y="247"/>
                    <a:pt x="213" y="244"/>
                  </a:cubicBezTo>
                  <a:cubicBezTo>
                    <a:pt x="207" y="240"/>
                    <a:pt x="194" y="235"/>
                    <a:pt x="190" y="228"/>
                  </a:cubicBezTo>
                  <a:cubicBezTo>
                    <a:pt x="189" y="224"/>
                    <a:pt x="188" y="220"/>
                    <a:pt x="188" y="215"/>
                  </a:cubicBezTo>
                  <a:cubicBezTo>
                    <a:pt x="188" y="208"/>
                    <a:pt x="188" y="192"/>
                    <a:pt x="192" y="184"/>
                  </a:cubicBezTo>
                  <a:cubicBezTo>
                    <a:pt x="216" y="181"/>
                    <a:pt x="241" y="172"/>
                    <a:pt x="254" y="152"/>
                  </a:cubicBezTo>
                  <a:cubicBezTo>
                    <a:pt x="256" y="152"/>
                    <a:pt x="258" y="152"/>
                    <a:pt x="258" y="150"/>
                  </a:cubicBezTo>
                  <a:cubicBezTo>
                    <a:pt x="268" y="129"/>
                    <a:pt x="287" y="121"/>
                    <a:pt x="306" y="109"/>
                  </a:cubicBezTo>
                  <a:cubicBezTo>
                    <a:pt x="315" y="103"/>
                    <a:pt x="322" y="96"/>
                    <a:pt x="324" y="85"/>
                  </a:cubicBezTo>
                  <a:cubicBezTo>
                    <a:pt x="327" y="65"/>
                    <a:pt x="312" y="45"/>
                    <a:pt x="292" y="46"/>
                  </a:cubicBezTo>
                  <a:close/>
                  <a:moveTo>
                    <a:pt x="163" y="9"/>
                  </a:moveTo>
                  <a:cubicBezTo>
                    <a:pt x="187" y="9"/>
                    <a:pt x="234" y="9"/>
                    <a:pt x="252" y="32"/>
                  </a:cubicBezTo>
                  <a:cubicBezTo>
                    <a:pt x="245" y="52"/>
                    <a:pt x="189" y="55"/>
                    <a:pt x="174" y="57"/>
                  </a:cubicBezTo>
                  <a:cubicBezTo>
                    <a:pt x="158" y="58"/>
                    <a:pt x="143" y="58"/>
                    <a:pt x="128" y="55"/>
                  </a:cubicBezTo>
                  <a:cubicBezTo>
                    <a:pt x="125" y="55"/>
                    <a:pt x="76" y="45"/>
                    <a:pt x="73" y="30"/>
                  </a:cubicBezTo>
                  <a:cubicBezTo>
                    <a:pt x="90" y="9"/>
                    <a:pt x="142" y="9"/>
                    <a:pt x="163" y="9"/>
                  </a:cubicBezTo>
                  <a:close/>
                  <a:moveTo>
                    <a:pt x="39" y="117"/>
                  </a:moveTo>
                  <a:cubicBezTo>
                    <a:pt x="34" y="114"/>
                    <a:pt x="30" y="111"/>
                    <a:pt x="26" y="108"/>
                  </a:cubicBezTo>
                  <a:cubicBezTo>
                    <a:pt x="18" y="101"/>
                    <a:pt x="14" y="95"/>
                    <a:pt x="17" y="85"/>
                  </a:cubicBezTo>
                  <a:cubicBezTo>
                    <a:pt x="21" y="72"/>
                    <a:pt x="30" y="64"/>
                    <a:pt x="43" y="71"/>
                  </a:cubicBezTo>
                  <a:cubicBezTo>
                    <a:pt x="56" y="78"/>
                    <a:pt x="53" y="95"/>
                    <a:pt x="37" y="95"/>
                  </a:cubicBezTo>
                  <a:cubicBezTo>
                    <a:pt x="35" y="95"/>
                    <a:pt x="34" y="99"/>
                    <a:pt x="36" y="99"/>
                  </a:cubicBezTo>
                  <a:cubicBezTo>
                    <a:pt x="45" y="102"/>
                    <a:pt x="53" y="99"/>
                    <a:pt x="57" y="93"/>
                  </a:cubicBezTo>
                  <a:cubicBezTo>
                    <a:pt x="57" y="105"/>
                    <a:pt x="59" y="117"/>
                    <a:pt x="62" y="129"/>
                  </a:cubicBezTo>
                  <a:cubicBezTo>
                    <a:pt x="55" y="124"/>
                    <a:pt x="46" y="121"/>
                    <a:pt x="39" y="117"/>
                  </a:cubicBezTo>
                  <a:close/>
                  <a:moveTo>
                    <a:pt x="190" y="249"/>
                  </a:moveTo>
                  <a:cubicBezTo>
                    <a:pt x="194" y="254"/>
                    <a:pt x="200" y="249"/>
                    <a:pt x="197" y="243"/>
                  </a:cubicBezTo>
                  <a:cubicBezTo>
                    <a:pt x="196" y="242"/>
                    <a:pt x="196" y="241"/>
                    <a:pt x="195" y="240"/>
                  </a:cubicBezTo>
                  <a:cubicBezTo>
                    <a:pt x="203" y="246"/>
                    <a:pt x="212" y="250"/>
                    <a:pt x="218" y="255"/>
                  </a:cubicBezTo>
                  <a:cubicBezTo>
                    <a:pt x="251" y="282"/>
                    <a:pt x="193" y="290"/>
                    <a:pt x="173" y="294"/>
                  </a:cubicBezTo>
                  <a:cubicBezTo>
                    <a:pt x="149" y="292"/>
                    <a:pt x="97" y="286"/>
                    <a:pt x="122" y="262"/>
                  </a:cubicBezTo>
                  <a:cubicBezTo>
                    <a:pt x="133" y="252"/>
                    <a:pt x="145" y="246"/>
                    <a:pt x="151" y="234"/>
                  </a:cubicBezTo>
                  <a:cubicBezTo>
                    <a:pt x="150" y="238"/>
                    <a:pt x="148" y="241"/>
                    <a:pt x="146" y="244"/>
                  </a:cubicBezTo>
                  <a:cubicBezTo>
                    <a:pt x="143" y="249"/>
                    <a:pt x="149" y="253"/>
                    <a:pt x="152" y="249"/>
                  </a:cubicBezTo>
                  <a:cubicBezTo>
                    <a:pt x="166" y="235"/>
                    <a:pt x="162" y="203"/>
                    <a:pt x="150" y="186"/>
                  </a:cubicBezTo>
                  <a:cubicBezTo>
                    <a:pt x="157" y="186"/>
                    <a:pt x="163" y="186"/>
                    <a:pt x="169" y="186"/>
                  </a:cubicBezTo>
                  <a:cubicBezTo>
                    <a:pt x="174" y="186"/>
                    <a:pt x="179" y="185"/>
                    <a:pt x="184" y="185"/>
                  </a:cubicBezTo>
                  <a:cubicBezTo>
                    <a:pt x="180" y="193"/>
                    <a:pt x="178" y="204"/>
                    <a:pt x="178" y="211"/>
                  </a:cubicBezTo>
                  <a:cubicBezTo>
                    <a:pt x="177" y="224"/>
                    <a:pt x="181" y="238"/>
                    <a:pt x="190" y="249"/>
                  </a:cubicBezTo>
                  <a:close/>
                  <a:moveTo>
                    <a:pt x="249" y="140"/>
                  </a:moveTo>
                  <a:cubicBezTo>
                    <a:pt x="234" y="171"/>
                    <a:pt x="193" y="176"/>
                    <a:pt x="162" y="176"/>
                  </a:cubicBezTo>
                  <a:cubicBezTo>
                    <a:pt x="129" y="176"/>
                    <a:pt x="88" y="170"/>
                    <a:pt x="75" y="136"/>
                  </a:cubicBezTo>
                  <a:cubicBezTo>
                    <a:pt x="64" y="108"/>
                    <a:pt x="68" y="44"/>
                    <a:pt x="68" y="44"/>
                  </a:cubicBezTo>
                  <a:cubicBezTo>
                    <a:pt x="68" y="41"/>
                    <a:pt x="69" y="39"/>
                    <a:pt x="70" y="37"/>
                  </a:cubicBezTo>
                  <a:cubicBezTo>
                    <a:pt x="71" y="39"/>
                    <a:pt x="72" y="42"/>
                    <a:pt x="74" y="44"/>
                  </a:cubicBezTo>
                  <a:cubicBezTo>
                    <a:pt x="83" y="52"/>
                    <a:pt x="100" y="55"/>
                    <a:pt x="111" y="58"/>
                  </a:cubicBezTo>
                  <a:cubicBezTo>
                    <a:pt x="126" y="62"/>
                    <a:pt x="141" y="64"/>
                    <a:pt x="157" y="64"/>
                  </a:cubicBezTo>
                  <a:cubicBezTo>
                    <a:pt x="167" y="64"/>
                    <a:pt x="238" y="58"/>
                    <a:pt x="254" y="40"/>
                  </a:cubicBezTo>
                  <a:cubicBezTo>
                    <a:pt x="254" y="41"/>
                    <a:pt x="254" y="42"/>
                    <a:pt x="255" y="42"/>
                  </a:cubicBezTo>
                  <a:cubicBezTo>
                    <a:pt x="265" y="71"/>
                    <a:pt x="263" y="112"/>
                    <a:pt x="249" y="140"/>
                  </a:cubicBezTo>
                  <a:close/>
                  <a:moveTo>
                    <a:pt x="313" y="86"/>
                  </a:moveTo>
                  <a:cubicBezTo>
                    <a:pt x="308" y="99"/>
                    <a:pt x="293" y="104"/>
                    <a:pt x="282" y="111"/>
                  </a:cubicBezTo>
                  <a:cubicBezTo>
                    <a:pt x="277" y="114"/>
                    <a:pt x="272" y="118"/>
                    <a:pt x="267" y="122"/>
                  </a:cubicBezTo>
                  <a:cubicBezTo>
                    <a:pt x="270" y="111"/>
                    <a:pt x="271" y="99"/>
                    <a:pt x="271" y="87"/>
                  </a:cubicBezTo>
                  <a:cubicBezTo>
                    <a:pt x="282" y="99"/>
                    <a:pt x="297" y="92"/>
                    <a:pt x="301" y="78"/>
                  </a:cubicBezTo>
                  <a:cubicBezTo>
                    <a:pt x="302" y="76"/>
                    <a:pt x="298" y="72"/>
                    <a:pt x="297" y="74"/>
                  </a:cubicBezTo>
                  <a:cubicBezTo>
                    <a:pt x="291" y="92"/>
                    <a:pt x="258" y="82"/>
                    <a:pt x="280" y="60"/>
                  </a:cubicBezTo>
                  <a:cubicBezTo>
                    <a:pt x="298" y="42"/>
                    <a:pt x="318" y="72"/>
                    <a:pt x="313" y="8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99" y="926"/>
              <a:ext cx="82" cy="101"/>
            </a:xfrm>
            <a:custGeom>
              <a:avLst/>
              <a:gdLst>
                <a:gd name="T0" fmla="*/ 37 w 39"/>
                <a:gd name="T1" fmla="*/ 23 h 48"/>
                <a:gd name="T2" fmla="*/ 38 w 39"/>
                <a:gd name="T3" fmla="*/ 22 h 48"/>
                <a:gd name="T4" fmla="*/ 35 w 39"/>
                <a:gd name="T5" fmla="*/ 19 h 48"/>
                <a:gd name="T6" fmla="*/ 20 w 39"/>
                <a:gd name="T7" fmla="*/ 4 h 48"/>
                <a:gd name="T8" fmla="*/ 14 w 39"/>
                <a:gd name="T9" fmla="*/ 5 h 48"/>
                <a:gd name="T10" fmla="*/ 13 w 39"/>
                <a:gd name="T11" fmla="*/ 17 h 48"/>
                <a:gd name="T12" fmla="*/ 4 w 39"/>
                <a:gd name="T13" fmla="*/ 24 h 48"/>
                <a:gd name="T14" fmla="*/ 1 w 39"/>
                <a:gd name="T15" fmla="*/ 25 h 48"/>
                <a:gd name="T16" fmla="*/ 2 w 39"/>
                <a:gd name="T17" fmla="*/ 28 h 48"/>
                <a:gd name="T18" fmla="*/ 18 w 39"/>
                <a:gd name="T19" fmla="*/ 45 h 48"/>
                <a:gd name="T20" fmla="*/ 24 w 39"/>
                <a:gd name="T21" fmla="*/ 44 h 48"/>
                <a:gd name="T22" fmla="*/ 25 w 39"/>
                <a:gd name="T23" fmla="*/ 34 h 48"/>
                <a:gd name="T24" fmla="*/ 31 w 39"/>
                <a:gd name="T25" fmla="*/ 27 h 48"/>
                <a:gd name="T26" fmla="*/ 33 w 39"/>
                <a:gd name="T27" fmla="*/ 26 h 48"/>
                <a:gd name="T28" fmla="*/ 35 w 39"/>
                <a:gd name="T29" fmla="*/ 27 h 48"/>
                <a:gd name="T30" fmla="*/ 37 w 39"/>
                <a:gd name="T31" fmla="*/ 23 h 48"/>
                <a:gd name="T32" fmla="*/ 11 w 39"/>
                <a:gd name="T33" fmla="*/ 26 h 48"/>
                <a:gd name="T34" fmla="*/ 14 w 39"/>
                <a:gd name="T35" fmla="*/ 24 h 48"/>
                <a:gd name="T36" fmla="*/ 18 w 39"/>
                <a:gd name="T37" fmla="*/ 19 h 48"/>
                <a:gd name="T38" fmla="*/ 23 w 39"/>
                <a:gd name="T39" fmla="*/ 26 h 48"/>
                <a:gd name="T40" fmla="*/ 24 w 39"/>
                <a:gd name="T41" fmla="*/ 26 h 48"/>
                <a:gd name="T42" fmla="*/ 23 w 39"/>
                <a:gd name="T43" fmla="*/ 28 h 48"/>
                <a:gd name="T44" fmla="*/ 20 w 39"/>
                <a:gd name="T45" fmla="*/ 34 h 48"/>
                <a:gd name="T46" fmla="*/ 11 w 39"/>
                <a:gd name="T47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48">
                  <a:moveTo>
                    <a:pt x="37" y="23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9" y="20"/>
                    <a:pt x="36" y="18"/>
                    <a:pt x="35" y="19"/>
                  </a:cubicBezTo>
                  <a:cubicBezTo>
                    <a:pt x="23" y="27"/>
                    <a:pt x="22" y="12"/>
                    <a:pt x="20" y="4"/>
                  </a:cubicBezTo>
                  <a:cubicBezTo>
                    <a:pt x="19" y="0"/>
                    <a:pt x="14" y="1"/>
                    <a:pt x="14" y="5"/>
                  </a:cubicBezTo>
                  <a:cubicBezTo>
                    <a:pt x="15" y="9"/>
                    <a:pt x="15" y="13"/>
                    <a:pt x="13" y="17"/>
                  </a:cubicBezTo>
                  <a:cubicBezTo>
                    <a:pt x="12" y="18"/>
                    <a:pt x="5" y="26"/>
                    <a:pt x="4" y="24"/>
                  </a:cubicBezTo>
                  <a:cubicBezTo>
                    <a:pt x="3" y="22"/>
                    <a:pt x="0" y="23"/>
                    <a:pt x="1" y="25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10" y="31"/>
                    <a:pt x="17" y="35"/>
                    <a:pt x="18" y="45"/>
                  </a:cubicBezTo>
                  <a:cubicBezTo>
                    <a:pt x="19" y="48"/>
                    <a:pt x="24" y="47"/>
                    <a:pt x="24" y="44"/>
                  </a:cubicBezTo>
                  <a:cubicBezTo>
                    <a:pt x="23" y="40"/>
                    <a:pt x="24" y="37"/>
                    <a:pt x="25" y="34"/>
                  </a:cubicBezTo>
                  <a:cubicBezTo>
                    <a:pt x="26" y="32"/>
                    <a:pt x="29" y="29"/>
                    <a:pt x="31" y="27"/>
                  </a:cubicBezTo>
                  <a:cubicBezTo>
                    <a:pt x="32" y="27"/>
                    <a:pt x="33" y="27"/>
                    <a:pt x="33" y="26"/>
                  </a:cubicBezTo>
                  <a:cubicBezTo>
                    <a:pt x="34" y="26"/>
                    <a:pt x="34" y="26"/>
                    <a:pt x="35" y="27"/>
                  </a:cubicBezTo>
                  <a:cubicBezTo>
                    <a:pt x="37" y="28"/>
                    <a:pt x="39" y="24"/>
                    <a:pt x="37" y="23"/>
                  </a:cubicBezTo>
                  <a:close/>
                  <a:moveTo>
                    <a:pt x="11" y="26"/>
                  </a:moveTo>
                  <a:cubicBezTo>
                    <a:pt x="12" y="25"/>
                    <a:pt x="13" y="25"/>
                    <a:pt x="14" y="24"/>
                  </a:cubicBezTo>
                  <a:cubicBezTo>
                    <a:pt x="15" y="23"/>
                    <a:pt x="17" y="21"/>
                    <a:pt x="18" y="19"/>
                  </a:cubicBezTo>
                  <a:cubicBezTo>
                    <a:pt x="19" y="22"/>
                    <a:pt x="21" y="24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3" y="27"/>
                    <a:pt x="23" y="28"/>
                  </a:cubicBezTo>
                  <a:cubicBezTo>
                    <a:pt x="22" y="30"/>
                    <a:pt x="21" y="32"/>
                    <a:pt x="20" y="34"/>
                  </a:cubicBezTo>
                  <a:cubicBezTo>
                    <a:pt x="18" y="30"/>
                    <a:pt x="14" y="28"/>
                    <a:pt x="11" y="2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212" y="989"/>
              <a:ext cx="105" cy="108"/>
            </a:xfrm>
            <a:custGeom>
              <a:avLst/>
              <a:gdLst>
                <a:gd name="T0" fmla="*/ 46 w 50"/>
                <a:gd name="T1" fmla="*/ 20 h 51"/>
                <a:gd name="T2" fmla="*/ 46 w 50"/>
                <a:gd name="T3" fmla="*/ 20 h 51"/>
                <a:gd name="T4" fmla="*/ 46 w 50"/>
                <a:gd name="T5" fmla="*/ 20 h 51"/>
                <a:gd name="T6" fmla="*/ 25 w 50"/>
                <a:gd name="T7" fmla="*/ 3 h 51"/>
                <a:gd name="T8" fmla="*/ 19 w 50"/>
                <a:gd name="T9" fmla="*/ 3 h 51"/>
                <a:gd name="T10" fmla="*/ 6 w 50"/>
                <a:gd name="T11" fmla="*/ 20 h 51"/>
                <a:gd name="T12" fmla="*/ 2 w 50"/>
                <a:gd name="T13" fmla="*/ 20 h 51"/>
                <a:gd name="T14" fmla="*/ 2 w 50"/>
                <a:gd name="T15" fmla="*/ 20 h 51"/>
                <a:gd name="T16" fmla="*/ 1 w 50"/>
                <a:gd name="T17" fmla="*/ 23 h 51"/>
                <a:gd name="T18" fmla="*/ 4 w 50"/>
                <a:gd name="T19" fmla="*/ 25 h 51"/>
                <a:gd name="T20" fmla="*/ 16 w 50"/>
                <a:gd name="T21" fmla="*/ 37 h 51"/>
                <a:gd name="T22" fmla="*/ 20 w 50"/>
                <a:gd name="T23" fmla="*/ 49 h 51"/>
                <a:gd name="T24" fmla="*/ 25 w 50"/>
                <a:gd name="T25" fmla="*/ 48 h 51"/>
                <a:gd name="T26" fmla="*/ 43 w 50"/>
                <a:gd name="T27" fmla="*/ 25 h 51"/>
                <a:gd name="T28" fmla="*/ 47 w 50"/>
                <a:gd name="T29" fmla="*/ 25 h 51"/>
                <a:gd name="T30" fmla="*/ 46 w 50"/>
                <a:gd name="T31" fmla="*/ 20 h 51"/>
                <a:gd name="T32" fmla="*/ 22 w 50"/>
                <a:gd name="T33" fmla="*/ 38 h 51"/>
                <a:gd name="T34" fmla="*/ 12 w 50"/>
                <a:gd name="T35" fmla="*/ 24 h 51"/>
                <a:gd name="T36" fmla="*/ 12 w 50"/>
                <a:gd name="T37" fmla="*/ 23 h 51"/>
                <a:gd name="T38" fmla="*/ 22 w 50"/>
                <a:gd name="T39" fmla="*/ 13 h 51"/>
                <a:gd name="T40" fmla="*/ 33 w 50"/>
                <a:gd name="T41" fmla="*/ 23 h 51"/>
                <a:gd name="T42" fmla="*/ 22 w 50"/>
                <a:gd name="T4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1">
                  <a:moveTo>
                    <a:pt x="46" y="20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5" y="20"/>
                    <a:pt x="26" y="14"/>
                    <a:pt x="25" y="3"/>
                  </a:cubicBezTo>
                  <a:cubicBezTo>
                    <a:pt x="24" y="0"/>
                    <a:pt x="19" y="0"/>
                    <a:pt x="19" y="3"/>
                  </a:cubicBezTo>
                  <a:cubicBezTo>
                    <a:pt x="19" y="12"/>
                    <a:pt x="14" y="18"/>
                    <a:pt x="6" y="20"/>
                  </a:cubicBezTo>
                  <a:cubicBezTo>
                    <a:pt x="5" y="19"/>
                    <a:pt x="3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2"/>
                    <a:pt x="1" y="23"/>
                  </a:cubicBezTo>
                  <a:cubicBezTo>
                    <a:pt x="1" y="24"/>
                    <a:pt x="3" y="26"/>
                    <a:pt x="4" y="25"/>
                  </a:cubicBezTo>
                  <a:cubicBezTo>
                    <a:pt x="7" y="22"/>
                    <a:pt x="15" y="35"/>
                    <a:pt x="16" y="37"/>
                  </a:cubicBezTo>
                  <a:cubicBezTo>
                    <a:pt x="17" y="41"/>
                    <a:pt x="19" y="45"/>
                    <a:pt x="20" y="49"/>
                  </a:cubicBezTo>
                  <a:cubicBezTo>
                    <a:pt x="21" y="51"/>
                    <a:pt x="25" y="50"/>
                    <a:pt x="25" y="48"/>
                  </a:cubicBezTo>
                  <a:cubicBezTo>
                    <a:pt x="26" y="37"/>
                    <a:pt x="31" y="27"/>
                    <a:pt x="43" y="25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9" y="25"/>
                    <a:pt x="50" y="20"/>
                    <a:pt x="46" y="20"/>
                  </a:cubicBezTo>
                  <a:close/>
                  <a:moveTo>
                    <a:pt x="22" y="38"/>
                  </a:moveTo>
                  <a:cubicBezTo>
                    <a:pt x="20" y="33"/>
                    <a:pt x="17" y="28"/>
                    <a:pt x="12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6" y="21"/>
                    <a:pt x="20" y="18"/>
                    <a:pt x="22" y="13"/>
                  </a:cubicBezTo>
                  <a:cubicBezTo>
                    <a:pt x="25" y="18"/>
                    <a:pt x="29" y="21"/>
                    <a:pt x="33" y="23"/>
                  </a:cubicBezTo>
                  <a:cubicBezTo>
                    <a:pt x="28" y="26"/>
                    <a:pt x="24" y="32"/>
                    <a:pt x="22" y="3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180" y="1426"/>
              <a:ext cx="80" cy="91"/>
            </a:xfrm>
            <a:custGeom>
              <a:avLst/>
              <a:gdLst>
                <a:gd name="T0" fmla="*/ 37 w 38"/>
                <a:gd name="T1" fmla="*/ 23 h 43"/>
                <a:gd name="T2" fmla="*/ 37 w 38"/>
                <a:gd name="T3" fmla="*/ 22 h 43"/>
                <a:gd name="T4" fmla="*/ 35 w 38"/>
                <a:gd name="T5" fmla="*/ 21 h 43"/>
                <a:gd name="T6" fmla="*/ 32 w 38"/>
                <a:gd name="T7" fmla="*/ 19 h 43"/>
                <a:gd name="T8" fmla="*/ 21 w 38"/>
                <a:gd name="T9" fmla="*/ 3 h 43"/>
                <a:gd name="T10" fmla="*/ 17 w 38"/>
                <a:gd name="T11" fmla="*/ 3 h 43"/>
                <a:gd name="T12" fmla="*/ 3 w 38"/>
                <a:gd name="T13" fmla="*/ 17 h 43"/>
                <a:gd name="T14" fmla="*/ 1 w 38"/>
                <a:gd name="T15" fmla="*/ 18 h 43"/>
                <a:gd name="T16" fmla="*/ 1 w 38"/>
                <a:gd name="T17" fmla="*/ 21 h 43"/>
                <a:gd name="T18" fmla="*/ 13 w 38"/>
                <a:gd name="T19" fmla="*/ 40 h 43"/>
                <a:gd name="T20" fmla="*/ 18 w 38"/>
                <a:gd name="T21" fmla="*/ 40 h 43"/>
                <a:gd name="T22" fmla="*/ 35 w 38"/>
                <a:gd name="T23" fmla="*/ 26 h 43"/>
                <a:gd name="T24" fmla="*/ 37 w 38"/>
                <a:gd name="T25" fmla="*/ 23 h 43"/>
                <a:gd name="T26" fmla="*/ 16 w 38"/>
                <a:gd name="T27" fmla="*/ 32 h 43"/>
                <a:gd name="T28" fmla="*/ 9 w 38"/>
                <a:gd name="T29" fmla="*/ 21 h 43"/>
                <a:gd name="T30" fmla="*/ 18 w 38"/>
                <a:gd name="T31" fmla="*/ 13 h 43"/>
                <a:gd name="T32" fmla="*/ 25 w 38"/>
                <a:gd name="T33" fmla="*/ 23 h 43"/>
                <a:gd name="T34" fmla="*/ 16 w 38"/>
                <a:gd name="T35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43">
                  <a:moveTo>
                    <a:pt x="37" y="23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6" y="21"/>
                    <a:pt x="36" y="21"/>
                    <a:pt x="35" y="21"/>
                  </a:cubicBezTo>
                  <a:cubicBezTo>
                    <a:pt x="35" y="19"/>
                    <a:pt x="34" y="18"/>
                    <a:pt x="32" y="19"/>
                  </a:cubicBezTo>
                  <a:cubicBezTo>
                    <a:pt x="23" y="21"/>
                    <a:pt x="22" y="10"/>
                    <a:pt x="21" y="3"/>
                  </a:cubicBezTo>
                  <a:cubicBezTo>
                    <a:pt x="21" y="0"/>
                    <a:pt x="17" y="1"/>
                    <a:pt x="17" y="3"/>
                  </a:cubicBezTo>
                  <a:cubicBezTo>
                    <a:pt x="15" y="9"/>
                    <a:pt x="12" y="20"/>
                    <a:pt x="3" y="17"/>
                  </a:cubicBezTo>
                  <a:cubicBezTo>
                    <a:pt x="2" y="17"/>
                    <a:pt x="2" y="18"/>
                    <a:pt x="1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9" y="25"/>
                    <a:pt x="11" y="32"/>
                    <a:pt x="13" y="40"/>
                  </a:cubicBezTo>
                  <a:cubicBezTo>
                    <a:pt x="14" y="43"/>
                    <a:pt x="17" y="43"/>
                    <a:pt x="18" y="40"/>
                  </a:cubicBezTo>
                  <a:cubicBezTo>
                    <a:pt x="19" y="34"/>
                    <a:pt x="27" y="23"/>
                    <a:pt x="35" y="26"/>
                  </a:cubicBezTo>
                  <a:cubicBezTo>
                    <a:pt x="36" y="27"/>
                    <a:pt x="38" y="25"/>
                    <a:pt x="37" y="23"/>
                  </a:cubicBezTo>
                  <a:close/>
                  <a:moveTo>
                    <a:pt x="16" y="32"/>
                  </a:moveTo>
                  <a:cubicBezTo>
                    <a:pt x="14" y="28"/>
                    <a:pt x="13" y="24"/>
                    <a:pt x="9" y="21"/>
                  </a:cubicBezTo>
                  <a:cubicBezTo>
                    <a:pt x="13" y="20"/>
                    <a:pt x="16" y="17"/>
                    <a:pt x="18" y="13"/>
                  </a:cubicBezTo>
                  <a:cubicBezTo>
                    <a:pt x="19" y="17"/>
                    <a:pt x="21" y="21"/>
                    <a:pt x="25" y="23"/>
                  </a:cubicBezTo>
                  <a:cubicBezTo>
                    <a:pt x="21" y="25"/>
                    <a:pt x="18" y="28"/>
                    <a:pt x="16" y="32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06" y="1381"/>
              <a:ext cx="76" cy="81"/>
            </a:xfrm>
            <a:custGeom>
              <a:avLst/>
              <a:gdLst>
                <a:gd name="T0" fmla="*/ 32 w 36"/>
                <a:gd name="T1" fmla="*/ 13 h 38"/>
                <a:gd name="T2" fmla="*/ 29 w 36"/>
                <a:gd name="T3" fmla="*/ 13 h 38"/>
                <a:gd name="T4" fmla="*/ 20 w 36"/>
                <a:gd name="T5" fmla="*/ 3 h 38"/>
                <a:gd name="T6" fmla="*/ 15 w 36"/>
                <a:gd name="T7" fmla="*/ 3 h 38"/>
                <a:gd name="T8" fmla="*/ 3 w 36"/>
                <a:gd name="T9" fmla="*/ 16 h 38"/>
                <a:gd name="T10" fmla="*/ 2 w 36"/>
                <a:gd name="T11" fmla="*/ 19 h 38"/>
                <a:gd name="T12" fmla="*/ 5 w 36"/>
                <a:gd name="T13" fmla="*/ 22 h 38"/>
                <a:gd name="T14" fmla="*/ 16 w 36"/>
                <a:gd name="T15" fmla="*/ 35 h 38"/>
                <a:gd name="T16" fmla="*/ 21 w 36"/>
                <a:gd name="T17" fmla="*/ 33 h 38"/>
                <a:gd name="T18" fmla="*/ 23 w 36"/>
                <a:gd name="T19" fmla="*/ 23 h 38"/>
                <a:gd name="T20" fmla="*/ 33 w 36"/>
                <a:gd name="T21" fmla="*/ 18 h 38"/>
                <a:gd name="T22" fmla="*/ 33 w 36"/>
                <a:gd name="T23" fmla="*/ 18 h 38"/>
                <a:gd name="T24" fmla="*/ 33 w 36"/>
                <a:gd name="T25" fmla="*/ 17 h 38"/>
                <a:gd name="T26" fmla="*/ 32 w 36"/>
                <a:gd name="T27" fmla="*/ 13 h 38"/>
                <a:gd name="T28" fmla="*/ 12 w 36"/>
                <a:gd name="T29" fmla="*/ 18 h 38"/>
                <a:gd name="T30" fmla="*/ 18 w 36"/>
                <a:gd name="T31" fmla="*/ 12 h 38"/>
                <a:gd name="T32" fmla="*/ 22 w 36"/>
                <a:gd name="T33" fmla="*/ 16 h 38"/>
                <a:gd name="T34" fmla="*/ 19 w 36"/>
                <a:gd name="T35" fmla="*/ 19 h 38"/>
                <a:gd name="T36" fmla="*/ 17 w 36"/>
                <a:gd name="T37" fmla="*/ 24 h 38"/>
                <a:gd name="T38" fmla="*/ 12 w 36"/>
                <a:gd name="T39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8">
                  <a:moveTo>
                    <a:pt x="32" y="13"/>
                  </a:moveTo>
                  <a:cubicBezTo>
                    <a:pt x="31" y="13"/>
                    <a:pt x="30" y="13"/>
                    <a:pt x="29" y="13"/>
                  </a:cubicBezTo>
                  <a:cubicBezTo>
                    <a:pt x="24" y="13"/>
                    <a:pt x="20" y="8"/>
                    <a:pt x="20" y="3"/>
                  </a:cubicBezTo>
                  <a:cubicBezTo>
                    <a:pt x="19" y="1"/>
                    <a:pt x="15" y="0"/>
                    <a:pt x="15" y="3"/>
                  </a:cubicBezTo>
                  <a:cubicBezTo>
                    <a:pt x="15" y="10"/>
                    <a:pt x="11" y="17"/>
                    <a:pt x="3" y="16"/>
                  </a:cubicBezTo>
                  <a:cubicBezTo>
                    <a:pt x="1" y="16"/>
                    <a:pt x="0" y="18"/>
                    <a:pt x="2" y="19"/>
                  </a:cubicBezTo>
                  <a:cubicBezTo>
                    <a:pt x="2" y="21"/>
                    <a:pt x="3" y="22"/>
                    <a:pt x="5" y="22"/>
                  </a:cubicBezTo>
                  <a:cubicBezTo>
                    <a:pt x="12" y="21"/>
                    <a:pt x="14" y="29"/>
                    <a:pt x="16" y="35"/>
                  </a:cubicBezTo>
                  <a:cubicBezTo>
                    <a:pt x="17" y="38"/>
                    <a:pt x="21" y="36"/>
                    <a:pt x="21" y="33"/>
                  </a:cubicBezTo>
                  <a:cubicBezTo>
                    <a:pt x="21" y="30"/>
                    <a:pt x="21" y="25"/>
                    <a:pt x="23" y="23"/>
                  </a:cubicBezTo>
                  <a:cubicBezTo>
                    <a:pt x="25" y="19"/>
                    <a:pt x="29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7"/>
                  </a:cubicBezTo>
                  <a:cubicBezTo>
                    <a:pt x="36" y="17"/>
                    <a:pt x="35" y="12"/>
                    <a:pt x="32" y="13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4"/>
                    <a:pt x="18" y="12"/>
                  </a:cubicBezTo>
                  <a:cubicBezTo>
                    <a:pt x="19" y="13"/>
                    <a:pt x="20" y="15"/>
                    <a:pt x="22" y="16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18" y="21"/>
                    <a:pt x="17" y="22"/>
                    <a:pt x="17" y="24"/>
                  </a:cubicBezTo>
                  <a:cubicBezTo>
                    <a:pt x="15" y="22"/>
                    <a:pt x="14" y="20"/>
                    <a:pt x="12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022" y="940"/>
              <a:ext cx="42" cy="51"/>
            </a:xfrm>
            <a:custGeom>
              <a:avLst/>
              <a:gdLst>
                <a:gd name="T0" fmla="*/ 19 w 20"/>
                <a:gd name="T1" fmla="*/ 11 h 24"/>
                <a:gd name="T2" fmla="*/ 18 w 20"/>
                <a:gd name="T3" fmla="*/ 8 h 24"/>
                <a:gd name="T4" fmla="*/ 12 w 20"/>
                <a:gd name="T5" fmla="*/ 7 h 24"/>
                <a:gd name="T6" fmla="*/ 11 w 20"/>
                <a:gd name="T7" fmla="*/ 2 h 24"/>
                <a:gd name="T8" fmla="*/ 7 w 20"/>
                <a:gd name="T9" fmla="*/ 2 h 24"/>
                <a:gd name="T10" fmla="*/ 4 w 20"/>
                <a:gd name="T11" fmla="*/ 9 h 24"/>
                <a:gd name="T12" fmla="*/ 3 w 20"/>
                <a:gd name="T13" fmla="*/ 9 h 24"/>
                <a:gd name="T14" fmla="*/ 3 w 20"/>
                <a:gd name="T15" fmla="*/ 9 h 24"/>
                <a:gd name="T16" fmla="*/ 2 w 20"/>
                <a:gd name="T17" fmla="*/ 12 h 24"/>
                <a:gd name="T18" fmla="*/ 7 w 20"/>
                <a:gd name="T19" fmla="*/ 21 h 24"/>
                <a:gd name="T20" fmla="*/ 11 w 20"/>
                <a:gd name="T21" fmla="*/ 21 h 24"/>
                <a:gd name="T22" fmla="*/ 18 w 20"/>
                <a:gd name="T23" fmla="*/ 14 h 24"/>
                <a:gd name="T24" fmla="*/ 19 w 20"/>
                <a:gd name="T25" fmla="*/ 11 h 24"/>
                <a:gd name="T26" fmla="*/ 7 w 20"/>
                <a:gd name="T27" fmla="*/ 11 h 24"/>
                <a:gd name="T28" fmla="*/ 9 w 20"/>
                <a:gd name="T29" fmla="*/ 8 h 24"/>
                <a:gd name="T30" fmla="*/ 10 w 20"/>
                <a:gd name="T31" fmla="*/ 10 h 24"/>
                <a:gd name="T32" fmla="*/ 12 w 20"/>
                <a:gd name="T33" fmla="*/ 11 h 24"/>
                <a:gd name="T34" fmla="*/ 12 w 20"/>
                <a:gd name="T35" fmla="*/ 12 h 24"/>
                <a:gd name="T36" fmla="*/ 9 w 20"/>
                <a:gd name="T37" fmla="*/ 14 h 24"/>
                <a:gd name="T38" fmla="*/ 7 w 20"/>
                <a:gd name="T3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24">
                  <a:moveTo>
                    <a:pt x="19" y="11"/>
                  </a:moveTo>
                  <a:cubicBezTo>
                    <a:pt x="19" y="10"/>
                    <a:pt x="19" y="9"/>
                    <a:pt x="18" y="8"/>
                  </a:cubicBezTo>
                  <a:cubicBezTo>
                    <a:pt x="16" y="8"/>
                    <a:pt x="14" y="9"/>
                    <a:pt x="12" y="7"/>
                  </a:cubicBezTo>
                  <a:cubicBezTo>
                    <a:pt x="11" y="5"/>
                    <a:pt x="11" y="4"/>
                    <a:pt x="11" y="2"/>
                  </a:cubicBezTo>
                  <a:cubicBezTo>
                    <a:pt x="11" y="0"/>
                    <a:pt x="8" y="0"/>
                    <a:pt x="7" y="2"/>
                  </a:cubicBezTo>
                  <a:cubicBezTo>
                    <a:pt x="7" y="5"/>
                    <a:pt x="5" y="7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0" y="11"/>
                    <a:pt x="2" y="12"/>
                  </a:cubicBezTo>
                  <a:cubicBezTo>
                    <a:pt x="5" y="15"/>
                    <a:pt x="7" y="17"/>
                    <a:pt x="7" y="21"/>
                  </a:cubicBezTo>
                  <a:cubicBezTo>
                    <a:pt x="8" y="24"/>
                    <a:pt x="12" y="24"/>
                    <a:pt x="11" y="21"/>
                  </a:cubicBezTo>
                  <a:cubicBezTo>
                    <a:pt x="11" y="17"/>
                    <a:pt x="14" y="14"/>
                    <a:pt x="18" y="14"/>
                  </a:cubicBezTo>
                  <a:cubicBezTo>
                    <a:pt x="20" y="14"/>
                    <a:pt x="20" y="12"/>
                    <a:pt x="19" y="11"/>
                  </a:cubicBezTo>
                  <a:close/>
                  <a:moveTo>
                    <a:pt x="7" y="11"/>
                  </a:moveTo>
                  <a:cubicBezTo>
                    <a:pt x="7" y="10"/>
                    <a:pt x="8" y="9"/>
                    <a:pt x="9" y="8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0" y="13"/>
                    <a:pt x="9" y="14"/>
                  </a:cubicBezTo>
                  <a:cubicBezTo>
                    <a:pt x="9" y="13"/>
                    <a:pt x="8" y="12"/>
                    <a:pt x="7" y="11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3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51" y="1073"/>
              <a:ext cx="63" cy="68"/>
            </a:xfrm>
            <a:custGeom>
              <a:avLst/>
              <a:gdLst>
                <a:gd name="T0" fmla="*/ 27 w 30"/>
                <a:gd name="T1" fmla="*/ 12 h 32"/>
                <a:gd name="T2" fmla="*/ 18 w 30"/>
                <a:gd name="T3" fmla="*/ 12 h 32"/>
                <a:gd name="T4" fmla="*/ 15 w 30"/>
                <a:gd name="T5" fmla="*/ 3 h 32"/>
                <a:gd name="T6" fmla="*/ 11 w 30"/>
                <a:gd name="T7" fmla="*/ 4 h 32"/>
                <a:gd name="T8" fmla="*/ 6 w 30"/>
                <a:gd name="T9" fmla="*/ 15 h 32"/>
                <a:gd name="T10" fmla="*/ 5 w 30"/>
                <a:gd name="T11" fmla="*/ 18 h 32"/>
                <a:gd name="T12" fmla="*/ 3 w 30"/>
                <a:gd name="T13" fmla="*/ 18 h 32"/>
                <a:gd name="T14" fmla="*/ 5 w 30"/>
                <a:gd name="T15" fmla="*/ 23 h 32"/>
                <a:gd name="T16" fmla="*/ 15 w 30"/>
                <a:gd name="T17" fmla="*/ 30 h 32"/>
                <a:gd name="T18" fmla="*/ 20 w 30"/>
                <a:gd name="T19" fmla="*/ 29 h 32"/>
                <a:gd name="T20" fmla="*/ 20 w 30"/>
                <a:gd name="T21" fmla="*/ 22 h 32"/>
                <a:gd name="T22" fmla="*/ 25 w 30"/>
                <a:gd name="T23" fmla="*/ 18 h 32"/>
                <a:gd name="T24" fmla="*/ 28 w 30"/>
                <a:gd name="T25" fmla="*/ 16 h 32"/>
                <a:gd name="T26" fmla="*/ 27 w 30"/>
                <a:gd name="T27" fmla="*/ 12 h 32"/>
                <a:gd name="T28" fmla="*/ 10 w 30"/>
                <a:gd name="T29" fmla="*/ 18 h 32"/>
                <a:gd name="T30" fmla="*/ 13 w 30"/>
                <a:gd name="T31" fmla="*/ 15 h 32"/>
                <a:gd name="T32" fmla="*/ 16 w 30"/>
                <a:gd name="T33" fmla="*/ 17 h 32"/>
                <a:gd name="T34" fmla="*/ 17 w 30"/>
                <a:gd name="T35" fmla="*/ 18 h 32"/>
                <a:gd name="T36" fmla="*/ 16 w 30"/>
                <a:gd name="T37" fmla="*/ 19 h 32"/>
                <a:gd name="T38" fmla="*/ 15 w 30"/>
                <a:gd name="T39" fmla="*/ 22 h 32"/>
                <a:gd name="T40" fmla="*/ 10 w 30"/>
                <a:gd name="T41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32">
                  <a:moveTo>
                    <a:pt x="27" y="12"/>
                  </a:moveTo>
                  <a:cubicBezTo>
                    <a:pt x="24" y="13"/>
                    <a:pt x="21" y="14"/>
                    <a:pt x="18" y="12"/>
                  </a:cubicBezTo>
                  <a:cubicBezTo>
                    <a:pt x="16" y="10"/>
                    <a:pt x="16" y="7"/>
                    <a:pt x="15" y="3"/>
                  </a:cubicBezTo>
                  <a:cubicBezTo>
                    <a:pt x="15" y="0"/>
                    <a:pt x="11" y="1"/>
                    <a:pt x="11" y="4"/>
                  </a:cubicBezTo>
                  <a:cubicBezTo>
                    <a:pt x="11" y="8"/>
                    <a:pt x="11" y="13"/>
                    <a:pt x="6" y="15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0" y="20"/>
                    <a:pt x="2" y="23"/>
                    <a:pt x="5" y="23"/>
                  </a:cubicBezTo>
                  <a:cubicBezTo>
                    <a:pt x="10" y="21"/>
                    <a:pt x="13" y="26"/>
                    <a:pt x="15" y="30"/>
                  </a:cubicBezTo>
                  <a:cubicBezTo>
                    <a:pt x="16" y="32"/>
                    <a:pt x="20" y="32"/>
                    <a:pt x="20" y="29"/>
                  </a:cubicBezTo>
                  <a:cubicBezTo>
                    <a:pt x="19" y="27"/>
                    <a:pt x="19" y="24"/>
                    <a:pt x="20" y="22"/>
                  </a:cubicBezTo>
                  <a:cubicBezTo>
                    <a:pt x="20" y="20"/>
                    <a:pt x="23" y="19"/>
                    <a:pt x="25" y="18"/>
                  </a:cubicBezTo>
                  <a:cubicBezTo>
                    <a:pt x="26" y="17"/>
                    <a:pt x="27" y="17"/>
                    <a:pt x="28" y="16"/>
                  </a:cubicBezTo>
                  <a:cubicBezTo>
                    <a:pt x="30" y="15"/>
                    <a:pt x="30" y="12"/>
                    <a:pt x="27" y="12"/>
                  </a:cubicBezTo>
                  <a:close/>
                  <a:moveTo>
                    <a:pt x="10" y="18"/>
                  </a:moveTo>
                  <a:cubicBezTo>
                    <a:pt x="11" y="17"/>
                    <a:pt x="12" y="16"/>
                    <a:pt x="13" y="15"/>
                  </a:cubicBezTo>
                  <a:cubicBezTo>
                    <a:pt x="14" y="16"/>
                    <a:pt x="15" y="17"/>
                    <a:pt x="16" y="17"/>
                  </a:cubicBezTo>
                  <a:cubicBezTo>
                    <a:pt x="16" y="17"/>
                    <a:pt x="17" y="18"/>
                    <a:pt x="17" y="18"/>
                  </a:cubicBezTo>
                  <a:cubicBezTo>
                    <a:pt x="17" y="18"/>
                    <a:pt x="16" y="18"/>
                    <a:pt x="16" y="19"/>
                  </a:cubicBezTo>
                  <a:cubicBezTo>
                    <a:pt x="16" y="20"/>
                    <a:pt x="15" y="21"/>
                    <a:pt x="15" y="22"/>
                  </a:cubicBezTo>
                  <a:cubicBezTo>
                    <a:pt x="14" y="20"/>
                    <a:pt x="12" y="19"/>
                    <a:pt x="10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3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917" y="1230"/>
              <a:ext cx="147" cy="141"/>
            </a:xfrm>
            <a:custGeom>
              <a:avLst/>
              <a:gdLst>
                <a:gd name="T0" fmla="*/ 55 w 70"/>
                <a:gd name="T1" fmla="*/ 39 h 67"/>
                <a:gd name="T2" fmla="*/ 68 w 70"/>
                <a:gd name="T3" fmla="*/ 25 h 67"/>
                <a:gd name="T4" fmla="*/ 48 w 70"/>
                <a:gd name="T5" fmla="*/ 18 h 67"/>
                <a:gd name="T6" fmla="*/ 35 w 70"/>
                <a:gd name="T7" fmla="*/ 0 h 67"/>
                <a:gd name="T8" fmla="*/ 25 w 70"/>
                <a:gd name="T9" fmla="*/ 21 h 67"/>
                <a:gd name="T10" fmla="*/ 14 w 70"/>
                <a:gd name="T11" fmla="*/ 22 h 67"/>
                <a:gd name="T12" fmla="*/ 4 w 70"/>
                <a:gd name="T13" fmla="*/ 29 h 67"/>
                <a:gd name="T14" fmla="*/ 18 w 70"/>
                <a:gd name="T15" fmla="*/ 43 h 67"/>
                <a:gd name="T16" fmla="*/ 16 w 70"/>
                <a:gd name="T17" fmla="*/ 58 h 67"/>
                <a:gd name="T18" fmla="*/ 22 w 70"/>
                <a:gd name="T19" fmla="*/ 66 h 67"/>
                <a:gd name="T20" fmla="*/ 31 w 70"/>
                <a:gd name="T21" fmla="*/ 63 h 67"/>
                <a:gd name="T22" fmla="*/ 36 w 70"/>
                <a:gd name="T23" fmla="*/ 58 h 67"/>
                <a:gd name="T24" fmla="*/ 38 w 70"/>
                <a:gd name="T25" fmla="*/ 53 h 67"/>
                <a:gd name="T26" fmla="*/ 47 w 70"/>
                <a:gd name="T27" fmla="*/ 61 h 67"/>
                <a:gd name="T28" fmla="*/ 59 w 70"/>
                <a:gd name="T29" fmla="*/ 62 h 67"/>
                <a:gd name="T30" fmla="*/ 55 w 70"/>
                <a:gd name="T31" fmla="*/ 39 h 67"/>
                <a:gd name="T32" fmla="*/ 54 w 70"/>
                <a:gd name="T33" fmla="*/ 57 h 67"/>
                <a:gd name="T34" fmla="*/ 40 w 70"/>
                <a:gd name="T35" fmla="*/ 50 h 67"/>
                <a:gd name="T36" fmla="*/ 39 w 70"/>
                <a:gd name="T37" fmla="*/ 51 h 67"/>
                <a:gd name="T38" fmla="*/ 37 w 70"/>
                <a:gd name="T39" fmla="*/ 50 h 67"/>
                <a:gd name="T40" fmla="*/ 25 w 70"/>
                <a:gd name="T41" fmla="*/ 61 h 67"/>
                <a:gd name="T42" fmla="*/ 22 w 70"/>
                <a:gd name="T43" fmla="*/ 53 h 67"/>
                <a:gd name="T44" fmla="*/ 21 w 70"/>
                <a:gd name="T45" fmla="*/ 44 h 67"/>
                <a:gd name="T46" fmla="*/ 22 w 70"/>
                <a:gd name="T47" fmla="*/ 40 h 67"/>
                <a:gd name="T48" fmla="*/ 10 w 70"/>
                <a:gd name="T49" fmla="*/ 31 h 67"/>
                <a:gd name="T50" fmla="*/ 18 w 70"/>
                <a:gd name="T51" fmla="*/ 27 h 67"/>
                <a:gd name="T52" fmla="*/ 27 w 70"/>
                <a:gd name="T53" fmla="*/ 25 h 67"/>
                <a:gd name="T54" fmla="*/ 29 w 70"/>
                <a:gd name="T55" fmla="*/ 22 h 67"/>
                <a:gd name="T56" fmla="*/ 30 w 70"/>
                <a:gd name="T57" fmla="*/ 16 h 67"/>
                <a:gd name="T58" fmla="*/ 34 w 70"/>
                <a:gd name="T59" fmla="*/ 6 h 67"/>
                <a:gd name="T60" fmla="*/ 43 w 70"/>
                <a:gd name="T61" fmla="*/ 19 h 67"/>
                <a:gd name="T62" fmla="*/ 44 w 70"/>
                <a:gd name="T63" fmla="*/ 22 h 67"/>
                <a:gd name="T64" fmla="*/ 60 w 70"/>
                <a:gd name="T65" fmla="*/ 25 h 67"/>
                <a:gd name="T66" fmla="*/ 50 w 70"/>
                <a:gd name="T67" fmla="*/ 35 h 67"/>
                <a:gd name="T68" fmla="*/ 51 w 70"/>
                <a:gd name="T69" fmla="*/ 39 h 67"/>
                <a:gd name="T70" fmla="*/ 51 w 70"/>
                <a:gd name="T71" fmla="*/ 40 h 67"/>
                <a:gd name="T72" fmla="*/ 54 w 70"/>
                <a:gd name="T73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67">
                  <a:moveTo>
                    <a:pt x="55" y="39"/>
                  </a:moveTo>
                  <a:cubicBezTo>
                    <a:pt x="62" y="37"/>
                    <a:pt x="70" y="31"/>
                    <a:pt x="68" y="25"/>
                  </a:cubicBezTo>
                  <a:cubicBezTo>
                    <a:pt x="65" y="19"/>
                    <a:pt x="55" y="17"/>
                    <a:pt x="48" y="18"/>
                  </a:cubicBezTo>
                  <a:cubicBezTo>
                    <a:pt x="48" y="11"/>
                    <a:pt x="43" y="0"/>
                    <a:pt x="35" y="0"/>
                  </a:cubicBezTo>
                  <a:cubicBezTo>
                    <a:pt x="27" y="1"/>
                    <a:pt x="26" y="14"/>
                    <a:pt x="25" y="21"/>
                  </a:cubicBezTo>
                  <a:cubicBezTo>
                    <a:pt x="22" y="20"/>
                    <a:pt x="17" y="21"/>
                    <a:pt x="14" y="22"/>
                  </a:cubicBezTo>
                  <a:cubicBezTo>
                    <a:pt x="10" y="23"/>
                    <a:pt x="6" y="25"/>
                    <a:pt x="4" y="29"/>
                  </a:cubicBezTo>
                  <a:cubicBezTo>
                    <a:pt x="0" y="37"/>
                    <a:pt x="12" y="41"/>
                    <a:pt x="18" y="43"/>
                  </a:cubicBezTo>
                  <a:cubicBezTo>
                    <a:pt x="17" y="48"/>
                    <a:pt x="16" y="54"/>
                    <a:pt x="16" y="58"/>
                  </a:cubicBezTo>
                  <a:cubicBezTo>
                    <a:pt x="16" y="62"/>
                    <a:pt x="18" y="65"/>
                    <a:pt x="22" y="66"/>
                  </a:cubicBezTo>
                  <a:cubicBezTo>
                    <a:pt x="25" y="67"/>
                    <a:pt x="29" y="66"/>
                    <a:pt x="31" y="63"/>
                  </a:cubicBezTo>
                  <a:cubicBezTo>
                    <a:pt x="33" y="61"/>
                    <a:pt x="34" y="60"/>
                    <a:pt x="36" y="58"/>
                  </a:cubicBezTo>
                  <a:cubicBezTo>
                    <a:pt x="36" y="56"/>
                    <a:pt x="38" y="55"/>
                    <a:pt x="38" y="53"/>
                  </a:cubicBezTo>
                  <a:cubicBezTo>
                    <a:pt x="39" y="57"/>
                    <a:pt x="44" y="60"/>
                    <a:pt x="47" y="61"/>
                  </a:cubicBezTo>
                  <a:cubicBezTo>
                    <a:pt x="51" y="63"/>
                    <a:pt x="55" y="64"/>
                    <a:pt x="59" y="62"/>
                  </a:cubicBezTo>
                  <a:cubicBezTo>
                    <a:pt x="68" y="58"/>
                    <a:pt x="60" y="44"/>
                    <a:pt x="55" y="39"/>
                  </a:cubicBezTo>
                  <a:close/>
                  <a:moveTo>
                    <a:pt x="54" y="57"/>
                  </a:moveTo>
                  <a:cubicBezTo>
                    <a:pt x="48" y="57"/>
                    <a:pt x="45" y="52"/>
                    <a:pt x="40" y="50"/>
                  </a:cubicBezTo>
                  <a:cubicBezTo>
                    <a:pt x="39" y="50"/>
                    <a:pt x="39" y="50"/>
                    <a:pt x="39" y="51"/>
                  </a:cubicBezTo>
                  <a:cubicBezTo>
                    <a:pt x="38" y="50"/>
                    <a:pt x="38" y="50"/>
                    <a:pt x="37" y="50"/>
                  </a:cubicBezTo>
                  <a:cubicBezTo>
                    <a:pt x="31" y="50"/>
                    <a:pt x="31" y="59"/>
                    <a:pt x="25" y="61"/>
                  </a:cubicBezTo>
                  <a:cubicBezTo>
                    <a:pt x="21" y="62"/>
                    <a:pt x="22" y="56"/>
                    <a:pt x="22" y="53"/>
                  </a:cubicBezTo>
                  <a:cubicBezTo>
                    <a:pt x="22" y="50"/>
                    <a:pt x="22" y="47"/>
                    <a:pt x="21" y="44"/>
                  </a:cubicBezTo>
                  <a:cubicBezTo>
                    <a:pt x="22" y="43"/>
                    <a:pt x="23" y="41"/>
                    <a:pt x="22" y="40"/>
                  </a:cubicBezTo>
                  <a:cubicBezTo>
                    <a:pt x="20" y="37"/>
                    <a:pt x="9" y="36"/>
                    <a:pt x="10" y="31"/>
                  </a:cubicBezTo>
                  <a:cubicBezTo>
                    <a:pt x="10" y="28"/>
                    <a:pt x="15" y="27"/>
                    <a:pt x="18" y="27"/>
                  </a:cubicBezTo>
                  <a:cubicBezTo>
                    <a:pt x="21" y="26"/>
                    <a:pt x="24" y="26"/>
                    <a:pt x="27" y="25"/>
                  </a:cubicBezTo>
                  <a:cubicBezTo>
                    <a:pt x="28" y="25"/>
                    <a:pt x="29" y="23"/>
                    <a:pt x="29" y="22"/>
                  </a:cubicBezTo>
                  <a:cubicBezTo>
                    <a:pt x="29" y="20"/>
                    <a:pt x="30" y="18"/>
                    <a:pt x="30" y="16"/>
                  </a:cubicBezTo>
                  <a:cubicBezTo>
                    <a:pt x="31" y="13"/>
                    <a:pt x="31" y="8"/>
                    <a:pt x="34" y="6"/>
                  </a:cubicBezTo>
                  <a:cubicBezTo>
                    <a:pt x="39" y="3"/>
                    <a:pt x="42" y="15"/>
                    <a:pt x="43" y="19"/>
                  </a:cubicBezTo>
                  <a:cubicBezTo>
                    <a:pt x="42" y="20"/>
                    <a:pt x="43" y="22"/>
                    <a:pt x="44" y="22"/>
                  </a:cubicBezTo>
                  <a:cubicBezTo>
                    <a:pt x="49" y="24"/>
                    <a:pt x="55" y="23"/>
                    <a:pt x="60" y="25"/>
                  </a:cubicBezTo>
                  <a:cubicBezTo>
                    <a:pt x="67" y="28"/>
                    <a:pt x="53" y="33"/>
                    <a:pt x="50" y="35"/>
                  </a:cubicBezTo>
                  <a:cubicBezTo>
                    <a:pt x="48" y="36"/>
                    <a:pt x="49" y="38"/>
                    <a:pt x="51" y="39"/>
                  </a:cubicBezTo>
                  <a:cubicBezTo>
                    <a:pt x="50" y="39"/>
                    <a:pt x="50" y="40"/>
                    <a:pt x="51" y="40"/>
                  </a:cubicBezTo>
                  <a:cubicBezTo>
                    <a:pt x="52" y="43"/>
                    <a:pt x="61" y="57"/>
                    <a:pt x="54" y="57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</p:grpSp>
      <p:sp>
        <p:nvSpPr>
          <p:cNvPr id="32" name="稻壳儿春秋广告/盗版必究        原创来源：http://chn.docer.com/works?userid=199329941#!/work_time"/>
          <p:cNvSpPr txBox="1"/>
          <p:nvPr/>
        </p:nvSpPr>
        <p:spPr>
          <a:xfrm>
            <a:off x="7204996" y="1794712"/>
            <a:ext cx="1097991" cy="420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35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步骤七</a:t>
            </a:r>
            <a:endParaRPr lang="zh-CN" altLang="en-US" sz="2135" dirty="0">
              <a:solidFill>
                <a:srgbClr val="0063A0"/>
              </a:solidFill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06268" y="1794712"/>
            <a:ext cx="2766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关闭磁贴动态更新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969646" y="1794712"/>
            <a:ext cx="21291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更改磁贴大小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4" name="图片 13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622" y="2058839"/>
            <a:ext cx="3939900" cy="4437679"/>
          </a:xfrm>
          <a:prstGeom prst="rect">
            <a:avLst/>
          </a:prstGeom>
        </p:spPr>
      </p:pic>
      <p:pic>
        <p:nvPicPr>
          <p:cNvPr id="15" name="图片 14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6846" y="3327836"/>
            <a:ext cx="5417998" cy="2717465"/>
          </a:xfrm>
          <a:prstGeom prst="rect">
            <a:avLst/>
          </a:prstGeom>
        </p:spPr>
      </p:pic>
      <p:sp>
        <p:nvSpPr>
          <p:cNvPr id="16" name="斜纹 15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99868" y="207257"/>
            <a:ext cx="3726180" cy="603515"/>
            <a:chOff x="4793728" y="1533400"/>
            <a:chExt cx="3726180" cy="603515"/>
          </a:xfrm>
        </p:grpSpPr>
        <p:sp>
          <p:nvSpPr>
            <p:cNvPr id="35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8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341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使用全新的“开始”菜单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6" grpId="0"/>
      <p:bldP spid="20" grpId="0" build="p"/>
      <p:bldP spid="32" grpId="0"/>
      <p:bldP spid="34" grpId="0"/>
      <p:bldP spid="22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grpSp>
        <p:nvGrpSpPr>
          <p:cNvPr id="3" name="稻壳儿春秋广告/盗版必究        原创来源：http://chn.docer.com/works?userid=199329941#!/work_time"/>
          <p:cNvGrpSpPr>
            <a:grpSpLocks noChangeAspect="1"/>
          </p:cNvGrpSpPr>
          <p:nvPr/>
        </p:nvGrpSpPr>
        <p:grpSpPr bwMode="auto">
          <a:xfrm>
            <a:off x="1516099" y="1787093"/>
            <a:ext cx="592594" cy="667938"/>
            <a:chOff x="1647" y="926"/>
            <a:chExt cx="689" cy="776"/>
          </a:xfrm>
        </p:grpSpPr>
        <p:sp>
          <p:nvSpPr>
            <p:cNvPr id="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47" y="1059"/>
              <a:ext cx="689" cy="643"/>
            </a:xfrm>
            <a:custGeom>
              <a:avLst/>
              <a:gdLst>
                <a:gd name="T0" fmla="*/ 269 w 327"/>
                <a:gd name="T1" fmla="*/ 58 h 305"/>
                <a:gd name="T2" fmla="*/ 264 w 327"/>
                <a:gd name="T3" fmla="*/ 39 h 305"/>
                <a:gd name="T4" fmla="*/ 155 w 327"/>
                <a:gd name="T5" fmla="*/ 1 h 305"/>
                <a:gd name="T6" fmla="*/ 61 w 327"/>
                <a:gd name="T7" fmla="*/ 42 h 305"/>
                <a:gd name="T8" fmla="*/ 24 w 327"/>
                <a:gd name="T9" fmla="*/ 61 h 305"/>
                <a:gd name="T10" fmla="*/ 67 w 327"/>
                <a:gd name="T11" fmla="*/ 147 h 305"/>
                <a:gd name="T12" fmla="*/ 72 w 327"/>
                <a:gd name="T13" fmla="*/ 153 h 305"/>
                <a:gd name="T14" fmla="*/ 152 w 327"/>
                <a:gd name="T15" fmla="*/ 223 h 305"/>
                <a:gd name="T16" fmla="*/ 110 w 327"/>
                <a:gd name="T17" fmla="*/ 261 h 305"/>
                <a:gd name="T18" fmla="*/ 182 w 327"/>
                <a:gd name="T19" fmla="*/ 299 h 305"/>
                <a:gd name="T20" fmla="*/ 235 w 327"/>
                <a:gd name="T21" fmla="*/ 275 h 305"/>
                <a:gd name="T22" fmla="*/ 213 w 327"/>
                <a:gd name="T23" fmla="*/ 244 h 305"/>
                <a:gd name="T24" fmla="*/ 188 w 327"/>
                <a:gd name="T25" fmla="*/ 215 h 305"/>
                <a:gd name="T26" fmla="*/ 254 w 327"/>
                <a:gd name="T27" fmla="*/ 152 h 305"/>
                <a:gd name="T28" fmla="*/ 306 w 327"/>
                <a:gd name="T29" fmla="*/ 109 h 305"/>
                <a:gd name="T30" fmla="*/ 292 w 327"/>
                <a:gd name="T31" fmla="*/ 46 h 305"/>
                <a:gd name="T32" fmla="*/ 252 w 327"/>
                <a:gd name="T33" fmla="*/ 32 h 305"/>
                <a:gd name="T34" fmla="*/ 128 w 327"/>
                <a:gd name="T35" fmla="*/ 55 h 305"/>
                <a:gd name="T36" fmla="*/ 163 w 327"/>
                <a:gd name="T37" fmla="*/ 9 h 305"/>
                <a:gd name="T38" fmla="*/ 26 w 327"/>
                <a:gd name="T39" fmla="*/ 108 h 305"/>
                <a:gd name="T40" fmla="*/ 43 w 327"/>
                <a:gd name="T41" fmla="*/ 71 h 305"/>
                <a:gd name="T42" fmla="*/ 36 w 327"/>
                <a:gd name="T43" fmla="*/ 99 h 305"/>
                <a:gd name="T44" fmla="*/ 62 w 327"/>
                <a:gd name="T45" fmla="*/ 129 h 305"/>
                <a:gd name="T46" fmla="*/ 190 w 327"/>
                <a:gd name="T47" fmla="*/ 249 h 305"/>
                <a:gd name="T48" fmla="*/ 195 w 327"/>
                <a:gd name="T49" fmla="*/ 240 h 305"/>
                <a:gd name="T50" fmla="*/ 173 w 327"/>
                <a:gd name="T51" fmla="*/ 294 h 305"/>
                <a:gd name="T52" fmla="*/ 151 w 327"/>
                <a:gd name="T53" fmla="*/ 234 h 305"/>
                <a:gd name="T54" fmla="*/ 152 w 327"/>
                <a:gd name="T55" fmla="*/ 249 h 305"/>
                <a:gd name="T56" fmla="*/ 169 w 327"/>
                <a:gd name="T57" fmla="*/ 186 h 305"/>
                <a:gd name="T58" fmla="*/ 178 w 327"/>
                <a:gd name="T59" fmla="*/ 211 h 305"/>
                <a:gd name="T60" fmla="*/ 249 w 327"/>
                <a:gd name="T61" fmla="*/ 140 h 305"/>
                <a:gd name="T62" fmla="*/ 75 w 327"/>
                <a:gd name="T63" fmla="*/ 136 h 305"/>
                <a:gd name="T64" fmla="*/ 70 w 327"/>
                <a:gd name="T65" fmla="*/ 37 h 305"/>
                <a:gd name="T66" fmla="*/ 111 w 327"/>
                <a:gd name="T67" fmla="*/ 58 h 305"/>
                <a:gd name="T68" fmla="*/ 254 w 327"/>
                <a:gd name="T69" fmla="*/ 40 h 305"/>
                <a:gd name="T70" fmla="*/ 249 w 327"/>
                <a:gd name="T71" fmla="*/ 140 h 305"/>
                <a:gd name="T72" fmla="*/ 282 w 327"/>
                <a:gd name="T73" fmla="*/ 111 h 305"/>
                <a:gd name="T74" fmla="*/ 271 w 327"/>
                <a:gd name="T75" fmla="*/ 87 h 305"/>
                <a:gd name="T76" fmla="*/ 297 w 327"/>
                <a:gd name="T77" fmla="*/ 74 h 305"/>
                <a:gd name="T78" fmla="*/ 313 w 327"/>
                <a:gd name="T79" fmla="*/ 8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7" h="305">
                  <a:moveTo>
                    <a:pt x="292" y="46"/>
                  </a:moveTo>
                  <a:cubicBezTo>
                    <a:pt x="282" y="46"/>
                    <a:pt x="274" y="51"/>
                    <a:pt x="269" y="58"/>
                  </a:cubicBezTo>
                  <a:cubicBezTo>
                    <a:pt x="268" y="51"/>
                    <a:pt x="266" y="45"/>
                    <a:pt x="264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62" y="22"/>
                    <a:pt x="248" y="14"/>
                    <a:pt x="233" y="10"/>
                  </a:cubicBezTo>
                  <a:cubicBezTo>
                    <a:pt x="208" y="3"/>
                    <a:pt x="181" y="0"/>
                    <a:pt x="155" y="1"/>
                  </a:cubicBezTo>
                  <a:cubicBezTo>
                    <a:pt x="134" y="2"/>
                    <a:pt x="67" y="1"/>
                    <a:pt x="62" y="37"/>
                  </a:cubicBezTo>
                  <a:cubicBezTo>
                    <a:pt x="62" y="38"/>
                    <a:pt x="61" y="40"/>
                    <a:pt x="61" y="42"/>
                  </a:cubicBezTo>
                  <a:cubicBezTo>
                    <a:pt x="60" y="50"/>
                    <a:pt x="59" y="60"/>
                    <a:pt x="58" y="70"/>
                  </a:cubicBezTo>
                  <a:cubicBezTo>
                    <a:pt x="52" y="59"/>
                    <a:pt x="36" y="55"/>
                    <a:pt x="24" y="61"/>
                  </a:cubicBezTo>
                  <a:cubicBezTo>
                    <a:pt x="8" y="68"/>
                    <a:pt x="0" y="88"/>
                    <a:pt x="9" y="104"/>
                  </a:cubicBezTo>
                  <a:cubicBezTo>
                    <a:pt x="22" y="126"/>
                    <a:pt x="51" y="129"/>
                    <a:pt x="67" y="147"/>
                  </a:cubicBezTo>
                  <a:cubicBezTo>
                    <a:pt x="68" y="148"/>
                    <a:pt x="69" y="148"/>
                    <a:pt x="69" y="148"/>
                  </a:cubicBezTo>
                  <a:cubicBezTo>
                    <a:pt x="70" y="150"/>
                    <a:pt x="71" y="151"/>
                    <a:pt x="72" y="153"/>
                  </a:cubicBezTo>
                  <a:cubicBezTo>
                    <a:pt x="87" y="175"/>
                    <a:pt x="116" y="184"/>
                    <a:pt x="144" y="186"/>
                  </a:cubicBezTo>
                  <a:cubicBezTo>
                    <a:pt x="149" y="195"/>
                    <a:pt x="153" y="210"/>
                    <a:pt x="152" y="223"/>
                  </a:cubicBezTo>
                  <a:cubicBezTo>
                    <a:pt x="152" y="222"/>
                    <a:pt x="151" y="223"/>
                    <a:pt x="150" y="223"/>
                  </a:cubicBezTo>
                  <a:cubicBezTo>
                    <a:pt x="143" y="243"/>
                    <a:pt x="122" y="247"/>
                    <a:pt x="110" y="261"/>
                  </a:cubicBezTo>
                  <a:cubicBezTo>
                    <a:pt x="105" y="267"/>
                    <a:pt x="104" y="272"/>
                    <a:pt x="107" y="279"/>
                  </a:cubicBezTo>
                  <a:cubicBezTo>
                    <a:pt x="118" y="302"/>
                    <a:pt x="160" y="305"/>
                    <a:pt x="182" y="299"/>
                  </a:cubicBezTo>
                  <a:cubicBezTo>
                    <a:pt x="182" y="299"/>
                    <a:pt x="182" y="299"/>
                    <a:pt x="182" y="299"/>
                  </a:cubicBezTo>
                  <a:cubicBezTo>
                    <a:pt x="202" y="298"/>
                    <a:pt x="227" y="293"/>
                    <a:pt x="235" y="275"/>
                  </a:cubicBezTo>
                  <a:cubicBezTo>
                    <a:pt x="239" y="267"/>
                    <a:pt x="236" y="260"/>
                    <a:pt x="230" y="255"/>
                  </a:cubicBezTo>
                  <a:cubicBezTo>
                    <a:pt x="225" y="250"/>
                    <a:pt x="219" y="247"/>
                    <a:pt x="213" y="244"/>
                  </a:cubicBezTo>
                  <a:cubicBezTo>
                    <a:pt x="207" y="240"/>
                    <a:pt x="194" y="235"/>
                    <a:pt x="190" y="228"/>
                  </a:cubicBezTo>
                  <a:cubicBezTo>
                    <a:pt x="189" y="224"/>
                    <a:pt x="188" y="220"/>
                    <a:pt x="188" y="215"/>
                  </a:cubicBezTo>
                  <a:cubicBezTo>
                    <a:pt x="188" y="208"/>
                    <a:pt x="188" y="192"/>
                    <a:pt x="192" y="184"/>
                  </a:cubicBezTo>
                  <a:cubicBezTo>
                    <a:pt x="216" y="181"/>
                    <a:pt x="241" y="172"/>
                    <a:pt x="254" y="152"/>
                  </a:cubicBezTo>
                  <a:cubicBezTo>
                    <a:pt x="256" y="152"/>
                    <a:pt x="258" y="152"/>
                    <a:pt x="258" y="150"/>
                  </a:cubicBezTo>
                  <a:cubicBezTo>
                    <a:pt x="268" y="129"/>
                    <a:pt x="287" y="121"/>
                    <a:pt x="306" y="109"/>
                  </a:cubicBezTo>
                  <a:cubicBezTo>
                    <a:pt x="315" y="103"/>
                    <a:pt x="322" y="96"/>
                    <a:pt x="324" y="85"/>
                  </a:cubicBezTo>
                  <a:cubicBezTo>
                    <a:pt x="327" y="65"/>
                    <a:pt x="312" y="45"/>
                    <a:pt x="292" y="46"/>
                  </a:cubicBezTo>
                  <a:close/>
                  <a:moveTo>
                    <a:pt x="163" y="9"/>
                  </a:moveTo>
                  <a:cubicBezTo>
                    <a:pt x="187" y="9"/>
                    <a:pt x="234" y="9"/>
                    <a:pt x="252" y="32"/>
                  </a:cubicBezTo>
                  <a:cubicBezTo>
                    <a:pt x="245" y="52"/>
                    <a:pt x="189" y="55"/>
                    <a:pt x="174" y="57"/>
                  </a:cubicBezTo>
                  <a:cubicBezTo>
                    <a:pt x="158" y="58"/>
                    <a:pt x="143" y="58"/>
                    <a:pt x="128" y="55"/>
                  </a:cubicBezTo>
                  <a:cubicBezTo>
                    <a:pt x="125" y="55"/>
                    <a:pt x="76" y="45"/>
                    <a:pt x="73" y="30"/>
                  </a:cubicBezTo>
                  <a:cubicBezTo>
                    <a:pt x="90" y="9"/>
                    <a:pt x="142" y="9"/>
                    <a:pt x="163" y="9"/>
                  </a:cubicBezTo>
                  <a:close/>
                  <a:moveTo>
                    <a:pt x="39" y="117"/>
                  </a:moveTo>
                  <a:cubicBezTo>
                    <a:pt x="34" y="114"/>
                    <a:pt x="30" y="111"/>
                    <a:pt x="26" y="108"/>
                  </a:cubicBezTo>
                  <a:cubicBezTo>
                    <a:pt x="18" y="101"/>
                    <a:pt x="14" y="95"/>
                    <a:pt x="17" y="85"/>
                  </a:cubicBezTo>
                  <a:cubicBezTo>
                    <a:pt x="21" y="72"/>
                    <a:pt x="30" y="64"/>
                    <a:pt x="43" y="71"/>
                  </a:cubicBezTo>
                  <a:cubicBezTo>
                    <a:pt x="56" y="78"/>
                    <a:pt x="53" y="95"/>
                    <a:pt x="37" y="95"/>
                  </a:cubicBezTo>
                  <a:cubicBezTo>
                    <a:pt x="35" y="95"/>
                    <a:pt x="34" y="99"/>
                    <a:pt x="36" y="99"/>
                  </a:cubicBezTo>
                  <a:cubicBezTo>
                    <a:pt x="45" y="102"/>
                    <a:pt x="53" y="99"/>
                    <a:pt x="57" y="93"/>
                  </a:cubicBezTo>
                  <a:cubicBezTo>
                    <a:pt x="57" y="105"/>
                    <a:pt x="59" y="117"/>
                    <a:pt x="62" y="129"/>
                  </a:cubicBezTo>
                  <a:cubicBezTo>
                    <a:pt x="55" y="124"/>
                    <a:pt x="46" y="121"/>
                    <a:pt x="39" y="117"/>
                  </a:cubicBezTo>
                  <a:close/>
                  <a:moveTo>
                    <a:pt x="190" y="249"/>
                  </a:moveTo>
                  <a:cubicBezTo>
                    <a:pt x="194" y="254"/>
                    <a:pt x="200" y="249"/>
                    <a:pt x="197" y="243"/>
                  </a:cubicBezTo>
                  <a:cubicBezTo>
                    <a:pt x="196" y="242"/>
                    <a:pt x="196" y="241"/>
                    <a:pt x="195" y="240"/>
                  </a:cubicBezTo>
                  <a:cubicBezTo>
                    <a:pt x="203" y="246"/>
                    <a:pt x="212" y="250"/>
                    <a:pt x="218" y="255"/>
                  </a:cubicBezTo>
                  <a:cubicBezTo>
                    <a:pt x="251" y="282"/>
                    <a:pt x="193" y="290"/>
                    <a:pt x="173" y="294"/>
                  </a:cubicBezTo>
                  <a:cubicBezTo>
                    <a:pt x="149" y="292"/>
                    <a:pt x="97" y="286"/>
                    <a:pt x="122" y="262"/>
                  </a:cubicBezTo>
                  <a:cubicBezTo>
                    <a:pt x="133" y="252"/>
                    <a:pt x="145" y="246"/>
                    <a:pt x="151" y="234"/>
                  </a:cubicBezTo>
                  <a:cubicBezTo>
                    <a:pt x="150" y="238"/>
                    <a:pt x="148" y="241"/>
                    <a:pt x="146" y="244"/>
                  </a:cubicBezTo>
                  <a:cubicBezTo>
                    <a:pt x="143" y="249"/>
                    <a:pt x="149" y="253"/>
                    <a:pt x="152" y="249"/>
                  </a:cubicBezTo>
                  <a:cubicBezTo>
                    <a:pt x="166" y="235"/>
                    <a:pt x="162" y="203"/>
                    <a:pt x="150" y="186"/>
                  </a:cubicBezTo>
                  <a:cubicBezTo>
                    <a:pt x="157" y="186"/>
                    <a:pt x="163" y="186"/>
                    <a:pt x="169" y="186"/>
                  </a:cubicBezTo>
                  <a:cubicBezTo>
                    <a:pt x="174" y="186"/>
                    <a:pt x="179" y="185"/>
                    <a:pt x="184" y="185"/>
                  </a:cubicBezTo>
                  <a:cubicBezTo>
                    <a:pt x="180" y="193"/>
                    <a:pt x="178" y="204"/>
                    <a:pt x="178" y="211"/>
                  </a:cubicBezTo>
                  <a:cubicBezTo>
                    <a:pt x="177" y="224"/>
                    <a:pt x="181" y="238"/>
                    <a:pt x="190" y="249"/>
                  </a:cubicBezTo>
                  <a:close/>
                  <a:moveTo>
                    <a:pt x="249" y="140"/>
                  </a:moveTo>
                  <a:cubicBezTo>
                    <a:pt x="234" y="171"/>
                    <a:pt x="193" y="176"/>
                    <a:pt x="162" y="176"/>
                  </a:cubicBezTo>
                  <a:cubicBezTo>
                    <a:pt x="129" y="176"/>
                    <a:pt x="88" y="170"/>
                    <a:pt x="75" y="136"/>
                  </a:cubicBezTo>
                  <a:cubicBezTo>
                    <a:pt x="64" y="108"/>
                    <a:pt x="68" y="44"/>
                    <a:pt x="68" y="44"/>
                  </a:cubicBezTo>
                  <a:cubicBezTo>
                    <a:pt x="68" y="41"/>
                    <a:pt x="69" y="39"/>
                    <a:pt x="70" y="37"/>
                  </a:cubicBezTo>
                  <a:cubicBezTo>
                    <a:pt x="71" y="39"/>
                    <a:pt x="72" y="42"/>
                    <a:pt x="74" y="44"/>
                  </a:cubicBezTo>
                  <a:cubicBezTo>
                    <a:pt x="83" y="52"/>
                    <a:pt x="100" y="55"/>
                    <a:pt x="111" y="58"/>
                  </a:cubicBezTo>
                  <a:cubicBezTo>
                    <a:pt x="126" y="62"/>
                    <a:pt x="141" y="64"/>
                    <a:pt x="157" y="64"/>
                  </a:cubicBezTo>
                  <a:cubicBezTo>
                    <a:pt x="167" y="64"/>
                    <a:pt x="238" y="58"/>
                    <a:pt x="254" y="40"/>
                  </a:cubicBezTo>
                  <a:cubicBezTo>
                    <a:pt x="254" y="41"/>
                    <a:pt x="254" y="42"/>
                    <a:pt x="255" y="42"/>
                  </a:cubicBezTo>
                  <a:cubicBezTo>
                    <a:pt x="265" y="71"/>
                    <a:pt x="263" y="112"/>
                    <a:pt x="249" y="140"/>
                  </a:cubicBezTo>
                  <a:close/>
                  <a:moveTo>
                    <a:pt x="313" y="86"/>
                  </a:moveTo>
                  <a:cubicBezTo>
                    <a:pt x="308" y="99"/>
                    <a:pt x="293" y="104"/>
                    <a:pt x="282" y="111"/>
                  </a:cubicBezTo>
                  <a:cubicBezTo>
                    <a:pt x="277" y="114"/>
                    <a:pt x="272" y="118"/>
                    <a:pt x="267" y="122"/>
                  </a:cubicBezTo>
                  <a:cubicBezTo>
                    <a:pt x="270" y="111"/>
                    <a:pt x="271" y="99"/>
                    <a:pt x="271" y="87"/>
                  </a:cubicBezTo>
                  <a:cubicBezTo>
                    <a:pt x="282" y="99"/>
                    <a:pt x="297" y="92"/>
                    <a:pt x="301" y="78"/>
                  </a:cubicBezTo>
                  <a:cubicBezTo>
                    <a:pt x="302" y="76"/>
                    <a:pt x="298" y="72"/>
                    <a:pt x="297" y="74"/>
                  </a:cubicBezTo>
                  <a:cubicBezTo>
                    <a:pt x="291" y="92"/>
                    <a:pt x="258" y="82"/>
                    <a:pt x="280" y="60"/>
                  </a:cubicBezTo>
                  <a:cubicBezTo>
                    <a:pt x="298" y="42"/>
                    <a:pt x="318" y="72"/>
                    <a:pt x="313" y="8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99" y="926"/>
              <a:ext cx="82" cy="101"/>
            </a:xfrm>
            <a:custGeom>
              <a:avLst/>
              <a:gdLst>
                <a:gd name="T0" fmla="*/ 37 w 39"/>
                <a:gd name="T1" fmla="*/ 23 h 48"/>
                <a:gd name="T2" fmla="*/ 38 w 39"/>
                <a:gd name="T3" fmla="*/ 22 h 48"/>
                <a:gd name="T4" fmla="*/ 35 w 39"/>
                <a:gd name="T5" fmla="*/ 19 h 48"/>
                <a:gd name="T6" fmla="*/ 20 w 39"/>
                <a:gd name="T7" fmla="*/ 4 h 48"/>
                <a:gd name="T8" fmla="*/ 14 w 39"/>
                <a:gd name="T9" fmla="*/ 5 h 48"/>
                <a:gd name="T10" fmla="*/ 13 w 39"/>
                <a:gd name="T11" fmla="*/ 17 h 48"/>
                <a:gd name="T12" fmla="*/ 4 w 39"/>
                <a:gd name="T13" fmla="*/ 24 h 48"/>
                <a:gd name="T14" fmla="*/ 1 w 39"/>
                <a:gd name="T15" fmla="*/ 25 h 48"/>
                <a:gd name="T16" fmla="*/ 2 w 39"/>
                <a:gd name="T17" fmla="*/ 28 h 48"/>
                <a:gd name="T18" fmla="*/ 18 w 39"/>
                <a:gd name="T19" fmla="*/ 45 h 48"/>
                <a:gd name="T20" fmla="*/ 24 w 39"/>
                <a:gd name="T21" fmla="*/ 44 h 48"/>
                <a:gd name="T22" fmla="*/ 25 w 39"/>
                <a:gd name="T23" fmla="*/ 34 h 48"/>
                <a:gd name="T24" fmla="*/ 31 w 39"/>
                <a:gd name="T25" fmla="*/ 27 h 48"/>
                <a:gd name="T26" fmla="*/ 33 w 39"/>
                <a:gd name="T27" fmla="*/ 26 h 48"/>
                <a:gd name="T28" fmla="*/ 35 w 39"/>
                <a:gd name="T29" fmla="*/ 27 h 48"/>
                <a:gd name="T30" fmla="*/ 37 w 39"/>
                <a:gd name="T31" fmla="*/ 23 h 48"/>
                <a:gd name="T32" fmla="*/ 11 w 39"/>
                <a:gd name="T33" fmla="*/ 26 h 48"/>
                <a:gd name="T34" fmla="*/ 14 w 39"/>
                <a:gd name="T35" fmla="*/ 24 h 48"/>
                <a:gd name="T36" fmla="*/ 18 w 39"/>
                <a:gd name="T37" fmla="*/ 19 h 48"/>
                <a:gd name="T38" fmla="*/ 23 w 39"/>
                <a:gd name="T39" fmla="*/ 26 h 48"/>
                <a:gd name="T40" fmla="*/ 24 w 39"/>
                <a:gd name="T41" fmla="*/ 26 h 48"/>
                <a:gd name="T42" fmla="*/ 23 w 39"/>
                <a:gd name="T43" fmla="*/ 28 h 48"/>
                <a:gd name="T44" fmla="*/ 20 w 39"/>
                <a:gd name="T45" fmla="*/ 34 h 48"/>
                <a:gd name="T46" fmla="*/ 11 w 39"/>
                <a:gd name="T47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48">
                  <a:moveTo>
                    <a:pt x="37" y="23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9" y="20"/>
                    <a:pt x="36" y="18"/>
                    <a:pt x="35" y="19"/>
                  </a:cubicBezTo>
                  <a:cubicBezTo>
                    <a:pt x="23" y="27"/>
                    <a:pt x="22" y="12"/>
                    <a:pt x="20" y="4"/>
                  </a:cubicBezTo>
                  <a:cubicBezTo>
                    <a:pt x="19" y="0"/>
                    <a:pt x="14" y="1"/>
                    <a:pt x="14" y="5"/>
                  </a:cubicBezTo>
                  <a:cubicBezTo>
                    <a:pt x="15" y="9"/>
                    <a:pt x="15" y="13"/>
                    <a:pt x="13" y="17"/>
                  </a:cubicBezTo>
                  <a:cubicBezTo>
                    <a:pt x="12" y="18"/>
                    <a:pt x="5" y="26"/>
                    <a:pt x="4" y="24"/>
                  </a:cubicBezTo>
                  <a:cubicBezTo>
                    <a:pt x="3" y="22"/>
                    <a:pt x="0" y="23"/>
                    <a:pt x="1" y="25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10" y="31"/>
                    <a:pt x="17" y="35"/>
                    <a:pt x="18" y="45"/>
                  </a:cubicBezTo>
                  <a:cubicBezTo>
                    <a:pt x="19" y="48"/>
                    <a:pt x="24" y="47"/>
                    <a:pt x="24" y="44"/>
                  </a:cubicBezTo>
                  <a:cubicBezTo>
                    <a:pt x="23" y="40"/>
                    <a:pt x="24" y="37"/>
                    <a:pt x="25" y="34"/>
                  </a:cubicBezTo>
                  <a:cubicBezTo>
                    <a:pt x="26" y="32"/>
                    <a:pt x="29" y="29"/>
                    <a:pt x="31" y="27"/>
                  </a:cubicBezTo>
                  <a:cubicBezTo>
                    <a:pt x="32" y="27"/>
                    <a:pt x="33" y="27"/>
                    <a:pt x="33" y="26"/>
                  </a:cubicBezTo>
                  <a:cubicBezTo>
                    <a:pt x="34" y="26"/>
                    <a:pt x="34" y="26"/>
                    <a:pt x="35" y="27"/>
                  </a:cubicBezTo>
                  <a:cubicBezTo>
                    <a:pt x="37" y="28"/>
                    <a:pt x="39" y="24"/>
                    <a:pt x="37" y="23"/>
                  </a:cubicBezTo>
                  <a:close/>
                  <a:moveTo>
                    <a:pt x="11" y="26"/>
                  </a:moveTo>
                  <a:cubicBezTo>
                    <a:pt x="12" y="25"/>
                    <a:pt x="13" y="25"/>
                    <a:pt x="14" y="24"/>
                  </a:cubicBezTo>
                  <a:cubicBezTo>
                    <a:pt x="15" y="23"/>
                    <a:pt x="17" y="21"/>
                    <a:pt x="18" y="19"/>
                  </a:cubicBezTo>
                  <a:cubicBezTo>
                    <a:pt x="19" y="22"/>
                    <a:pt x="21" y="24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3" y="27"/>
                    <a:pt x="23" y="28"/>
                  </a:cubicBezTo>
                  <a:cubicBezTo>
                    <a:pt x="22" y="30"/>
                    <a:pt x="21" y="32"/>
                    <a:pt x="20" y="34"/>
                  </a:cubicBezTo>
                  <a:cubicBezTo>
                    <a:pt x="18" y="30"/>
                    <a:pt x="14" y="28"/>
                    <a:pt x="11" y="2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212" y="989"/>
              <a:ext cx="105" cy="108"/>
            </a:xfrm>
            <a:custGeom>
              <a:avLst/>
              <a:gdLst>
                <a:gd name="T0" fmla="*/ 46 w 50"/>
                <a:gd name="T1" fmla="*/ 20 h 51"/>
                <a:gd name="T2" fmla="*/ 46 w 50"/>
                <a:gd name="T3" fmla="*/ 20 h 51"/>
                <a:gd name="T4" fmla="*/ 46 w 50"/>
                <a:gd name="T5" fmla="*/ 20 h 51"/>
                <a:gd name="T6" fmla="*/ 25 w 50"/>
                <a:gd name="T7" fmla="*/ 3 h 51"/>
                <a:gd name="T8" fmla="*/ 19 w 50"/>
                <a:gd name="T9" fmla="*/ 3 h 51"/>
                <a:gd name="T10" fmla="*/ 6 w 50"/>
                <a:gd name="T11" fmla="*/ 20 h 51"/>
                <a:gd name="T12" fmla="*/ 2 w 50"/>
                <a:gd name="T13" fmla="*/ 20 h 51"/>
                <a:gd name="T14" fmla="*/ 2 w 50"/>
                <a:gd name="T15" fmla="*/ 20 h 51"/>
                <a:gd name="T16" fmla="*/ 1 w 50"/>
                <a:gd name="T17" fmla="*/ 23 h 51"/>
                <a:gd name="T18" fmla="*/ 4 w 50"/>
                <a:gd name="T19" fmla="*/ 25 h 51"/>
                <a:gd name="T20" fmla="*/ 16 w 50"/>
                <a:gd name="T21" fmla="*/ 37 h 51"/>
                <a:gd name="T22" fmla="*/ 20 w 50"/>
                <a:gd name="T23" fmla="*/ 49 h 51"/>
                <a:gd name="T24" fmla="*/ 25 w 50"/>
                <a:gd name="T25" fmla="*/ 48 h 51"/>
                <a:gd name="T26" fmla="*/ 43 w 50"/>
                <a:gd name="T27" fmla="*/ 25 h 51"/>
                <a:gd name="T28" fmla="*/ 47 w 50"/>
                <a:gd name="T29" fmla="*/ 25 h 51"/>
                <a:gd name="T30" fmla="*/ 46 w 50"/>
                <a:gd name="T31" fmla="*/ 20 h 51"/>
                <a:gd name="T32" fmla="*/ 22 w 50"/>
                <a:gd name="T33" fmla="*/ 38 h 51"/>
                <a:gd name="T34" fmla="*/ 12 w 50"/>
                <a:gd name="T35" fmla="*/ 24 h 51"/>
                <a:gd name="T36" fmla="*/ 12 w 50"/>
                <a:gd name="T37" fmla="*/ 23 h 51"/>
                <a:gd name="T38" fmla="*/ 22 w 50"/>
                <a:gd name="T39" fmla="*/ 13 h 51"/>
                <a:gd name="T40" fmla="*/ 33 w 50"/>
                <a:gd name="T41" fmla="*/ 23 h 51"/>
                <a:gd name="T42" fmla="*/ 22 w 50"/>
                <a:gd name="T4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1">
                  <a:moveTo>
                    <a:pt x="46" y="20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5" y="20"/>
                    <a:pt x="26" y="14"/>
                    <a:pt x="25" y="3"/>
                  </a:cubicBezTo>
                  <a:cubicBezTo>
                    <a:pt x="24" y="0"/>
                    <a:pt x="19" y="0"/>
                    <a:pt x="19" y="3"/>
                  </a:cubicBezTo>
                  <a:cubicBezTo>
                    <a:pt x="19" y="12"/>
                    <a:pt x="14" y="18"/>
                    <a:pt x="6" y="20"/>
                  </a:cubicBezTo>
                  <a:cubicBezTo>
                    <a:pt x="5" y="19"/>
                    <a:pt x="3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2"/>
                    <a:pt x="1" y="23"/>
                  </a:cubicBezTo>
                  <a:cubicBezTo>
                    <a:pt x="1" y="24"/>
                    <a:pt x="3" y="26"/>
                    <a:pt x="4" y="25"/>
                  </a:cubicBezTo>
                  <a:cubicBezTo>
                    <a:pt x="7" y="22"/>
                    <a:pt x="15" y="35"/>
                    <a:pt x="16" y="37"/>
                  </a:cubicBezTo>
                  <a:cubicBezTo>
                    <a:pt x="17" y="41"/>
                    <a:pt x="19" y="45"/>
                    <a:pt x="20" y="49"/>
                  </a:cubicBezTo>
                  <a:cubicBezTo>
                    <a:pt x="21" y="51"/>
                    <a:pt x="25" y="50"/>
                    <a:pt x="25" y="48"/>
                  </a:cubicBezTo>
                  <a:cubicBezTo>
                    <a:pt x="26" y="37"/>
                    <a:pt x="31" y="27"/>
                    <a:pt x="43" y="25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9" y="25"/>
                    <a:pt x="50" y="20"/>
                    <a:pt x="46" y="20"/>
                  </a:cubicBezTo>
                  <a:close/>
                  <a:moveTo>
                    <a:pt x="22" y="38"/>
                  </a:moveTo>
                  <a:cubicBezTo>
                    <a:pt x="20" y="33"/>
                    <a:pt x="17" y="28"/>
                    <a:pt x="12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6" y="21"/>
                    <a:pt x="20" y="18"/>
                    <a:pt x="22" y="13"/>
                  </a:cubicBezTo>
                  <a:cubicBezTo>
                    <a:pt x="25" y="18"/>
                    <a:pt x="29" y="21"/>
                    <a:pt x="33" y="23"/>
                  </a:cubicBezTo>
                  <a:cubicBezTo>
                    <a:pt x="28" y="26"/>
                    <a:pt x="24" y="32"/>
                    <a:pt x="22" y="3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180" y="1426"/>
              <a:ext cx="80" cy="91"/>
            </a:xfrm>
            <a:custGeom>
              <a:avLst/>
              <a:gdLst>
                <a:gd name="T0" fmla="*/ 37 w 38"/>
                <a:gd name="T1" fmla="*/ 23 h 43"/>
                <a:gd name="T2" fmla="*/ 37 w 38"/>
                <a:gd name="T3" fmla="*/ 22 h 43"/>
                <a:gd name="T4" fmla="*/ 35 w 38"/>
                <a:gd name="T5" fmla="*/ 21 h 43"/>
                <a:gd name="T6" fmla="*/ 32 w 38"/>
                <a:gd name="T7" fmla="*/ 19 h 43"/>
                <a:gd name="T8" fmla="*/ 21 w 38"/>
                <a:gd name="T9" fmla="*/ 3 h 43"/>
                <a:gd name="T10" fmla="*/ 17 w 38"/>
                <a:gd name="T11" fmla="*/ 3 h 43"/>
                <a:gd name="T12" fmla="*/ 3 w 38"/>
                <a:gd name="T13" fmla="*/ 17 h 43"/>
                <a:gd name="T14" fmla="*/ 1 w 38"/>
                <a:gd name="T15" fmla="*/ 18 h 43"/>
                <a:gd name="T16" fmla="*/ 1 w 38"/>
                <a:gd name="T17" fmla="*/ 21 h 43"/>
                <a:gd name="T18" fmla="*/ 13 w 38"/>
                <a:gd name="T19" fmla="*/ 40 h 43"/>
                <a:gd name="T20" fmla="*/ 18 w 38"/>
                <a:gd name="T21" fmla="*/ 40 h 43"/>
                <a:gd name="T22" fmla="*/ 35 w 38"/>
                <a:gd name="T23" fmla="*/ 26 h 43"/>
                <a:gd name="T24" fmla="*/ 37 w 38"/>
                <a:gd name="T25" fmla="*/ 23 h 43"/>
                <a:gd name="T26" fmla="*/ 16 w 38"/>
                <a:gd name="T27" fmla="*/ 32 h 43"/>
                <a:gd name="T28" fmla="*/ 9 w 38"/>
                <a:gd name="T29" fmla="*/ 21 h 43"/>
                <a:gd name="T30" fmla="*/ 18 w 38"/>
                <a:gd name="T31" fmla="*/ 13 h 43"/>
                <a:gd name="T32" fmla="*/ 25 w 38"/>
                <a:gd name="T33" fmla="*/ 23 h 43"/>
                <a:gd name="T34" fmla="*/ 16 w 38"/>
                <a:gd name="T35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43">
                  <a:moveTo>
                    <a:pt x="37" y="23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6" y="21"/>
                    <a:pt x="36" y="21"/>
                    <a:pt x="35" y="21"/>
                  </a:cubicBezTo>
                  <a:cubicBezTo>
                    <a:pt x="35" y="19"/>
                    <a:pt x="34" y="18"/>
                    <a:pt x="32" y="19"/>
                  </a:cubicBezTo>
                  <a:cubicBezTo>
                    <a:pt x="23" y="21"/>
                    <a:pt x="22" y="10"/>
                    <a:pt x="21" y="3"/>
                  </a:cubicBezTo>
                  <a:cubicBezTo>
                    <a:pt x="21" y="0"/>
                    <a:pt x="17" y="1"/>
                    <a:pt x="17" y="3"/>
                  </a:cubicBezTo>
                  <a:cubicBezTo>
                    <a:pt x="15" y="9"/>
                    <a:pt x="12" y="20"/>
                    <a:pt x="3" y="17"/>
                  </a:cubicBezTo>
                  <a:cubicBezTo>
                    <a:pt x="2" y="17"/>
                    <a:pt x="2" y="18"/>
                    <a:pt x="1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9" y="25"/>
                    <a:pt x="11" y="32"/>
                    <a:pt x="13" y="40"/>
                  </a:cubicBezTo>
                  <a:cubicBezTo>
                    <a:pt x="14" y="43"/>
                    <a:pt x="17" y="43"/>
                    <a:pt x="18" y="40"/>
                  </a:cubicBezTo>
                  <a:cubicBezTo>
                    <a:pt x="19" y="34"/>
                    <a:pt x="27" y="23"/>
                    <a:pt x="35" y="26"/>
                  </a:cubicBezTo>
                  <a:cubicBezTo>
                    <a:pt x="36" y="27"/>
                    <a:pt x="38" y="25"/>
                    <a:pt x="37" y="23"/>
                  </a:cubicBezTo>
                  <a:close/>
                  <a:moveTo>
                    <a:pt x="16" y="32"/>
                  </a:moveTo>
                  <a:cubicBezTo>
                    <a:pt x="14" y="28"/>
                    <a:pt x="13" y="24"/>
                    <a:pt x="9" y="21"/>
                  </a:cubicBezTo>
                  <a:cubicBezTo>
                    <a:pt x="13" y="20"/>
                    <a:pt x="16" y="17"/>
                    <a:pt x="18" y="13"/>
                  </a:cubicBezTo>
                  <a:cubicBezTo>
                    <a:pt x="19" y="17"/>
                    <a:pt x="21" y="21"/>
                    <a:pt x="25" y="23"/>
                  </a:cubicBezTo>
                  <a:cubicBezTo>
                    <a:pt x="21" y="25"/>
                    <a:pt x="18" y="28"/>
                    <a:pt x="16" y="32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06" y="1381"/>
              <a:ext cx="76" cy="81"/>
            </a:xfrm>
            <a:custGeom>
              <a:avLst/>
              <a:gdLst>
                <a:gd name="T0" fmla="*/ 32 w 36"/>
                <a:gd name="T1" fmla="*/ 13 h 38"/>
                <a:gd name="T2" fmla="*/ 29 w 36"/>
                <a:gd name="T3" fmla="*/ 13 h 38"/>
                <a:gd name="T4" fmla="*/ 20 w 36"/>
                <a:gd name="T5" fmla="*/ 3 h 38"/>
                <a:gd name="T6" fmla="*/ 15 w 36"/>
                <a:gd name="T7" fmla="*/ 3 h 38"/>
                <a:gd name="T8" fmla="*/ 3 w 36"/>
                <a:gd name="T9" fmla="*/ 16 h 38"/>
                <a:gd name="T10" fmla="*/ 2 w 36"/>
                <a:gd name="T11" fmla="*/ 19 h 38"/>
                <a:gd name="T12" fmla="*/ 5 w 36"/>
                <a:gd name="T13" fmla="*/ 22 h 38"/>
                <a:gd name="T14" fmla="*/ 16 w 36"/>
                <a:gd name="T15" fmla="*/ 35 h 38"/>
                <a:gd name="T16" fmla="*/ 21 w 36"/>
                <a:gd name="T17" fmla="*/ 33 h 38"/>
                <a:gd name="T18" fmla="*/ 23 w 36"/>
                <a:gd name="T19" fmla="*/ 23 h 38"/>
                <a:gd name="T20" fmla="*/ 33 w 36"/>
                <a:gd name="T21" fmla="*/ 18 h 38"/>
                <a:gd name="T22" fmla="*/ 33 w 36"/>
                <a:gd name="T23" fmla="*/ 18 h 38"/>
                <a:gd name="T24" fmla="*/ 33 w 36"/>
                <a:gd name="T25" fmla="*/ 17 h 38"/>
                <a:gd name="T26" fmla="*/ 32 w 36"/>
                <a:gd name="T27" fmla="*/ 13 h 38"/>
                <a:gd name="T28" fmla="*/ 12 w 36"/>
                <a:gd name="T29" fmla="*/ 18 h 38"/>
                <a:gd name="T30" fmla="*/ 18 w 36"/>
                <a:gd name="T31" fmla="*/ 12 h 38"/>
                <a:gd name="T32" fmla="*/ 22 w 36"/>
                <a:gd name="T33" fmla="*/ 16 h 38"/>
                <a:gd name="T34" fmla="*/ 19 w 36"/>
                <a:gd name="T35" fmla="*/ 19 h 38"/>
                <a:gd name="T36" fmla="*/ 17 w 36"/>
                <a:gd name="T37" fmla="*/ 24 h 38"/>
                <a:gd name="T38" fmla="*/ 12 w 36"/>
                <a:gd name="T39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8">
                  <a:moveTo>
                    <a:pt x="32" y="13"/>
                  </a:moveTo>
                  <a:cubicBezTo>
                    <a:pt x="31" y="13"/>
                    <a:pt x="30" y="13"/>
                    <a:pt x="29" y="13"/>
                  </a:cubicBezTo>
                  <a:cubicBezTo>
                    <a:pt x="24" y="13"/>
                    <a:pt x="20" y="8"/>
                    <a:pt x="20" y="3"/>
                  </a:cubicBezTo>
                  <a:cubicBezTo>
                    <a:pt x="19" y="1"/>
                    <a:pt x="15" y="0"/>
                    <a:pt x="15" y="3"/>
                  </a:cubicBezTo>
                  <a:cubicBezTo>
                    <a:pt x="15" y="10"/>
                    <a:pt x="11" y="17"/>
                    <a:pt x="3" y="16"/>
                  </a:cubicBezTo>
                  <a:cubicBezTo>
                    <a:pt x="1" y="16"/>
                    <a:pt x="0" y="18"/>
                    <a:pt x="2" y="19"/>
                  </a:cubicBezTo>
                  <a:cubicBezTo>
                    <a:pt x="2" y="21"/>
                    <a:pt x="3" y="22"/>
                    <a:pt x="5" y="22"/>
                  </a:cubicBezTo>
                  <a:cubicBezTo>
                    <a:pt x="12" y="21"/>
                    <a:pt x="14" y="29"/>
                    <a:pt x="16" y="35"/>
                  </a:cubicBezTo>
                  <a:cubicBezTo>
                    <a:pt x="17" y="38"/>
                    <a:pt x="21" y="36"/>
                    <a:pt x="21" y="33"/>
                  </a:cubicBezTo>
                  <a:cubicBezTo>
                    <a:pt x="21" y="30"/>
                    <a:pt x="21" y="25"/>
                    <a:pt x="23" y="23"/>
                  </a:cubicBezTo>
                  <a:cubicBezTo>
                    <a:pt x="25" y="19"/>
                    <a:pt x="29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7"/>
                  </a:cubicBezTo>
                  <a:cubicBezTo>
                    <a:pt x="36" y="17"/>
                    <a:pt x="35" y="12"/>
                    <a:pt x="32" y="13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4"/>
                    <a:pt x="18" y="12"/>
                  </a:cubicBezTo>
                  <a:cubicBezTo>
                    <a:pt x="19" y="13"/>
                    <a:pt x="20" y="15"/>
                    <a:pt x="22" y="16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18" y="21"/>
                    <a:pt x="17" y="22"/>
                    <a:pt x="17" y="24"/>
                  </a:cubicBezTo>
                  <a:cubicBezTo>
                    <a:pt x="15" y="22"/>
                    <a:pt x="14" y="20"/>
                    <a:pt x="12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022" y="940"/>
              <a:ext cx="42" cy="51"/>
            </a:xfrm>
            <a:custGeom>
              <a:avLst/>
              <a:gdLst>
                <a:gd name="T0" fmla="*/ 19 w 20"/>
                <a:gd name="T1" fmla="*/ 11 h 24"/>
                <a:gd name="T2" fmla="*/ 18 w 20"/>
                <a:gd name="T3" fmla="*/ 8 h 24"/>
                <a:gd name="T4" fmla="*/ 12 w 20"/>
                <a:gd name="T5" fmla="*/ 7 h 24"/>
                <a:gd name="T6" fmla="*/ 11 w 20"/>
                <a:gd name="T7" fmla="*/ 2 h 24"/>
                <a:gd name="T8" fmla="*/ 7 w 20"/>
                <a:gd name="T9" fmla="*/ 2 h 24"/>
                <a:gd name="T10" fmla="*/ 4 w 20"/>
                <a:gd name="T11" fmla="*/ 9 h 24"/>
                <a:gd name="T12" fmla="*/ 3 w 20"/>
                <a:gd name="T13" fmla="*/ 9 h 24"/>
                <a:gd name="T14" fmla="*/ 3 w 20"/>
                <a:gd name="T15" fmla="*/ 9 h 24"/>
                <a:gd name="T16" fmla="*/ 2 w 20"/>
                <a:gd name="T17" fmla="*/ 12 h 24"/>
                <a:gd name="T18" fmla="*/ 7 w 20"/>
                <a:gd name="T19" fmla="*/ 21 h 24"/>
                <a:gd name="T20" fmla="*/ 11 w 20"/>
                <a:gd name="T21" fmla="*/ 21 h 24"/>
                <a:gd name="T22" fmla="*/ 18 w 20"/>
                <a:gd name="T23" fmla="*/ 14 h 24"/>
                <a:gd name="T24" fmla="*/ 19 w 20"/>
                <a:gd name="T25" fmla="*/ 11 h 24"/>
                <a:gd name="T26" fmla="*/ 7 w 20"/>
                <a:gd name="T27" fmla="*/ 11 h 24"/>
                <a:gd name="T28" fmla="*/ 9 w 20"/>
                <a:gd name="T29" fmla="*/ 8 h 24"/>
                <a:gd name="T30" fmla="*/ 10 w 20"/>
                <a:gd name="T31" fmla="*/ 10 h 24"/>
                <a:gd name="T32" fmla="*/ 12 w 20"/>
                <a:gd name="T33" fmla="*/ 11 h 24"/>
                <a:gd name="T34" fmla="*/ 12 w 20"/>
                <a:gd name="T35" fmla="*/ 12 h 24"/>
                <a:gd name="T36" fmla="*/ 9 w 20"/>
                <a:gd name="T37" fmla="*/ 14 h 24"/>
                <a:gd name="T38" fmla="*/ 7 w 20"/>
                <a:gd name="T3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24">
                  <a:moveTo>
                    <a:pt x="19" y="11"/>
                  </a:moveTo>
                  <a:cubicBezTo>
                    <a:pt x="19" y="10"/>
                    <a:pt x="19" y="9"/>
                    <a:pt x="18" y="8"/>
                  </a:cubicBezTo>
                  <a:cubicBezTo>
                    <a:pt x="16" y="8"/>
                    <a:pt x="14" y="9"/>
                    <a:pt x="12" y="7"/>
                  </a:cubicBezTo>
                  <a:cubicBezTo>
                    <a:pt x="11" y="5"/>
                    <a:pt x="11" y="4"/>
                    <a:pt x="11" y="2"/>
                  </a:cubicBezTo>
                  <a:cubicBezTo>
                    <a:pt x="11" y="0"/>
                    <a:pt x="8" y="0"/>
                    <a:pt x="7" y="2"/>
                  </a:cubicBezTo>
                  <a:cubicBezTo>
                    <a:pt x="7" y="5"/>
                    <a:pt x="5" y="7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0" y="11"/>
                    <a:pt x="2" y="12"/>
                  </a:cubicBezTo>
                  <a:cubicBezTo>
                    <a:pt x="5" y="15"/>
                    <a:pt x="7" y="17"/>
                    <a:pt x="7" y="21"/>
                  </a:cubicBezTo>
                  <a:cubicBezTo>
                    <a:pt x="8" y="24"/>
                    <a:pt x="12" y="24"/>
                    <a:pt x="11" y="21"/>
                  </a:cubicBezTo>
                  <a:cubicBezTo>
                    <a:pt x="11" y="17"/>
                    <a:pt x="14" y="14"/>
                    <a:pt x="18" y="14"/>
                  </a:cubicBezTo>
                  <a:cubicBezTo>
                    <a:pt x="20" y="14"/>
                    <a:pt x="20" y="12"/>
                    <a:pt x="19" y="11"/>
                  </a:cubicBezTo>
                  <a:close/>
                  <a:moveTo>
                    <a:pt x="7" y="11"/>
                  </a:moveTo>
                  <a:cubicBezTo>
                    <a:pt x="7" y="10"/>
                    <a:pt x="8" y="9"/>
                    <a:pt x="9" y="8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0" y="13"/>
                    <a:pt x="9" y="14"/>
                  </a:cubicBezTo>
                  <a:cubicBezTo>
                    <a:pt x="9" y="13"/>
                    <a:pt x="8" y="12"/>
                    <a:pt x="7" y="11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51" y="1073"/>
              <a:ext cx="63" cy="68"/>
            </a:xfrm>
            <a:custGeom>
              <a:avLst/>
              <a:gdLst>
                <a:gd name="T0" fmla="*/ 27 w 30"/>
                <a:gd name="T1" fmla="*/ 12 h 32"/>
                <a:gd name="T2" fmla="*/ 18 w 30"/>
                <a:gd name="T3" fmla="*/ 12 h 32"/>
                <a:gd name="T4" fmla="*/ 15 w 30"/>
                <a:gd name="T5" fmla="*/ 3 h 32"/>
                <a:gd name="T6" fmla="*/ 11 w 30"/>
                <a:gd name="T7" fmla="*/ 4 h 32"/>
                <a:gd name="T8" fmla="*/ 6 w 30"/>
                <a:gd name="T9" fmla="*/ 15 h 32"/>
                <a:gd name="T10" fmla="*/ 5 w 30"/>
                <a:gd name="T11" fmla="*/ 18 h 32"/>
                <a:gd name="T12" fmla="*/ 3 w 30"/>
                <a:gd name="T13" fmla="*/ 18 h 32"/>
                <a:gd name="T14" fmla="*/ 5 w 30"/>
                <a:gd name="T15" fmla="*/ 23 h 32"/>
                <a:gd name="T16" fmla="*/ 15 w 30"/>
                <a:gd name="T17" fmla="*/ 30 h 32"/>
                <a:gd name="T18" fmla="*/ 20 w 30"/>
                <a:gd name="T19" fmla="*/ 29 h 32"/>
                <a:gd name="T20" fmla="*/ 20 w 30"/>
                <a:gd name="T21" fmla="*/ 22 h 32"/>
                <a:gd name="T22" fmla="*/ 25 w 30"/>
                <a:gd name="T23" fmla="*/ 18 h 32"/>
                <a:gd name="T24" fmla="*/ 28 w 30"/>
                <a:gd name="T25" fmla="*/ 16 h 32"/>
                <a:gd name="T26" fmla="*/ 27 w 30"/>
                <a:gd name="T27" fmla="*/ 12 h 32"/>
                <a:gd name="T28" fmla="*/ 10 w 30"/>
                <a:gd name="T29" fmla="*/ 18 h 32"/>
                <a:gd name="T30" fmla="*/ 13 w 30"/>
                <a:gd name="T31" fmla="*/ 15 h 32"/>
                <a:gd name="T32" fmla="*/ 16 w 30"/>
                <a:gd name="T33" fmla="*/ 17 h 32"/>
                <a:gd name="T34" fmla="*/ 17 w 30"/>
                <a:gd name="T35" fmla="*/ 18 h 32"/>
                <a:gd name="T36" fmla="*/ 16 w 30"/>
                <a:gd name="T37" fmla="*/ 19 h 32"/>
                <a:gd name="T38" fmla="*/ 15 w 30"/>
                <a:gd name="T39" fmla="*/ 22 h 32"/>
                <a:gd name="T40" fmla="*/ 10 w 30"/>
                <a:gd name="T41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32">
                  <a:moveTo>
                    <a:pt x="27" y="12"/>
                  </a:moveTo>
                  <a:cubicBezTo>
                    <a:pt x="24" y="13"/>
                    <a:pt x="21" y="14"/>
                    <a:pt x="18" y="12"/>
                  </a:cubicBezTo>
                  <a:cubicBezTo>
                    <a:pt x="16" y="10"/>
                    <a:pt x="16" y="7"/>
                    <a:pt x="15" y="3"/>
                  </a:cubicBezTo>
                  <a:cubicBezTo>
                    <a:pt x="15" y="0"/>
                    <a:pt x="11" y="1"/>
                    <a:pt x="11" y="4"/>
                  </a:cubicBezTo>
                  <a:cubicBezTo>
                    <a:pt x="11" y="8"/>
                    <a:pt x="11" y="13"/>
                    <a:pt x="6" y="15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0" y="20"/>
                    <a:pt x="2" y="23"/>
                    <a:pt x="5" y="23"/>
                  </a:cubicBezTo>
                  <a:cubicBezTo>
                    <a:pt x="10" y="21"/>
                    <a:pt x="13" y="26"/>
                    <a:pt x="15" y="30"/>
                  </a:cubicBezTo>
                  <a:cubicBezTo>
                    <a:pt x="16" y="32"/>
                    <a:pt x="20" y="32"/>
                    <a:pt x="20" y="29"/>
                  </a:cubicBezTo>
                  <a:cubicBezTo>
                    <a:pt x="19" y="27"/>
                    <a:pt x="19" y="24"/>
                    <a:pt x="20" y="22"/>
                  </a:cubicBezTo>
                  <a:cubicBezTo>
                    <a:pt x="20" y="20"/>
                    <a:pt x="23" y="19"/>
                    <a:pt x="25" y="18"/>
                  </a:cubicBezTo>
                  <a:cubicBezTo>
                    <a:pt x="26" y="17"/>
                    <a:pt x="27" y="17"/>
                    <a:pt x="28" y="16"/>
                  </a:cubicBezTo>
                  <a:cubicBezTo>
                    <a:pt x="30" y="15"/>
                    <a:pt x="30" y="12"/>
                    <a:pt x="27" y="12"/>
                  </a:cubicBezTo>
                  <a:close/>
                  <a:moveTo>
                    <a:pt x="10" y="18"/>
                  </a:moveTo>
                  <a:cubicBezTo>
                    <a:pt x="11" y="17"/>
                    <a:pt x="12" y="16"/>
                    <a:pt x="13" y="15"/>
                  </a:cubicBezTo>
                  <a:cubicBezTo>
                    <a:pt x="14" y="16"/>
                    <a:pt x="15" y="17"/>
                    <a:pt x="16" y="17"/>
                  </a:cubicBezTo>
                  <a:cubicBezTo>
                    <a:pt x="16" y="17"/>
                    <a:pt x="17" y="18"/>
                    <a:pt x="17" y="18"/>
                  </a:cubicBezTo>
                  <a:cubicBezTo>
                    <a:pt x="17" y="18"/>
                    <a:pt x="16" y="18"/>
                    <a:pt x="16" y="19"/>
                  </a:cubicBezTo>
                  <a:cubicBezTo>
                    <a:pt x="16" y="20"/>
                    <a:pt x="15" y="21"/>
                    <a:pt x="15" y="22"/>
                  </a:cubicBezTo>
                  <a:cubicBezTo>
                    <a:pt x="14" y="20"/>
                    <a:pt x="12" y="19"/>
                    <a:pt x="10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917" y="1230"/>
              <a:ext cx="147" cy="141"/>
            </a:xfrm>
            <a:custGeom>
              <a:avLst/>
              <a:gdLst>
                <a:gd name="T0" fmla="*/ 55 w 70"/>
                <a:gd name="T1" fmla="*/ 39 h 67"/>
                <a:gd name="T2" fmla="*/ 68 w 70"/>
                <a:gd name="T3" fmla="*/ 25 h 67"/>
                <a:gd name="T4" fmla="*/ 48 w 70"/>
                <a:gd name="T5" fmla="*/ 18 h 67"/>
                <a:gd name="T6" fmla="*/ 35 w 70"/>
                <a:gd name="T7" fmla="*/ 0 h 67"/>
                <a:gd name="T8" fmla="*/ 25 w 70"/>
                <a:gd name="T9" fmla="*/ 21 h 67"/>
                <a:gd name="T10" fmla="*/ 14 w 70"/>
                <a:gd name="T11" fmla="*/ 22 h 67"/>
                <a:gd name="T12" fmla="*/ 4 w 70"/>
                <a:gd name="T13" fmla="*/ 29 h 67"/>
                <a:gd name="T14" fmla="*/ 18 w 70"/>
                <a:gd name="T15" fmla="*/ 43 h 67"/>
                <a:gd name="T16" fmla="*/ 16 w 70"/>
                <a:gd name="T17" fmla="*/ 58 h 67"/>
                <a:gd name="T18" fmla="*/ 22 w 70"/>
                <a:gd name="T19" fmla="*/ 66 h 67"/>
                <a:gd name="T20" fmla="*/ 31 w 70"/>
                <a:gd name="T21" fmla="*/ 63 h 67"/>
                <a:gd name="T22" fmla="*/ 36 w 70"/>
                <a:gd name="T23" fmla="*/ 58 h 67"/>
                <a:gd name="T24" fmla="*/ 38 w 70"/>
                <a:gd name="T25" fmla="*/ 53 h 67"/>
                <a:gd name="T26" fmla="*/ 47 w 70"/>
                <a:gd name="T27" fmla="*/ 61 h 67"/>
                <a:gd name="T28" fmla="*/ 59 w 70"/>
                <a:gd name="T29" fmla="*/ 62 h 67"/>
                <a:gd name="T30" fmla="*/ 55 w 70"/>
                <a:gd name="T31" fmla="*/ 39 h 67"/>
                <a:gd name="T32" fmla="*/ 54 w 70"/>
                <a:gd name="T33" fmla="*/ 57 h 67"/>
                <a:gd name="T34" fmla="*/ 40 w 70"/>
                <a:gd name="T35" fmla="*/ 50 h 67"/>
                <a:gd name="T36" fmla="*/ 39 w 70"/>
                <a:gd name="T37" fmla="*/ 51 h 67"/>
                <a:gd name="T38" fmla="*/ 37 w 70"/>
                <a:gd name="T39" fmla="*/ 50 h 67"/>
                <a:gd name="T40" fmla="*/ 25 w 70"/>
                <a:gd name="T41" fmla="*/ 61 h 67"/>
                <a:gd name="T42" fmla="*/ 22 w 70"/>
                <a:gd name="T43" fmla="*/ 53 h 67"/>
                <a:gd name="T44" fmla="*/ 21 w 70"/>
                <a:gd name="T45" fmla="*/ 44 h 67"/>
                <a:gd name="T46" fmla="*/ 22 w 70"/>
                <a:gd name="T47" fmla="*/ 40 h 67"/>
                <a:gd name="T48" fmla="*/ 10 w 70"/>
                <a:gd name="T49" fmla="*/ 31 h 67"/>
                <a:gd name="T50" fmla="*/ 18 w 70"/>
                <a:gd name="T51" fmla="*/ 27 h 67"/>
                <a:gd name="T52" fmla="*/ 27 w 70"/>
                <a:gd name="T53" fmla="*/ 25 h 67"/>
                <a:gd name="T54" fmla="*/ 29 w 70"/>
                <a:gd name="T55" fmla="*/ 22 h 67"/>
                <a:gd name="T56" fmla="*/ 30 w 70"/>
                <a:gd name="T57" fmla="*/ 16 h 67"/>
                <a:gd name="T58" fmla="*/ 34 w 70"/>
                <a:gd name="T59" fmla="*/ 6 h 67"/>
                <a:gd name="T60" fmla="*/ 43 w 70"/>
                <a:gd name="T61" fmla="*/ 19 h 67"/>
                <a:gd name="T62" fmla="*/ 44 w 70"/>
                <a:gd name="T63" fmla="*/ 22 h 67"/>
                <a:gd name="T64" fmla="*/ 60 w 70"/>
                <a:gd name="T65" fmla="*/ 25 h 67"/>
                <a:gd name="T66" fmla="*/ 50 w 70"/>
                <a:gd name="T67" fmla="*/ 35 h 67"/>
                <a:gd name="T68" fmla="*/ 51 w 70"/>
                <a:gd name="T69" fmla="*/ 39 h 67"/>
                <a:gd name="T70" fmla="*/ 51 w 70"/>
                <a:gd name="T71" fmla="*/ 40 h 67"/>
                <a:gd name="T72" fmla="*/ 54 w 70"/>
                <a:gd name="T73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67">
                  <a:moveTo>
                    <a:pt x="55" y="39"/>
                  </a:moveTo>
                  <a:cubicBezTo>
                    <a:pt x="62" y="37"/>
                    <a:pt x="70" y="31"/>
                    <a:pt x="68" y="25"/>
                  </a:cubicBezTo>
                  <a:cubicBezTo>
                    <a:pt x="65" y="19"/>
                    <a:pt x="55" y="17"/>
                    <a:pt x="48" y="18"/>
                  </a:cubicBezTo>
                  <a:cubicBezTo>
                    <a:pt x="48" y="11"/>
                    <a:pt x="43" y="0"/>
                    <a:pt x="35" y="0"/>
                  </a:cubicBezTo>
                  <a:cubicBezTo>
                    <a:pt x="27" y="1"/>
                    <a:pt x="26" y="14"/>
                    <a:pt x="25" y="21"/>
                  </a:cubicBezTo>
                  <a:cubicBezTo>
                    <a:pt x="22" y="20"/>
                    <a:pt x="17" y="21"/>
                    <a:pt x="14" y="22"/>
                  </a:cubicBezTo>
                  <a:cubicBezTo>
                    <a:pt x="10" y="23"/>
                    <a:pt x="6" y="25"/>
                    <a:pt x="4" y="29"/>
                  </a:cubicBezTo>
                  <a:cubicBezTo>
                    <a:pt x="0" y="37"/>
                    <a:pt x="12" y="41"/>
                    <a:pt x="18" y="43"/>
                  </a:cubicBezTo>
                  <a:cubicBezTo>
                    <a:pt x="17" y="48"/>
                    <a:pt x="16" y="54"/>
                    <a:pt x="16" y="58"/>
                  </a:cubicBezTo>
                  <a:cubicBezTo>
                    <a:pt x="16" y="62"/>
                    <a:pt x="18" y="65"/>
                    <a:pt x="22" y="66"/>
                  </a:cubicBezTo>
                  <a:cubicBezTo>
                    <a:pt x="25" y="67"/>
                    <a:pt x="29" y="66"/>
                    <a:pt x="31" y="63"/>
                  </a:cubicBezTo>
                  <a:cubicBezTo>
                    <a:pt x="33" y="61"/>
                    <a:pt x="34" y="60"/>
                    <a:pt x="36" y="58"/>
                  </a:cubicBezTo>
                  <a:cubicBezTo>
                    <a:pt x="36" y="56"/>
                    <a:pt x="38" y="55"/>
                    <a:pt x="38" y="53"/>
                  </a:cubicBezTo>
                  <a:cubicBezTo>
                    <a:pt x="39" y="57"/>
                    <a:pt x="44" y="60"/>
                    <a:pt x="47" y="61"/>
                  </a:cubicBezTo>
                  <a:cubicBezTo>
                    <a:pt x="51" y="63"/>
                    <a:pt x="55" y="64"/>
                    <a:pt x="59" y="62"/>
                  </a:cubicBezTo>
                  <a:cubicBezTo>
                    <a:pt x="68" y="58"/>
                    <a:pt x="60" y="44"/>
                    <a:pt x="55" y="39"/>
                  </a:cubicBezTo>
                  <a:close/>
                  <a:moveTo>
                    <a:pt x="54" y="57"/>
                  </a:moveTo>
                  <a:cubicBezTo>
                    <a:pt x="48" y="57"/>
                    <a:pt x="45" y="52"/>
                    <a:pt x="40" y="50"/>
                  </a:cubicBezTo>
                  <a:cubicBezTo>
                    <a:pt x="39" y="50"/>
                    <a:pt x="39" y="50"/>
                    <a:pt x="39" y="51"/>
                  </a:cubicBezTo>
                  <a:cubicBezTo>
                    <a:pt x="38" y="50"/>
                    <a:pt x="38" y="50"/>
                    <a:pt x="37" y="50"/>
                  </a:cubicBezTo>
                  <a:cubicBezTo>
                    <a:pt x="31" y="50"/>
                    <a:pt x="31" y="59"/>
                    <a:pt x="25" y="61"/>
                  </a:cubicBezTo>
                  <a:cubicBezTo>
                    <a:pt x="21" y="62"/>
                    <a:pt x="22" y="56"/>
                    <a:pt x="22" y="53"/>
                  </a:cubicBezTo>
                  <a:cubicBezTo>
                    <a:pt x="22" y="50"/>
                    <a:pt x="22" y="47"/>
                    <a:pt x="21" y="44"/>
                  </a:cubicBezTo>
                  <a:cubicBezTo>
                    <a:pt x="22" y="43"/>
                    <a:pt x="23" y="41"/>
                    <a:pt x="22" y="40"/>
                  </a:cubicBezTo>
                  <a:cubicBezTo>
                    <a:pt x="20" y="37"/>
                    <a:pt x="9" y="36"/>
                    <a:pt x="10" y="31"/>
                  </a:cubicBezTo>
                  <a:cubicBezTo>
                    <a:pt x="10" y="28"/>
                    <a:pt x="15" y="27"/>
                    <a:pt x="18" y="27"/>
                  </a:cubicBezTo>
                  <a:cubicBezTo>
                    <a:pt x="21" y="26"/>
                    <a:pt x="24" y="26"/>
                    <a:pt x="27" y="25"/>
                  </a:cubicBezTo>
                  <a:cubicBezTo>
                    <a:pt x="28" y="25"/>
                    <a:pt x="29" y="23"/>
                    <a:pt x="29" y="22"/>
                  </a:cubicBezTo>
                  <a:cubicBezTo>
                    <a:pt x="29" y="20"/>
                    <a:pt x="30" y="18"/>
                    <a:pt x="30" y="16"/>
                  </a:cubicBezTo>
                  <a:cubicBezTo>
                    <a:pt x="31" y="13"/>
                    <a:pt x="31" y="8"/>
                    <a:pt x="34" y="6"/>
                  </a:cubicBezTo>
                  <a:cubicBezTo>
                    <a:pt x="39" y="3"/>
                    <a:pt x="42" y="15"/>
                    <a:pt x="43" y="19"/>
                  </a:cubicBezTo>
                  <a:cubicBezTo>
                    <a:pt x="42" y="20"/>
                    <a:pt x="43" y="22"/>
                    <a:pt x="44" y="22"/>
                  </a:cubicBezTo>
                  <a:cubicBezTo>
                    <a:pt x="49" y="24"/>
                    <a:pt x="55" y="23"/>
                    <a:pt x="60" y="25"/>
                  </a:cubicBezTo>
                  <a:cubicBezTo>
                    <a:pt x="67" y="28"/>
                    <a:pt x="53" y="33"/>
                    <a:pt x="50" y="35"/>
                  </a:cubicBezTo>
                  <a:cubicBezTo>
                    <a:pt x="48" y="36"/>
                    <a:pt x="49" y="38"/>
                    <a:pt x="51" y="39"/>
                  </a:cubicBezTo>
                  <a:cubicBezTo>
                    <a:pt x="50" y="39"/>
                    <a:pt x="50" y="40"/>
                    <a:pt x="51" y="40"/>
                  </a:cubicBezTo>
                  <a:cubicBezTo>
                    <a:pt x="52" y="43"/>
                    <a:pt x="61" y="57"/>
                    <a:pt x="54" y="57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2460016" y="2031749"/>
            <a:ext cx="1097991" cy="420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步骤八</a:t>
            </a:r>
            <a:endParaRPr lang="zh-CN" altLang="en-US" sz="2135" dirty="0">
              <a:solidFill>
                <a:srgbClr val="0063A0"/>
              </a:solidFill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619589" y="2801274"/>
            <a:ext cx="57930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45" fontAlgn="auto">
              <a:lnSpc>
                <a:spcPct val="150000"/>
              </a:lnSpc>
            </a:pP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对于磁贴组，可以整体移动其位置。按住并拖动磁贴组标题至指定位置，松开鼠标即可，如图 1-19 所示。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58007" y="2010585"/>
            <a:ext cx="196656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移动磁贴组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pic>
        <p:nvPicPr>
          <p:cNvPr id="18" name="图片 17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5367" y="1061589"/>
            <a:ext cx="3436196" cy="5604241"/>
          </a:xfrm>
          <a:prstGeom prst="rect">
            <a:avLst/>
          </a:prstGeom>
        </p:spPr>
      </p:pic>
      <p:sp>
        <p:nvSpPr>
          <p:cNvPr id="15" name="斜纹 14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299868" y="218052"/>
            <a:ext cx="3726180" cy="603515"/>
            <a:chOff x="4793728" y="1533400"/>
            <a:chExt cx="3726180" cy="603515"/>
          </a:xfrm>
        </p:grpSpPr>
        <p:sp>
          <p:nvSpPr>
            <p:cNvPr id="35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341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使用全新的“开始”菜单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20" name="内容占位符 19"/>
          <p:cNvSpPr>
            <a:spLocks noGrp="1"/>
          </p:cNvSpPr>
          <p:nvPr>
            <p:ph sz="half" idx="2"/>
          </p:nvPr>
        </p:nvSpPr>
        <p:spPr>
          <a:xfrm>
            <a:off x="829537" y="3942440"/>
            <a:ext cx="5157257" cy="1908998"/>
          </a:xfrm>
        </p:spPr>
        <p:txBody>
          <a:bodyPr>
            <a:normAutofit/>
          </a:bodyPr>
          <a:p>
            <a:pPr indent="360045" fontAlgn="auto">
              <a:spcBef>
                <a:spcPts val="700"/>
              </a:spcBef>
            </a:pP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单击“开始”按钮。将鼠标指针置于其顶部或侧边，当指针变为双向箭头时进行拖动，即可调整“开始”菜单的高度或宽度，如图 1-20所示。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endParaRPr lang="zh-CN" altLang="en-US" sz="2400"/>
          </a:p>
        </p:txBody>
      </p:sp>
      <p:sp>
        <p:nvSpPr>
          <p:cNvPr id="22" name="内容占位符 21"/>
          <p:cNvSpPr>
            <a:spLocks noGrp="1"/>
          </p:cNvSpPr>
          <p:nvPr>
            <p:ph sz="quarter" idx="4"/>
          </p:nvPr>
        </p:nvSpPr>
        <p:spPr>
          <a:xfrm>
            <a:off x="6164572" y="3942440"/>
            <a:ext cx="5182653" cy="2162966"/>
          </a:xfrm>
        </p:spPr>
        <p:txBody>
          <a:bodyPr/>
          <a:p>
            <a:pPr indent="360045" fontAlgn="auto">
              <a:spcBef>
                <a:spcPts val="700"/>
              </a:spcBef>
            </a:pP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在“个性化”设置中打开“使用‘开始’全屏”功能，“开始”菜单可以全屏显示，如图 1-21 所示。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grpSp>
        <p:nvGrpSpPr>
          <p:cNvPr id="3" name="稻壳儿春秋广告/盗版必究        原创来源：http://chn.docer.com/works?userid=199329941#!/work_time"/>
          <p:cNvGrpSpPr>
            <a:grpSpLocks noChangeAspect="1"/>
          </p:cNvGrpSpPr>
          <p:nvPr/>
        </p:nvGrpSpPr>
        <p:grpSpPr bwMode="auto">
          <a:xfrm>
            <a:off x="1284141" y="2881698"/>
            <a:ext cx="592594" cy="667938"/>
            <a:chOff x="1647" y="926"/>
            <a:chExt cx="689" cy="776"/>
          </a:xfrm>
        </p:grpSpPr>
        <p:sp>
          <p:nvSpPr>
            <p:cNvPr id="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47" y="1059"/>
              <a:ext cx="689" cy="643"/>
            </a:xfrm>
            <a:custGeom>
              <a:avLst/>
              <a:gdLst>
                <a:gd name="T0" fmla="*/ 269 w 327"/>
                <a:gd name="T1" fmla="*/ 58 h 305"/>
                <a:gd name="T2" fmla="*/ 264 w 327"/>
                <a:gd name="T3" fmla="*/ 39 h 305"/>
                <a:gd name="T4" fmla="*/ 155 w 327"/>
                <a:gd name="T5" fmla="*/ 1 h 305"/>
                <a:gd name="T6" fmla="*/ 61 w 327"/>
                <a:gd name="T7" fmla="*/ 42 h 305"/>
                <a:gd name="T8" fmla="*/ 24 w 327"/>
                <a:gd name="T9" fmla="*/ 61 h 305"/>
                <a:gd name="T10" fmla="*/ 67 w 327"/>
                <a:gd name="T11" fmla="*/ 147 h 305"/>
                <a:gd name="T12" fmla="*/ 72 w 327"/>
                <a:gd name="T13" fmla="*/ 153 h 305"/>
                <a:gd name="T14" fmla="*/ 152 w 327"/>
                <a:gd name="T15" fmla="*/ 223 h 305"/>
                <a:gd name="T16" fmla="*/ 110 w 327"/>
                <a:gd name="T17" fmla="*/ 261 h 305"/>
                <a:gd name="T18" fmla="*/ 182 w 327"/>
                <a:gd name="T19" fmla="*/ 299 h 305"/>
                <a:gd name="T20" fmla="*/ 235 w 327"/>
                <a:gd name="T21" fmla="*/ 275 h 305"/>
                <a:gd name="T22" fmla="*/ 213 w 327"/>
                <a:gd name="T23" fmla="*/ 244 h 305"/>
                <a:gd name="T24" fmla="*/ 188 w 327"/>
                <a:gd name="T25" fmla="*/ 215 h 305"/>
                <a:gd name="T26" fmla="*/ 254 w 327"/>
                <a:gd name="T27" fmla="*/ 152 h 305"/>
                <a:gd name="T28" fmla="*/ 306 w 327"/>
                <a:gd name="T29" fmla="*/ 109 h 305"/>
                <a:gd name="T30" fmla="*/ 292 w 327"/>
                <a:gd name="T31" fmla="*/ 46 h 305"/>
                <a:gd name="T32" fmla="*/ 252 w 327"/>
                <a:gd name="T33" fmla="*/ 32 h 305"/>
                <a:gd name="T34" fmla="*/ 128 w 327"/>
                <a:gd name="T35" fmla="*/ 55 h 305"/>
                <a:gd name="T36" fmla="*/ 163 w 327"/>
                <a:gd name="T37" fmla="*/ 9 h 305"/>
                <a:gd name="T38" fmla="*/ 26 w 327"/>
                <a:gd name="T39" fmla="*/ 108 h 305"/>
                <a:gd name="T40" fmla="*/ 43 w 327"/>
                <a:gd name="T41" fmla="*/ 71 h 305"/>
                <a:gd name="T42" fmla="*/ 36 w 327"/>
                <a:gd name="T43" fmla="*/ 99 h 305"/>
                <a:gd name="T44" fmla="*/ 62 w 327"/>
                <a:gd name="T45" fmla="*/ 129 h 305"/>
                <a:gd name="T46" fmla="*/ 190 w 327"/>
                <a:gd name="T47" fmla="*/ 249 h 305"/>
                <a:gd name="T48" fmla="*/ 195 w 327"/>
                <a:gd name="T49" fmla="*/ 240 h 305"/>
                <a:gd name="T50" fmla="*/ 173 w 327"/>
                <a:gd name="T51" fmla="*/ 294 h 305"/>
                <a:gd name="T52" fmla="*/ 151 w 327"/>
                <a:gd name="T53" fmla="*/ 234 h 305"/>
                <a:gd name="T54" fmla="*/ 152 w 327"/>
                <a:gd name="T55" fmla="*/ 249 h 305"/>
                <a:gd name="T56" fmla="*/ 169 w 327"/>
                <a:gd name="T57" fmla="*/ 186 h 305"/>
                <a:gd name="T58" fmla="*/ 178 w 327"/>
                <a:gd name="T59" fmla="*/ 211 h 305"/>
                <a:gd name="T60" fmla="*/ 249 w 327"/>
                <a:gd name="T61" fmla="*/ 140 h 305"/>
                <a:gd name="T62" fmla="*/ 75 w 327"/>
                <a:gd name="T63" fmla="*/ 136 h 305"/>
                <a:gd name="T64" fmla="*/ 70 w 327"/>
                <a:gd name="T65" fmla="*/ 37 h 305"/>
                <a:gd name="T66" fmla="*/ 111 w 327"/>
                <a:gd name="T67" fmla="*/ 58 h 305"/>
                <a:gd name="T68" fmla="*/ 254 w 327"/>
                <a:gd name="T69" fmla="*/ 40 h 305"/>
                <a:gd name="T70" fmla="*/ 249 w 327"/>
                <a:gd name="T71" fmla="*/ 140 h 305"/>
                <a:gd name="T72" fmla="*/ 282 w 327"/>
                <a:gd name="T73" fmla="*/ 111 h 305"/>
                <a:gd name="T74" fmla="*/ 271 w 327"/>
                <a:gd name="T75" fmla="*/ 87 h 305"/>
                <a:gd name="T76" fmla="*/ 297 w 327"/>
                <a:gd name="T77" fmla="*/ 74 h 305"/>
                <a:gd name="T78" fmla="*/ 313 w 327"/>
                <a:gd name="T79" fmla="*/ 8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7" h="305">
                  <a:moveTo>
                    <a:pt x="292" y="46"/>
                  </a:moveTo>
                  <a:cubicBezTo>
                    <a:pt x="282" y="46"/>
                    <a:pt x="274" y="51"/>
                    <a:pt x="269" y="58"/>
                  </a:cubicBezTo>
                  <a:cubicBezTo>
                    <a:pt x="268" y="51"/>
                    <a:pt x="266" y="45"/>
                    <a:pt x="264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62" y="22"/>
                    <a:pt x="248" y="14"/>
                    <a:pt x="233" y="10"/>
                  </a:cubicBezTo>
                  <a:cubicBezTo>
                    <a:pt x="208" y="3"/>
                    <a:pt x="181" y="0"/>
                    <a:pt x="155" y="1"/>
                  </a:cubicBezTo>
                  <a:cubicBezTo>
                    <a:pt x="134" y="2"/>
                    <a:pt x="67" y="1"/>
                    <a:pt x="62" y="37"/>
                  </a:cubicBezTo>
                  <a:cubicBezTo>
                    <a:pt x="62" y="38"/>
                    <a:pt x="61" y="40"/>
                    <a:pt x="61" y="42"/>
                  </a:cubicBezTo>
                  <a:cubicBezTo>
                    <a:pt x="60" y="50"/>
                    <a:pt x="59" y="60"/>
                    <a:pt x="58" y="70"/>
                  </a:cubicBezTo>
                  <a:cubicBezTo>
                    <a:pt x="52" y="59"/>
                    <a:pt x="36" y="55"/>
                    <a:pt x="24" y="61"/>
                  </a:cubicBezTo>
                  <a:cubicBezTo>
                    <a:pt x="8" y="68"/>
                    <a:pt x="0" y="88"/>
                    <a:pt x="9" y="104"/>
                  </a:cubicBezTo>
                  <a:cubicBezTo>
                    <a:pt x="22" y="126"/>
                    <a:pt x="51" y="129"/>
                    <a:pt x="67" y="147"/>
                  </a:cubicBezTo>
                  <a:cubicBezTo>
                    <a:pt x="68" y="148"/>
                    <a:pt x="69" y="148"/>
                    <a:pt x="69" y="148"/>
                  </a:cubicBezTo>
                  <a:cubicBezTo>
                    <a:pt x="70" y="150"/>
                    <a:pt x="71" y="151"/>
                    <a:pt x="72" y="153"/>
                  </a:cubicBezTo>
                  <a:cubicBezTo>
                    <a:pt x="87" y="175"/>
                    <a:pt x="116" y="184"/>
                    <a:pt x="144" y="186"/>
                  </a:cubicBezTo>
                  <a:cubicBezTo>
                    <a:pt x="149" y="195"/>
                    <a:pt x="153" y="210"/>
                    <a:pt x="152" y="223"/>
                  </a:cubicBezTo>
                  <a:cubicBezTo>
                    <a:pt x="152" y="222"/>
                    <a:pt x="151" y="223"/>
                    <a:pt x="150" y="223"/>
                  </a:cubicBezTo>
                  <a:cubicBezTo>
                    <a:pt x="143" y="243"/>
                    <a:pt x="122" y="247"/>
                    <a:pt x="110" y="261"/>
                  </a:cubicBezTo>
                  <a:cubicBezTo>
                    <a:pt x="105" y="267"/>
                    <a:pt x="104" y="272"/>
                    <a:pt x="107" y="279"/>
                  </a:cubicBezTo>
                  <a:cubicBezTo>
                    <a:pt x="118" y="302"/>
                    <a:pt x="160" y="305"/>
                    <a:pt x="182" y="299"/>
                  </a:cubicBezTo>
                  <a:cubicBezTo>
                    <a:pt x="182" y="299"/>
                    <a:pt x="182" y="299"/>
                    <a:pt x="182" y="299"/>
                  </a:cubicBezTo>
                  <a:cubicBezTo>
                    <a:pt x="202" y="298"/>
                    <a:pt x="227" y="293"/>
                    <a:pt x="235" y="275"/>
                  </a:cubicBezTo>
                  <a:cubicBezTo>
                    <a:pt x="239" y="267"/>
                    <a:pt x="236" y="260"/>
                    <a:pt x="230" y="255"/>
                  </a:cubicBezTo>
                  <a:cubicBezTo>
                    <a:pt x="225" y="250"/>
                    <a:pt x="219" y="247"/>
                    <a:pt x="213" y="244"/>
                  </a:cubicBezTo>
                  <a:cubicBezTo>
                    <a:pt x="207" y="240"/>
                    <a:pt x="194" y="235"/>
                    <a:pt x="190" y="228"/>
                  </a:cubicBezTo>
                  <a:cubicBezTo>
                    <a:pt x="189" y="224"/>
                    <a:pt x="188" y="220"/>
                    <a:pt x="188" y="215"/>
                  </a:cubicBezTo>
                  <a:cubicBezTo>
                    <a:pt x="188" y="208"/>
                    <a:pt x="188" y="192"/>
                    <a:pt x="192" y="184"/>
                  </a:cubicBezTo>
                  <a:cubicBezTo>
                    <a:pt x="216" y="181"/>
                    <a:pt x="241" y="172"/>
                    <a:pt x="254" y="152"/>
                  </a:cubicBezTo>
                  <a:cubicBezTo>
                    <a:pt x="256" y="152"/>
                    <a:pt x="258" y="152"/>
                    <a:pt x="258" y="150"/>
                  </a:cubicBezTo>
                  <a:cubicBezTo>
                    <a:pt x="268" y="129"/>
                    <a:pt x="287" y="121"/>
                    <a:pt x="306" y="109"/>
                  </a:cubicBezTo>
                  <a:cubicBezTo>
                    <a:pt x="315" y="103"/>
                    <a:pt x="322" y="96"/>
                    <a:pt x="324" y="85"/>
                  </a:cubicBezTo>
                  <a:cubicBezTo>
                    <a:pt x="327" y="65"/>
                    <a:pt x="312" y="45"/>
                    <a:pt x="292" y="46"/>
                  </a:cubicBezTo>
                  <a:close/>
                  <a:moveTo>
                    <a:pt x="163" y="9"/>
                  </a:moveTo>
                  <a:cubicBezTo>
                    <a:pt x="187" y="9"/>
                    <a:pt x="234" y="9"/>
                    <a:pt x="252" y="32"/>
                  </a:cubicBezTo>
                  <a:cubicBezTo>
                    <a:pt x="245" y="52"/>
                    <a:pt x="189" y="55"/>
                    <a:pt x="174" y="57"/>
                  </a:cubicBezTo>
                  <a:cubicBezTo>
                    <a:pt x="158" y="58"/>
                    <a:pt x="143" y="58"/>
                    <a:pt x="128" y="55"/>
                  </a:cubicBezTo>
                  <a:cubicBezTo>
                    <a:pt x="125" y="55"/>
                    <a:pt x="76" y="45"/>
                    <a:pt x="73" y="30"/>
                  </a:cubicBezTo>
                  <a:cubicBezTo>
                    <a:pt x="90" y="9"/>
                    <a:pt x="142" y="9"/>
                    <a:pt x="163" y="9"/>
                  </a:cubicBezTo>
                  <a:close/>
                  <a:moveTo>
                    <a:pt x="39" y="117"/>
                  </a:moveTo>
                  <a:cubicBezTo>
                    <a:pt x="34" y="114"/>
                    <a:pt x="30" y="111"/>
                    <a:pt x="26" y="108"/>
                  </a:cubicBezTo>
                  <a:cubicBezTo>
                    <a:pt x="18" y="101"/>
                    <a:pt x="14" y="95"/>
                    <a:pt x="17" y="85"/>
                  </a:cubicBezTo>
                  <a:cubicBezTo>
                    <a:pt x="21" y="72"/>
                    <a:pt x="30" y="64"/>
                    <a:pt x="43" y="71"/>
                  </a:cubicBezTo>
                  <a:cubicBezTo>
                    <a:pt x="56" y="78"/>
                    <a:pt x="53" y="95"/>
                    <a:pt x="37" y="95"/>
                  </a:cubicBezTo>
                  <a:cubicBezTo>
                    <a:pt x="35" y="95"/>
                    <a:pt x="34" y="99"/>
                    <a:pt x="36" y="99"/>
                  </a:cubicBezTo>
                  <a:cubicBezTo>
                    <a:pt x="45" y="102"/>
                    <a:pt x="53" y="99"/>
                    <a:pt x="57" y="93"/>
                  </a:cubicBezTo>
                  <a:cubicBezTo>
                    <a:pt x="57" y="105"/>
                    <a:pt x="59" y="117"/>
                    <a:pt x="62" y="129"/>
                  </a:cubicBezTo>
                  <a:cubicBezTo>
                    <a:pt x="55" y="124"/>
                    <a:pt x="46" y="121"/>
                    <a:pt x="39" y="117"/>
                  </a:cubicBezTo>
                  <a:close/>
                  <a:moveTo>
                    <a:pt x="190" y="249"/>
                  </a:moveTo>
                  <a:cubicBezTo>
                    <a:pt x="194" y="254"/>
                    <a:pt x="200" y="249"/>
                    <a:pt x="197" y="243"/>
                  </a:cubicBezTo>
                  <a:cubicBezTo>
                    <a:pt x="196" y="242"/>
                    <a:pt x="196" y="241"/>
                    <a:pt x="195" y="240"/>
                  </a:cubicBezTo>
                  <a:cubicBezTo>
                    <a:pt x="203" y="246"/>
                    <a:pt x="212" y="250"/>
                    <a:pt x="218" y="255"/>
                  </a:cubicBezTo>
                  <a:cubicBezTo>
                    <a:pt x="251" y="282"/>
                    <a:pt x="193" y="290"/>
                    <a:pt x="173" y="294"/>
                  </a:cubicBezTo>
                  <a:cubicBezTo>
                    <a:pt x="149" y="292"/>
                    <a:pt x="97" y="286"/>
                    <a:pt x="122" y="262"/>
                  </a:cubicBezTo>
                  <a:cubicBezTo>
                    <a:pt x="133" y="252"/>
                    <a:pt x="145" y="246"/>
                    <a:pt x="151" y="234"/>
                  </a:cubicBezTo>
                  <a:cubicBezTo>
                    <a:pt x="150" y="238"/>
                    <a:pt x="148" y="241"/>
                    <a:pt x="146" y="244"/>
                  </a:cubicBezTo>
                  <a:cubicBezTo>
                    <a:pt x="143" y="249"/>
                    <a:pt x="149" y="253"/>
                    <a:pt x="152" y="249"/>
                  </a:cubicBezTo>
                  <a:cubicBezTo>
                    <a:pt x="166" y="235"/>
                    <a:pt x="162" y="203"/>
                    <a:pt x="150" y="186"/>
                  </a:cubicBezTo>
                  <a:cubicBezTo>
                    <a:pt x="157" y="186"/>
                    <a:pt x="163" y="186"/>
                    <a:pt x="169" y="186"/>
                  </a:cubicBezTo>
                  <a:cubicBezTo>
                    <a:pt x="174" y="186"/>
                    <a:pt x="179" y="185"/>
                    <a:pt x="184" y="185"/>
                  </a:cubicBezTo>
                  <a:cubicBezTo>
                    <a:pt x="180" y="193"/>
                    <a:pt x="178" y="204"/>
                    <a:pt x="178" y="211"/>
                  </a:cubicBezTo>
                  <a:cubicBezTo>
                    <a:pt x="177" y="224"/>
                    <a:pt x="181" y="238"/>
                    <a:pt x="190" y="249"/>
                  </a:cubicBezTo>
                  <a:close/>
                  <a:moveTo>
                    <a:pt x="249" y="140"/>
                  </a:moveTo>
                  <a:cubicBezTo>
                    <a:pt x="234" y="171"/>
                    <a:pt x="193" y="176"/>
                    <a:pt x="162" y="176"/>
                  </a:cubicBezTo>
                  <a:cubicBezTo>
                    <a:pt x="129" y="176"/>
                    <a:pt x="88" y="170"/>
                    <a:pt x="75" y="136"/>
                  </a:cubicBezTo>
                  <a:cubicBezTo>
                    <a:pt x="64" y="108"/>
                    <a:pt x="68" y="44"/>
                    <a:pt x="68" y="44"/>
                  </a:cubicBezTo>
                  <a:cubicBezTo>
                    <a:pt x="68" y="41"/>
                    <a:pt x="69" y="39"/>
                    <a:pt x="70" y="37"/>
                  </a:cubicBezTo>
                  <a:cubicBezTo>
                    <a:pt x="71" y="39"/>
                    <a:pt x="72" y="42"/>
                    <a:pt x="74" y="44"/>
                  </a:cubicBezTo>
                  <a:cubicBezTo>
                    <a:pt x="83" y="52"/>
                    <a:pt x="100" y="55"/>
                    <a:pt x="111" y="58"/>
                  </a:cubicBezTo>
                  <a:cubicBezTo>
                    <a:pt x="126" y="62"/>
                    <a:pt x="141" y="64"/>
                    <a:pt x="157" y="64"/>
                  </a:cubicBezTo>
                  <a:cubicBezTo>
                    <a:pt x="167" y="64"/>
                    <a:pt x="238" y="58"/>
                    <a:pt x="254" y="40"/>
                  </a:cubicBezTo>
                  <a:cubicBezTo>
                    <a:pt x="254" y="41"/>
                    <a:pt x="254" y="42"/>
                    <a:pt x="255" y="42"/>
                  </a:cubicBezTo>
                  <a:cubicBezTo>
                    <a:pt x="265" y="71"/>
                    <a:pt x="263" y="112"/>
                    <a:pt x="249" y="140"/>
                  </a:cubicBezTo>
                  <a:close/>
                  <a:moveTo>
                    <a:pt x="313" y="86"/>
                  </a:moveTo>
                  <a:cubicBezTo>
                    <a:pt x="308" y="99"/>
                    <a:pt x="293" y="104"/>
                    <a:pt x="282" y="111"/>
                  </a:cubicBezTo>
                  <a:cubicBezTo>
                    <a:pt x="277" y="114"/>
                    <a:pt x="272" y="118"/>
                    <a:pt x="267" y="122"/>
                  </a:cubicBezTo>
                  <a:cubicBezTo>
                    <a:pt x="270" y="111"/>
                    <a:pt x="271" y="99"/>
                    <a:pt x="271" y="87"/>
                  </a:cubicBezTo>
                  <a:cubicBezTo>
                    <a:pt x="282" y="99"/>
                    <a:pt x="297" y="92"/>
                    <a:pt x="301" y="78"/>
                  </a:cubicBezTo>
                  <a:cubicBezTo>
                    <a:pt x="302" y="76"/>
                    <a:pt x="298" y="72"/>
                    <a:pt x="297" y="74"/>
                  </a:cubicBezTo>
                  <a:cubicBezTo>
                    <a:pt x="291" y="92"/>
                    <a:pt x="258" y="82"/>
                    <a:pt x="280" y="60"/>
                  </a:cubicBezTo>
                  <a:cubicBezTo>
                    <a:pt x="298" y="42"/>
                    <a:pt x="318" y="72"/>
                    <a:pt x="313" y="8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99" y="926"/>
              <a:ext cx="82" cy="101"/>
            </a:xfrm>
            <a:custGeom>
              <a:avLst/>
              <a:gdLst>
                <a:gd name="T0" fmla="*/ 37 w 39"/>
                <a:gd name="T1" fmla="*/ 23 h 48"/>
                <a:gd name="T2" fmla="*/ 38 w 39"/>
                <a:gd name="T3" fmla="*/ 22 h 48"/>
                <a:gd name="T4" fmla="*/ 35 w 39"/>
                <a:gd name="T5" fmla="*/ 19 h 48"/>
                <a:gd name="T6" fmla="*/ 20 w 39"/>
                <a:gd name="T7" fmla="*/ 4 h 48"/>
                <a:gd name="T8" fmla="*/ 14 w 39"/>
                <a:gd name="T9" fmla="*/ 5 h 48"/>
                <a:gd name="T10" fmla="*/ 13 w 39"/>
                <a:gd name="T11" fmla="*/ 17 h 48"/>
                <a:gd name="T12" fmla="*/ 4 w 39"/>
                <a:gd name="T13" fmla="*/ 24 h 48"/>
                <a:gd name="T14" fmla="*/ 1 w 39"/>
                <a:gd name="T15" fmla="*/ 25 h 48"/>
                <a:gd name="T16" fmla="*/ 2 w 39"/>
                <a:gd name="T17" fmla="*/ 28 h 48"/>
                <a:gd name="T18" fmla="*/ 18 w 39"/>
                <a:gd name="T19" fmla="*/ 45 h 48"/>
                <a:gd name="T20" fmla="*/ 24 w 39"/>
                <a:gd name="T21" fmla="*/ 44 h 48"/>
                <a:gd name="T22" fmla="*/ 25 w 39"/>
                <a:gd name="T23" fmla="*/ 34 h 48"/>
                <a:gd name="T24" fmla="*/ 31 w 39"/>
                <a:gd name="T25" fmla="*/ 27 h 48"/>
                <a:gd name="T26" fmla="*/ 33 w 39"/>
                <a:gd name="T27" fmla="*/ 26 h 48"/>
                <a:gd name="T28" fmla="*/ 35 w 39"/>
                <a:gd name="T29" fmla="*/ 27 h 48"/>
                <a:gd name="T30" fmla="*/ 37 w 39"/>
                <a:gd name="T31" fmla="*/ 23 h 48"/>
                <a:gd name="T32" fmla="*/ 11 w 39"/>
                <a:gd name="T33" fmla="*/ 26 h 48"/>
                <a:gd name="T34" fmla="*/ 14 w 39"/>
                <a:gd name="T35" fmla="*/ 24 h 48"/>
                <a:gd name="T36" fmla="*/ 18 w 39"/>
                <a:gd name="T37" fmla="*/ 19 h 48"/>
                <a:gd name="T38" fmla="*/ 23 w 39"/>
                <a:gd name="T39" fmla="*/ 26 h 48"/>
                <a:gd name="T40" fmla="*/ 24 w 39"/>
                <a:gd name="T41" fmla="*/ 26 h 48"/>
                <a:gd name="T42" fmla="*/ 23 w 39"/>
                <a:gd name="T43" fmla="*/ 28 h 48"/>
                <a:gd name="T44" fmla="*/ 20 w 39"/>
                <a:gd name="T45" fmla="*/ 34 h 48"/>
                <a:gd name="T46" fmla="*/ 11 w 39"/>
                <a:gd name="T47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48">
                  <a:moveTo>
                    <a:pt x="37" y="23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9" y="20"/>
                    <a:pt x="36" y="18"/>
                    <a:pt x="35" y="19"/>
                  </a:cubicBezTo>
                  <a:cubicBezTo>
                    <a:pt x="23" y="27"/>
                    <a:pt x="22" y="12"/>
                    <a:pt x="20" y="4"/>
                  </a:cubicBezTo>
                  <a:cubicBezTo>
                    <a:pt x="19" y="0"/>
                    <a:pt x="14" y="1"/>
                    <a:pt x="14" y="5"/>
                  </a:cubicBezTo>
                  <a:cubicBezTo>
                    <a:pt x="15" y="9"/>
                    <a:pt x="15" y="13"/>
                    <a:pt x="13" y="17"/>
                  </a:cubicBezTo>
                  <a:cubicBezTo>
                    <a:pt x="12" y="18"/>
                    <a:pt x="5" y="26"/>
                    <a:pt x="4" y="24"/>
                  </a:cubicBezTo>
                  <a:cubicBezTo>
                    <a:pt x="3" y="22"/>
                    <a:pt x="0" y="23"/>
                    <a:pt x="1" y="25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10" y="31"/>
                    <a:pt x="17" y="35"/>
                    <a:pt x="18" y="45"/>
                  </a:cubicBezTo>
                  <a:cubicBezTo>
                    <a:pt x="19" y="48"/>
                    <a:pt x="24" y="47"/>
                    <a:pt x="24" y="44"/>
                  </a:cubicBezTo>
                  <a:cubicBezTo>
                    <a:pt x="23" y="40"/>
                    <a:pt x="24" y="37"/>
                    <a:pt x="25" y="34"/>
                  </a:cubicBezTo>
                  <a:cubicBezTo>
                    <a:pt x="26" y="32"/>
                    <a:pt x="29" y="29"/>
                    <a:pt x="31" y="27"/>
                  </a:cubicBezTo>
                  <a:cubicBezTo>
                    <a:pt x="32" y="27"/>
                    <a:pt x="33" y="27"/>
                    <a:pt x="33" y="26"/>
                  </a:cubicBezTo>
                  <a:cubicBezTo>
                    <a:pt x="34" y="26"/>
                    <a:pt x="34" y="26"/>
                    <a:pt x="35" y="27"/>
                  </a:cubicBezTo>
                  <a:cubicBezTo>
                    <a:pt x="37" y="28"/>
                    <a:pt x="39" y="24"/>
                    <a:pt x="37" y="23"/>
                  </a:cubicBezTo>
                  <a:close/>
                  <a:moveTo>
                    <a:pt x="11" y="26"/>
                  </a:moveTo>
                  <a:cubicBezTo>
                    <a:pt x="12" y="25"/>
                    <a:pt x="13" y="25"/>
                    <a:pt x="14" y="24"/>
                  </a:cubicBezTo>
                  <a:cubicBezTo>
                    <a:pt x="15" y="23"/>
                    <a:pt x="17" y="21"/>
                    <a:pt x="18" y="19"/>
                  </a:cubicBezTo>
                  <a:cubicBezTo>
                    <a:pt x="19" y="22"/>
                    <a:pt x="21" y="24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3" y="27"/>
                    <a:pt x="23" y="28"/>
                  </a:cubicBezTo>
                  <a:cubicBezTo>
                    <a:pt x="22" y="30"/>
                    <a:pt x="21" y="32"/>
                    <a:pt x="20" y="34"/>
                  </a:cubicBezTo>
                  <a:cubicBezTo>
                    <a:pt x="18" y="30"/>
                    <a:pt x="14" y="28"/>
                    <a:pt x="11" y="2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212" y="989"/>
              <a:ext cx="105" cy="108"/>
            </a:xfrm>
            <a:custGeom>
              <a:avLst/>
              <a:gdLst>
                <a:gd name="T0" fmla="*/ 46 w 50"/>
                <a:gd name="T1" fmla="*/ 20 h 51"/>
                <a:gd name="T2" fmla="*/ 46 w 50"/>
                <a:gd name="T3" fmla="*/ 20 h 51"/>
                <a:gd name="T4" fmla="*/ 46 w 50"/>
                <a:gd name="T5" fmla="*/ 20 h 51"/>
                <a:gd name="T6" fmla="*/ 25 w 50"/>
                <a:gd name="T7" fmla="*/ 3 h 51"/>
                <a:gd name="T8" fmla="*/ 19 w 50"/>
                <a:gd name="T9" fmla="*/ 3 h 51"/>
                <a:gd name="T10" fmla="*/ 6 w 50"/>
                <a:gd name="T11" fmla="*/ 20 h 51"/>
                <a:gd name="T12" fmla="*/ 2 w 50"/>
                <a:gd name="T13" fmla="*/ 20 h 51"/>
                <a:gd name="T14" fmla="*/ 2 w 50"/>
                <a:gd name="T15" fmla="*/ 20 h 51"/>
                <a:gd name="T16" fmla="*/ 1 w 50"/>
                <a:gd name="T17" fmla="*/ 23 h 51"/>
                <a:gd name="T18" fmla="*/ 4 w 50"/>
                <a:gd name="T19" fmla="*/ 25 h 51"/>
                <a:gd name="T20" fmla="*/ 16 w 50"/>
                <a:gd name="T21" fmla="*/ 37 h 51"/>
                <a:gd name="T22" fmla="*/ 20 w 50"/>
                <a:gd name="T23" fmla="*/ 49 h 51"/>
                <a:gd name="T24" fmla="*/ 25 w 50"/>
                <a:gd name="T25" fmla="*/ 48 h 51"/>
                <a:gd name="T26" fmla="*/ 43 w 50"/>
                <a:gd name="T27" fmla="*/ 25 h 51"/>
                <a:gd name="T28" fmla="*/ 47 w 50"/>
                <a:gd name="T29" fmla="*/ 25 h 51"/>
                <a:gd name="T30" fmla="*/ 46 w 50"/>
                <a:gd name="T31" fmla="*/ 20 h 51"/>
                <a:gd name="T32" fmla="*/ 22 w 50"/>
                <a:gd name="T33" fmla="*/ 38 h 51"/>
                <a:gd name="T34" fmla="*/ 12 w 50"/>
                <a:gd name="T35" fmla="*/ 24 h 51"/>
                <a:gd name="T36" fmla="*/ 12 w 50"/>
                <a:gd name="T37" fmla="*/ 23 h 51"/>
                <a:gd name="T38" fmla="*/ 22 w 50"/>
                <a:gd name="T39" fmla="*/ 13 h 51"/>
                <a:gd name="T40" fmla="*/ 33 w 50"/>
                <a:gd name="T41" fmla="*/ 23 h 51"/>
                <a:gd name="T42" fmla="*/ 22 w 50"/>
                <a:gd name="T4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1">
                  <a:moveTo>
                    <a:pt x="46" y="20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5" y="20"/>
                    <a:pt x="26" y="14"/>
                    <a:pt x="25" y="3"/>
                  </a:cubicBezTo>
                  <a:cubicBezTo>
                    <a:pt x="24" y="0"/>
                    <a:pt x="19" y="0"/>
                    <a:pt x="19" y="3"/>
                  </a:cubicBezTo>
                  <a:cubicBezTo>
                    <a:pt x="19" y="12"/>
                    <a:pt x="14" y="18"/>
                    <a:pt x="6" y="20"/>
                  </a:cubicBezTo>
                  <a:cubicBezTo>
                    <a:pt x="5" y="19"/>
                    <a:pt x="3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2"/>
                    <a:pt x="1" y="23"/>
                  </a:cubicBezTo>
                  <a:cubicBezTo>
                    <a:pt x="1" y="24"/>
                    <a:pt x="3" y="26"/>
                    <a:pt x="4" y="25"/>
                  </a:cubicBezTo>
                  <a:cubicBezTo>
                    <a:pt x="7" y="22"/>
                    <a:pt x="15" y="35"/>
                    <a:pt x="16" y="37"/>
                  </a:cubicBezTo>
                  <a:cubicBezTo>
                    <a:pt x="17" y="41"/>
                    <a:pt x="19" y="45"/>
                    <a:pt x="20" y="49"/>
                  </a:cubicBezTo>
                  <a:cubicBezTo>
                    <a:pt x="21" y="51"/>
                    <a:pt x="25" y="50"/>
                    <a:pt x="25" y="48"/>
                  </a:cubicBezTo>
                  <a:cubicBezTo>
                    <a:pt x="26" y="37"/>
                    <a:pt x="31" y="27"/>
                    <a:pt x="43" y="25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9" y="25"/>
                    <a:pt x="50" y="20"/>
                    <a:pt x="46" y="20"/>
                  </a:cubicBezTo>
                  <a:close/>
                  <a:moveTo>
                    <a:pt x="22" y="38"/>
                  </a:moveTo>
                  <a:cubicBezTo>
                    <a:pt x="20" y="33"/>
                    <a:pt x="17" y="28"/>
                    <a:pt x="12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6" y="21"/>
                    <a:pt x="20" y="18"/>
                    <a:pt x="22" y="13"/>
                  </a:cubicBezTo>
                  <a:cubicBezTo>
                    <a:pt x="25" y="18"/>
                    <a:pt x="29" y="21"/>
                    <a:pt x="33" y="23"/>
                  </a:cubicBezTo>
                  <a:cubicBezTo>
                    <a:pt x="28" y="26"/>
                    <a:pt x="24" y="32"/>
                    <a:pt x="22" y="3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180" y="1426"/>
              <a:ext cx="80" cy="91"/>
            </a:xfrm>
            <a:custGeom>
              <a:avLst/>
              <a:gdLst>
                <a:gd name="T0" fmla="*/ 37 w 38"/>
                <a:gd name="T1" fmla="*/ 23 h 43"/>
                <a:gd name="T2" fmla="*/ 37 w 38"/>
                <a:gd name="T3" fmla="*/ 22 h 43"/>
                <a:gd name="T4" fmla="*/ 35 w 38"/>
                <a:gd name="T5" fmla="*/ 21 h 43"/>
                <a:gd name="T6" fmla="*/ 32 w 38"/>
                <a:gd name="T7" fmla="*/ 19 h 43"/>
                <a:gd name="T8" fmla="*/ 21 w 38"/>
                <a:gd name="T9" fmla="*/ 3 h 43"/>
                <a:gd name="T10" fmla="*/ 17 w 38"/>
                <a:gd name="T11" fmla="*/ 3 h 43"/>
                <a:gd name="T12" fmla="*/ 3 w 38"/>
                <a:gd name="T13" fmla="*/ 17 h 43"/>
                <a:gd name="T14" fmla="*/ 1 w 38"/>
                <a:gd name="T15" fmla="*/ 18 h 43"/>
                <a:gd name="T16" fmla="*/ 1 w 38"/>
                <a:gd name="T17" fmla="*/ 21 h 43"/>
                <a:gd name="T18" fmla="*/ 13 w 38"/>
                <a:gd name="T19" fmla="*/ 40 h 43"/>
                <a:gd name="T20" fmla="*/ 18 w 38"/>
                <a:gd name="T21" fmla="*/ 40 h 43"/>
                <a:gd name="T22" fmla="*/ 35 w 38"/>
                <a:gd name="T23" fmla="*/ 26 h 43"/>
                <a:gd name="T24" fmla="*/ 37 w 38"/>
                <a:gd name="T25" fmla="*/ 23 h 43"/>
                <a:gd name="T26" fmla="*/ 16 w 38"/>
                <a:gd name="T27" fmla="*/ 32 h 43"/>
                <a:gd name="T28" fmla="*/ 9 w 38"/>
                <a:gd name="T29" fmla="*/ 21 h 43"/>
                <a:gd name="T30" fmla="*/ 18 w 38"/>
                <a:gd name="T31" fmla="*/ 13 h 43"/>
                <a:gd name="T32" fmla="*/ 25 w 38"/>
                <a:gd name="T33" fmla="*/ 23 h 43"/>
                <a:gd name="T34" fmla="*/ 16 w 38"/>
                <a:gd name="T35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43">
                  <a:moveTo>
                    <a:pt x="37" y="23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6" y="21"/>
                    <a:pt x="36" y="21"/>
                    <a:pt x="35" y="21"/>
                  </a:cubicBezTo>
                  <a:cubicBezTo>
                    <a:pt x="35" y="19"/>
                    <a:pt x="34" y="18"/>
                    <a:pt x="32" y="19"/>
                  </a:cubicBezTo>
                  <a:cubicBezTo>
                    <a:pt x="23" y="21"/>
                    <a:pt x="22" y="10"/>
                    <a:pt x="21" y="3"/>
                  </a:cubicBezTo>
                  <a:cubicBezTo>
                    <a:pt x="21" y="0"/>
                    <a:pt x="17" y="1"/>
                    <a:pt x="17" y="3"/>
                  </a:cubicBezTo>
                  <a:cubicBezTo>
                    <a:pt x="15" y="9"/>
                    <a:pt x="12" y="20"/>
                    <a:pt x="3" y="17"/>
                  </a:cubicBezTo>
                  <a:cubicBezTo>
                    <a:pt x="2" y="17"/>
                    <a:pt x="2" y="18"/>
                    <a:pt x="1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9" y="25"/>
                    <a:pt x="11" y="32"/>
                    <a:pt x="13" y="40"/>
                  </a:cubicBezTo>
                  <a:cubicBezTo>
                    <a:pt x="14" y="43"/>
                    <a:pt x="17" y="43"/>
                    <a:pt x="18" y="40"/>
                  </a:cubicBezTo>
                  <a:cubicBezTo>
                    <a:pt x="19" y="34"/>
                    <a:pt x="27" y="23"/>
                    <a:pt x="35" y="26"/>
                  </a:cubicBezTo>
                  <a:cubicBezTo>
                    <a:pt x="36" y="27"/>
                    <a:pt x="38" y="25"/>
                    <a:pt x="37" y="23"/>
                  </a:cubicBezTo>
                  <a:close/>
                  <a:moveTo>
                    <a:pt x="16" y="32"/>
                  </a:moveTo>
                  <a:cubicBezTo>
                    <a:pt x="14" y="28"/>
                    <a:pt x="13" y="24"/>
                    <a:pt x="9" y="21"/>
                  </a:cubicBezTo>
                  <a:cubicBezTo>
                    <a:pt x="13" y="20"/>
                    <a:pt x="16" y="17"/>
                    <a:pt x="18" y="13"/>
                  </a:cubicBezTo>
                  <a:cubicBezTo>
                    <a:pt x="19" y="17"/>
                    <a:pt x="21" y="21"/>
                    <a:pt x="25" y="23"/>
                  </a:cubicBezTo>
                  <a:cubicBezTo>
                    <a:pt x="21" y="25"/>
                    <a:pt x="18" y="28"/>
                    <a:pt x="16" y="32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06" y="1381"/>
              <a:ext cx="76" cy="81"/>
            </a:xfrm>
            <a:custGeom>
              <a:avLst/>
              <a:gdLst>
                <a:gd name="T0" fmla="*/ 32 w 36"/>
                <a:gd name="T1" fmla="*/ 13 h 38"/>
                <a:gd name="T2" fmla="*/ 29 w 36"/>
                <a:gd name="T3" fmla="*/ 13 h 38"/>
                <a:gd name="T4" fmla="*/ 20 w 36"/>
                <a:gd name="T5" fmla="*/ 3 h 38"/>
                <a:gd name="T6" fmla="*/ 15 w 36"/>
                <a:gd name="T7" fmla="*/ 3 h 38"/>
                <a:gd name="T8" fmla="*/ 3 w 36"/>
                <a:gd name="T9" fmla="*/ 16 h 38"/>
                <a:gd name="T10" fmla="*/ 2 w 36"/>
                <a:gd name="T11" fmla="*/ 19 h 38"/>
                <a:gd name="T12" fmla="*/ 5 w 36"/>
                <a:gd name="T13" fmla="*/ 22 h 38"/>
                <a:gd name="T14" fmla="*/ 16 w 36"/>
                <a:gd name="T15" fmla="*/ 35 h 38"/>
                <a:gd name="T16" fmla="*/ 21 w 36"/>
                <a:gd name="T17" fmla="*/ 33 h 38"/>
                <a:gd name="T18" fmla="*/ 23 w 36"/>
                <a:gd name="T19" fmla="*/ 23 h 38"/>
                <a:gd name="T20" fmla="*/ 33 w 36"/>
                <a:gd name="T21" fmla="*/ 18 h 38"/>
                <a:gd name="T22" fmla="*/ 33 w 36"/>
                <a:gd name="T23" fmla="*/ 18 h 38"/>
                <a:gd name="T24" fmla="*/ 33 w 36"/>
                <a:gd name="T25" fmla="*/ 17 h 38"/>
                <a:gd name="T26" fmla="*/ 32 w 36"/>
                <a:gd name="T27" fmla="*/ 13 h 38"/>
                <a:gd name="T28" fmla="*/ 12 w 36"/>
                <a:gd name="T29" fmla="*/ 18 h 38"/>
                <a:gd name="T30" fmla="*/ 18 w 36"/>
                <a:gd name="T31" fmla="*/ 12 h 38"/>
                <a:gd name="T32" fmla="*/ 22 w 36"/>
                <a:gd name="T33" fmla="*/ 16 h 38"/>
                <a:gd name="T34" fmla="*/ 19 w 36"/>
                <a:gd name="T35" fmla="*/ 19 h 38"/>
                <a:gd name="T36" fmla="*/ 17 w 36"/>
                <a:gd name="T37" fmla="*/ 24 h 38"/>
                <a:gd name="T38" fmla="*/ 12 w 36"/>
                <a:gd name="T39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8">
                  <a:moveTo>
                    <a:pt x="32" y="13"/>
                  </a:moveTo>
                  <a:cubicBezTo>
                    <a:pt x="31" y="13"/>
                    <a:pt x="30" y="13"/>
                    <a:pt x="29" y="13"/>
                  </a:cubicBezTo>
                  <a:cubicBezTo>
                    <a:pt x="24" y="13"/>
                    <a:pt x="20" y="8"/>
                    <a:pt x="20" y="3"/>
                  </a:cubicBezTo>
                  <a:cubicBezTo>
                    <a:pt x="19" y="1"/>
                    <a:pt x="15" y="0"/>
                    <a:pt x="15" y="3"/>
                  </a:cubicBezTo>
                  <a:cubicBezTo>
                    <a:pt x="15" y="10"/>
                    <a:pt x="11" y="17"/>
                    <a:pt x="3" y="16"/>
                  </a:cubicBezTo>
                  <a:cubicBezTo>
                    <a:pt x="1" y="16"/>
                    <a:pt x="0" y="18"/>
                    <a:pt x="2" y="19"/>
                  </a:cubicBezTo>
                  <a:cubicBezTo>
                    <a:pt x="2" y="21"/>
                    <a:pt x="3" y="22"/>
                    <a:pt x="5" y="22"/>
                  </a:cubicBezTo>
                  <a:cubicBezTo>
                    <a:pt x="12" y="21"/>
                    <a:pt x="14" y="29"/>
                    <a:pt x="16" y="35"/>
                  </a:cubicBezTo>
                  <a:cubicBezTo>
                    <a:pt x="17" y="38"/>
                    <a:pt x="21" y="36"/>
                    <a:pt x="21" y="33"/>
                  </a:cubicBezTo>
                  <a:cubicBezTo>
                    <a:pt x="21" y="30"/>
                    <a:pt x="21" y="25"/>
                    <a:pt x="23" y="23"/>
                  </a:cubicBezTo>
                  <a:cubicBezTo>
                    <a:pt x="25" y="19"/>
                    <a:pt x="29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7"/>
                  </a:cubicBezTo>
                  <a:cubicBezTo>
                    <a:pt x="36" y="17"/>
                    <a:pt x="35" y="12"/>
                    <a:pt x="32" y="13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4"/>
                    <a:pt x="18" y="12"/>
                  </a:cubicBezTo>
                  <a:cubicBezTo>
                    <a:pt x="19" y="13"/>
                    <a:pt x="20" y="15"/>
                    <a:pt x="22" y="16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18" y="21"/>
                    <a:pt x="17" y="22"/>
                    <a:pt x="17" y="24"/>
                  </a:cubicBezTo>
                  <a:cubicBezTo>
                    <a:pt x="15" y="22"/>
                    <a:pt x="14" y="20"/>
                    <a:pt x="12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022" y="940"/>
              <a:ext cx="42" cy="51"/>
            </a:xfrm>
            <a:custGeom>
              <a:avLst/>
              <a:gdLst>
                <a:gd name="T0" fmla="*/ 19 w 20"/>
                <a:gd name="T1" fmla="*/ 11 h 24"/>
                <a:gd name="T2" fmla="*/ 18 w 20"/>
                <a:gd name="T3" fmla="*/ 8 h 24"/>
                <a:gd name="T4" fmla="*/ 12 w 20"/>
                <a:gd name="T5" fmla="*/ 7 h 24"/>
                <a:gd name="T6" fmla="*/ 11 w 20"/>
                <a:gd name="T7" fmla="*/ 2 h 24"/>
                <a:gd name="T8" fmla="*/ 7 w 20"/>
                <a:gd name="T9" fmla="*/ 2 h 24"/>
                <a:gd name="T10" fmla="*/ 4 w 20"/>
                <a:gd name="T11" fmla="*/ 9 h 24"/>
                <a:gd name="T12" fmla="*/ 3 w 20"/>
                <a:gd name="T13" fmla="*/ 9 h 24"/>
                <a:gd name="T14" fmla="*/ 3 w 20"/>
                <a:gd name="T15" fmla="*/ 9 h 24"/>
                <a:gd name="T16" fmla="*/ 2 w 20"/>
                <a:gd name="T17" fmla="*/ 12 h 24"/>
                <a:gd name="T18" fmla="*/ 7 w 20"/>
                <a:gd name="T19" fmla="*/ 21 h 24"/>
                <a:gd name="T20" fmla="*/ 11 w 20"/>
                <a:gd name="T21" fmla="*/ 21 h 24"/>
                <a:gd name="T22" fmla="*/ 18 w 20"/>
                <a:gd name="T23" fmla="*/ 14 h 24"/>
                <a:gd name="T24" fmla="*/ 19 w 20"/>
                <a:gd name="T25" fmla="*/ 11 h 24"/>
                <a:gd name="T26" fmla="*/ 7 w 20"/>
                <a:gd name="T27" fmla="*/ 11 h 24"/>
                <a:gd name="T28" fmla="*/ 9 w 20"/>
                <a:gd name="T29" fmla="*/ 8 h 24"/>
                <a:gd name="T30" fmla="*/ 10 w 20"/>
                <a:gd name="T31" fmla="*/ 10 h 24"/>
                <a:gd name="T32" fmla="*/ 12 w 20"/>
                <a:gd name="T33" fmla="*/ 11 h 24"/>
                <a:gd name="T34" fmla="*/ 12 w 20"/>
                <a:gd name="T35" fmla="*/ 12 h 24"/>
                <a:gd name="T36" fmla="*/ 9 w 20"/>
                <a:gd name="T37" fmla="*/ 14 h 24"/>
                <a:gd name="T38" fmla="*/ 7 w 20"/>
                <a:gd name="T3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24">
                  <a:moveTo>
                    <a:pt x="19" y="11"/>
                  </a:moveTo>
                  <a:cubicBezTo>
                    <a:pt x="19" y="10"/>
                    <a:pt x="19" y="9"/>
                    <a:pt x="18" y="8"/>
                  </a:cubicBezTo>
                  <a:cubicBezTo>
                    <a:pt x="16" y="8"/>
                    <a:pt x="14" y="9"/>
                    <a:pt x="12" y="7"/>
                  </a:cubicBezTo>
                  <a:cubicBezTo>
                    <a:pt x="11" y="5"/>
                    <a:pt x="11" y="4"/>
                    <a:pt x="11" y="2"/>
                  </a:cubicBezTo>
                  <a:cubicBezTo>
                    <a:pt x="11" y="0"/>
                    <a:pt x="8" y="0"/>
                    <a:pt x="7" y="2"/>
                  </a:cubicBezTo>
                  <a:cubicBezTo>
                    <a:pt x="7" y="5"/>
                    <a:pt x="5" y="7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0" y="11"/>
                    <a:pt x="2" y="12"/>
                  </a:cubicBezTo>
                  <a:cubicBezTo>
                    <a:pt x="5" y="15"/>
                    <a:pt x="7" y="17"/>
                    <a:pt x="7" y="21"/>
                  </a:cubicBezTo>
                  <a:cubicBezTo>
                    <a:pt x="8" y="24"/>
                    <a:pt x="12" y="24"/>
                    <a:pt x="11" y="21"/>
                  </a:cubicBezTo>
                  <a:cubicBezTo>
                    <a:pt x="11" y="17"/>
                    <a:pt x="14" y="14"/>
                    <a:pt x="18" y="14"/>
                  </a:cubicBezTo>
                  <a:cubicBezTo>
                    <a:pt x="20" y="14"/>
                    <a:pt x="20" y="12"/>
                    <a:pt x="19" y="11"/>
                  </a:cubicBezTo>
                  <a:close/>
                  <a:moveTo>
                    <a:pt x="7" y="11"/>
                  </a:moveTo>
                  <a:cubicBezTo>
                    <a:pt x="7" y="10"/>
                    <a:pt x="8" y="9"/>
                    <a:pt x="9" y="8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0" y="13"/>
                    <a:pt x="9" y="14"/>
                  </a:cubicBezTo>
                  <a:cubicBezTo>
                    <a:pt x="9" y="13"/>
                    <a:pt x="8" y="12"/>
                    <a:pt x="7" y="11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51" y="1073"/>
              <a:ext cx="63" cy="68"/>
            </a:xfrm>
            <a:custGeom>
              <a:avLst/>
              <a:gdLst>
                <a:gd name="T0" fmla="*/ 27 w 30"/>
                <a:gd name="T1" fmla="*/ 12 h 32"/>
                <a:gd name="T2" fmla="*/ 18 w 30"/>
                <a:gd name="T3" fmla="*/ 12 h 32"/>
                <a:gd name="T4" fmla="*/ 15 w 30"/>
                <a:gd name="T5" fmla="*/ 3 h 32"/>
                <a:gd name="T6" fmla="*/ 11 w 30"/>
                <a:gd name="T7" fmla="*/ 4 h 32"/>
                <a:gd name="T8" fmla="*/ 6 w 30"/>
                <a:gd name="T9" fmla="*/ 15 h 32"/>
                <a:gd name="T10" fmla="*/ 5 w 30"/>
                <a:gd name="T11" fmla="*/ 18 h 32"/>
                <a:gd name="T12" fmla="*/ 3 w 30"/>
                <a:gd name="T13" fmla="*/ 18 h 32"/>
                <a:gd name="T14" fmla="*/ 5 w 30"/>
                <a:gd name="T15" fmla="*/ 23 h 32"/>
                <a:gd name="T16" fmla="*/ 15 w 30"/>
                <a:gd name="T17" fmla="*/ 30 h 32"/>
                <a:gd name="T18" fmla="*/ 20 w 30"/>
                <a:gd name="T19" fmla="*/ 29 h 32"/>
                <a:gd name="T20" fmla="*/ 20 w 30"/>
                <a:gd name="T21" fmla="*/ 22 h 32"/>
                <a:gd name="T22" fmla="*/ 25 w 30"/>
                <a:gd name="T23" fmla="*/ 18 h 32"/>
                <a:gd name="T24" fmla="*/ 28 w 30"/>
                <a:gd name="T25" fmla="*/ 16 h 32"/>
                <a:gd name="T26" fmla="*/ 27 w 30"/>
                <a:gd name="T27" fmla="*/ 12 h 32"/>
                <a:gd name="T28" fmla="*/ 10 w 30"/>
                <a:gd name="T29" fmla="*/ 18 h 32"/>
                <a:gd name="T30" fmla="*/ 13 w 30"/>
                <a:gd name="T31" fmla="*/ 15 h 32"/>
                <a:gd name="T32" fmla="*/ 16 w 30"/>
                <a:gd name="T33" fmla="*/ 17 h 32"/>
                <a:gd name="T34" fmla="*/ 17 w 30"/>
                <a:gd name="T35" fmla="*/ 18 h 32"/>
                <a:gd name="T36" fmla="*/ 16 w 30"/>
                <a:gd name="T37" fmla="*/ 19 h 32"/>
                <a:gd name="T38" fmla="*/ 15 w 30"/>
                <a:gd name="T39" fmla="*/ 22 h 32"/>
                <a:gd name="T40" fmla="*/ 10 w 30"/>
                <a:gd name="T41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32">
                  <a:moveTo>
                    <a:pt x="27" y="12"/>
                  </a:moveTo>
                  <a:cubicBezTo>
                    <a:pt x="24" y="13"/>
                    <a:pt x="21" y="14"/>
                    <a:pt x="18" y="12"/>
                  </a:cubicBezTo>
                  <a:cubicBezTo>
                    <a:pt x="16" y="10"/>
                    <a:pt x="16" y="7"/>
                    <a:pt x="15" y="3"/>
                  </a:cubicBezTo>
                  <a:cubicBezTo>
                    <a:pt x="15" y="0"/>
                    <a:pt x="11" y="1"/>
                    <a:pt x="11" y="4"/>
                  </a:cubicBezTo>
                  <a:cubicBezTo>
                    <a:pt x="11" y="8"/>
                    <a:pt x="11" y="13"/>
                    <a:pt x="6" y="15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0" y="20"/>
                    <a:pt x="2" y="23"/>
                    <a:pt x="5" y="23"/>
                  </a:cubicBezTo>
                  <a:cubicBezTo>
                    <a:pt x="10" y="21"/>
                    <a:pt x="13" y="26"/>
                    <a:pt x="15" y="30"/>
                  </a:cubicBezTo>
                  <a:cubicBezTo>
                    <a:pt x="16" y="32"/>
                    <a:pt x="20" y="32"/>
                    <a:pt x="20" y="29"/>
                  </a:cubicBezTo>
                  <a:cubicBezTo>
                    <a:pt x="19" y="27"/>
                    <a:pt x="19" y="24"/>
                    <a:pt x="20" y="22"/>
                  </a:cubicBezTo>
                  <a:cubicBezTo>
                    <a:pt x="20" y="20"/>
                    <a:pt x="23" y="19"/>
                    <a:pt x="25" y="18"/>
                  </a:cubicBezTo>
                  <a:cubicBezTo>
                    <a:pt x="26" y="17"/>
                    <a:pt x="27" y="17"/>
                    <a:pt x="28" y="16"/>
                  </a:cubicBezTo>
                  <a:cubicBezTo>
                    <a:pt x="30" y="15"/>
                    <a:pt x="30" y="12"/>
                    <a:pt x="27" y="12"/>
                  </a:cubicBezTo>
                  <a:close/>
                  <a:moveTo>
                    <a:pt x="10" y="18"/>
                  </a:moveTo>
                  <a:cubicBezTo>
                    <a:pt x="11" y="17"/>
                    <a:pt x="12" y="16"/>
                    <a:pt x="13" y="15"/>
                  </a:cubicBezTo>
                  <a:cubicBezTo>
                    <a:pt x="14" y="16"/>
                    <a:pt x="15" y="17"/>
                    <a:pt x="16" y="17"/>
                  </a:cubicBezTo>
                  <a:cubicBezTo>
                    <a:pt x="16" y="17"/>
                    <a:pt x="17" y="18"/>
                    <a:pt x="17" y="18"/>
                  </a:cubicBezTo>
                  <a:cubicBezTo>
                    <a:pt x="17" y="18"/>
                    <a:pt x="16" y="18"/>
                    <a:pt x="16" y="19"/>
                  </a:cubicBezTo>
                  <a:cubicBezTo>
                    <a:pt x="16" y="20"/>
                    <a:pt x="15" y="21"/>
                    <a:pt x="15" y="22"/>
                  </a:cubicBezTo>
                  <a:cubicBezTo>
                    <a:pt x="14" y="20"/>
                    <a:pt x="12" y="19"/>
                    <a:pt x="10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917" y="1230"/>
              <a:ext cx="147" cy="141"/>
            </a:xfrm>
            <a:custGeom>
              <a:avLst/>
              <a:gdLst>
                <a:gd name="T0" fmla="*/ 55 w 70"/>
                <a:gd name="T1" fmla="*/ 39 h 67"/>
                <a:gd name="T2" fmla="*/ 68 w 70"/>
                <a:gd name="T3" fmla="*/ 25 h 67"/>
                <a:gd name="T4" fmla="*/ 48 w 70"/>
                <a:gd name="T5" fmla="*/ 18 h 67"/>
                <a:gd name="T6" fmla="*/ 35 w 70"/>
                <a:gd name="T7" fmla="*/ 0 h 67"/>
                <a:gd name="T8" fmla="*/ 25 w 70"/>
                <a:gd name="T9" fmla="*/ 21 h 67"/>
                <a:gd name="T10" fmla="*/ 14 w 70"/>
                <a:gd name="T11" fmla="*/ 22 h 67"/>
                <a:gd name="T12" fmla="*/ 4 w 70"/>
                <a:gd name="T13" fmla="*/ 29 h 67"/>
                <a:gd name="T14" fmla="*/ 18 w 70"/>
                <a:gd name="T15" fmla="*/ 43 h 67"/>
                <a:gd name="T16" fmla="*/ 16 w 70"/>
                <a:gd name="T17" fmla="*/ 58 h 67"/>
                <a:gd name="T18" fmla="*/ 22 w 70"/>
                <a:gd name="T19" fmla="*/ 66 h 67"/>
                <a:gd name="T20" fmla="*/ 31 w 70"/>
                <a:gd name="T21" fmla="*/ 63 h 67"/>
                <a:gd name="T22" fmla="*/ 36 w 70"/>
                <a:gd name="T23" fmla="*/ 58 h 67"/>
                <a:gd name="T24" fmla="*/ 38 w 70"/>
                <a:gd name="T25" fmla="*/ 53 h 67"/>
                <a:gd name="T26" fmla="*/ 47 w 70"/>
                <a:gd name="T27" fmla="*/ 61 h 67"/>
                <a:gd name="T28" fmla="*/ 59 w 70"/>
                <a:gd name="T29" fmla="*/ 62 h 67"/>
                <a:gd name="T30" fmla="*/ 55 w 70"/>
                <a:gd name="T31" fmla="*/ 39 h 67"/>
                <a:gd name="T32" fmla="*/ 54 w 70"/>
                <a:gd name="T33" fmla="*/ 57 h 67"/>
                <a:gd name="T34" fmla="*/ 40 w 70"/>
                <a:gd name="T35" fmla="*/ 50 h 67"/>
                <a:gd name="T36" fmla="*/ 39 w 70"/>
                <a:gd name="T37" fmla="*/ 51 h 67"/>
                <a:gd name="T38" fmla="*/ 37 w 70"/>
                <a:gd name="T39" fmla="*/ 50 h 67"/>
                <a:gd name="T40" fmla="*/ 25 w 70"/>
                <a:gd name="T41" fmla="*/ 61 h 67"/>
                <a:gd name="T42" fmla="*/ 22 w 70"/>
                <a:gd name="T43" fmla="*/ 53 h 67"/>
                <a:gd name="T44" fmla="*/ 21 w 70"/>
                <a:gd name="T45" fmla="*/ 44 h 67"/>
                <a:gd name="T46" fmla="*/ 22 w 70"/>
                <a:gd name="T47" fmla="*/ 40 h 67"/>
                <a:gd name="T48" fmla="*/ 10 w 70"/>
                <a:gd name="T49" fmla="*/ 31 h 67"/>
                <a:gd name="T50" fmla="*/ 18 w 70"/>
                <a:gd name="T51" fmla="*/ 27 h 67"/>
                <a:gd name="T52" fmla="*/ 27 w 70"/>
                <a:gd name="T53" fmla="*/ 25 h 67"/>
                <a:gd name="T54" fmla="*/ 29 w 70"/>
                <a:gd name="T55" fmla="*/ 22 h 67"/>
                <a:gd name="T56" fmla="*/ 30 w 70"/>
                <a:gd name="T57" fmla="*/ 16 h 67"/>
                <a:gd name="T58" fmla="*/ 34 w 70"/>
                <a:gd name="T59" fmla="*/ 6 h 67"/>
                <a:gd name="T60" fmla="*/ 43 w 70"/>
                <a:gd name="T61" fmla="*/ 19 h 67"/>
                <a:gd name="T62" fmla="*/ 44 w 70"/>
                <a:gd name="T63" fmla="*/ 22 h 67"/>
                <a:gd name="T64" fmla="*/ 60 w 70"/>
                <a:gd name="T65" fmla="*/ 25 h 67"/>
                <a:gd name="T66" fmla="*/ 50 w 70"/>
                <a:gd name="T67" fmla="*/ 35 h 67"/>
                <a:gd name="T68" fmla="*/ 51 w 70"/>
                <a:gd name="T69" fmla="*/ 39 h 67"/>
                <a:gd name="T70" fmla="*/ 51 w 70"/>
                <a:gd name="T71" fmla="*/ 40 h 67"/>
                <a:gd name="T72" fmla="*/ 54 w 70"/>
                <a:gd name="T73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67">
                  <a:moveTo>
                    <a:pt x="55" y="39"/>
                  </a:moveTo>
                  <a:cubicBezTo>
                    <a:pt x="62" y="37"/>
                    <a:pt x="70" y="31"/>
                    <a:pt x="68" y="25"/>
                  </a:cubicBezTo>
                  <a:cubicBezTo>
                    <a:pt x="65" y="19"/>
                    <a:pt x="55" y="17"/>
                    <a:pt x="48" y="18"/>
                  </a:cubicBezTo>
                  <a:cubicBezTo>
                    <a:pt x="48" y="11"/>
                    <a:pt x="43" y="0"/>
                    <a:pt x="35" y="0"/>
                  </a:cubicBezTo>
                  <a:cubicBezTo>
                    <a:pt x="27" y="1"/>
                    <a:pt x="26" y="14"/>
                    <a:pt x="25" y="21"/>
                  </a:cubicBezTo>
                  <a:cubicBezTo>
                    <a:pt x="22" y="20"/>
                    <a:pt x="17" y="21"/>
                    <a:pt x="14" y="22"/>
                  </a:cubicBezTo>
                  <a:cubicBezTo>
                    <a:pt x="10" y="23"/>
                    <a:pt x="6" y="25"/>
                    <a:pt x="4" y="29"/>
                  </a:cubicBezTo>
                  <a:cubicBezTo>
                    <a:pt x="0" y="37"/>
                    <a:pt x="12" y="41"/>
                    <a:pt x="18" y="43"/>
                  </a:cubicBezTo>
                  <a:cubicBezTo>
                    <a:pt x="17" y="48"/>
                    <a:pt x="16" y="54"/>
                    <a:pt x="16" y="58"/>
                  </a:cubicBezTo>
                  <a:cubicBezTo>
                    <a:pt x="16" y="62"/>
                    <a:pt x="18" y="65"/>
                    <a:pt x="22" y="66"/>
                  </a:cubicBezTo>
                  <a:cubicBezTo>
                    <a:pt x="25" y="67"/>
                    <a:pt x="29" y="66"/>
                    <a:pt x="31" y="63"/>
                  </a:cubicBezTo>
                  <a:cubicBezTo>
                    <a:pt x="33" y="61"/>
                    <a:pt x="34" y="60"/>
                    <a:pt x="36" y="58"/>
                  </a:cubicBezTo>
                  <a:cubicBezTo>
                    <a:pt x="36" y="56"/>
                    <a:pt x="38" y="55"/>
                    <a:pt x="38" y="53"/>
                  </a:cubicBezTo>
                  <a:cubicBezTo>
                    <a:pt x="39" y="57"/>
                    <a:pt x="44" y="60"/>
                    <a:pt x="47" y="61"/>
                  </a:cubicBezTo>
                  <a:cubicBezTo>
                    <a:pt x="51" y="63"/>
                    <a:pt x="55" y="64"/>
                    <a:pt x="59" y="62"/>
                  </a:cubicBezTo>
                  <a:cubicBezTo>
                    <a:pt x="68" y="58"/>
                    <a:pt x="60" y="44"/>
                    <a:pt x="55" y="39"/>
                  </a:cubicBezTo>
                  <a:close/>
                  <a:moveTo>
                    <a:pt x="54" y="57"/>
                  </a:moveTo>
                  <a:cubicBezTo>
                    <a:pt x="48" y="57"/>
                    <a:pt x="45" y="52"/>
                    <a:pt x="40" y="50"/>
                  </a:cubicBezTo>
                  <a:cubicBezTo>
                    <a:pt x="39" y="50"/>
                    <a:pt x="39" y="50"/>
                    <a:pt x="39" y="51"/>
                  </a:cubicBezTo>
                  <a:cubicBezTo>
                    <a:pt x="38" y="50"/>
                    <a:pt x="38" y="50"/>
                    <a:pt x="37" y="50"/>
                  </a:cubicBezTo>
                  <a:cubicBezTo>
                    <a:pt x="31" y="50"/>
                    <a:pt x="31" y="59"/>
                    <a:pt x="25" y="61"/>
                  </a:cubicBezTo>
                  <a:cubicBezTo>
                    <a:pt x="21" y="62"/>
                    <a:pt x="22" y="56"/>
                    <a:pt x="22" y="53"/>
                  </a:cubicBezTo>
                  <a:cubicBezTo>
                    <a:pt x="22" y="50"/>
                    <a:pt x="22" y="47"/>
                    <a:pt x="21" y="44"/>
                  </a:cubicBezTo>
                  <a:cubicBezTo>
                    <a:pt x="22" y="43"/>
                    <a:pt x="23" y="41"/>
                    <a:pt x="22" y="40"/>
                  </a:cubicBezTo>
                  <a:cubicBezTo>
                    <a:pt x="20" y="37"/>
                    <a:pt x="9" y="36"/>
                    <a:pt x="10" y="31"/>
                  </a:cubicBezTo>
                  <a:cubicBezTo>
                    <a:pt x="10" y="28"/>
                    <a:pt x="15" y="27"/>
                    <a:pt x="18" y="27"/>
                  </a:cubicBezTo>
                  <a:cubicBezTo>
                    <a:pt x="21" y="26"/>
                    <a:pt x="24" y="26"/>
                    <a:pt x="27" y="25"/>
                  </a:cubicBezTo>
                  <a:cubicBezTo>
                    <a:pt x="28" y="25"/>
                    <a:pt x="29" y="23"/>
                    <a:pt x="29" y="22"/>
                  </a:cubicBezTo>
                  <a:cubicBezTo>
                    <a:pt x="29" y="20"/>
                    <a:pt x="30" y="18"/>
                    <a:pt x="30" y="16"/>
                  </a:cubicBezTo>
                  <a:cubicBezTo>
                    <a:pt x="31" y="13"/>
                    <a:pt x="31" y="8"/>
                    <a:pt x="34" y="6"/>
                  </a:cubicBezTo>
                  <a:cubicBezTo>
                    <a:pt x="39" y="3"/>
                    <a:pt x="42" y="15"/>
                    <a:pt x="43" y="19"/>
                  </a:cubicBezTo>
                  <a:cubicBezTo>
                    <a:pt x="42" y="20"/>
                    <a:pt x="43" y="22"/>
                    <a:pt x="44" y="22"/>
                  </a:cubicBezTo>
                  <a:cubicBezTo>
                    <a:pt x="49" y="24"/>
                    <a:pt x="55" y="23"/>
                    <a:pt x="60" y="25"/>
                  </a:cubicBezTo>
                  <a:cubicBezTo>
                    <a:pt x="67" y="28"/>
                    <a:pt x="53" y="33"/>
                    <a:pt x="50" y="35"/>
                  </a:cubicBezTo>
                  <a:cubicBezTo>
                    <a:pt x="48" y="36"/>
                    <a:pt x="49" y="38"/>
                    <a:pt x="51" y="39"/>
                  </a:cubicBezTo>
                  <a:cubicBezTo>
                    <a:pt x="50" y="39"/>
                    <a:pt x="50" y="40"/>
                    <a:pt x="51" y="40"/>
                  </a:cubicBezTo>
                  <a:cubicBezTo>
                    <a:pt x="52" y="43"/>
                    <a:pt x="61" y="57"/>
                    <a:pt x="54" y="57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1993560" y="3083179"/>
            <a:ext cx="1097991" cy="420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步骤一</a:t>
            </a:r>
            <a:endParaRPr lang="zh-CN" altLang="en-US" sz="2135" dirty="0">
              <a:solidFill>
                <a:srgbClr val="0063A0"/>
              </a:solidFill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grpSp>
        <p:nvGrpSpPr>
          <p:cNvPr id="23" name="稻壳儿春秋广告/盗版必究        原创来源：http://chn.docer.com/works?userid=199329941#!/work_time"/>
          <p:cNvGrpSpPr>
            <a:grpSpLocks noChangeAspect="1"/>
          </p:cNvGrpSpPr>
          <p:nvPr/>
        </p:nvGrpSpPr>
        <p:grpSpPr bwMode="auto">
          <a:xfrm>
            <a:off x="6530286" y="2872385"/>
            <a:ext cx="592594" cy="667938"/>
            <a:chOff x="1647" y="926"/>
            <a:chExt cx="689" cy="776"/>
          </a:xfrm>
        </p:grpSpPr>
        <p:sp>
          <p:nvSpPr>
            <p:cNvPr id="2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47" y="1059"/>
              <a:ext cx="689" cy="643"/>
            </a:xfrm>
            <a:custGeom>
              <a:avLst/>
              <a:gdLst>
                <a:gd name="T0" fmla="*/ 269 w 327"/>
                <a:gd name="T1" fmla="*/ 58 h 305"/>
                <a:gd name="T2" fmla="*/ 264 w 327"/>
                <a:gd name="T3" fmla="*/ 39 h 305"/>
                <a:gd name="T4" fmla="*/ 155 w 327"/>
                <a:gd name="T5" fmla="*/ 1 h 305"/>
                <a:gd name="T6" fmla="*/ 61 w 327"/>
                <a:gd name="T7" fmla="*/ 42 h 305"/>
                <a:gd name="T8" fmla="*/ 24 w 327"/>
                <a:gd name="T9" fmla="*/ 61 h 305"/>
                <a:gd name="T10" fmla="*/ 67 w 327"/>
                <a:gd name="T11" fmla="*/ 147 h 305"/>
                <a:gd name="T12" fmla="*/ 72 w 327"/>
                <a:gd name="T13" fmla="*/ 153 h 305"/>
                <a:gd name="T14" fmla="*/ 152 w 327"/>
                <a:gd name="T15" fmla="*/ 223 h 305"/>
                <a:gd name="T16" fmla="*/ 110 w 327"/>
                <a:gd name="T17" fmla="*/ 261 h 305"/>
                <a:gd name="T18" fmla="*/ 182 w 327"/>
                <a:gd name="T19" fmla="*/ 299 h 305"/>
                <a:gd name="T20" fmla="*/ 235 w 327"/>
                <a:gd name="T21" fmla="*/ 275 h 305"/>
                <a:gd name="T22" fmla="*/ 213 w 327"/>
                <a:gd name="T23" fmla="*/ 244 h 305"/>
                <a:gd name="T24" fmla="*/ 188 w 327"/>
                <a:gd name="T25" fmla="*/ 215 h 305"/>
                <a:gd name="T26" fmla="*/ 254 w 327"/>
                <a:gd name="T27" fmla="*/ 152 h 305"/>
                <a:gd name="T28" fmla="*/ 306 w 327"/>
                <a:gd name="T29" fmla="*/ 109 h 305"/>
                <a:gd name="T30" fmla="*/ 292 w 327"/>
                <a:gd name="T31" fmla="*/ 46 h 305"/>
                <a:gd name="T32" fmla="*/ 252 w 327"/>
                <a:gd name="T33" fmla="*/ 32 h 305"/>
                <a:gd name="T34" fmla="*/ 128 w 327"/>
                <a:gd name="T35" fmla="*/ 55 h 305"/>
                <a:gd name="T36" fmla="*/ 163 w 327"/>
                <a:gd name="T37" fmla="*/ 9 h 305"/>
                <a:gd name="T38" fmla="*/ 26 w 327"/>
                <a:gd name="T39" fmla="*/ 108 h 305"/>
                <a:gd name="T40" fmla="*/ 43 w 327"/>
                <a:gd name="T41" fmla="*/ 71 h 305"/>
                <a:gd name="T42" fmla="*/ 36 w 327"/>
                <a:gd name="T43" fmla="*/ 99 h 305"/>
                <a:gd name="T44" fmla="*/ 62 w 327"/>
                <a:gd name="T45" fmla="*/ 129 h 305"/>
                <a:gd name="T46" fmla="*/ 190 w 327"/>
                <a:gd name="T47" fmla="*/ 249 h 305"/>
                <a:gd name="T48" fmla="*/ 195 w 327"/>
                <a:gd name="T49" fmla="*/ 240 h 305"/>
                <a:gd name="T50" fmla="*/ 173 w 327"/>
                <a:gd name="T51" fmla="*/ 294 h 305"/>
                <a:gd name="T52" fmla="*/ 151 w 327"/>
                <a:gd name="T53" fmla="*/ 234 h 305"/>
                <a:gd name="T54" fmla="*/ 152 w 327"/>
                <a:gd name="T55" fmla="*/ 249 h 305"/>
                <a:gd name="T56" fmla="*/ 169 w 327"/>
                <a:gd name="T57" fmla="*/ 186 h 305"/>
                <a:gd name="T58" fmla="*/ 178 w 327"/>
                <a:gd name="T59" fmla="*/ 211 h 305"/>
                <a:gd name="T60" fmla="*/ 249 w 327"/>
                <a:gd name="T61" fmla="*/ 140 h 305"/>
                <a:gd name="T62" fmla="*/ 75 w 327"/>
                <a:gd name="T63" fmla="*/ 136 h 305"/>
                <a:gd name="T64" fmla="*/ 70 w 327"/>
                <a:gd name="T65" fmla="*/ 37 h 305"/>
                <a:gd name="T66" fmla="*/ 111 w 327"/>
                <a:gd name="T67" fmla="*/ 58 h 305"/>
                <a:gd name="T68" fmla="*/ 254 w 327"/>
                <a:gd name="T69" fmla="*/ 40 h 305"/>
                <a:gd name="T70" fmla="*/ 249 w 327"/>
                <a:gd name="T71" fmla="*/ 140 h 305"/>
                <a:gd name="T72" fmla="*/ 282 w 327"/>
                <a:gd name="T73" fmla="*/ 111 h 305"/>
                <a:gd name="T74" fmla="*/ 271 w 327"/>
                <a:gd name="T75" fmla="*/ 87 h 305"/>
                <a:gd name="T76" fmla="*/ 297 w 327"/>
                <a:gd name="T77" fmla="*/ 74 h 305"/>
                <a:gd name="T78" fmla="*/ 313 w 327"/>
                <a:gd name="T79" fmla="*/ 8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7" h="305">
                  <a:moveTo>
                    <a:pt x="292" y="46"/>
                  </a:moveTo>
                  <a:cubicBezTo>
                    <a:pt x="282" y="46"/>
                    <a:pt x="274" y="51"/>
                    <a:pt x="269" y="58"/>
                  </a:cubicBezTo>
                  <a:cubicBezTo>
                    <a:pt x="268" y="51"/>
                    <a:pt x="266" y="45"/>
                    <a:pt x="264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62" y="22"/>
                    <a:pt x="248" y="14"/>
                    <a:pt x="233" y="10"/>
                  </a:cubicBezTo>
                  <a:cubicBezTo>
                    <a:pt x="208" y="3"/>
                    <a:pt x="181" y="0"/>
                    <a:pt x="155" y="1"/>
                  </a:cubicBezTo>
                  <a:cubicBezTo>
                    <a:pt x="134" y="2"/>
                    <a:pt x="67" y="1"/>
                    <a:pt x="62" y="37"/>
                  </a:cubicBezTo>
                  <a:cubicBezTo>
                    <a:pt x="62" y="38"/>
                    <a:pt x="61" y="40"/>
                    <a:pt x="61" y="42"/>
                  </a:cubicBezTo>
                  <a:cubicBezTo>
                    <a:pt x="60" y="50"/>
                    <a:pt x="59" y="60"/>
                    <a:pt x="58" y="70"/>
                  </a:cubicBezTo>
                  <a:cubicBezTo>
                    <a:pt x="52" y="59"/>
                    <a:pt x="36" y="55"/>
                    <a:pt x="24" y="61"/>
                  </a:cubicBezTo>
                  <a:cubicBezTo>
                    <a:pt x="8" y="68"/>
                    <a:pt x="0" y="88"/>
                    <a:pt x="9" y="104"/>
                  </a:cubicBezTo>
                  <a:cubicBezTo>
                    <a:pt x="22" y="126"/>
                    <a:pt x="51" y="129"/>
                    <a:pt x="67" y="147"/>
                  </a:cubicBezTo>
                  <a:cubicBezTo>
                    <a:pt x="68" y="148"/>
                    <a:pt x="69" y="148"/>
                    <a:pt x="69" y="148"/>
                  </a:cubicBezTo>
                  <a:cubicBezTo>
                    <a:pt x="70" y="150"/>
                    <a:pt x="71" y="151"/>
                    <a:pt x="72" y="153"/>
                  </a:cubicBezTo>
                  <a:cubicBezTo>
                    <a:pt x="87" y="175"/>
                    <a:pt x="116" y="184"/>
                    <a:pt x="144" y="186"/>
                  </a:cubicBezTo>
                  <a:cubicBezTo>
                    <a:pt x="149" y="195"/>
                    <a:pt x="153" y="210"/>
                    <a:pt x="152" y="223"/>
                  </a:cubicBezTo>
                  <a:cubicBezTo>
                    <a:pt x="152" y="222"/>
                    <a:pt x="151" y="223"/>
                    <a:pt x="150" y="223"/>
                  </a:cubicBezTo>
                  <a:cubicBezTo>
                    <a:pt x="143" y="243"/>
                    <a:pt x="122" y="247"/>
                    <a:pt x="110" y="261"/>
                  </a:cubicBezTo>
                  <a:cubicBezTo>
                    <a:pt x="105" y="267"/>
                    <a:pt x="104" y="272"/>
                    <a:pt x="107" y="279"/>
                  </a:cubicBezTo>
                  <a:cubicBezTo>
                    <a:pt x="118" y="302"/>
                    <a:pt x="160" y="305"/>
                    <a:pt x="182" y="299"/>
                  </a:cubicBezTo>
                  <a:cubicBezTo>
                    <a:pt x="182" y="299"/>
                    <a:pt x="182" y="299"/>
                    <a:pt x="182" y="299"/>
                  </a:cubicBezTo>
                  <a:cubicBezTo>
                    <a:pt x="202" y="298"/>
                    <a:pt x="227" y="293"/>
                    <a:pt x="235" y="275"/>
                  </a:cubicBezTo>
                  <a:cubicBezTo>
                    <a:pt x="239" y="267"/>
                    <a:pt x="236" y="260"/>
                    <a:pt x="230" y="255"/>
                  </a:cubicBezTo>
                  <a:cubicBezTo>
                    <a:pt x="225" y="250"/>
                    <a:pt x="219" y="247"/>
                    <a:pt x="213" y="244"/>
                  </a:cubicBezTo>
                  <a:cubicBezTo>
                    <a:pt x="207" y="240"/>
                    <a:pt x="194" y="235"/>
                    <a:pt x="190" y="228"/>
                  </a:cubicBezTo>
                  <a:cubicBezTo>
                    <a:pt x="189" y="224"/>
                    <a:pt x="188" y="220"/>
                    <a:pt x="188" y="215"/>
                  </a:cubicBezTo>
                  <a:cubicBezTo>
                    <a:pt x="188" y="208"/>
                    <a:pt x="188" y="192"/>
                    <a:pt x="192" y="184"/>
                  </a:cubicBezTo>
                  <a:cubicBezTo>
                    <a:pt x="216" y="181"/>
                    <a:pt x="241" y="172"/>
                    <a:pt x="254" y="152"/>
                  </a:cubicBezTo>
                  <a:cubicBezTo>
                    <a:pt x="256" y="152"/>
                    <a:pt x="258" y="152"/>
                    <a:pt x="258" y="150"/>
                  </a:cubicBezTo>
                  <a:cubicBezTo>
                    <a:pt x="268" y="129"/>
                    <a:pt x="287" y="121"/>
                    <a:pt x="306" y="109"/>
                  </a:cubicBezTo>
                  <a:cubicBezTo>
                    <a:pt x="315" y="103"/>
                    <a:pt x="322" y="96"/>
                    <a:pt x="324" y="85"/>
                  </a:cubicBezTo>
                  <a:cubicBezTo>
                    <a:pt x="327" y="65"/>
                    <a:pt x="312" y="45"/>
                    <a:pt x="292" y="46"/>
                  </a:cubicBezTo>
                  <a:close/>
                  <a:moveTo>
                    <a:pt x="163" y="9"/>
                  </a:moveTo>
                  <a:cubicBezTo>
                    <a:pt x="187" y="9"/>
                    <a:pt x="234" y="9"/>
                    <a:pt x="252" y="32"/>
                  </a:cubicBezTo>
                  <a:cubicBezTo>
                    <a:pt x="245" y="52"/>
                    <a:pt x="189" y="55"/>
                    <a:pt x="174" y="57"/>
                  </a:cubicBezTo>
                  <a:cubicBezTo>
                    <a:pt x="158" y="58"/>
                    <a:pt x="143" y="58"/>
                    <a:pt x="128" y="55"/>
                  </a:cubicBezTo>
                  <a:cubicBezTo>
                    <a:pt x="125" y="55"/>
                    <a:pt x="76" y="45"/>
                    <a:pt x="73" y="30"/>
                  </a:cubicBezTo>
                  <a:cubicBezTo>
                    <a:pt x="90" y="9"/>
                    <a:pt x="142" y="9"/>
                    <a:pt x="163" y="9"/>
                  </a:cubicBezTo>
                  <a:close/>
                  <a:moveTo>
                    <a:pt x="39" y="117"/>
                  </a:moveTo>
                  <a:cubicBezTo>
                    <a:pt x="34" y="114"/>
                    <a:pt x="30" y="111"/>
                    <a:pt x="26" y="108"/>
                  </a:cubicBezTo>
                  <a:cubicBezTo>
                    <a:pt x="18" y="101"/>
                    <a:pt x="14" y="95"/>
                    <a:pt x="17" y="85"/>
                  </a:cubicBezTo>
                  <a:cubicBezTo>
                    <a:pt x="21" y="72"/>
                    <a:pt x="30" y="64"/>
                    <a:pt x="43" y="71"/>
                  </a:cubicBezTo>
                  <a:cubicBezTo>
                    <a:pt x="56" y="78"/>
                    <a:pt x="53" y="95"/>
                    <a:pt x="37" y="95"/>
                  </a:cubicBezTo>
                  <a:cubicBezTo>
                    <a:pt x="35" y="95"/>
                    <a:pt x="34" y="99"/>
                    <a:pt x="36" y="99"/>
                  </a:cubicBezTo>
                  <a:cubicBezTo>
                    <a:pt x="45" y="102"/>
                    <a:pt x="53" y="99"/>
                    <a:pt x="57" y="93"/>
                  </a:cubicBezTo>
                  <a:cubicBezTo>
                    <a:pt x="57" y="105"/>
                    <a:pt x="59" y="117"/>
                    <a:pt x="62" y="129"/>
                  </a:cubicBezTo>
                  <a:cubicBezTo>
                    <a:pt x="55" y="124"/>
                    <a:pt x="46" y="121"/>
                    <a:pt x="39" y="117"/>
                  </a:cubicBezTo>
                  <a:close/>
                  <a:moveTo>
                    <a:pt x="190" y="249"/>
                  </a:moveTo>
                  <a:cubicBezTo>
                    <a:pt x="194" y="254"/>
                    <a:pt x="200" y="249"/>
                    <a:pt x="197" y="243"/>
                  </a:cubicBezTo>
                  <a:cubicBezTo>
                    <a:pt x="196" y="242"/>
                    <a:pt x="196" y="241"/>
                    <a:pt x="195" y="240"/>
                  </a:cubicBezTo>
                  <a:cubicBezTo>
                    <a:pt x="203" y="246"/>
                    <a:pt x="212" y="250"/>
                    <a:pt x="218" y="255"/>
                  </a:cubicBezTo>
                  <a:cubicBezTo>
                    <a:pt x="251" y="282"/>
                    <a:pt x="193" y="290"/>
                    <a:pt x="173" y="294"/>
                  </a:cubicBezTo>
                  <a:cubicBezTo>
                    <a:pt x="149" y="292"/>
                    <a:pt x="97" y="286"/>
                    <a:pt x="122" y="262"/>
                  </a:cubicBezTo>
                  <a:cubicBezTo>
                    <a:pt x="133" y="252"/>
                    <a:pt x="145" y="246"/>
                    <a:pt x="151" y="234"/>
                  </a:cubicBezTo>
                  <a:cubicBezTo>
                    <a:pt x="150" y="238"/>
                    <a:pt x="148" y="241"/>
                    <a:pt x="146" y="244"/>
                  </a:cubicBezTo>
                  <a:cubicBezTo>
                    <a:pt x="143" y="249"/>
                    <a:pt x="149" y="253"/>
                    <a:pt x="152" y="249"/>
                  </a:cubicBezTo>
                  <a:cubicBezTo>
                    <a:pt x="166" y="235"/>
                    <a:pt x="162" y="203"/>
                    <a:pt x="150" y="186"/>
                  </a:cubicBezTo>
                  <a:cubicBezTo>
                    <a:pt x="157" y="186"/>
                    <a:pt x="163" y="186"/>
                    <a:pt x="169" y="186"/>
                  </a:cubicBezTo>
                  <a:cubicBezTo>
                    <a:pt x="174" y="186"/>
                    <a:pt x="179" y="185"/>
                    <a:pt x="184" y="185"/>
                  </a:cubicBezTo>
                  <a:cubicBezTo>
                    <a:pt x="180" y="193"/>
                    <a:pt x="178" y="204"/>
                    <a:pt x="178" y="211"/>
                  </a:cubicBezTo>
                  <a:cubicBezTo>
                    <a:pt x="177" y="224"/>
                    <a:pt x="181" y="238"/>
                    <a:pt x="190" y="249"/>
                  </a:cubicBezTo>
                  <a:close/>
                  <a:moveTo>
                    <a:pt x="249" y="140"/>
                  </a:moveTo>
                  <a:cubicBezTo>
                    <a:pt x="234" y="171"/>
                    <a:pt x="193" y="176"/>
                    <a:pt x="162" y="176"/>
                  </a:cubicBezTo>
                  <a:cubicBezTo>
                    <a:pt x="129" y="176"/>
                    <a:pt x="88" y="170"/>
                    <a:pt x="75" y="136"/>
                  </a:cubicBezTo>
                  <a:cubicBezTo>
                    <a:pt x="64" y="108"/>
                    <a:pt x="68" y="44"/>
                    <a:pt x="68" y="44"/>
                  </a:cubicBezTo>
                  <a:cubicBezTo>
                    <a:pt x="68" y="41"/>
                    <a:pt x="69" y="39"/>
                    <a:pt x="70" y="37"/>
                  </a:cubicBezTo>
                  <a:cubicBezTo>
                    <a:pt x="71" y="39"/>
                    <a:pt x="72" y="42"/>
                    <a:pt x="74" y="44"/>
                  </a:cubicBezTo>
                  <a:cubicBezTo>
                    <a:pt x="83" y="52"/>
                    <a:pt x="100" y="55"/>
                    <a:pt x="111" y="58"/>
                  </a:cubicBezTo>
                  <a:cubicBezTo>
                    <a:pt x="126" y="62"/>
                    <a:pt x="141" y="64"/>
                    <a:pt x="157" y="64"/>
                  </a:cubicBezTo>
                  <a:cubicBezTo>
                    <a:pt x="167" y="64"/>
                    <a:pt x="238" y="58"/>
                    <a:pt x="254" y="40"/>
                  </a:cubicBezTo>
                  <a:cubicBezTo>
                    <a:pt x="254" y="41"/>
                    <a:pt x="254" y="42"/>
                    <a:pt x="255" y="42"/>
                  </a:cubicBezTo>
                  <a:cubicBezTo>
                    <a:pt x="265" y="71"/>
                    <a:pt x="263" y="112"/>
                    <a:pt x="249" y="140"/>
                  </a:cubicBezTo>
                  <a:close/>
                  <a:moveTo>
                    <a:pt x="313" y="86"/>
                  </a:moveTo>
                  <a:cubicBezTo>
                    <a:pt x="308" y="99"/>
                    <a:pt x="293" y="104"/>
                    <a:pt x="282" y="111"/>
                  </a:cubicBezTo>
                  <a:cubicBezTo>
                    <a:pt x="277" y="114"/>
                    <a:pt x="272" y="118"/>
                    <a:pt x="267" y="122"/>
                  </a:cubicBezTo>
                  <a:cubicBezTo>
                    <a:pt x="270" y="111"/>
                    <a:pt x="271" y="99"/>
                    <a:pt x="271" y="87"/>
                  </a:cubicBezTo>
                  <a:cubicBezTo>
                    <a:pt x="282" y="99"/>
                    <a:pt x="297" y="92"/>
                    <a:pt x="301" y="78"/>
                  </a:cubicBezTo>
                  <a:cubicBezTo>
                    <a:pt x="302" y="76"/>
                    <a:pt x="298" y="72"/>
                    <a:pt x="297" y="74"/>
                  </a:cubicBezTo>
                  <a:cubicBezTo>
                    <a:pt x="291" y="92"/>
                    <a:pt x="258" y="82"/>
                    <a:pt x="280" y="60"/>
                  </a:cubicBezTo>
                  <a:cubicBezTo>
                    <a:pt x="298" y="42"/>
                    <a:pt x="318" y="72"/>
                    <a:pt x="313" y="8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99" y="926"/>
              <a:ext cx="82" cy="101"/>
            </a:xfrm>
            <a:custGeom>
              <a:avLst/>
              <a:gdLst>
                <a:gd name="T0" fmla="*/ 37 w 39"/>
                <a:gd name="T1" fmla="*/ 23 h 48"/>
                <a:gd name="T2" fmla="*/ 38 w 39"/>
                <a:gd name="T3" fmla="*/ 22 h 48"/>
                <a:gd name="T4" fmla="*/ 35 w 39"/>
                <a:gd name="T5" fmla="*/ 19 h 48"/>
                <a:gd name="T6" fmla="*/ 20 w 39"/>
                <a:gd name="T7" fmla="*/ 4 h 48"/>
                <a:gd name="T8" fmla="*/ 14 w 39"/>
                <a:gd name="T9" fmla="*/ 5 h 48"/>
                <a:gd name="T10" fmla="*/ 13 w 39"/>
                <a:gd name="T11" fmla="*/ 17 h 48"/>
                <a:gd name="T12" fmla="*/ 4 w 39"/>
                <a:gd name="T13" fmla="*/ 24 h 48"/>
                <a:gd name="T14" fmla="*/ 1 w 39"/>
                <a:gd name="T15" fmla="*/ 25 h 48"/>
                <a:gd name="T16" fmla="*/ 2 w 39"/>
                <a:gd name="T17" fmla="*/ 28 h 48"/>
                <a:gd name="T18" fmla="*/ 18 w 39"/>
                <a:gd name="T19" fmla="*/ 45 h 48"/>
                <a:gd name="T20" fmla="*/ 24 w 39"/>
                <a:gd name="T21" fmla="*/ 44 h 48"/>
                <a:gd name="T22" fmla="*/ 25 w 39"/>
                <a:gd name="T23" fmla="*/ 34 h 48"/>
                <a:gd name="T24" fmla="*/ 31 w 39"/>
                <a:gd name="T25" fmla="*/ 27 h 48"/>
                <a:gd name="T26" fmla="*/ 33 w 39"/>
                <a:gd name="T27" fmla="*/ 26 h 48"/>
                <a:gd name="T28" fmla="*/ 35 w 39"/>
                <a:gd name="T29" fmla="*/ 27 h 48"/>
                <a:gd name="T30" fmla="*/ 37 w 39"/>
                <a:gd name="T31" fmla="*/ 23 h 48"/>
                <a:gd name="T32" fmla="*/ 11 w 39"/>
                <a:gd name="T33" fmla="*/ 26 h 48"/>
                <a:gd name="T34" fmla="*/ 14 w 39"/>
                <a:gd name="T35" fmla="*/ 24 h 48"/>
                <a:gd name="T36" fmla="*/ 18 w 39"/>
                <a:gd name="T37" fmla="*/ 19 h 48"/>
                <a:gd name="T38" fmla="*/ 23 w 39"/>
                <a:gd name="T39" fmla="*/ 26 h 48"/>
                <a:gd name="T40" fmla="*/ 24 w 39"/>
                <a:gd name="T41" fmla="*/ 26 h 48"/>
                <a:gd name="T42" fmla="*/ 23 w 39"/>
                <a:gd name="T43" fmla="*/ 28 h 48"/>
                <a:gd name="T44" fmla="*/ 20 w 39"/>
                <a:gd name="T45" fmla="*/ 34 h 48"/>
                <a:gd name="T46" fmla="*/ 11 w 39"/>
                <a:gd name="T47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48">
                  <a:moveTo>
                    <a:pt x="37" y="23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9" y="20"/>
                    <a:pt x="36" y="18"/>
                    <a:pt x="35" y="19"/>
                  </a:cubicBezTo>
                  <a:cubicBezTo>
                    <a:pt x="23" y="27"/>
                    <a:pt x="22" y="12"/>
                    <a:pt x="20" y="4"/>
                  </a:cubicBezTo>
                  <a:cubicBezTo>
                    <a:pt x="19" y="0"/>
                    <a:pt x="14" y="1"/>
                    <a:pt x="14" y="5"/>
                  </a:cubicBezTo>
                  <a:cubicBezTo>
                    <a:pt x="15" y="9"/>
                    <a:pt x="15" y="13"/>
                    <a:pt x="13" y="17"/>
                  </a:cubicBezTo>
                  <a:cubicBezTo>
                    <a:pt x="12" y="18"/>
                    <a:pt x="5" y="26"/>
                    <a:pt x="4" y="24"/>
                  </a:cubicBezTo>
                  <a:cubicBezTo>
                    <a:pt x="3" y="22"/>
                    <a:pt x="0" y="23"/>
                    <a:pt x="1" y="25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10" y="31"/>
                    <a:pt x="17" y="35"/>
                    <a:pt x="18" y="45"/>
                  </a:cubicBezTo>
                  <a:cubicBezTo>
                    <a:pt x="19" y="48"/>
                    <a:pt x="24" y="47"/>
                    <a:pt x="24" y="44"/>
                  </a:cubicBezTo>
                  <a:cubicBezTo>
                    <a:pt x="23" y="40"/>
                    <a:pt x="24" y="37"/>
                    <a:pt x="25" y="34"/>
                  </a:cubicBezTo>
                  <a:cubicBezTo>
                    <a:pt x="26" y="32"/>
                    <a:pt x="29" y="29"/>
                    <a:pt x="31" y="27"/>
                  </a:cubicBezTo>
                  <a:cubicBezTo>
                    <a:pt x="32" y="27"/>
                    <a:pt x="33" y="27"/>
                    <a:pt x="33" y="26"/>
                  </a:cubicBezTo>
                  <a:cubicBezTo>
                    <a:pt x="34" y="26"/>
                    <a:pt x="34" y="26"/>
                    <a:pt x="35" y="27"/>
                  </a:cubicBezTo>
                  <a:cubicBezTo>
                    <a:pt x="37" y="28"/>
                    <a:pt x="39" y="24"/>
                    <a:pt x="37" y="23"/>
                  </a:cubicBezTo>
                  <a:close/>
                  <a:moveTo>
                    <a:pt x="11" y="26"/>
                  </a:moveTo>
                  <a:cubicBezTo>
                    <a:pt x="12" y="25"/>
                    <a:pt x="13" y="25"/>
                    <a:pt x="14" y="24"/>
                  </a:cubicBezTo>
                  <a:cubicBezTo>
                    <a:pt x="15" y="23"/>
                    <a:pt x="17" y="21"/>
                    <a:pt x="18" y="19"/>
                  </a:cubicBezTo>
                  <a:cubicBezTo>
                    <a:pt x="19" y="22"/>
                    <a:pt x="21" y="24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3" y="27"/>
                    <a:pt x="23" y="28"/>
                  </a:cubicBezTo>
                  <a:cubicBezTo>
                    <a:pt x="22" y="30"/>
                    <a:pt x="21" y="32"/>
                    <a:pt x="20" y="34"/>
                  </a:cubicBezTo>
                  <a:cubicBezTo>
                    <a:pt x="18" y="30"/>
                    <a:pt x="14" y="28"/>
                    <a:pt x="11" y="26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212" y="989"/>
              <a:ext cx="105" cy="108"/>
            </a:xfrm>
            <a:custGeom>
              <a:avLst/>
              <a:gdLst>
                <a:gd name="T0" fmla="*/ 46 w 50"/>
                <a:gd name="T1" fmla="*/ 20 h 51"/>
                <a:gd name="T2" fmla="*/ 46 w 50"/>
                <a:gd name="T3" fmla="*/ 20 h 51"/>
                <a:gd name="T4" fmla="*/ 46 w 50"/>
                <a:gd name="T5" fmla="*/ 20 h 51"/>
                <a:gd name="T6" fmla="*/ 25 w 50"/>
                <a:gd name="T7" fmla="*/ 3 h 51"/>
                <a:gd name="T8" fmla="*/ 19 w 50"/>
                <a:gd name="T9" fmla="*/ 3 h 51"/>
                <a:gd name="T10" fmla="*/ 6 w 50"/>
                <a:gd name="T11" fmla="*/ 20 h 51"/>
                <a:gd name="T12" fmla="*/ 2 w 50"/>
                <a:gd name="T13" fmla="*/ 20 h 51"/>
                <a:gd name="T14" fmla="*/ 2 w 50"/>
                <a:gd name="T15" fmla="*/ 20 h 51"/>
                <a:gd name="T16" fmla="*/ 1 w 50"/>
                <a:gd name="T17" fmla="*/ 23 h 51"/>
                <a:gd name="T18" fmla="*/ 4 w 50"/>
                <a:gd name="T19" fmla="*/ 25 h 51"/>
                <a:gd name="T20" fmla="*/ 16 w 50"/>
                <a:gd name="T21" fmla="*/ 37 h 51"/>
                <a:gd name="T22" fmla="*/ 20 w 50"/>
                <a:gd name="T23" fmla="*/ 49 h 51"/>
                <a:gd name="T24" fmla="*/ 25 w 50"/>
                <a:gd name="T25" fmla="*/ 48 h 51"/>
                <a:gd name="T26" fmla="*/ 43 w 50"/>
                <a:gd name="T27" fmla="*/ 25 h 51"/>
                <a:gd name="T28" fmla="*/ 47 w 50"/>
                <a:gd name="T29" fmla="*/ 25 h 51"/>
                <a:gd name="T30" fmla="*/ 46 w 50"/>
                <a:gd name="T31" fmla="*/ 20 h 51"/>
                <a:gd name="T32" fmla="*/ 22 w 50"/>
                <a:gd name="T33" fmla="*/ 38 h 51"/>
                <a:gd name="T34" fmla="*/ 12 w 50"/>
                <a:gd name="T35" fmla="*/ 24 h 51"/>
                <a:gd name="T36" fmla="*/ 12 w 50"/>
                <a:gd name="T37" fmla="*/ 23 h 51"/>
                <a:gd name="T38" fmla="*/ 22 w 50"/>
                <a:gd name="T39" fmla="*/ 13 h 51"/>
                <a:gd name="T40" fmla="*/ 33 w 50"/>
                <a:gd name="T41" fmla="*/ 23 h 51"/>
                <a:gd name="T42" fmla="*/ 22 w 50"/>
                <a:gd name="T4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1">
                  <a:moveTo>
                    <a:pt x="46" y="20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5" y="20"/>
                    <a:pt x="26" y="14"/>
                    <a:pt x="25" y="3"/>
                  </a:cubicBezTo>
                  <a:cubicBezTo>
                    <a:pt x="24" y="0"/>
                    <a:pt x="19" y="0"/>
                    <a:pt x="19" y="3"/>
                  </a:cubicBezTo>
                  <a:cubicBezTo>
                    <a:pt x="19" y="12"/>
                    <a:pt x="14" y="18"/>
                    <a:pt x="6" y="20"/>
                  </a:cubicBezTo>
                  <a:cubicBezTo>
                    <a:pt x="5" y="19"/>
                    <a:pt x="3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2"/>
                    <a:pt x="1" y="23"/>
                  </a:cubicBezTo>
                  <a:cubicBezTo>
                    <a:pt x="1" y="24"/>
                    <a:pt x="3" y="26"/>
                    <a:pt x="4" y="25"/>
                  </a:cubicBezTo>
                  <a:cubicBezTo>
                    <a:pt x="7" y="22"/>
                    <a:pt x="15" y="35"/>
                    <a:pt x="16" y="37"/>
                  </a:cubicBezTo>
                  <a:cubicBezTo>
                    <a:pt x="17" y="41"/>
                    <a:pt x="19" y="45"/>
                    <a:pt x="20" y="49"/>
                  </a:cubicBezTo>
                  <a:cubicBezTo>
                    <a:pt x="21" y="51"/>
                    <a:pt x="25" y="50"/>
                    <a:pt x="25" y="48"/>
                  </a:cubicBezTo>
                  <a:cubicBezTo>
                    <a:pt x="26" y="37"/>
                    <a:pt x="31" y="27"/>
                    <a:pt x="43" y="25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9" y="25"/>
                    <a:pt x="50" y="20"/>
                    <a:pt x="46" y="20"/>
                  </a:cubicBezTo>
                  <a:close/>
                  <a:moveTo>
                    <a:pt x="22" y="38"/>
                  </a:moveTo>
                  <a:cubicBezTo>
                    <a:pt x="20" y="33"/>
                    <a:pt x="17" y="28"/>
                    <a:pt x="12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6" y="21"/>
                    <a:pt x="20" y="18"/>
                    <a:pt x="22" y="13"/>
                  </a:cubicBezTo>
                  <a:cubicBezTo>
                    <a:pt x="25" y="18"/>
                    <a:pt x="29" y="21"/>
                    <a:pt x="33" y="23"/>
                  </a:cubicBezTo>
                  <a:cubicBezTo>
                    <a:pt x="28" y="26"/>
                    <a:pt x="24" y="32"/>
                    <a:pt x="22" y="3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180" y="1426"/>
              <a:ext cx="80" cy="91"/>
            </a:xfrm>
            <a:custGeom>
              <a:avLst/>
              <a:gdLst>
                <a:gd name="T0" fmla="*/ 37 w 38"/>
                <a:gd name="T1" fmla="*/ 23 h 43"/>
                <a:gd name="T2" fmla="*/ 37 w 38"/>
                <a:gd name="T3" fmla="*/ 22 h 43"/>
                <a:gd name="T4" fmla="*/ 35 w 38"/>
                <a:gd name="T5" fmla="*/ 21 h 43"/>
                <a:gd name="T6" fmla="*/ 32 w 38"/>
                <a:gd name="T7" fmla="*/ 19 h 43"/>
                <a:gd name="T8" fmla="*/ 21 w 38"/>
                <a:gd name="T9" fmla="*/ 3 h 43"/>
                <a:gd name="T10" fmla="*/ 17 w 38"/>
                <a:gd name="T11" fmla="*/ 3 h 43"/>
                <a:gd name="T12" fmla="*/ 3 w 38"/>
                <a:gd name="T13" fmla="*/ 17 h 43"/>
                <a:gd name="T14" fmla="*/ 1 w 38"/>
                <a:gd name="T15" fmla="*/ 18 h 43"/>
                <a:gd name="T16" fmla="*/ 1 w 38"/>
                <a:gd name="T17" fmla="*/ 21 h 43"/>
                <a:gd name="T18" fmla="*/ 13 w 38"/>
                <a:gd name="T19" fmla="*/ 40 h 43"/>
                <a:gd name="T20" fmla="*/ 18 w 38"/>
                <a:gd name="T21" fmla="*/ 40 h 43"/>
                <a:gd name="T22" fmla="*/ 35 w 38"/>
                <a:gd name="T23" fmla="*/ 26 h 43"/>
                <a:gd name="T24" fmla="*/ 37 w 38"/>
                <a:gd name="T25" fmla="*/ 23 h 43"/>
                <a:gd name="T26" fmla="*/ 16 w 38"/>
                <a:gd name="T27" fmla="*/ 32 h 43"/>
                <a:gd name="T28" fmla="*/ 9 w 38"/>
                <a:gd name="T29" fmla="*/ 21 h 43"/>
                <a:gd name="T30" fmla="*/ 18 w 38"/>
                <a:gd name="T31" fmla="*/ 13 h 43"/>
                <a:gd name="T32" fmla="*/ 25 w 38"/>
                <a:gd name="T33" fmla="*/ 23 h 43"/>
                <a:gd name="T34" fmla="*/ 16 w 38"/>
                <a:gd name="T35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43">
                  <a:moveTo>
                    <a:pt x="37" y="23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6" y="21"/>
                    <a:pt x="36" y="21"/>
                    <a:pt x="35" y="21"/>
                  </a:cubicBezTo>
                  <a:cubicBezTo>
                    <a:pt x="35" y="19"/>
                    <a:pt x="34" y="18"/>
                    <a:pt x="32" y="19"/>
                  </a:cubicBezTo>
                  <a:cubicBezTo>
                    <a:pt x="23" y="21"/>
                    <a:pt x="22" y="10"/>
                    <a:pt x="21" y="3"/>
                  </a:cubicBezTo>
                  <a:cubicBezTo>
                    <a:pt x="21" y="0"/>
                    <a:pt x="17" y="1"/>
                    <a:pt x="17" y="3"/>
                  </a:cubicBezTo>
                  <a:cubicBezTo>
                    <a:pt x="15" y="9"/>
                    <a:pt x="12" y="20"/>
                    <a:pt x="3" y="17"/>
                  </a:cubicBezTo>
                  <a:cubicBezTo>
                    <a:pt x="2" y="17"/>
                    <a:pt x="2" y="18"/>
                    <a:pt x="1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9" y="25"/>
                    <a:pt x="11" y="32"/>
                    <a:pt x="13" y="40"/>
                  </a:cubicBezTo>
                  <a:cubicBezTo>
                    <a:pt x="14" y="43"/>
                    <a:pt x="17" y="43"/>
                    <a:pt x="18" y="40"/>
                  </a:cubicBezTo>
                  <a:cubicBezTo>
                    <a:pt x="19" y="34"/>
                    <a:pt x="27" y="23"/>
                    <a:pt x="35" y="26"/>
                  </a:cubicBezTo>
                  <a:cubicBezTo>
                    <a:pt x="36" y="27"/>
                    <a:pt x="38" y="25"/>
                    <a:pt x="37" y="23"/>
                  </a:cubicBezTo>
                  <a:close/>
                  <a:moveTo>
                    <a:pt x="16" y="32"/>
                  </a:moveTo>
                  <a:cubicBezTo>
                    <a:pt x="14" y="28"/>
                    <a:pt x="13" y="24"/>
                    <a:pt x="9" y="21"/>
                  </a:cubicBezTo>
                  <a:cubicBezTo>
                    <a:pt x="13" y="20"/>
                    <a:pt x="16" y="17"/>
                    <a:pt x="18" y="13"/>
                  </a:cubicBezTo>
                  <a:cubicBezTo>
                    <a:pt x="19" y="17"/>
                    <a:pt x="21" y="21"/>
                    <a:pt x="25" y="23"/>
                  </a:cubicBezTo>
                  <a:cubicBezTo>
                    <a:pt x="21" y="25"/>
                    <a:pt x="18" y="28"/>
                    <a:pt x="16" y="32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706" y="1381"/>
              <a:ext cx="76" cy="81"/>
            </a:xfrm>
            <a:custGeom>
              <a:avLst/>
              <a:gdLst>
                <a:gd name="T0" fmla="*/ 32 w 36"/>
                <a:gd name="T1" fmla="*/ 13 h 38"/>
                <a:gd name="T2" fmla="*/ 29 w 36"/>
                <a:gd name="T3" fmla="*/ 13 h 38"/>
                <a:gd name="T4" fmla="*/ 20 w 36"/>
                <a:gd name="T5" fmla="*/ 3 h 38"/>
                <a:gd name="T6" fmla="*/ 15 w 36"/>
                <a:gd name="T7" fmla="*/ 3 h 38"/>
                <a:gd name="T8" fmla="*/ 3 w 36"/>
                <a:gd name="T9" fmla="*/ 16 h 38"/>
                <a:gd name="T10" fmla="*/ 2 w 36"/>
                <a:gd name="T11" fmla="*/ 19 h 38"/>
                <a:gd name="T12" fmla="*/ 5 w 36"/>
                <a:gd name="T13" fmla="*/ 22 h 38"/>
                <a:gd name="T14" fmla="*/ 16 w 36"/>
                <a:gd name="T15" fmla="*/ 35 h 38"/>
                <a:gd name="T16" fmla="*/ 21 w 36"/>
                <a:gd name="T17" fmla="*/ 33 h 38"/>
                <a:gd name="T18" fmla="*/ 23 w 36"/>
                <a:gd name="T19" fmla="*/ 23 h 38"/>
                <a:gd name="T20" fmla="*/ 33 w 36"/>
                <a:gd name="T21" fmla="*/ 18 h 38"/>
                <a:gd name="T22" fmla="*/ 33 w 36"/>
                <a:gd name="T23" fmla="*/ 18 h 38"/>
                <a:gd name="T24" fmla="*/ 33 w 36"/>
                <a:gd name="T25" fmla="*/ 17 h 38"/>
                <a:gd name="T26" fmla="*/ 32 w 36"/>
                <a:gd name="T27" fmla="*/ 13 h 38"/>
                <a:gd name="T28" fmla="*/ 12 w 36"/>
                <a:gd name="T29" fmla="*/ 18 h 38"/>
                <a:gd name="T30" fmla="*/ 18 w 36"/>
                <a:gd name="T31" fmla="*/ 12 h 38"/>
                <a:gd name="T32" fmla="*/ 22 w 36"/>
                <a:gd name="T33" fmla="*/ 16 h 38"/>
                <a:gd name="T34" fmla="*/ 19 w 36"/>
                <a:gd name="T35" fmla="*/ 19 h 38"/>
                <a:gd name="T36" fmla="*/ 17 w 36"/>
                <a:gd name="T37" fmla="*/ 24 h 38"/>
                <a:gd name="T38" fmla="*/ 12 w 36"/>
                <a:gd name="T39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8">
                  <a:moveTo>
                    <a:pt x="32" y="13"/>
                  </a:moveTo>
                  <a:cubicBezTo>
                    <a:pt x="31" y="13"/>
                    <a:pt x="30" y="13"/>
                    <a:pt x="29" y="13"/>
                  </a:cubicBezTo>
                  <a:cubicBezTo>
                    <a:pt x="24" y="13"/>
                    <a:pt x="20" y="8"/>
                    <a:pt x="20" y="3"/>
                  </a:cubicBezTo>
                  <a:cubicBezTo>
                    <a:pt x="19" y="1"/>
                    <a:pt x="15" y="0"/>
                    <a:pt x="15" y="3"/>
                  </a:cubicBezTo>
                  <a:cubicBezTo>
                    <a:pt x="15" y="10"/>
                    <a:pt x="11" y="17"/>
                    <a:pt x="3" y="16"/>
                  </a:cubicBezTo>
                  <a:cubicBezTo>
                    <a:pt x="1" y="16"/>
                    <a:pt x="0" y="18"/>
                    <a:pt x="2" y="19"/>
                  </a:cubicBezTo>
                  <a:cubicBezTo>
                    <a:pt x="2" y="21"/>
                    <a:pt x="3" y="22"/>
                    <a:pt x="5" y="22"/>
                  </a:cubicBezTo>
                  <a:cubicBezTo>
                    <a:pt x="12" y="21"/>
                    <a:pt x="14" y="29"/>
                    <a:pt x="16" y="35"/>
                  </a:cubicBezTo>
                  <a:cubicBezTo>
                    <a:pt x="17" y="38"/>
                    <a:pt x="21" y="36"/>
                    <a:pt x="21" y="33"/>
                  </a:cubicBezTo>
                  <a:cubicBezTo>
                    <a:pt x="21" y="30"/>
                    <a:pt x="21" y="25"/>
                    <a:pt x="23" y="23"/>
                  </a:cubicBezTo>
                  <a:cubicBezTo>
                    <a:pt x="25" y="19"/>
                    <a:pt x="29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7"/>
                  </a:cubicBezTo>
                  <a:cubicBezTo>
                    <a:pt x="36" y="17"/>
                    <a:pt x="35" y="12"/>
                    <a:pt x="32" y="13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4"/>
                    <a:pt x="18" y="12"/>
                  </a:cubicBezTo>
                  <a:cubicBezTo>
                    <a:pt x="19" y="13"/>
                    <a:pt x="20" y="15"/>
                    <a:pt x="22" y="16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18" y="21"/>
                    <a:pt x="17" y="22"/>
                    <a:pt x="17" y="24"/>
                  </a:cubicBezTo>
                  <a:cubicBezTo>
                    <a:pt x="15" y="22"/>
                    <a:pt x="14" y="20"/>
                    <a:pt x="12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2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022" y="940"/>
              <a:ext cx="42" cy="51"/>
            </a:xfrm>
            <a:custGeom>
              <a:avLst/>
              <a:gdLst>
                <a:gd name="T0" fmla="*/ 19 w 20"/>
                <a:gd name="T1" fmla="*/ 11 h 24"/>
                <a:gd name="T2" fmla="*/ 18 w 20"/>
                <a:gd name="T3" fmla="*/ 8 h 24"/>
                <a:gd name="T4" fmla="*/ 12 w 20"/>
                <a:gd name="T5" fmla="*/ 7 h 24"/>
                <a:gd name="T6" fmla="*/ 11 w 20"/>
                <a:gd name="T7" fmla="*/ 2 h 24"/>
                <a:gd name="T8" fmla="*/ 7 w 20"/>
                <a:gd name="T9" fmla="*/ 2 h 24"/>
                <a:gd name="T10" fmla="*/ 4 w 20"/>
                <a:gd name="T11" fmla="*/ 9 h 24"/>
                <a:gd name="T12" fmla="*/ 3 w 20"/>
                <a:gd name="T13" fmla="*/ 9 h 24"/>
                <a:gd name="T14" fmla="*/ 3 w 20"/>
                <a:gd name="T15" fmla="*/ 9 h 24"/>
                <a:gd name="T16" fmla="*/ 2 w 20"/>
                <a:gd name="T17" fmla="*/ 12 h 24"/>
                <a:gd name="T18" fmla="*/ 7 w 20"/>
                <a:gd name="T19" fmla="*/ 21 h 24"/>
                <a:gd name="T20" fmla="*/ 11 w 20"/>
                <a:gd name="T21" fmla="*/ 21 h 24"/>
                <a:gd name="T22" fmla="*/ 18 w 20"/>
                <a:gd name="T23" fmla="*/ 14 h 24"/>
                <a:gd name="T24" fmla="*/ 19 w 20"/>
                <a:gd name="T25" fmla="*/ 11 h 24"/>
                <a:gd name="T26" fmla="*/ 7 w 20"/>
                <a:gd name="T27" fmla="*/ 11 h 24"/>
                <a:gd name="T28" fmla="*/ 9 w 20"/>
                <a:gd name="T29" fmla="*/ 8 h 24"/>
                <a:gd name="T30" fmla="*/ 10 w 20"/>
                <a:gd name="T31" fmla="*/ 10 h 24"/>
                <a:gd name="T32" fmla="*/ 12 w 20"/>
                <a:gd name="T33" fmla="*/ 11 h 24"/>
                <a:gd name="T34" fmla="*/ 12 w 20"/>
                <a:gd name="T35" fmla="*/ 12 h 24"/>
                <a:gd name="T36" fmla="*/ 9 w 20"/>
                <a:gd name="T37" fmla="*/ 14 h 24"/>
                <a:gd name="T38" fmla="*/ 7 w 20"/>
                <a:gd name="T3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24">
                  <a:moveTo>
                    <a:pt x="19" y="11"/>
                  </a:moveTo>
                  <a:cubicBezTo>
                    <a:pt x="19" y="10"/>
                    <a:pt x="19" y="9"/>
                    <a:pt x="18" y="8"/>
                  </a:cubicBezTo>
                  <a:cubicBezTo>
                    <a:pt x="16" y="8"/>
                    <a:pt x="14" y="9"/>
                    <a:pt x="12" y="7"/>
                  </a:cubicBezTo>
                  <a:cubicBezTo>
                    <a:pt x="11" y="5"/>
                    <a:pt x="11" y="4"/>
                    <a:pt x="11" y="2"/>
                  </a:cubicBezTo>
                  <a:cubicBezTo>
                    <a:pt x="11" y="0"/>
                    <a:pt x="8" y="0"/>
                    <a:pt x="7" y="2"/>
                  </a:cubicBezTo>
                  <a:cubicBezTo>
                    <a:pt x="7" y="5"/>
                    <a:pt x="5" y="7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0" y="11"/>
                    <a:pt x="2" y="12"/>
                  </a:cubicBezTo>
                  <a:cubicBezTo>
                    <a:pt x="5" y="15"/>
                    <a:pt x="7" y="17"/>
                    <a:pt x="7" y="21"/>
                  </a:cubicBezTo>
                  <a:cubicBezTo>
                    <a:pt x="8" y="24"/>
                    <a:pt x="12" y="24"/>
                    <a:pt x="11" y="21"/>
                  </a:cubicBezTo>
                  <a:cubicBezTo>
                    <a:pt x="11" y="17"/>
                    <a:pt x="14" y="14"/>
                    <a:pt x="18" y="14"/>
                  </a:cubicBezTo>
                  <a:cubicBezTo>
                    <a:pt x="20" y="14"/>
                    <a:pt x="20" y="12"/>
                    <a:pt x="19" y="11"/>
                  </a:cubicBezTo>
                  <a:close/>
                  <a:moveTo>
                    <a:pt x="7" y="11"/>
                  </a:moveTo>
                  <a:cubicBezTo>
                    <a:pt x="7" y="10"/>
                    <a:pt x="8" y="9"/>
                    <a:pt x="9" y="8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0" y="13"/>
                    <a:pt x="9" y="14"/>
                  </a:cubicBezTo>
                  <a:cubicBezTo>
                    <a:pt x="9" y="13"/>
                    <a:pt x="8" y="12"/>
                    <a:pt x="7" y="11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3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51" y="1073"/>
              <a:ext cx="63" cy="68"/>
            </a:xfrm>
            <a:custGeom>
              <a:avLst/>
              <a:gdLst>
                <a:gd name="T0" fmla="*/ 27 w 30"/>
                <a:gd name="T1" fmla="*/ 12 h 32"/>
                <a:gd name="T2" fmla="*/ 18 w 30"/>
                <a:gd name="T3" fmla="*/ 12 h 32"/>
                <a:gd name="T4" fmla="*/ 15 w 30"/>
                <a:gd name="T5" fmla="*/ 3 h 32"/>
                <a:gd name="T6" fmla="*/ 11 w 30"/>
                <a:gd name="T7" fmla="*/ 4 h 32"/>
                <a:gd name="T8" fmla="*/ 6 w 30"/>
                <a:gd name="T9" fmla="*/ 15 h 32"/>
                <a:gd name="T10" fmla="*/ 5 w 30"/>
                <a:gd name="T11" fmla="*/ 18 h 32"/>
                <a:gd name="T12" fmla="*/ 3 w 30"/>
                <a:gd name="T13" fmla="*/ 18 h 32"/>
                <a:gd name="T14" fmla="*/ 5 w 30"/>
                <a:gd name="T15" fmla="*/ 23 h 32"/>
                <a:gd name="T16" fmla="*/ 15 w 30"/>
                <a:gd name="T17" fmla="*/ 30 h 32"/>
                <a:gd name="T18" fmla="*/ 20 w 30"/>
                <a:gd name="T19" fmla="*/ 29 h 32"/>
                <a:gd name="T20" fmla="*/ 20 w 30"/>
                <a:gd name="T21" fmla="*/ 22 h 32"/>
                <a:gd name="T22" fmla="*/ 25 w 30"/>
                <a:gd name="T23" fmla="*/ 18 h 32"/>
                <a:gd name="T24" fmla="*/ 28 w 30"/>
                <a:gd name="T25" fmla="*/ 16 h 32"/>
                <a:gd name="T26" fmla="*/ 27 w 30"/>
                <a:gd name="T27" fmla="*/ 12 h 32"/>
                <a:gd name="T28" fmla="*/ 10 w 30"/>
                <a:gd name="T29" fmla="*/ 18 h 32"/>
                <a:gd name="T30" fmla="*/ 13 w 30"/>
                <a:gd name="T31" fmla="*/ 15 h 32"/>
                <a:gd name="T32" fmla="*/ 16 w 30"/>
                <a:gd name="T33" fmla="*/ 17 h 32"/>
                <a:gd name="T34" fmla="*/ 17 w 30"/>
                <a:gd name="T35" fmla="*/ 18 h 32"/>
                <a:gd name="T36" fmla="*/ 16 w 30"/>
                <a:gd name="T37" fmla="*/ 19 h 32"/>
                <a:gd name="T38" fmla="*/ 15 w 30"/>
                <a:gd name="T39" fmla="*/ 22 h 32"/>
                <a:gd name="T40" fmla="*/ 10 w 30"/>
                <a:gd name="T41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32">
                  <a:moveTo>
                    <a:pt x="27" y="12"/>
                  </a:moveTo>
                  <a:cubicBezTo>
                    <a:pt x="24" y="13"/>
                    <a:pt x="21" y="14"/>
                    <a:pt x="18" y="12"/>
                  </a:cubicBezTo>
                  <a:cubicBezTo>
                    <a:pt x="16" y="10"/>
                    <a:pt x="16" y="7"/>
                    <a:pt x="15" y="3"/>
                  </a:cubicBezTo>
                  <a:cubicBezTo>
                    <a:pt x="15" y="0"/>
                    <a:pt x="11" y="1"/>
                    <a:pt x="11" y="4"/>
                  </a:cubicBezTo>
                  <a:cubicBezTo>
                    <a:pt x="11" y="8"/>
                    <a:pt x="11" y="13"/>
                    <a:pt x="6" y="15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0" y="20"/>
                    <a:pt x="2" y="23"/>
                    <a:pt x="5" y="23"/>
                  </a:cubicBezTo>
                  <a:cubicBezTo>
                    <a:pt x="10" y="21"/>
                    <a:pt x="13" y="26"/>
                    <a:pt x="15" y="30"/>
                  </a:cubicBezTo>
                  <a:cubicBezTo>
                    <a:pt x="16" y="32"/>
                    <a:pt x="20" y="32"/>
                    <a:pt x="20" y="29"/>
                  </a:cubicBezTo>
                  <a:cubicBezTo>
                    <a:pt x="19" y="27"/>
                    <a:pt x="19" y="24"/>
                    <a:pt x="20" y="22"/>
                  </a:cubicBezTo>
                  <a:cubicBezTo>
                    <a:pt x="20" y="20"/>
                    <a:pt x="23" y="19"/>
                    <a:pt x="25" y="18"/>
                  </a:cubicBezTo>
                  <a:cubicBezTo>
                    <a:pt x="26" y="17"/>
                    <a:pt x="27" y="17"/>
                    <a:pt x="28" y="16"/>
                  </a:cubicBezTo>
                  <a:cubicBezTo>
                    <a:pt x="30" y="15"/>
                    <a:pt x="30" y="12"/>
                    <a:pt x="27" y="12"/>
                  </a:cubicBezTo>
                  <a:close/>
                  <a:moveTo>
                    <a:pt x="10" y="18"/>
                  </a:moveTo>
                  <a:cubicBezTo>
                    <a:pt x="11" y="17"/>
                    <a:pt x="12" y="16"/>
                    <a:pt x="13" y="15"/>
                  </a:cubicBezTo>
                  <a:cubicBezTo>
                    <a:pt x="14" y="16"/>
                    <a:pt x="15" y="17"/>
                    <a:pt x="16" y="17"/>
                  </a:cubicBezTo>
                  <a:cubicBezTo>
                    <a:pt x="16" y="17"/>
                    <a:pt x="17" y="18"/>
                    <a:pt x="17" y="18"/>
                  </a:cubicBezTo>
                  <a:cubicBezTo>
                    <a:pt x="17" y="18"/>
                    <a:pt x="16" y="18"/>
                    <a:pt x="16" y="19"/>
                  </a:cubicBezTo>
                  <a:cubicBezTo>
                    <a:pt x="16" y="20"/>
                    <a:pt x="15" y="21"/>
                    <a:pt x="15" y="22"/>
                  </a:cubicBezTo>
                  <a:cubicBezTo>
                    <a:pt x="14" y="20"/>
                    <a:pt x="12" y="19"/>
                    <a:pt x="10" y="18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3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917" y="1230"/>
              <a:ext cx="147" cy="141"/>
            </a:xfrm>
            <a:custGeom>
              <a:avLst/>
              <a:gdLst>
                <a:gd name="T0" fmla="*/ 55 w 70"/>
                <a:gd name="T1" fmla="*/ 39 h 67"/>
                <a:gd name="T2" fmla="*/ 68 w 70"/>
                <a:gd name="T3" fmla="*/ 25 h 67"/>
                <a:gd name="T4" fmla="*/ 48 w 70"/>
                <a:gd name="T5" fmla="*/ 18 h 67"/>
                <a:gd name="T6" fmla="*/ 35 w 70"/>
                <a:gd name="T7" fmla="*/ 0 h 67"/>
                <a:gd name="T8" fmla="*/ 25 w 70"/>
                <a:gd name="T9" fmla="*/ 21 h 67"/>
                <a:gd name="T10" fmla="*/ 14 w 70"/>
                <a:gd name="T11" fmla="*/ 22 h 67"/>
                <a:gd name="T12" fmla="*/ 4 w 70"/>
                <a:gd name="T13" fmla="*/ 29 h 67"/>
                <a:gd name="T14" fmla="*/ 18 w 70"/>
                <a:gd name="T15" fmla="*/ 43 h 67"/>
                <a:gd name="T16" fmla="*/ 16 w 70"/>
                <a:gd name="T17" fmla="*/ 58 h 67"/>
                <a:gd name="T18" fmla="*/ 22 w 70"/>
                <a:gd name="T19" fmla="*/ 66 h 67"/>
                <a:gd name="T20" fmla="*/ 31 w 70"/>
                <a:gd name="T21" fmla="*/ 63 h 67"/>
                <a:gd name="T22" fmla="*/ 36 w 70"/>
                <a:gd name="T23" fmla="*/ 58 h 67"/>
                <a:gd name="T24" fmla="*/ 38 w 70"/>
                <a:gd name="T25" fmla="*/ 53 h 67"/>
                <a:gd name="T26" fmla="*/ 47 w 70"/>
                <a:gd name="T27" fmla="*/ 61 h 67"/>
                <a:gd name="T28" fmla="*/ 59 w 70"/>
                <a:gd name="T29" fmla="*/ 62 h 67"/>
                <a:gd name="T30" fmla="*/ 55 w 70"/>
                <a:gd name="T31" fmla="*/ 39 h 67"/>
                <a:gd name="T32" fmla="*/ 54 w 70"/>
                <a:gd name="T33" fmla="*/ 57 h 67"/>
                <a:gd name="T34" fmla="*/ 40 w 70"/>
                <a:gd name="T35" fmla="*/ 50 h 67"/>
                <a:gd name="T36" fmla="*/ 39 w 70"/>
                <a:gd name="T37" fmla="*/ 51 h 67"/>
                <a:gd name="T38" fmla="*/ 37 w 70"/>
                <a:gd name="T39" fmla="*/ 50 h 67"/>
                <a:gd name="T40" fmla="*/ 25 w 70"/>
                <a:gd name="T41" fmla="*/ 61 h 67"/>
                <a:gd name="T42" fmla="*/ 22 w 70"/>
                <a:gd name="T43" fmla="*/ 53 h 67"/>
                <a:gd name="T44" fmla="*/ 21 w 70"/>
                <a:gd name="T45" fmla="*/ 44 h 67"/>
                <a:gd name="T46" fmla="*/ 22 w 70"/>
                <a:gd name="T47" fmla="*/ 40 h 67"/>
                <a:gd name="T48" fmla="*/ 10 w 70"/>
                <a:gd name="T49" fmla="*/ 31 h 67"/>
                <a:gd name="T50" fmla="*/ 18 w 70"/>
                <a:gd name="T51" fmla="*/ 27 h 67"/>
                <a:gd name="T52" fmla="*/ 27 w 70"/>
                <a:gd name="T53" fmla="*/ 25 h 67"/>
                <a:gd name="T54" fmla="*/ 29 w 70"/>
                <a:gd name="T55" fmla="*/ 22 h 67"/>
                <a:gd name="T56" fmla="*/ 30 w 70"/>
                <a:gd name="T57" fmla="*/ 16 h 67"/>
                <a:gd name="T58" fmla="*/ 34 w 70"/>
                <a:gd name="T59" fmla="*/ 6 h 67"/>
                <a:gd name="T60" fmla="*/ 43 w 70"/>
                <a:gd name="T61" fmla="*/ 19 h 67"/>
                <a:gd name="T62" fmla="*/ 44 w 70"/>
                <a:gd name="T63" fmla="*/ 22 h 67"/>
                <a:gd name="T64" fmla="*/ 60 w 70"/>
                <a:gd name="T65" fmla="*/ 25 h 67"/>
                <a:gd name="T66" fmla="*/ 50 w 70"/>
                <a:gd name="T67" fmla="*/ 35 h 67"/>
                <a:gd name="T68" fmla="*/ 51 w 70"/>
                <a:gd name="T69" fmla="*/ 39 h 67"/>
                <a:gd name="T70" fmla="*/ 51 w 70"/>
                <a:gd name="T71" fmla="*/ 40 h 67"/>
                <a:gd name="T72" fmla="*/ 54 w 70"/>
                <a:gd name="T73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67">
                  <a:moveTo>
                    <a:pt x="55" y="39"/>
                  </a:moveTo>
                  <a:cubicBezTo>
                    <a:pt x="62" y="37"/>
                    <a:pt x="70" y="31"/>
                    <a:pt x="68" y="25"/>
                  </a:cubicBezTo>
                  <a:cubicBezTo>
                    <a:pt x="65" y="19"/>
                    <a:pt x="55" y="17"/>
                    <a:pt x="48" y="18"/>
                  </a:cubicBezTo>
                  <a:cubicBezTo>
                    <a:pt x="48" y="11"/>
                    <a:pt x="43" y="0"/>
                    <a:pt x="35" y="0"/>
                  </a:cubicBezTo>
                  <a:cubicBezTo>
                    <a:pt x="27" y="1"/>
                    <a:pt x="26" y="14"/>
                    <a:pt x="25" y="21"/>
                  </a:cubicBezTo>
                  <a:cubicBezTo>
                    <a:pt x="22" y="20"/>
                    <a:pt x="17" y="21"/>
                    <a:pt x="14" y="22"/>
                  </a:cubicBezTo>
                  <a:cubicBezTo>
                    <a:pt x="10" y="23"/>
                    <a:pt x="6" y="25"/>
                    <a:pt x="4" y="29"/>
                  </a:cubicBezTo>
                  <a:cubicBezTo>
                    <a:pt x="0" y="37"/>
                    <a:pt x="12" y="41"/>
                    <a:pt x="18" y="43"/>
                  </a:cubicBezTo>
                  <a:cubicBezTo>
                    <a:pt x="17" y="48"/>
                    <a:pt x="16" y="54"/>
                    <a:pt x="16" y="58"/>
                  </a:cubicBezTo>
                  <a:cubicBezTo>
                    <a:pt x="16" y="62"/>
                    <a:pt x="18" y="65"/>
                    <a:pt x="22" y="66"/>
                  </a:cubicBezTo>
                  <a:cubicBezTo>
                    <a:pt x="25" y="67"/>
                    <a:pt x="29" y="66"/>
                    <a:pt x="31" y="63"/>
                  </a:cubicBezTo>
                  <a:cubicBezTo>
                    <a:pt x="33" y="61"/>
                    <a:pt x="34" y="60"/>
                    <a:pt x="36" y="58"/>
                  </a:cubicBezTo>
                  <a:cubicBezTo>
                    <a:pt x="36" y="56"/>
                    <a:pt x="38" y="55"/>
                    <a:pt x="38" y="53"/>
                  </a:cubicBezTo>
                  <a:cubicBezTo>
                    <a:pt x="39" y="57"/>
                    <a:pt x="44" y="60"/>
                    <a:pt x="47" y="61"/>
                  </a:cubicBezTo>
                  <a:cubicBezTo>
                    <a:pt x="51" y="63"/>
                    <a:pt x="55" y="64"/>
                    <a:pt x="59" y="62"/>
                  </a:cubicBezTo>
                  <a:cubicBezTo>
                    <a:pt x="68" y="58"/>
                    <a:pt x="60" y="44"/>
                    <a:pt x="55" y="39"/>
                  </a:cubicBezTo>
                  <a:close/>
                  <a:moveTo>
                    <a:pt x="54" y="57"/>
                  </a:moveTo>
                  <a:cubicBezTo>
                    <a:pt x="48" y="57"/>
                    <a:pt x="45" y="52"/>
                    <a:pt x="40" y="50"/>
                  </a:cubicBezTo>
                  <a:cubicBezTo>
                    <a:pt x="39" y="50"/>
                    <a:pt x="39" y="50"/>
                    <a:pt x="39" y="51"/>
                  </a:cubicBezTo>
                  <a:cubicBezTo>
                    <a:pt x="38" y="50"/>
                    <a:pt x="38" y="50"/>
                    <a:pt x="37" y="50"/>
                  </a:cubicBezTo>
                  <a:cubicBezTo>
                    <a:pt x="31" y="50"/>
                    <a:pt x="31" y="59"/>
                    <a:pt x="25" y="61"/>
                  </a:cubicBezTo>
                  <a:cubicBezTo>
                    <a:pt x="21" y="62"/>
                    <a:pt x="22" y="56"/>
                    <a:pt x="22" y="53"/>
                  </a:cubicBezTo>
                  <a:cubicBezTo>
                    <a:pt x="22" y="50"/>
                    <a:pt x="22" y="47"/>
                    <a:pt x="21" y="44"/>
                  </a:cubicBezTo>
                  <a:cubicBezTo>
                    <a:pt x="22" y="43"/>
                    <a:pt x="23" y="41"/>
                    <a:pt x="22" y="40"/>
                  </a:cubicBezTo>
                  <a:cubicBezTo>
                    <a:pt x="20" y="37"/>
                    <a:pt x="9" y="36"/>
                    <a:pt x="10" y="31"/>
                  </a:cubicBezTo>
                  <a:cubicBezTo>
                    <a:pt x="10" y="28"/>
                    <a:pt x="15" y="27"/>
                    <a:pt x="18" y="27"/>
                  </a:cubicBezTo>
                  <a:cubicBezTo>
                    <a:pt x="21" y="26"/>
                    <a:pt x="24" y="26"/>
                    <a:pt x="27" y="25"/>
                  </a:cubicBezTo>
                  <a:cubicBezTo>
                    <a:pt x="28" y="25"/>
                    <a:pt x="29" y="23"/>
                    <a:pt x="29" y="22"/>
                  </a:cubicBezTo>
                  <a:cubicBezTo>
                    <a:pt x="29" y="20"/>
                    <a:pt x="30" y="18"/>
                    <a:pt x="30" y="16"/>
                  </a:cubicBezTo>
                  <a:cubicBezTo>
                    <a:pt x="31" y="13"/>
                    <a:pt x="31" y="8"/>
                    <a:pt x="34" y="6"/>
                  </a:cubicBezTo>
                  <a:cubicBezTo>
                    <a:pt x="39" y="3"/>
                    <a:pt x="42" y="15"/>
                    <a:pt x="43" y="19"/>
                  </a:cubicBezTo>
                  <a:cubicBezTo>
                    <a:pt x="42" y="20"/>
                    <a:pt x="43" y="22"/>
                    <a:pt x="44" y="22"/>
                  </a:cubicBezTo>
                  <a:cubicBezTo>
                    <a:pt x="49" y="24"/>
                    <a:pt x="55" y="23"/>
                    <a:pt x="60" y="25"/>
                  </a:cubicBezTo>
                  <a:cubicBezTo>
                    <a:pt x="67" y="28"/>
                    <a:pt x="53" y="33"/>
                    <a:pt x="50" y="35"/>
                  </a:cubicBezTo>
                  <a:cubicBezTo>
                    <a:pt x="48" y="36"/>
                    <a:pt x="49" y="38"/>
                    <a:pt x="51" y="39"/>
                  </a:cubicBezTo>
                  <a:cubicBezTo>
                    <a:pt x="50" y="39"/>
                    <a:pt x="50" y="40"/>
                    <a:pt x="51" y="40"/>
                  </a:cubicBezTo>
                  <a:cubicBezTo>
                    <a:pt x="52" y="43"/>
                    <a:pt x="61" y="57"/>
                    <a:pt x="54" y="57"/>
                  </a:cubicBezTo>
                  <a:close/>
                </a:path>
              </a:pathLst>
            </a:custGeom>
            <a:solidFill>
              <a:srgbClr val="006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</p:grpSp>
      <p:sp>
        <p:nvSpPr>
          <p:cNvPr id="32" name="稻壳儿春秋广告/盗版必究        原创来源：http://chn.docer.com/works?userid=199329941#!/work_time"/>
          <p:cNvSpPr txBox="1"/>
          <p:nvPr/>
        </p:nvSpPr>
        <p:spPr>
          <a:xfrm>
            <a:off x="7216002" y="3083179"/>
            <a:ext cx="1097991" cy="420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35" dirty="0">
                <a:solidFill>
                  <a:srgbClr val="0063A0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步骤二</a:t>
            </a:r>
            <a:endParaRPr lang="zh-CN" altLang="en-US" sz="2135" dirty="0">
              <a:solidFill>
                <a:srgbClr val="0063A0"/>
              </a:solidFill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06268" y="3069634"/>
            <a:ext cx="240846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设置全屏显示“开始”菜单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091551" y="3069634"/>
            <a:ext cx="184973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调整“开始”菜单大小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06681" y="1551748"/>
            <a:ext cx="432677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5. 调整“开始”菜单大小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3" name="图片 3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07" y="2236617"/>
            <a:ext cx="5675353" cy="4452917"/>
          </a:xfrm>
          <a:prstGeom prst="rect">
            <a:avLst/>
          </a:prstGeom>
        </p:spPr>
      </p:pic>
      <p:pic>
        <p:nvPicPr>
          <p:cNvPr id="35" name="图片 34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1291" y="2165506"/>
            <a:ext cx="5871755" cy="4344557"/>
          </a:xfrm>
          <a:prstGeom prst="rect">
            <a:avLst/>
          </a:prstGeom>
        </p:spPr>
      </p:pic>
      <p:sp>
        <p:nvSpPr>
          <p:cNvPr id="38" name="斜纹 37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299868" y="218052"/>
            <a:ext cx="3726180" cy="603515"/>
            <a:chOff x="4793728" y="1533400"/>
            <a:chExt cx="37261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341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使用全新的“开始”菜单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22" grpId="0" build="p"/>
      <p:bldP spid="20" grpId="0" build="p"/>
      <p:bldP spid="13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3640137" y="186645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3639938" y="400259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4887595" y="1867535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几种典型的操作系统</a:t>
            </a:r>
            <a:endParaRPr lang="zh-CN" altLang="en-US" sz="3600" b="1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cs typeface="+mn-ea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4887595" y="4002405"/>
            <a:ext cx="6405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Windows 10 操作系统的新亮点</a:t>
            </a:r>
            <a:endParaRPr lang="zh-CN" altLang="en-US" sz="3600" b="1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3181287" y="1335029"/>
            <a:ext cx="4497785" cy="404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取消锁定任务栏。在任务栏的空白位置右击。在弹出的快捷菜单中取消勾选状态的“锁定任务栏”命令，如图 1-22 所示。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移动任务栏位置。在任务栏上按住鼠标左键并向上拖动，即可将任务栏移到桌面顶部，如图 1-23 所示。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-4327" y="2812279"/>
            <a:ext cx="3185613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 更改任务栏的位置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图片 4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5527" y="399577"/>
            <a:ext cx="3191539" cy="4767838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47" y="4819478"/>
            <a:ext cx="6251861" cy="1909844"/>
          </a:xfrm>
          <a:prstGeom prst="rect">
            <a:avLst/>
          </a:prstGeom>
        </p:spPr>
      </p:pic>
      <p:sp>
        <p:nvSpPr>
          <p:cNvPr id="7" name="斜纹 6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299868" y="218052"/>
            <a:ext cx="3726180" cy="603515"/>
            <a:chOff x="4793728" y="1533400"/>
            <a:chExt cx="37261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05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使用任务栏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2021496" y="1362119"/>
            <a:ext cx="4497785" cy="453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</a:rPr>
              <a:t>步骤</a:t>
            </a:r>
            <a:r>
              <a:rPr lang="zh-CN" altLang="en-US" sz="2135">
                <a:latin typeface="手书体" panose="02010800040101010101" pitchFamily="2" charset="-122"/>
                <a:ea typeface="手书体" panose="02010800040101010101" pitchFamily="2" charset="-122"/>
              </a:rPr>
              <a:t>三</a:t>
            </a: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</a:rPr>
              <a:t>　选择“任务栏设置”命令。右击任务栏的空白位置，在弹出的快捷菜单中选择“任务栏设置”命令，如图 1-24 所示。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</a:rPr>
              <a:t>步骤</a:t>
            </a:r>
            <a:r>
              <a:rPr lang="zh-CN" altLang="en-US" sz="2135">
                <a:latin typeface="手书体" panose="02010800040101010101" pitchFamily="2" charset="-122"/>
                <a:ea typeface="手书体" panose="02010800040101010101" pitchFamily="2" charset="-122"/>
              </a:rPr>
              <a:t>四</a:t>
            </a: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</a:rPr>
              <a:t>　选择任务栏设置。弹出对话框，在“任务栏在屏幕上的位置”列表中选择“底部”选项，单击“确定”按钮，即可移动任务栏位置到桌面底部，如图 1-25 所示。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pic>
        <p:nvPicPr>
          <p:cNvPr id="7" name="图片 6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918" y="518096"/>
            <a:ext cx="3672387" cy="5181807"/>
          </a:xfrm>
          <a:prstGeom prst="rect">
            <a:avLst/>
          </a:prstGeom>
        </p:spPr>
      </p:pic>
      <p:pic>
        <p:nvPicPr>
          <p:cNvPr id="2" name="图片 1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9917" y="2915560"/>
            <a:ext cx="5136093" cy="3492069"/>
          </a:xfrm>
          <a:prstGeom prst="rect">
            <a:avLst/>
          </a:prstGeom>
        </p:spPr>
      </p:pic>
      <p:sp>
        <p:nvSpPr>
          <p:cNvPr id="6" name="斜纹 5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834413" y="228847"/>
            <a:ext cx="3726180" cy="603515"/>
            <a:chOff x="4793728" y="1533400"/>
            <a:chExt cx="37261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05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使用任务栏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2769011" y="1152171"/>
            <a:ext cx="4497785" cy="5028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 设置自动隐藏任务栏。打开“任务栏设置”对话框，在“任务栏”选项卡中打开“在桌面模式下自动隐藏任务栏”复选框，如图 1-26 所示。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 查看隐藏任务栏效果。如图 1-27 所示此时即为设置自动隐藏任务栏的效果。当鼠标指针指向任务栏位置时，任务栏将自动显示出来。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-4327" y="2812279"/>
            <a:ext cx="3185613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2. 自动隐藏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任务栏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017" y="993864"/>
            <a:ext cx="5136939" cy="3573339"/>
          </a:xfrm>
          <a:prstGeom prst="rect">
            <a:avLst/>
          </a:prstGeom>
        </p:spPr>
      </p:pic>
      <p:pic>
        <p:nvPicPr>
          <p:cNvPr id="7" name="图片 6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2351" y="2118099"/>
            <a:ext cx="5083606" cy="4342017"/>
          </a:xfrm>
          <a:prstGeom prst="rect">
            <a:avLst/>
          </a:prstGeom>
        </p:spPr>
      </p:pic>
      <p:sp>
        <p:nvSpPr>
          <p:cNvPr id="6" name="斜纹 5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299868" y="218052"/>
            <a:ext cx="3726180" cy="603515"/>
            <a:chOff x="4793728" y="1533400"/>
            <a:chExt cx="37261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05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使用任务栏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510383" y="2893549"/>
            <a:ext cx="4635774" cy="3114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</a:rPr>
              <a:t>（1）通过搜素框搜索后固定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</a:rPr>
              <a:t>用户可以将应用程序固定到任务栏，便于快速启动。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 选择“固定到任务栏”命令。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 固定程序到任务栏。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94088" y="1598309"/>
            <a:ext cx="3185613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3. 固定应用程序到任务栏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图片 4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2613" y="1637251"/>
            <a:ext cx="5917469" cy="3360852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228" y="2704766"/>
            <a:ext cx="3894186" cy="3453974"/>
          </a:xfrm>
          <a:prstGeom prst="rect">
            <a:avLst/>
          </a:prstGeom>
        </p:spPr>
      </p:pic>
      <p:sp>
        <p:nvSpPr>
          <p:cNvPr id="7" name="斜纹 6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299868" y="218052"/>
            <a:ext cx="3726180" cy="603515"/>
            <a:chOff x="4793728" y="1533400"/>
            <a:chExt cx="37261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05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使用任务栏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510383" y="2893549"/>
            <a:ext cx="4635774" cy="2620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</a:rPr>
              <a:t>（2）先启动程序后再固定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</a:rPr>
              <a:t> </a:t>
            </a: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  固定到任务栏。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步骤二  取消固定。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94088" y="1598309"/>
            <a:ext cx="3185613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3. 固定应用程序到任务栏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9651" y="1408679"/>
            <a:ext cx="4826251" cy="3004449"/>
          </a:xfrm>
          <a:prstGeom prst="rect">
            <a:avLst/>
          </a:prstGeom>
        </p:spPr>
      </p:pic>
      <p:pic>
        <p:nvPicPr>
          <p:cNvPr id="7" name="图片 6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8486" y="2387305"/>
            <a:ext cx="5082759" cy="3233867"/>
          </a:xfrm>
          <a:prstGeom prst="rect">
            <a:avLst/>
          </a:prstGeom>
        </p:spPr>
      </p:pic>
      <p:sp>
        <p:nvSpPr>
          <p:cNvPr id="6" name="斜纹 5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299868" y="218052"/>
            <a:ext cx="3726180" cy="603515"/>
            <a:chOff x="4793728" y="1533400"/>
            <a:chExt cx="37261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05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使用任务栏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375780" y="3057782"/>
            <a:ext cx="53435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</a:rPr>
              <a:t>用户可以根据需要调整任务栏程序图标的先后位置，具体操作步骤如下：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</a:rPr>
              <a:t>步骤一　选择需要移动的程序图标。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</a:rPr>
              <a:t>步骤二　拖动程序图标。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84661" y="2556488"/>
            <a:ext cx="412529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4. 移动程序图标顺序</a:t>
            </a:r>
            <a:endParaRPr sz="320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90397" y="2689203"/>
            <a:ext cx="528762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5. 将搜索框更改为搜索图标</a:t>
            </a:r>
            <a:endParaRPr sz="320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6243302" y="3140332"/>
            <a:ext cx="5719374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</a:rPr>
              <a:t>在任务栏中搜索框占据了一部分的空间，若要增大任务栏空间，可以将搜索框更改为搜索图标，具体操作步骤如下：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选择“显示搜索图标”命令。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查看搜索图标。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斜纹 6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299868" y="218052"/>
            <a:ext cx="3726180" cy="603515"/>
            <a:chOff x="4793728" y="1533400"/>
            <a:chExt cx="37261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05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使用任务栏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50545" y="1890395"/>
            <a:ext cx="1321876" cy="1173480"/>
            <a:chOff x="1400067" y="2332974"/>
            <a:chExt cx="2070207" cy="1173477"/>
          </a:xfrm>
        </p:grpSpPr>
        <p:sp>
          <p:nvSpPr>
            <p:cNvPr id="3074" name="Freeform 12"/>
            <p:cNvSpPr/>
            <p:nvPr/>
          </p:nvSpPr>
          <p:spPr bwMode="auto">
            <a:xfrm>
              <a:off x="1400067" y="2332974"/>
              <a:ext cx="1519020" cy="1173477"/>
            </a:xfrm>
            <a:custGeom>
              <a:avLst/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54969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9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630090" y="2394599"/>
              <a:ext cx="1171815" cy="781161"/>
              <a:chOff x="1283891" y="1695061"/>
              <a:chExt cx="857250" cy="571500"/>
            </a:xfrm>
            <a:solidFill>
              <a:srgbClr val="549693"/>
            </a:solidFill>
          </p:grpSpPr>
          <p:sp>
            <p:nvSpPr>
              <p:cNvPr id="9" name="Freeform 13"/>
              <p:cNvSpPr/>
              <p:nvPr/>
            </p:nvSpPr>
            <p:spPr bwMode="auto">
              <a:xfrm>
                <a:off x="1283891" y="1720064"/>
                <a:ext cx="844550" cy="546497"/>
              </a:xfrm>
              <a:custGeom>
                <a:avLst/>
                <a:gdLst>
                  <a:gd name="T0" fmla="*/ 11 w 1518"/>
                  <a:gd name="T1" fmla="*/ 1308 h 1310"/>
                  <a:gd name="T2" fmla="*/ 97 w 1518"/>
                  <a:gd name="T3" fmla="*/ 1168 h 1310"/>
                  <a:gd name="T4" fmla="*/ 128 w 1518"/>
                  <a:gd name="T5" fmla="*/ 1124 h 1310"/>
                  <a:gd name="T6" fmla="*/ 206 w 1518"/>
                  <a:gd name="T7" fmla="*/ 1022 h 1310"/>
                  <a:gd name="T8" fmla="*/ 290 w 1518"/>
                  <a:gd name="T9" fmla="*/ 925 h 1310"/>
                  <a:gd name="T10" fmla="*/ 335 w 1518"/>
                  <a:gd name="T11" fmla="*/ 876 h 1310"/>
                  <a:gd name="T12" fmla="*/ 428 w 1518"/>
                  <a:gd name="T13" fmla="*/ 783 h 1310"/>
                  <a:gd name="T14" fmla="*/ 525 w 1518"/>
                  <a:gd name="T15" fmla="*/ 695 h 1310"/>
                  <a:gd name="T16" fmla="*/ 677 w 1518"/>
                  <a:gd name="T17" fmla="*/ 567 h 1310"/>
                  <a:gd name="T18" fmla="*/ 782 w 1518"/>
                  <a:gd name="T19" fmla="*/ 485 h 1310"/>
                  <a:gd name="T20" fmla="*/ 998 w 1518"/>
                  <a:gd name="T21" fmla="*/ 331 h 1310"/>
                  <a:gd name="T22" fmla="*/ 1111 w 1518"/>
                  <a:gd name="T23" fmla="*/ 257 h 1310"/>
                  <a:gd name="T24" fmla="*/ 1308 w 1518"/>
                  <a:gd name="T25" fmla="*/ 141 h 1310"/>
                  <a:gd name="T26" fmla="*/ 1510 w 1518"/>
                  <a:gd name="T27" fmla="*/ 30 h 1310"/>
                  <a:gd name="T28" fmla="*/ 1518 w 1518"/>
                  <a:gd name="T29" fmla="*/ 20 h 1310"/>
                  <a:gd name="T30" fmla="*/ 1516 w 1518"/>
                  <a:gd name="T31" fmla="*/ 8 h 1310"/>
                  <a:gd name="T32" fmla="*/ 1508 w 1518"/>
                  <a:gd name="T33" fmla="*/ 0 h 1310"/>
                  <a:gd name="T34" fmla="*/ 1496 w 1518"/>
                  <a:gd name="T35" fmla="*/ 0 h 1310"/>
                  <a:gd name="T36" fmla="*/ 1444 w 1518"/>
                  <a:gd name="T37" fmla="*/ 26 h 1310"/>
                  <a:gd name="T38" fmla="*/ 1343 w 1518"/>
                  <a:gd name="T39" fmla="*/ 78 h 1310"/>
                  <a:gd name="T40" fmla="*/ 1195 w 1518"/>
                  <a:gd name="T41" fmla="*/ 168 h 1310"/>
                  <a:gd name="T42" fmla="*/ 1097 w 1518"/>
                  <a:gd name="T43" fmla="*/ 228 h 1310"/>
                  <a:gd name="T44" fmla="*/ 872 w 1518"/>
                  <a:gd name="T45" fmla="*/ 380 h 1310"/>
                  <a:gd name="T46" fmla="*/ 658 w 1518"/>
                  <a:gd name="T47" fmla="*/ 544 h 1310"/>
                  <a:gd name="T48" fmla="*/ 554 w 1518"/>
                  <a:gd name="T49" fmla="*/ 629 h 1310"/>
                  <a:gd name="T50" fmla="*/ 455 w 1518"/>
                  <a:gd name="T51" fmla="*/ 717 h 1310"/>
                  <a:gd name="T52" fmla="*/ 360 w 1518"/>
                  <a:gd name="T53" fmla="*/ 810 h 1310"/>
                  <a:gd name="T54" fmla="*/ 268 w 1518"/>
                  <a:gd name="T55" fmla="*/ 906 h 1310"/>
                  <a:gd name="T56" fmla="*/ 228 w 1518"/>
                  <a:gd name="T57" fmla="*/ 952 h 1310"/>
                  <a:gd name="T58" fmla="*/ 150 w 1518"/>
                  <a:gd name="T59" fmla="*/ 1050 h 1310"/>
                  <a:gd name="T60" fmla="*/ 113 w 1518"/>
                  <a:gd name="T61" fmla="*/ 1100 h 1310"/>
                  <a:gd name="T62" fmla="*/ 48 w 1518"/>
                  <a:gd name="T63" fmla="*/ 1198 h 1310"/>
                  <a:gd name="T64" fmla="*/ 21 w 1518"/>
                  <a:gd name="T65" fmla="*/ 1248 h 1310"/>
                  <a:gd name="T66" fmla="*/ 0 w 1518"/>
                  <a:gd name="T67" fmla="*/ 1303 h 1310"/>
                  <a:gd name="T68" fmla="*/ 0 w 1518"/>
                  <a:gd name="T69" fmla="*/ 1307 h 1310"/>
                  <a:gd name="T70" fmla="*/ 8 w 1518"/>
                  <a:gd name="T71" fmla="*/ 1310 h 1310"/>
                  <a:gd name="T72" fmla="*/ 11 w 1518"/>
                  <a:gd name="T73" fmla="*/ 1308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18" h="1310">
                    <a:moveTo>
                      <a:pt x="11" y="1308"/>
                    </a:moveTo>
                    <a:lnTo>
                      <a:pt x="11" y="1308"/>
                    </a:lnTo>
                    <a:lnTo>
                      <a:pt x="68" y="1215"/>
                    </a:lnTo>
                    <a:lnTo>
                      <a:pt x="97" y="1168"/>
                    </a:lnTo>
                    <a:lnTo>
                      <a:pt x="128" y="1124"/>
                    </a:lnTo>
                    <a:lnTo>
                      <a:pt x="128" y="1124"/>
                    </a:lnTo>
                    <a:lnTo>
                      <a:pt x="165" y="1071"/>
                    </a:lnTo>
                    <a:lnTo>
                      <a:pt x="206" y="1022"/>
                    </a:lnTo>
                    <a:lnTo>
                      <a:pt x="247" y="972"/>
                    </a:lnTo>
                    <a:lnTo>
                      <a:pt x="290" y="925"/>
                    </a:lnTo>
                    <a:lnTo>
                      <a:pt x="290" y="925"/>
                    </a:lnTo>
                    <a:lnTo>
                      <a:pt x="335" y="876"/>
                    </a:lnTo>
                    <a:lnTo>
                      <a:pt x="381" y="830"/>
                    </a:lnTo>
                    <a:lnTo>
                      <a:pt x="428" y="783"/>
                    </a:lnTo>
                    <a:lnTo>
                      <a:pt x="477" y="738"/>
                    </a:lnTo>
                    <a:lnTo>
                      <a:pt x="525" y="695"/>
                    </a:lnTo>
                    <a:lnTo>
                      <a:pt x="576" y="651"/>
                    </a:lnTo>
                    <a:lnTo>
                      <a:pt x="677" y="567"/>
                    </a:lnTo>
                    <a:lnTo>
                      <a:pt x="677" y="567"/>
                    </a:lnTo>
                    <a:lnTo>
                      <a:pt x="782" y="485"/>
                    </a:lnTo>
                    <a:lnTo>
                      <a:pt x="889" y="407"/>
                    </a:lnTo>
                    <a:lnTo>
                      <a:pt x="998" y="331"/>
                    </a:lnTo>
                    <a:lnTo>
                      <a:pt x="1111" y="257"/>
                    </a:lnTo>
                    <a:lnTo>
                      <a:pt x="1111" y="257"/>
                    </a:lnTo>
                    <a:lnTo>
                      <a:pt x="1208" y="197"/>
                    </a:lnTo>
                    <a:lnTo>
                      <a:pt x="1308" y="141"/>
                    </a:lnTo>
                    <a:lnTo>
                      <a:pt x="1510" y="30"/>
                    </a:lnTo>
                    <a:lnTo>
                      <a:pt x="1510" y="30"/>
                    </a:lnTo>
                    <a:lnTo>
                      <a:pt x="1514" y="24"/>
                    </a:lnTo>
                    <a:lnTo>
                      <a:pt x="1518" y="20"/>
                    </a:lnTo>
                    <a:lnTo>
                      <a:pt x="1518" y="14"/>
                    </a:lnTo>
                    <a:lnTo>
                      <a:pt x="1516" y="8"/>
                    </a:lnTo>
                    <a:lnTo>
                      <a:pt x="1514" y="4"/>
                    </a:lnTo>
                    <a:lnTo>
                      <a:pt x="1508" y="0"/>
                    </a:lnTo>
                    <a:lnTo>
                      <a:pt x="1502" y="0"/>
                    </a:lnTo>
                    <a:lnTo>
                      <a:pt x="1496" y="0"/>
                    </a:lnTo>
                    <a:lnTo>
                      <a:pt x="1496" y="0"/>
                    </a:lnTo>
                    <a:lnTo>
                      <a:pt x="1444" y="26"/>
                    </a:lnTo>
                    <a:lnTo>
                      <a:pt x="1393" y="51"/>
                    </a:lnTo>
                    <a:lnTo>
                      <a:pt x="1343" y="78"/>
                    </a:lnTo>
                    <a:lnTo>
                      <a:pt x="1292" y="108"/>
                    </a:lnTo>
                    <a:lnTo>
                      <a:pt x="1195" y="168"/>
                    </a:lnTo>
                    <a:lnTo>
                      <a:pt x="1097" y="228"/>
                    </a:lnTo>
                    <a:lnTo>
                      <a:pt x="1097" y="228"/>
                    </a:lnTo>
                    <a:lnTo>
                      <a:pt x="985" y="304"/>
                    </a:lnTo>
                    <a:lnTo>
                      <a:pt x="872" y="380"/>
                    </a:lnTo>
                    <a:lnTo>
                      <a:pt x="763" y="462"/>
                    </a:lnTo>
                    <a:lnTo>
                      <a:pt x="658" y="544"/>
                    </a:lnTo>
                    <a:lnTo>
                      <a:pt x="658" y="544"/>
                    </a:lnTo>
                    <a:lnTo>
                      <a:pt x="554" y="629"/>
                    </a:lnTo>
                    <a:lnTo>
                      <a:pt x="504" y="672"/>
                    </a:lnTo>
                    <a:lnTo>
                      <a:pt x="455" y="717"/>
                    </a:lnTo>
                    <a:lnTo>
                      <a:pt x="407" y="763"/>
                    </a:lnTo>
                    <a:lnTo>
                      <a:pt x="360" y="810"/>
                    </a:lnTo>
                    <a:lnTo>
                      <a:pt x="313" y="857"/>
                    </a:lnTo>
                    <a:lnTo>
                      <a:pt x="268" y="906"/>
                    </a:lnTo>
                    <a:lnTo>
                      <a:pt x="268" y="906"/>
                    </a:lnTo>
                    <a:lnTo>
                      <a:pt x="228" y="952"/>
                    </a:lnTo>
                    <a:lnTo>
                      <a:pt x="187" y="1001"/>
                    </a:lnTo>
                    <a:lnTo>
                      <a:pt x="150" y="1050"/>
                    </a:lnTo>
                    <a:lnTo>
                      <a:pt x="113" y="1100"/>
                    </a:lnTo>
                    <a:lnTo>
                      <a:pt x="113" y="1100"/>
                    </a:lnTo>
                    <a:lnTo>
                      <a:pt x="80" y="1147"/>
                    </a:lnTo>
                    <a:lnTo>
                      <a:pt x="48" y="1198"/>
                    </a:lnTo>
                    <a:lnTo>
                      <a:pt x="35" y="1223"/>
                    </a:lnTo>
                    <a:lnTo>
                      <a:pt x="21" y="1248"/>
                    </a:lnTo>
                    <a:lnTo>
                      <a:pt x="10" y="1275"/>
                    </a:lnTo>
                    <a:lnTo>
                      <a:pt x="0" y="1303"/>
                    </a:lnTo>
                    <a:lnTo>
                      <a:pt x="0" y="1303"/>
                    </a:lnTo>
                    <a:lnTo>
                      <a:pt x="0" y="1307"/>
                    </a:lnTo>
                    <a:lnTo>
                      <a:pt x="4" y="1310"/>
                    </a:lnTo>
                    <a:lnTo>
                      <a:pt x="8" y="1310"/>
                    </a:lnTo>
                    <a:lnTo>
                      <a:pt x="11" y="1308"/>
                    </a:lnTo>
                    <a:lnTo>
                      <a:pt x="11" y="13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1320404" y="1695061"/>
                <a:ext cx="820737" cy="522685"/>
                <a:chOff x="1320404" y="1695061"/>
                <a:chExt cx="820737" cy="522685"/>
              </a:xfrm>
              <a:grpFill/>
            </p:grpSpPr>
            <p:sp>
              <p:nvSpPr>
                <p:cNvPr id="11" name="Freeform 14"/>
                <p:cNvSpPr/>
                <p:nvPr/>
              </p:nvSpPr>
              <p:spPr bwMode="auto">
                <a:xfrm>
                  <a:off x="1910954" y="1695061"/>
                  <a:ext cx="117475" cy="122635"/>
                </a:xfrm>
                <a:custGeom>
                  <a:avLst/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2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Freeform 15"/>
                <p:cNvSpPr/>
                <p:nvPr/>
              </p:nvSpPr>
              <p:spPr bwMode="auto">
                <a:xfrm>
                  <a:off x="1637904" y="1715302"/>
                  <a:ext cx="142875" cy="244078"/>
                </a:xfrm>
                <a:custGeom>
                  <a:avLst/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16"/>
                <p:cNvSpPr/>
                <p:nvPr/>
              </p:nvSpPr>
              <p:spPr bwMode="auto">
                <a:xfrm>
                  <a:off x="1391842" y="1798645"/>
                  <a:ext cx="187325" cy="340519"/>
                </a:xfrm>
                <a:custGeom>
                  <a:avLst/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17"/>
                <p:cNvSpPr/>
                <p:nvPr/>
              </p:nvSpPr>
              <p:spPr bwMode="auto">
                <a:xfrm>
                  <a:off x="1320404" y="2114161"/>
                  <a:ext cx="474663" cy="103585"/>
                </a:xfrm>
                <a:custGeom>
                  <a:avLst/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8"/>
                <p:cNvSpPr/>
                <p:nvPr/>
              </p:nvSpPr>
              <p:spPr bwMode="auto">
                <a:xfrm>
                  <a:off x="1512491" y="1948664"/>
                  <a:ext cx="438150" cy="100013"/>
                </a:xfrm>
                <a:custGeom>
                  <a:avLst/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9"/>
                <p:cNvSpPr/>
                <p:nvPr/>
              </p:nvSpPr>
              <p:spPr bwMode="auto">
                <a:xfrm>
                  <a:off x="1823641" y="1815314"/>
                  <a:ext cx="317500" cy="52388"/>
                </a:xfrm>
                <a:custGeom>
                  <a:avLst/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9" name="直接连接符 18"/>
            <p:cNvCxnSpPr/>
            <p:nvPr/>
          </p:nvCxnSpPr>
          <p:spPr>
            <a:xfrm>
              <a:off x="1400067" y="3506451"/>
              <a:ext cx="2070207" cy="0"/>
            </a:xfrm>
            <a:prstGeom prst="line">
              <a:avLst/>
            </a:prstGeom>
            <a:solidFill>
              <a:srgbClr val="549693"/>
            </a:solidFill>
            <a:ln w="25400">
              <a:solidFill>
                <a:srgbClr val="54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5896610" y="2020570"/>
            <a:ext cx="1321876" cy="1173480"/>
            <a:chOff x="1400067" y="2332974"/>
            <a:chExt cx="2070207" cy="1173477"/>
          </a:xfrm>
        </p:grpSpPr>
        <p:sp>
          <p:nvSpPr>
            <p:cNvPr id="24" name="Freeform 12"/>
            <p:cNvSpPr/>
            <p:nvPr/>
          </p:nvSpPr>
          <p:spPr bwMode="auto">
            <a:xfrm>
              <a:off x="1400067" y="2332974"/>
              <a:ext cx="1519020" cy="1173477"/>
            </a:xfrm>
            <a:custGeom>
              <a:avLst/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54969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9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630090" y="2394599"/>
              <a:ext cx="1171815" cy="781161"/>
              <a:chOff x="1283891" y="1695061"/>
              <a:chExt cx="857250" cy="571500"/>
            </a:xfrm>
            <a:solidFill>
              <a:srgbClr val="549693"/>
            </a:solidFill>
          </p:grpSpPr>
          <p:sp>
            <p:nvSpPr>
              <p:cNvPr id="26" name="Freeform 13"/>
              <p:cNvSpPr/>
              <p:nvPr/>
            </p:nvSpPr>
            <p:spPr bwMode="auto">
              <a:xfrm>
                <a:off x="1283891" y="1720064"/>
                <a:ext cx="844550" cy="546497"/>
              </a:xfrm>
              <a:custGeom>
                <a:avLst/>
                <a:gdLst>
                  <a:gd name="T0" fmla="*/ 11 w 1518"/>
                  <a:gd name="T1" fmla="*/ 1308 h 1310"/>
                  <a:gd name="T2" fmla="*/ 97 w 1518"/>
                  <a:gd name="T3" fmla="*/ 1168 h 1310"/>
                  <a:gd name="T4" fmla="*/ 128 w 1518"/>
                  <a:gd name="T5" fmla="*/ 1124 h 1310"/>
                  <a:gd name="T6" fmla="*/ 206 w 1518"/>
                  <a:gd name="T7" fmla="*/ 1022 h 1310"/>
                  <a:gd name="T8" fmla="*/ 290 w 1518"/>
                  <a:gd name="T9" fmla="*/ 925 h 1310"/>
                  <a:gd name="T10" fmla="*/ 335 w 1518"/>
                  <a:gd name="T11" fmla="*/ 876 h 1310"/>
                  <a:gd name="T12" fmla="*/ 428 w 1518"/>
                  <a:gd name="T13" fmla="*/ 783 h 1310"/>
                  <a:gd name="T14" fmla="*/ 525 w 1518"/>
                  <a:gd name="T15" fmla="*/ 695 h 1310"/>
                  <a:gd name="T16" fmla="*/ 677 w 1518"/>
                  <a:gd name="T17" fmla="*/ 567 h 1310"/>
                  <a:gd name="T18" fmla="*/ 782 w 1518"/>
                  <a:gd name="T19" fmla="*/ 485 h 1310"/>
                  <a:gd name="T20" fmla="*/ 998 w 1518"/>
                  <a:gd name="T21" fmla="*/ 331 h 1310"/>
                  <a:gd name="T22" fmla="*/ 1111 w 1518"/>
                  <a:gd name="T23" fmla="*/ 257 h 1310"/>
                  <a:gd name="T24" fmla="*/ 1308 w 1518"/>
                  <a:gd name="T25" fmla="*/ 141 h 1310"/>
                  <a:gd name="T26" fmla="*/ 1510 w 1518"/>
                  <a:gd name="T27" fmla="*/ 30 h 1310"/>
                  <a:gd name="T28" fmla="*/ 1518 w 1518"/>
                  <a:gd name="T29" fmla="*/ 20 h 1310"/>
                  <a:gd name="T30" fmla="*/ 1516 w 1518"/>
                  <a:gd name="T31" fmla="*/ 8 h 1310"/>
                  <a:gd name="T32" fmla="*/ 1508 w 1518"/>
                  <a:gd name="T33" fmla="*/ 0 h 1310"/>
                  <a:gd name="T34" fmla="*/ 1496 w 1518"/>
                  <a:gd name="T35" fmla="*/ 0 h 1310"/>
                  <a:gd name="T36" fmla="*/ 1444 w 1518"/>
                  <a:gd name="T37" fmla="*/ 26 h 1310"/>
                  <a:gd name="T38" fmla="*/ 1343 w 1518"/>
                  <a:gd name="T39" fmla="*/ 78 h 1310"/>
                  <a:gd name="T40" fmla="*/ 1195 w 1518"/>
                  <a:gd name="T41" fmla="*/ 168 h 1310"/>
                  <a:gd name="T42" fmla="*/ 1097 w 1518"/>
                  <a:gd name="T43" fmla="*/ 228 h 1310"/>
                  <a:gd name="T44" fmla="*/ 872 w 1518"/>
                  <a:gd name="T45" fmla="*/ 380 h 1310"/>
                  <a:gd name="T46" fmla="*/ 658 w 1518"/>
                  <a:gd name="T47" fmla="*/ 544 h 1310"/>
                  <a:gd name="T48" fmla="*/ 554 w 1518"/>
                  <a:gd name="T49" fmla="*/ 629 h 1310"/>
                  <a:gd name="T50" fmla="*/ 455 w 1518"/>
                  <a:gd name="T51" fmla="*/ 717 h 1310"/>
                  <a:gd name="T52" fmla="*/ 360 w 1518"/>
                  <a:gd name="T53" fmla="*/ 810 h 1310"/>
                  <a:gd name="T54" fmla="*/ 268 w 1518"/>
                  <a:gd name="T55" fmla="*/ 906 h 1310"/>
                  <a:gd name="T56" fmla="*/ 228 w 1518"/>
                  <a:gd name="T57" fmla="*/ 952 h 1310"/>
                  <a:gd name="T58" fmla="*/ 150 w 1518"/>
                  <a:gd name="T59" fmla="*/ 1050 h 1310"/>
                  <a:gd name="T60" fmla="*/ 113 w 1518"/>
                  <a:gd name="T61" fmla="*/ 1100 h 1310"/>
                  <a:gd name="T62" fmla="*/ 48 w 1518"/>
                  <a:gd name="T63" fmla="*/ 1198 h 1310"/>
                  <a:gd name="T64" fmla="*/ 21 w 1518"/>
                  <a:gd name="T65" fmla="*/ 1248 h 1310"/>
                  <a:gd name="T66" fmla="*/ 0 w 1518"/>
                  <a:gd name="T67" fmla="*/ 1303 h 1310"/>
                  <a:gd name="T68" fmla="*/ 0 w 1518"/>
                  <a:gd name="T69" fmla="*/ 1307 h 1310"/>
                  <a:gd name="T70" fmla="*/ 8 w 1518"/>
                  <a:gd name="T71" fmla="*/ 1310 h 1310"/>
                  <a:gd name="T72" fmla="*/ 11 w 1518"/>
                  <a:gd name="T73" fmla="*/ 1308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18" h="1310">
                    <a:moveTo>
                      <a:pt x="11" y="1308"/>
                    </a:moveTo>
                    <a:lnTo>
                      <a:pt x="11" y="1308"/>
                    </a:lnTo>
                    <a:lnTo>
                      <a:pt x="68" y="1215"/>
                    </a:lnTo>
                    <a:lnTo>
                      <a:pt x="97" y="1168"/>
                    </a:lnTo>
                    <a:lnTo>
                      <a:pt x="128" y="1124"/>
                    </a:lnTo>
                    <a:lnTo>
                      <a:pt x="128" y="1124"/>
                    </a:lnTo>
                    <a:lnTo>
                      <a:pt x="165" y="1071"/>
                    </a:lnTo>
                    <a:lnTo>
                      <a:pt x="206" y="1022"/>
                    </a:lnTo>
                    <a:lnTo>
                      <a:pt x="247" y="972"/>
                    </a:lnTo>
                    <a:lnTo>
                      <a:pt x="290" y="925"/>
                    </a:lnTo>
                    <a:lnTo>
                      <a:pt x="290" y="925"/>
                    </a:lnTo>
                    <a:lnTo>
                      <a:pt x="335" y="876"/>
                    </a:lnTo>
                    <a:lnTo>
                      <a:pt x="381" y="830"/>
                    </a:lnTo>
                    <a:lnTo>
                      <a:pt x="428" y="783"/>
                    </a:lnTo>
                    <a:lnTo>
                      <a:pt x="477" y="738"/>
                    </a:lnTo>
                    <a:lnTo>
                      <a:pt x="525" y="695"/>
                    </a:lnTo>
                    <a:lnTo>
                      <a:pt x="576" y="651"/>
                    </a:lnTo>
                    <a:lnTo>
                      <a:pt x="677" y="567"/>
                    </a:lnTo>
                    <a:lnTo>
                      <a:pt x="677" y="567"/>
                    </a:lnTo>
                    <a:lnTo>
                      <a:pt x="782" y="485"/>
                    </a:lnTo>
                    <a:lnTo>
                      <a:pt x="889" y="407"/>
                    </a:lnTo>
                    <a:lnTo>
                      <a:pt x="998" y="331"/>
                    </a:lnTo>
                    <a:lnTo>
                      <a:pt x="1111" y="257"/>
                    </a:lnTo>
                    <a:lnTo>
                      <a:pt x="1111" y="257"/>
                    </a:lnTo>
                    <a:lnTo>
                      <a:pt x="1208" y="197"/>
                    </a:lnTo>
                    <a:lnTo>
                      <a:pt x="1308" y="141"/>
                    </a:lnTo>
                    <a:lnTo>
                      <a:pt x="1510" y="30"/>
                    </a:lnTo>
                    <a:lnTo>
                      <a:pt x="1510" y="30"/>
                    </a:lnTo>
                    <a:lnTo>
                      <a:pt x="1514" y="24"/>
                    </a:lnTo>
                    <a:lnTo>
                      <a:pt x="1518" y="20"/>
                    </a:lnTo>
                    <a:lnTo>
                      <a:pt x="1518" y="14"/>
                    </a:lnTo>
                    <a:lnTo>
                      <a:pt x="1516" y="8"/>
                    </a:lnTo>
                    <a:lnTo>
                      <a:pt x="1514" y="4"/>
                    </a:lnTo>
                    <a:lnTo>
                      <a:pt x="1508" y="0"/>
                    </a:lnTo>
                    <a:lnTo>
                      <a:pt x="1502" y="0"/>
                    </a:lnTo>
                    <a:lnTo>
                      <a:pt x="1496" y="0"/>
                    </a:lnTo>
                    <a:lnTo>
                      <a:pt x="1496" y="0"/>
                    </a:lnTo>
                    <a:lnTo>
                      <a:pt x="1444" y="26"/>
                    </a:lnTo>
                    <a:lnTo>
                      <a:pt x="1393" y="51"/>
                    </a:lnTo>
                    <a:lnTo>
                      <a:pt x="1343" y="78"/>
                    </a:lnTo>
                    <a:lnTo>
                      <a:pt x="1292" y="108"/>
                    </a:lnTo>
                    <a:lnTo>
                      <a:pt x="1195" y="168"/>
                    </a:lnTo>
                    <a:lnTo>
                      <a:pt x="1097" y="228"/>
                    </a:lnTo>
                    <a:lnTo>
                      <a:pt x="1097" y="228"/>
                    </a:lnTo>
                    <a:lnTo>
                      <a:pt x="985" y="304"/>
                    </a:lnTo>
                    <a:lnTo>
                      <a:pt x="872" y="380"/>
                    </a:lnTo>
                    <a:lnTo>
                      <a:pt x="763" y="462"/>
                    </a:lnTo>
                    <a:lnTo>
                      <a:pt x="658" y="544"/>
                    </a:lnTo>
                    <a:lnTo>
                      <a:pt x="658" y="544"/>
                    </a:lnTo>
                    <a:lnTo>
                      <a:pt x="554" y="629"/>
                    </a:lnTo>
                    <a:lnTo>
                      <a:pt x="504" y="672"/>
                    </a:lnTo>
                    <a:lnTo>
                      <a:pt x="455" y="717"/>
                    </a:lnTo>
                    <a:lnTo>
                      <a:pt x="407" y="763"/>
                    </a:lnTo>
                    <a:lnTo>
                      <a:pt x="360" y="810"/>
                    </a:lnTo>
                    <a:lnTo>
                      <a:pt x="313" y="857"/>
                    </a:lnTo>
                    <a:lnTo>
                      <a:pt x="268" y="906"/>
                    </a:lnTo>
                    <a:lnTo>
                      <a:pt x="268" y="906"/>
                    </a:lnTo>
                    <a:lnTo>
                      <a:pt x="228" y="952"/>
                    </a:lnTo>
                    <a:lnTo>
                      <a:pt x="187" y="1001"/>
                    </a:lnTo>
                    <a:lnTo>
                      <a:pt x="150" y="1050"/>
                    </a:lnTo>
                    <a:lnTo>
                      <a:pt x="113" y="1100"/>
                    </a:lnTo>
                    <a:lnTo>
                      <a:pt x="113" y="1100"/>
                    </a:lnTo>
                    <a:lnTo>
                      <a:pt x="80" y="1147"/>
                    </a:lnTo>
                    <a:lnTo>
                      <a:pt x="48" y="1198"/>
                    </a:lnTo>
                    <a:lnTo>
                      <a:pt x="35" y="1223"/>
                    </a:lnTo>
                    <a:lnTo>
                      <a:pt x="21" y="1248"/>
                    </a:lnTo>
                    <a:lnTo>
                      <a:pt x="10" y="1275"/>
                    </a:lnTo>
                    <a:lnTo>
                      <a:pt x="0" y="1303"/>
                    </a:lnTo>
                    <a:lnTo>
                      <a:pt x="0" y="1303"/>
                    </a:lnTo>
                    <a:lnTo>
                      <a:pt x="0" y="1307"/>
                    </a:lnTo>
                    <a:lnTo>
                      <a:pt x="4" y="1310"/>
                    </a:lnTo>
                    <a:lnTo>
                      <a:pt x="8" y="1310"/>
                    </a:lnTo>
                    <a:lnTo>
                      <a:pt x="11" y="1308"/>
                    </a:lnTo>
                    <a:lnTo>
                      <a:pt x="11" y="13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1320404" y="1695061"/>
                <a:ext cx="820737" cy="522685"/>
                <a:chOff x="1320404" y="1695061"/>
                <a:chExt cx="820737" cy="522685"/>
              </a:xfrm>
              <a:grpFill/>
            </p:grpSpPr>
            <p:sp>
              <p:nvSpPr>
                <p:cNvPr id="29" name="Freeform 14"/>
                <p:cNvSpPr/>
                <p:nvPr/>
              </p:nvSpPr>
              <p:spPr bwMode="auto">
                <a:xfrm>
                  <a:off x="1910954" y="1695061"/>
                  <a:ext cx="117475" cy="122635"/>
                </a:xfrm>
                <a:custGeom>
                  <a:avLst/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2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5"/>
                <p:cNvSpPr/>
                <p:nvPr/>
              </p:nvSpPr>
              <p:spPr bwMode="auto">
                <a:xfrm>
                  <a:off x="1637904" y="1715302"/>
                  <a:ext cx="142875" cy="244078"/>
                </a:xfrm>
                <a:custGeom>
                  <a:avLst/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6"/>
                <p:cNvSpPr/>
                <p:nvPr/>
              </p:nvSpPr>
              <p:spPr bwMode="auto">
                <a:xfrm>
                  <a:off x="1391842" y="1798645"/>
                  <a:ext cx="187325" cy="340519"/>
                </a:xfrm>
                <a:custGeom>
                  <a:avLst/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7"/>
                <p:cNvSpPr/>
                <p:nvPr/>
              </p:nvSpPr>
              <p:spPr bwMode="auto">
                <a:xfrm>
                  <a:off x="1320404" y="2114161"/>
                  <a:ext cx="474663" cy="103585"/>
                </a:xfrm>
                <a:custGeom>
                  <a:avLst/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18"/>
                <p:cNvSpPr/>
                <p:nvPr/>
              </p:nvSpPr>
              <p:spPr bwMode="auto">
                <a:xfrm>
                  <a:off x="1512491" y="1948664"/>
                  <a:ext cx="438150" cy="100013"/>
                </a:xfrm>
                <a:custGeom>
                  <a:avLst/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19"/>
                <p:cNvSpPr/>
                <p:nvPr/>
              </p:nvSpPr>
              <p:spPr bwMode="auto">
                <a:xfrm>
                  <a:off x="1823641" y="1815314"/>
                  <a:ext cx="317500" cy="52388"/>
                </a:xfrm>
                <a:custGeom>
                  <a:avLst/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35" name="直接连接符 34"/>
            <p:cNvCxnSpPr/>
            <p:nvPr/>
          </p:nvCxnSpPr>
          <p:spPr>
            <a:xfrm>
              <a:off x="1400067" y="3506451"/>
              <a:ext cx="2070207" cy="0"/>
            </a:xfrm>
            <a:prstGeom prst="line">
              <a:avLst/>
            </a:prstGeom>
            <a:solidFill>
              <a:srgbClr val="549693"/>
            </a:solidFill>
            <a:ln w="25400">
              <a:solidFill>
                <a:srgbClr val="54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84776" y="1318944"/>
            <a:ext cx="412529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6. 设置通知区域图标</a:t>
            </a:r>
            <a:endParaRPr sz="320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629748" y="1809103"/>
            <a:ext cx="5560220" cy="5149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</a:rPr>
              <a:t>（1）显示 / 隐藏通知区域图标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单击“自定义”按钮。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选择在任务栏上显示哪些图标。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步骤三　打开要显示的程序图标。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步骤四　查看通知区域图标。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步骤五　查看隐藏的图标。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</a:rPr>
              <a:t>（2）启用和关闭系统图标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单击“启用或关闭系统图标”。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设置关闭系统图标。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步骤三　查看设置效果。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52298" y="1318944"/>
            <a:ext cx="412529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7. 更改系统时间</a:t>
            </a:r>
            <a:endParaRPr sz="320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6529440" y="1809103"/>
            <a:ext cx="5560220" cy="40411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查看星期。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单击“日期和时间设置”超链接。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步骤三　单击“更改”按钮。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步骤五　查看设置效果。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步骤六　自动设置时间。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用户可以根据需要更改系统日期和时间的显示格式，如在时间前加上“上午”或“下午”，更改年月日之间的分隔符号等。</a:t>
            </a:r>
            <a:endParaRPr lang="en-US" altLang="zh-CN" sz="213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-15088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299868" y="218052"/>
            <a:ext cx="3726180" cy="603515"/>
            <a:chOff x="4793728" y="1533400"/>
            <a:chExt cx="37261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05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使用任务栏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217295" y="725170"/>
            <a:ext cx="1321876" cy="1173480"/>
            <a:chOff x="1400067" y="2332974"/>
            <a:chExt cx="2070207" cy="1173477"/>
          </a:xfrm>
        </p:grpSpPr>
        <p:sp>
          <p:nvSpPr>
            <p:cNvPr id="3074" name="Freeform 12"/>
            <p:cNvSpPr/>
            <p:nvPr/>
          </p:nvSpPr>
          <p:spPr bwMode="auto">
            <a:xfrm>
              <a:off x="1400067" y="2332974"/>
              <a:ext cx="1519020" cy="1173477"/>
            </a:xfrm>
            <a:custGeom>
              <a:avLst/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54969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9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630090" y="2394599"/>
              <a:ext cx="1171815" cy="781161"/>
              <a:chOff x="1283891" y="1695061"/>
              <a:chExt cx="857250" cy="571500"/>
            </a:xfrm>
            <a:solidFill>
              <a:srgbClr val="549693"/>
            </a:solidFill>
          </p:grpSpPr>
          <p:sp>
            <p:nvSpPr>
              <p:cNvPr id="9" name="Freeform 13"/>
              <p:cNvSpPr/>
              <p:nvPr/>
            </p:nvSpPr>
            <p:spPr bwMode="auto">
              <a:xfrm>
                <a:off x="1283891" y="1720064"/>
                <a:ext cx="844550" cy="546497"/>
              </a:xfrm>
              <a:custGeom>
                <a:avLst/>
                <a:gdLst>
                  <a:gd name="T0" fmla="*/ 11 w 1518"/>
                  <a:gd name="T1" fmla="*/ 1308 h 1310"/>
                  <a:gd name="T2" fmla="*/ 97 w 1518"/>
                  <a:gd name="T3" fmla="*/ 1168 h 1310"/>
                  <a:gd name="T4" fmla="*/ 128 w 1518"/>
                  <a:gd name="T5" fmla="*/ 1124 h 1310"/>
                  <a:gd name="T6" fmla="*/ 206 w 1518"/>
                  <a:gd name="T7" fmla="*/ 1022 h 1310"/>
                  <a:gd name="T8" fmla="*/ 290 w 1518"/>
                  <a:gd name="T9" fmla="*/ 925 h 1310"/>
                  <a:gd name="T10" fmla="*/ 335 w 1518"/>
                  <a:gd name="T11" fmla="*/ 876 h 1310"/>
                  <a:gd name="T12" fmla="*/ 428 w 1518"/>
                  <a:gd name="T13" fmla="*/ 783 h 1310"/>
                  <a:gd name="T14" fmla="*/ 525 w 1518"/>
                  <a:gd name="T15" fmla="*/ 695 h 1310"/>
                  <a:gd name="T16" fmla="*/ 677 w 1518"/>
                  <a:gd name="T17" fmla="*/ 567 h 1310"/>
                  <a:gd name="T18" fmla="*/ 782 w 1518"/>
                  <a:gd name="T19" fmla="*/ 485 h 1310"/>
                  <a:gd name="T20" fmla="*/ 998 w 1518"/>
                  <a:gd name="T21" fmla="*/ 331 h 1310"/>
                  <a:gd name="T22" fmla="*/ 1111 w 1518"/>
                  <a:gd name="T23" fmla="*/ 257 h 1310"/>
                  <a:gd name="T24" fmla="*/ 1308 w 1518"/>
                  <a:gd name="T25" fmla="*/ 141 h 1310"/>
                  <a:gd name="T26" fmla="*/ 1510 w 1518"/>
                  <a:gd name="T27" fmla="*/ 30 h 1310"/>
                  <a:gd name="T28" fmla="*/ 1518 w 1518"/>
                  <a:gd name="T29" fmla="*/ 20 h 1310"/>
                  <a:gd name="T30" fmla="*/ 1516 w 1518"/>
                  <a:gd name="T31" fmla="*/ 8 h 1310"/>
                  <a:gd name="T32" fmla="*/ 1508 w 1518"/>
                  <a:gd name="T33" fmla="*/ 0 h 1310"/>
                  <a:gd name="T34" fmla="*/ 1496 w 1518"/>
                  <a:gd name="T35" fmla="*/ 0 h 1310"/>
                  <a:gd name="T36" fmla="*/ 1444 w 1518"/>
                  <a:gd name="T37" fmla="*/ 26 h 1310"/>
                  <a:gd name="T38" fmla="*/ 1343 w 1518"/>
                  <a:gd name="T39" fmla="*/ 78 h 1310"/>
                  <a:gd name="T40" fmla="*/ 1195 w 1518"/>
                  <a:gd name="T41" fmla="*/ 168 h 1310"/>
                  <a:gd name="T42" fmla="*/ 1097 w 1518"/>
                  <a:gd name="T43" fmla="*/ 228 h 1310"/>
                  <a:gd name="T44" fmla="*/ 872 w 1518"/>
                  <a:gd name="T45" fmla="*/ 380 h 1310"/>
                  <a:gd name="T46" fmla="*/ 658 w 1518"/>
                  <a:gd name="T47" fmla="*/ 544 h 1310"/>
                  <a:gd name="T48" fmla="*/ 554 w 1518"/>
                  <a:gd name="T49" fmla="*/ 629 h 1310"/>
                  <a:gd name="T50" fmla="*/ 455 w 1518"/>
                  <a:gd name="T51" fmla="*/ 717 h 1310"/>
                  <a:gd name="T52" fmla="*/ 360 w 1518"/>
                  <a:gd name="T53" fmla="*/ 810 h 1310"/>
                  <a:gd name="T54" fmla="*/ 268 w 1518"/>
                  <a:gd name="T55" fmla="*/ 906 h 1310"/>
                  <a:gd name="T56" fmla="*/ 228 w 1518"/>
                  <a:gd name="T57" fmla="*/ 952 h 1310"/>
                  <a:gd name="T58" fmla="*/ 150 w 1518"/>
                  <a:gd name="T59" fmla="*/ 1050 h 1310"/>
                  <a:gd name="T60" fmla="*/ 113 w 1518"/>
                  <a:gd name="T61" fmla="*/ 1100 h 1310"/>
                  <a:gd name="T62" fmla="*/ 48 w 1518"/>
                  <a:gd name="T63" fmla="*/ 1198 h 1310"/>
                  <a:gd name="T64" fmla="*/ 21 w 1518"/>
                  <a:gd name="T65" fmla="*/ 1248 h 1310"/>
                  <a:gd name="T66" fmla="*/ 0 w 1518"/>
                  <a:gd name="T67" fmla="*/ 1303 h 1310"/>
                  <a:gd name="T68" fmla="*/ 0 w 1518"/>
                  <a:gd name="T69" fmla="*/ 1307 h 1310"/>
                  <a:gd name="T70" fmla="*/ 8 w 1518"/>
                  <a:gd name="T71" fmla="*/ 1310 h 1310"/>
                  <a:gd name="T72" fmla="*/ 11 w 1518"/>
                  <a:gd name="T73" fmla="*/ 1308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18" h="1310">
                    <a:moveTo>
                      <a:pt x="11" y="1308"/>
                    </a:moveTo>
                    <a:lnTo>
                      <a:pt x="11" y="1308"/>
                    </a:lnTo>
                    <a:lnTo>
                      <a:pt x="68" y="1215"/>
                    </a:lnTo>
                    <a:lnTo>
                      <a:pt x="97" y="1168"/>
                    </a:lnTo>
                    <a:lnTo>
                      <a:pt x="128" y="1124"/>
                    </a:lnTo>
                    <a:lnTo>
                      <a:pt x="128" y="1124"/>
                    </a:lnTo>
                    <a:lnTo>
                      <a:pt x="165" y="1071"/>
                    </a:lnTo>
                    <a:lnTo>
                      <a:pt x="206" y="1022"/>
                    </a:lnTo>
                    <a:lnTo>
                      <a:pt x="247" y="972"/>
                    </a:lnTo>
                    <a:lnTo>
                      <a:pt x="290" y="925"/>
                    </a:lnTo>
                    <a:lnTo>
                      <a:pt x="290" y="925"/>
                    </a:lnTo>
                    <a:lnTo>
                      <a:pt x="335" y="876"/>
                    </a:lnTo>
                    <a:lnTo>
                      <a:pt x="381" y="830"/>
                    </a:lnTo>
                    <a:lnTo>
                      <a:pt x="428" y="783"/>
                    </a:lnTo>
                    <a:lnTo>
                      <a:pt x="477" y="738"/>
                    </a:lnTo>
                    <a:lnTo>
                      <a:pt x="525" y="695"/>
                    </a:lnTo>
                    <a:lnTo>
                      <a:pt x="576" y="651"/>
                    </a:lnTo>
                    <a:lnTo>
                      <a:pt x="677" y="567"/>
                    </a:lnTo>
                    <a:lnTo>
                      <a:pt x="677" y="567"/>
                    </a:lnTo>
                    <a:lnTo>
                      <a:pt x="782" y="485"/>
                    </a:lnTo>
                    <a:lnTo>
                      <a:pt x="889" y="407"/>
                    </a:lnTo>
                    <a:lnTo>
                      <a:pt x="998" y="331"/>
                    </a:lnTo>
                    <a:lnTo>
                      <a:pt x="1111" y="257"/>
                    </a:lnTo>
                    <a:lnTo>
                      <a:pt x="1111" y="257"/>
                    </a:lnTo>
                    <a:lnTo>
                      <a:pt x="1208" y="197"/>
                    </a:lnTo>
                    <a:lnTo>
                      <a:pt x="1308" y="141"/>
                    </a:lnTo>
                    <a:lnTo>
                      <a:pt x="1510" y="30"/>
                    </a:lnTo>
                    <a:lnTo>
                      <a:pt x="1510" y="30"/>
                    </a:lnTo>
                    <a:lnTo>
                      <a:pt x="1514" y="24"/>
                    </a:lnTo>
                    <a:lnTo>
                      <a:pt x="1518" y="20"/>
                    </a:lnTo>
                    <a:lnTo>
                      <a:pt x="1518" y="14"/>
                    </a:lnTo>
                    <a:lnTo>
                      <a:pt x="1516" y="8"/>
                    </a:lnTo>
                    <a:lnTo>
                      <a:pt x="1514" y="4"/>
                    </a:lnTo>
                    <a:lnTo>
                      <a:pt x="1508" y="0"/>
                    </a:lnTo>
                    <a:lnTo>
                      <a:pt x="1502" y="0"/>
                    </a:lnTo>
                    <a:lnTo>
                      <a:pt x="1496" y="0"/>
                    </a:lnTo>
                    <a:lnTo>
                      <a:pt x="1496" y="0"/>
                    </a:lnTo>
                    <a:lnTo>
                      <a:pt x="1444" y="26"/>
                    </a:lnTo>
                    <a:lnTo>
                      <a:pt x="1393" y="51"/>
                    </a:lnTo>
                    <a:lnTo>
                      <a:pt x="1343" y="78"/>
                    </a:lnTo>
                    <a:lnTo>
                      <a:pt x="1292" y="108"/>
                    </a:lnTo>
                    <a:lnTo>
                      <a:pt x="1195" y="168"/>
                    </a:lnTo>
                    <a:lnTo>
                      <a:pt x="1097" y="228"/>
                    </a:lnTo>
                    <a:lnTo>
                      <a:pt x="1097" y="228"/>
                    </a:lnTo>
                    <a:lnTo>
                      <a:pt x="985" y="304"/>
                    </a:lnTo>
                    <a:lnTo>
                      <a:pt x="872" y="380"/>
                    </a:lnTo>
                    <a:lnTo>
                      <a:pt x="763" y="462"/>
                    </a:lnTo>
                    <a:lnTo>
                      <a:pt x="658" y="544"/>
                    </a:lnTo>
                    <a:lnTo>
                      <a:pt x="658" y="544"/>
                    </a:lnTo>
                    <a:lnTo>
                      <a:pt x="554" y="629"/>
                    </a:lnTo>
                    <a:lnTo>
                      <a:pt x="504" y="672"/>
                    </a:lnTo>
                    <a:lnTo>
                      <a:pt x="455" y="717"/>
                    </a:lnTo>
                    <a:lnTo>
                      <a:pt x="407" y="763"/>
                    </a:lnTo>
                    <a:lnTo>
                      <a:pt x="360" y="810"/>
                    </a:lnTo>
                    <a:lnTo>
                      <a:pt x="313" y="857"/>
                    </a:lnTo>
                    <a:lnTo>
                      <a:pt x="268" y="906"/>
                    </a:lnTo>
                    <a:lnTo>
                      <a:pt x="268" y="906"/>
                    </a:lnTo>
                    <a:lnTo>
                      <a:pt x="228" y="952"/>
                    </a:lnTo>
                    <a:lnTo>
                      <a:pt x="187" y="1001"/>
                    </a:lnTo>
                    <a:lnTo>
                      <a:pt x="150" y="1050"/>
                    </a:lnTo>
                    <a:lnTo>
                      <a:pt x="113" y="1100"/>
                    </a:lnTo>
                    <a:lnTo>
                      <a:pt x="113" y="1100"/>
                    </a:lnTo>
                    <a:lnTo>
                      <a:pt x="80" y="1147"/>
                    </a:lnTo>
                    <a:lnTo>
                      <a:pt x="48" y="1198"/>
                    </a:lnTo>
                    <a:lnTo>
                      <a:pt x="35" y="1223"/>
                    </a:lnTo>
                    <a:lnTo>
                      <a:pt x="21" y="1248"/>
                    </a:lnTo>
                    <a:lnTo>
                      <a:pt x="10" y="1275"/>
                    </a:lnTo>
                    <a:lnTo>
                      <a:pt x="0" y="1303"/>
                    </a:lnTo>
                    <a:lnTo>
                      <a:pt x="0" y="1303"/>
                    </a:lnTo>
                    <a:lnTo>
                      <a:pt x="0" y="1307"/>
                    </a:lnTo>
                    <a:lnTo>
                      <a:pt x="4" y="1310"/>
                    </a:lnTo>
                    <a:lnTo>
                      <a:pt x="8" y="1310"/>
                    </a:lnTo>
                    <a:lnTo>
                      <a:pt x="11" y="1308"/>
                    </a:lnTo>
                    <a:lnTo>
                      <a:pt x="11" y="13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1320404" y="1695061"/>
                <a:ext cx="820737" cy="522685"/>
                <a:chOff x="1320404" y="1695061"/>
                <a:chExt cx="820737" cy="522685"/>
              </a:xfrm>
              <a:grpFill/>
            </p:grpSpPr>
            <p:sp>
              <p:nvSpPr>
                <p:cNvPr id="11" name="Freeform 14"/>
                <p:cNvSpPr/>
                <p:nvPr/>
              </p:nvSpPr>
              <p:spPr bwMode="auto">
                <a:xfrm>
                  <a:off x="1910954" y="1695061"/>
                  <a:ext cx="117475" cy="122635"/>
                </a:xfrm>
                <a:custGeom>
                  <a:avLst/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2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Freeform 15"/>
                <p:cNvSpPr/>
                <p:nvPr/>
              </p:nvSpPr>
              <p:spPr bwMode="auto">
                <a:xfrm>
                  <a:off x="1637904" y="1715302"/>
                  <a:ext cx="142875" cy="244078"/>
                </a:xfrm>
                <a:custGeom>
                  <a:avLst/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16"/>
                <p:cNvSpPr/>
                <p:nvPr/>
              </p:nvSpPr>
              <p:spPr bwMode="auto">
                <a:xfrm>
                  <a:off x="1391842" y="1798645"/>
                  <a:ext cx="187325" cy="340519"/>
                </a:xfrm>
                <a:custGeom>
                  <a:avLst/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17"/>
                <p:cNvSpPr/>
                <p:nvPr/>
              </p:nvSpPr>
              <p:spPr bwMode="auto">
                <a:xfrm>
                  <a:off x="1320404" y="2114161"/>
                  <a:ext cx="474663" cy="103585"/>
                </a:xfrm>
                <a:custGeom>
                  <a:avLst/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8"/>
                <p:cNvSpPr/>
                <p:nvPr/>
              </p:nvSpPr>
              <p:spPr bwMode="auto">
                <a:xfrm>
                  <a:off x="1512491" y="1948664"/>
                  <a:ext cx="438150" cy="100013"/>
                </a:xfrm>
                <a:custGeom>
                  <a:avLst/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9"/>
                <p:cNvSpPr/>
                <p:nvPr/>
              </p:nvSpPr>
              <p:spPr bwMode="auto">
                <a:xfrm>
                  <a:off x="1823641" y="1815314"/>
                  <a:ext cx="317500" cy="52388"/>
                </a:xfrm>
                <a:custGeom>
                  <a:avLst/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9" name="直接连接符 18"/>
            <p:cNvCxnSpPr/>
            <p:nvPr/>
          </p:nvCxnSpPr>
          <p:spPr>
            <a:xfrm>
              <a:off x="1400067" y="3506451"/>
              <a:ext cx="2070207" cy="0"/>
            </a:xfrm>
            <a:prstGeom prst="line">
              <a:avLst/>
            </a:prstGeom>
            <a:solidFill>
              <a:srgbClr val="549693"/>
            </a:solidFill>
            <a:ln w="25400">
              <a:solidFill>
                <a:srgbClr val="54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7381875" y="765810"/>
            <a:ext cx="1321876" cy="1173480"/>
            <a:chOff x="1400067" y="2332974"/>
            <a:chExt cx="2070207" cy="1173477"/>
          </a:xfrm>
        </p:grpSpPr>
        <p:sp>
          <p:nvSpPr>
            <p:cNvPr id="21" name="Freeform 12"/>
            <p:cNvSpPr/>
            <p:nvPr/>
          </p:nvSpPr>
          <p:spPr bwMode="auto">
            <a:xfrm>
              <a:off x="1400067" y="2332974"/>
              <a:ext cx="1519020" cy="1173477"/>
            </a:xfrm>
            <a:custGeom>
              <a:avLst/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54969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9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630090" y="2394599"/>
              <a:ext cx="1171815" cy="781161"/>
              <a:chOff x="1283891" y="1695061"/>
              <a:chExt cx="857250" cy="571500"/>
            </a:xfrm>
            <a:solidFill>
              <a:srgbClr val="549693"/>
            </a:solidFill>
          </p:grpSpPr>
          <p:sp>
            <p:nvSpPr>
              <p:cNvPr id="23" name="Freeform 13"/>
              <p:cNvSpPr/>
              <p:nvPr/>
            </p:nvSpPr>
            <p:spPr bwMode="auto">
              <a:xfrm>
                <a:off x="1283891" y="1720064"/>
                <a:ext cx="844550" cy="546497"/>
              </a:xfrm>
              <a:custGeom>
                <a:avLst/>
                <a:gdLst>
                  <a:gd name="T0" fmla="*/ 11 w 1518"/>
                  <a:gd name="T1" fmla="*/ 1308 h 1310"/>
                  <a:gd name="T2" fmla="*/ 97 w 1518"/>
                  <a:gd name="T3" fmla="*/ 1168 h 1310"/>
                  <a:gd name="T4" fmla="*/ 128 w 1518"/>
                  <a:gd name="T5" fmla="*/ 1124 h 1310"/>
                  <a:gd name="T6" fmla="*/ 206 w 1518"/>
                  <a:gd name="T7" fmla="*/ 1022 h 1310"/>
                  <a:gd name="T8" fmla="*/ 290 w 1518"/>
                  <a:gd name="T9" fmla="*/ 925 h 1310"/>
                  <a:gd name="T10" fmla="*/ 335 w 1518"/>
                  <a:gd name="T11" fmla="*/ 876 h 1310"/>
                  <a:gd name="T12" fmla="*/ 428 w 1518"/>
                  <a:gd name="T13" fmla="*/ 783 h 1310"/>
                  <a:gd name="T14" fmla="*/ 525 w 1518"/>
                  <a:gd name="T15" fmla="*/ 695 h 1310"/>
                  <a:gd name="T16" fmla="*/ 677 w 1518"/>
                  <a:gd name="T17" fmla="*/ 567 h 1310"/>
                  <a:gd name="T18" fmla="*/ 782 w 1518"/>
                  <a:gd name="T19" fmla="*/ 485 h 1310"/>
                  <a:gd name="T20" fmla="*/ 998 w 1518"/>
                  <a:gd name="T21" fmla="*/ 331 h 1310"/>
                  <a:gd name="T22" fmla="*/ 1111 w 1518"/>
                  <a:gd name="T23" fmla="*/ 257 h 1310"/>
                  <a:gd name="T24" fmla="*/ 1308 w 1518"/>
                  <a:gd name="T25" fmla="*/ 141 h 1310"/>
                  <a:gd name="T26" fmla="*/ 1510 w 1518"/>
                  <a:gd name="T27" fmla="*/ 30 h 1310"/>
                  <a:gd name="T28" fmla="*/ 1518 w 1518"/>
                  <a:gd name="T29" fmla="*/ 20 h 1310"/>
                  <a:gd name="T30" fmla="*/ 1516 w 1518"/>
                  <a:gd name="T31" fmla="*/ 8 h 1310"/>
                  <a:gd name="T32" fmla="*/ 1508 w 1518"/>
                  <a:gd name="T33" fmla="*/ 0 h 1310"/>
                  <a:gd name="T34" fmla="*/ 1496 w 1518"/>
                  <a:gd name="T35" fmla="*/ 0 h 1310"/>
                  <a:gd name="T36" fmla="*/ 1444 w 1518"/>
                  <a:gd name="T37" fmla="*/ 26 h 1310"/>
                  <a:gd name="T38" fmla="*/ 1343 w 1518"/>
                  <a:gd name="T39" fmla="*/ 78 h 1310"/>
                  <a:gd name="T40" fmla="*/ 1195 w 1518"/>
                  <a:gd name="T41" fmla="*/ 168 h 1310"/>
                  <a:gd name="T42" fmla="*/ 1097 w 1518"/>
                  <a:gd name="T43" fmla="*/ 228 h 1310"/>
                  <a:gd name="T44" fmla="*/ 872 w 1518"/>
                  <a:gd name="T45" fmla="*/ 380 h 1310"/>
                  <a:gd name="T46" fmla="*/ 658 w 1518"/>
                  <a:gd name="T47" fmla="*/ 544 h 1310"/>
                  <a:gd name="T48" fmla="*/ 554 w 1518"/>
                  <a:gd name="T49" fmla="*/ 629 h 1310"/>
                  <a:gd name="T50" fmla="*/ 455 w 1518"/>
                  <a:gd name="T51" fmla="*/ 717 h 1310"/>
                  <a:gd name="T52" fmla="*/ 360 w 1518"/>
                  <a:gd name="T53" fmla="*/ 810 h 1310"/>
                  <a:gd name="T54" fmla="*/ 268 w 1518"/>
                  <a:gd name="T55" fmla="*/ 906 h 1310"/>
                  <a:gd name="T56" fmla="*/ 228 w 1518"/>
                  <a:gd name="T57" fmla="*/ 952 h 1310"/>
                  <a:gd name="T58" fmla="*/ 150 w 1518"/>
                  <a:gd name="T59" fmla="*/ 1050 h 1310"/>
                  <a:gd name="T60" fmla="*/ 113 w 1518"/>
                  <a:gd name="T61" fmla="*/ 1100 h 1310"/>
                  <a:gd name="T62" fmla="*/ 48 w 1518"/>
                  <a:gd name="T63" fmla="*/ 1198 h 1310"/>
                  <a:gd name="T64" fmla="*/ 21 w 1518"/>
                  <a:gd name="T65" fmla="*/ 1248 h 1310"/>
                  <a:gd name="T66" fmla="*/ 0 w 1518"/>
                  <a:gd name="T67" fmla="*/ 1303 h 1310"/>
                  <a:gd name="T68" fmla="*/ 0 w 1518"/>
                  <a:gd name="T69" fmla="*/ 1307 h 1310"/>
                  <a:gd name="T70" fmla="*/ 8 w 1518"/>
                  <a:gd name="T71" fmla="*/ 1310 h 1310"/>
                  <a:gd name="T72" fmla="*/ 11 w 1518"/>
                  <a:gd name="T73" fmla="*/ 1308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18" h="1310">
                    <a:moveTo>
                      <a:pt x="11" y="1308"/>
                    </a:moveTo>
                    <a:lnTo>
                      <a:pt x="11" y="1308"/>
                    </a:lnTo>
                    <a:lnTo>
                      <a:pt x="68" y="1215"/>
                    </a:lnTo>
                    <a:lnTo>
                      <a:pt x="97" y="1168"/>
                    </a:lnTo>
                    <a:lnTo>
                      <a:pt x="128" y="1124"/>
                    </a:lnTo>
                    <a:lnTo>
                      <a:pt x="128" y="1124"/>
                    </a:lnTo>
                    <a:lnTo>
                      <a:pt x="165" y="1071"/>
                    </a:lnTo>
                    <a:lnTo>
                      <a:pt x="206" y="1022"/>
                    </a:lnTo>
                    <a:lnTo>
                      <a:pt x="247" y="972"/>
                    </a:lnTo>
                    <a:lnTo>
                      <a:pt x="290" y="925"/>
                    </a:lnTo>
                    <a:lnTo>
                      <a:pt x="290" y="925"/>
                    </a:lnTo>
                    <a:lnTo>
                      <a:pt x="335" y="876"/>
                    </a:lnTo>
                    <a:lnTo>
                      <a:pt x="381" y="830"/>
                    </a:lnTo>
                    <a:lnTo>
                      <a:pt x="428" y="783"/>
                    </a:lnTo>
                    <a:lnTo>
                      <a:pt x="477" y="738"/>
                    </a:lnTo>
                    <a:lnTo>
                      <a:pt x="525" y="695"/>
                    </a:lnTo>
                    <a:lnTo>
                      <a:pt x="576" y="651"/>
                    </a:lnTo>
                    <a:lnTo>
                      <a:pt x="677" y="567"/>
                    </a:lnTo>
                    <a:lnTo>
                      <a:pt x="677" y="567"/>
                    </a:lnTo>
                    <a:lnTo>
                      <a:pt x="782" y="485"/>
                    </a:lnTo>
                    <a:lnTo>
                      <a:pt x="889" y="407"/>
                    </a:lnTo>
                    <a:lnTo>
                      <a:pt x="998" y="331"/>
                    </a:lnTo>
                    <a:lnTo>
                      <a:pt x="1111" y="257"/>
                    </a:lnTo>
                    <a:lnTo>
                      <a:pt x="1111" y="257"/>
                    </a:lnTo>
                    <a:lnTo>
                      <a:pt x="1208" y="197"/>
                    </a:lnTo>
                    <a:lnTo>
                      <a:pt x="1308" y="141"/>
                    </a:lnTo>
                    <a:lnTo>
                      <a:pt x="1510" y="30"/>
                    </a:lnTo>
                    <a:lnTo>
                      <a:pt x="1510" y="30"/>
                    </a:lnTo>
                    <a:lnTo>
                      <a:pt x="1514" y="24"/>
                    </a:lnTo>
                    <a:lnTo>
                      <a:pt x="1518" y="20"/>
                    </a:lnTo>
                    <a:lnTo>
                      <a:pt x="1518" y="14"/>
                    </a:lnTo>
                    <a:lnTo>
                      <a:pt x="1516" y="8"/>
                    </a:lnTo>
                    <a:lnTo>
                      <a:pt x="1514" y="4"/>
                    </a:lnTo>
                    <a:lnTo>
                      <a:pt x="1508" y="0"/>
                    </a:lnTo>
                    <a:lnTo>
                      <a:pt x="1502" y="0"/>
                    </a:lnTo>
                    <a:lnTo>
                      <a:pt x="1496" y="0"/>
                    </a:lnTo>
                    <a:lnTo>
                      <a:pt x="1496" y="0"/>
                    </a:lnTo>
                    <a:lnTo>
                      <a:pt x="1444" y="26"/>
                    </a:lnTo>
                    <a:lnTo>
                      <a:pt x="1393" y="51"/>
                    </a:lnTo>
                    <a:lnTo>
                      <a:pt x="1343" y="78"/>
                    </a:lnTo>
                    <a:lnTo>
                      <a:pt x="1292" y="108"/>
                    </a:lnTo>
                    <a:lnTo>
                      <a:pt x="1195" y="168"/>
                    </a:lnTo>
                    <a:lnTo>
                      <a:pt x="1097" y="228"/>
                    </a:lnTo>
                    <a:lnTo>
                      <a:pt x="1097" y="228"/>
                    </a:lnTo>
                    <a:lnTo>
                      <a:pt x="985" y="304"/>
                    </a:lnTo>
                    <a:lnTo>
                      <a:pt x="872" y="380"/>
                    </a:lnTo>
                    <a:lnTo>
                      <a:pt x="763" y="462"/>
                    </a:lnTo>
                    <a:lnTo>
                      <a:pt x="658" y="544"/>
                    </a:lnTo>
                    <a:lnTo>
                      <a:pt x="658" y="544"/>
                    </a:lnTo>
                    <a:lnTo>
                      <a:pt x="554" y="629"/>
                    </a:lnTo>
                    <a:lnTo>
                      <a:pt x="504" y="672"/>
                    </a:lnTo>
                    <a:lnTo>
                      <a:pt x="455" y="717"/>
                    </a:lnTo>
                    <a:lnTo>
                      <a:pt x="407" y="763"/>
                    </a:lnTo>
                    <a:lnTo>
                      <a:pt x="360" y="810"/>
                    </a:lnTo>
                    <a:lnTo>
                      <a:pt x="313" y="857"/>
                    </a:lnTo>
                    <a:lnTo>
                      <a:pt x="268" y="906"/>
                    </a:lnTo>
                    <a:lnTo>
                      <a:pt x="268" y="906"/>
                    </a:lnTo>
                    <a:lnTo>
                      <a:pt x="228" y="952"/>
                    </a:lnTo>
                    <a:lnTo>
                      <a:pt x="187" y="1001"/>
                    </a:lnTo>
                    <a:lnTo>
                      <a:pt x="150" y="1050"/>
                    </a:lnTo>
                    <a:lnTo>
                      <a:pt x="113" y="1100"/>
                    </a:lnTo>
                    <a:lnTo>
                      <a:pt x="113" y="1100"/>
                    </a:lnTo>
                    <a:lnTo>
                      <a:pt x="80" y="1147"/>
                    </a:lnTo>
                    <a:lnTo>
                      <a:pt x="48" y="1198"/>
                    </a:lnTo>
                    <a:lnTo>
                      <a:pt x="35" y="1223"/>
                    </a:lnTo>
                    <a:lnTo>
                      <a:pt x="21" y="1248"/>
                    </a:lnTo>
                    <a:lnTo>
                      <a:pt x="10" y="1275"/>
                    </a:lnTo>
                    <a:lnTo>
                      <a:pt x="0" y="1303"/>
                    </a:lnTo>
                    <a:lnTo>
                      <a:pt x="0" y="1303"/>
                    </a:lnTo>
                    <a:lnTo>
                      <a:pt x="0" y="1307"/>
                    </a:lnTo>
                    <a:lnTo>
                      <a:pt x="4" y="1310"/>
                    </a:lnTo>
                    <a:lnTo>
                      <a:pt x="8" y="1310"/>
                    </a:lnTo>
                    <a:lnTo>
                      <a:pt x="11" y="1308"/>
                    </a:lnTo>
                    <a:lnTo>
                      <a:pt x="11" y="13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1320404" y="1695061"/>
                <a:ext cx="820737" cy="522685"/>
                <a:chOff x="1320404" y="1695061"/>
                <a:chExt cx="820737" cy="522685"/>
              </a:xfrm>
              <a:grpFill/>
            </p:grpSpPr>
            <p:sp>
              <p:nvSpPr>
                <p:cNvPr id="25" name="Freeform 14"/>
                <p:cNvSpPr/>
                <p:nvPr/>
              </p:nvSpPr>
              <p:spPr bwMode="auto">
                <a:xfrm>
                  <a:off x="1910954" y="1695061"/>
                  <a:ext cx="117475" cy="122635"/>
                </a:xfrm>
                <a:custGeom>
                  <a:avLst/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2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15"/>
                <p:cNvSpPr/>
                <p:nvPr/>
              </p:nvSpPr>
              <p:spPr bwMode="auto">
                <a:xfrm>
                  <a:off x="1637904" y="1715302"/>
                  <a:ext cx="142875" cy="244078"/>
                </a:xfrm>
                <a:custGeom>
                  <a:avLst/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16"/>
                <p:cNvSpPr/>
                <p:nvPr/>
              </p:nvSpPr>
              <p:spPr bwMode="auto">
                <a:xfrm>
                  <a:off x="1391842" y="1798645"/>
                  <a:ext cx="187325" cy="340519"/>
                </a:xfrm>
                <a:custGeom>
                  <a:avLst/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7"/>
                <p:cNvSpPr/>
                <p:nvPr/>
              </p:nvSpPr>
              <p:spPr bwMode="auto">
                <a:xfrm>
                  <a:off x="1320404" y="2114161"/>
                  <a:ext cx="474663" cy="103585"/>
                </a:xfrm>
                <a:custGeom>
                  <a:avLst/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8"/>
                <p:cNvSpPr/>
                <p:nvPr/>
              </p:nvSpPr>
              <p:spPr bwMode="auto">
                <a:xfrm>
                  <a:off x="1512491" y="1948664"/>
                  <a:ext cx="438150" cy="100013"/>
                </a:xfrm>
                <a:custGeom>
                  <a:avLst/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9"/>
                <p:cNvSpPr/>
                <p:nvPr/>
              </p:nvSpPr>
              <p:spPr bwMode="auto">
                <a:xfrm>
                  <a:off x="1823641" y="1815314"/>
                  <a:ext cx="317500" cy="52388"/>
                </a:xfrm>
                <a:custGeom>
                  <a:avLst/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32" name="直接连接符 31"/>
            <p:cNvCxnSpPr/>
            <p:nvPr/>
          </p:nvCxnSpPr>
          <p:spPr>
            <a:xfrm>
              <a:off x="1400067" y="3506451"/>
              <a:ext cx="2070207" cy="0"/>
            </a:xfrm>
            <a:prstGeom prst="line">
              <a:avLst/>
            </a:prstGeom>
            <a:solidFill>
              <a:srgbClr val="549693"/>
            </a:solidFill>
            <a:ln w="25400">
              <a:solidFill>
                <a:srgbClr val="54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84776" y="1318944"/>
            <a:ext cx="412529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8. 搜索资料与设置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545092" y="2433020"/>
            <a:ext cx="55602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单击“我的资料”按钮。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选择显示类别。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步骤三　查看显示结果。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步骤四　选择设置项目。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步骤五　进入设置界面。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45843" y="1318944"/>
            <a:ext cx="412529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9. 搜索网页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6571768" y="2495665"/>
            <a:ext cx="5560220" cy="3053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通过搜索框可以直接搜索网络上的信息资源，具体操作步骤如下：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输入搜索词。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 打 开 网 页。 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步骤三　选择其他搜索项目。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步骤四　使用必应搜索。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-15088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21458" y="196462"/>
            <a:ext cx="3726180" cy="603515"/>
            <a:chOff x="4793728" y="1533400"/>
            <a:chExt cx="37261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05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使用任务栏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280160" y="695960"/>
            <a:ext cx="1321876" cy="1173480"/>
            <a:chOff x="1400067" y="2332974"/>
            <a:chExt cx="2070207" cy="1173477"/>
          </a:xfrm>
        </p:grpSpPr>
        <p:sp>
          <p:nvSpPr>
            <p:cNvPr id="3074" name="Freeform 12"/>
            <p:cNvSpPr/>
            <p:nvPr/>
          </p:nvSpPr>
          <p:spPr bwMode="auto">
            <a:xfrm>
              <a:off x="1400067" y="2332974"/>
              <a:ext cx="1519020" cy="1173477"/>
            </a:xfrm>
            <a:custGeom>
              <a:avLst/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54969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9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630090" y="2394599"/>
              <a:ext cx="1171815" cy="781161"/>
              <a:chOff x="1283891" y="1695061"/>
              <a:chExt cx="857250" cy="571500"/>
            </a:xfrm>
            <a:solidFill>
              <a:srgbClr val="549693"/>
            </a:solidFill>
          </p:grpSpPr>
          <p:sp>
            <p:nvSpPr>
              <p:cNvPr id="9" name="Freeform 13"/>
              <p:cNvSpPr/>
              <p:nvPr/>
            </p:nvSpPr>
            <p:spPr bwMode="auto">
              <a:xfrm>
                <a:off x="1283891" y="1720064"/>
                <a:ext cx="844550" cy="546497"/>
              </a:xfrm>
              <a:custGeom>
                <a:avLst/>
                <a:gdLst>
                  <a:gd name="T0" fmla="*/ 11 w 1518"/>
                  <a:gd name="T1" fmla="*/ 1308 h 1310"/>
                  <a:gd name="T2" fmla="*/ 97 w 1518"/>
                  <a:gd name="T3" fmla="*/ 1168 h 1310"/>
                  <a:gd name="T4" fmla="*/ 128 w 1518"/>
                  <a:gd name="T5" fmla="*/ 1124 h 1310"/>
                  <a:gd name="T6" fmla="*/ 206 w 1518"/>
                  <a:gd name="T7" fmla="*/ 1022 h 1310"/>
                  <a:gd name="T8" fmla="*/ 290 w 1518"/>
                  <a:gd name="T9" fmla="*/ 925 h 1310"/>
                  <a:gd name="T10" fmla="*/ 335 w 1518"/>
                  <a:gd name="T11" fmla="*/ 876 h 1310"/>
                  <a:gd name="T12" fmla="*/ 428 w 1518"/>
                  <a:gd name="T13" fmla="*/ 783 h 1310"/>
                  <a:gd name="T14" fmla="*/ 525 w 1518"/>
                  <a:gd name="T15" fmla="*/ 695 h 1310"/>
                  <a:gd name="T16" fmla="*/ 677 w 1518"/>
                  <a:gd name="T17" fmla="*/ 567 h 1310"/>
                  <a:gd name="T18" fmla="*/ 782 w 1518"/>
                  <a:gd name="T19" fmla="*/ 485 h 1310"/>
                  <a:gd name="T20" fmla="*/ 998 w 1518"/>
                  <a:gd name="T21" fmla="*/ 331 h 1310"/>
                  <a:gd name="T22" fmla="*/ 1111 w 1518"/>
                  <a:gd name="T23" fmla="*/ 257 h 1310"/>
                  <a:gd name="T24" fmla="*/ 1308 w 1518"/>
                  <a:gd name="T25" fmla="*/ 141 h 1310"/>
                  <a:gd name="T26" fmla="*/ 1510 w 1518"/>
                  <a:gd name="T27" fmla="*/ 30 h 1310"/>
                  <a:gd name="T28" fmla="*/ 1518 w 1518"/>
                  <a:gd name="T29" fmla="*/ 20 h 1310"/>
                  <a:gd name="T30" fmla="*/ 1516 w 1518"/>
                  <a:gd name="T31" fmla="*/ 8 h 1310"/>
                  <a:gd name="T32" fmla="*/ 1508 w 1518"/>
                  <a:gd name="T33" fmla="*/ 0 h 1310"/>
                  <a:gd name="T34" fmla="*/ 1496 w 1518"/>
                  <a:gd name="T35" fmla="*/ 0 h 1310"/>
                  <a:gd name="T36" fmla="*/ 1444 w 1518"/>
                  <a:gd name="T37" fmla="*/ 26 h 1310"/>
                  <a:gd name="T38" fmla="*/ 1343 w 1518"/>
                  <a:gd name="T39" fmla="*/ 78 h 1310"/>
                  <a:gd name="T40" fmla="*/ 1195 w 1518"/>
                  <a:gd name="T41" fmla="*/ 168 h 1310"/>
                  <a:gd name="T42" fmla="*/ 1097 w 1518"/>
                  <a:gd name="T43" fmla="*/ 228 h 1310"/>
                  <a:gd name="T44" fmla="*/ 872 w 1518"/>
                  <a:gd name="T45" fmla="*/ 380 h 1310"/>
                  <a:gd name="T46" fmla="*/ 658 w 1518"/>
                  <a:gd name="T47" fmla="*/ 544 h 1310"/>
                  <a:gd name="T48" fmla="*/ 554 w 1518"/>
                  <a:gd name="T49" fmla="*/ 629 h 1310"/>
                  <a:gd name="T50" fmla="*/ 455 w 1518"/>
                  <a:gd name="T51" fmla="*/ 717 h 1310"/>
                  <a:gd name="T52" fmla="*/ 360 w 1518"/>
                  <a:gd name="T53" fmla="*/ 810 h 1310"/>
                  <a:gd name="T54" fmla="*/ 268 w 1518"/>
                  <a:gd name="T55" fmla="*/ 906 h 1310"/>
                  <a:gd name="T56" fmla="*/ 228 w 1518"/>
                  <a:gd name="T57" fmla="*/ 952 h 1310"/>
                  <a:gd name="T58" fmla="*/ 150 w 1518"/>
                  <a:gd name="T59" fmla="*/ 1050 h 1310"/>
                  <a:gd name="T60" fmla="*/ 113 w 1518"/>
                  <a:gd name="T61" fmla="*/ 1100 h 1310"/>
                  <a:gd name="T62" fmla="*/ 48 w 1518"/>
                  <a:gd name="T63" fmla="*/ 1198 h 1310"/>
                  <a:gd name="T64" fmla="*/ 21 w 1518"/>
                  <a:gd name="T65" fmla="*/ 1248 h 1310"/>
                  <a:gd name="T66" fmla="*/ 0 w 1518"/>
                  <a:gd name="T67" fmla="*/ 1303 h 1310"/>
                  <a:gd name="T68" fmla="*/ 0 w 1518"/>
                  <a:gd name="T69" fmla="*/ 1307 h 1310"/>
                  <a:gd name="T70" fmla="*/ 8 w 1518"/>
                  <a:gd name="T71" fmla="*/ 1310 h 1310"/>
                  <a:gd name="T72" fmla="*/ 11 w 1518"/>
                  <a:gd name="T73" fmla="*/ 1308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18" h="1310">
                    <a:moveTo>
                      <a:pt x="11" y="1308"/>
                    </a:moveTo>
                    <a:lnTo>
                      <a:pt x="11" y="1308"/>
                    </a:lnTo>
                    <a:lnTo>
                      <a:pt x="68" y="1215"/>
                    </a:lnTo>
                    <a:lnTo>
                      <a:pt x="97" y="1168"/>
                    </a:lnTo>
                    <a:lnTo>
                      <a:pt x="128" y="1124"/>
                    </a:lnTo>
                    <a:lnTo>
                      <a:pt x="128" y="1124"/>
                    </a:lnTo>
                    <a:lnTo>
                      <a:pt x="165" y="1071"/>
                    </a:lnTo>
                    <a:lnTo>
                      <a:pt x="206" y="1022"/>
                    </a:lnTo>
                    <a:lnTo>
                      <a:pt x="247" y="972"/>
                    </a:lnTo>
                    <a:lnTo>
                      <a:pt x="290" y="925"/>
                    </a:lnTo>
                    <a:lnTo>
                      <a:pt x="290" y="925"/>
                    </a:lnTo>
                    <a:lnTo>
                      <a:pt x="335" y="876"/>
                    </a:lnTo>
                    <a:lnTo>
                      <a:pt x="381" y="830"/>
                    </a:lnTo>
                    <a:lnTo>
                      <a:pt x="428" y="783"/>
                    </a:lnTo>
                    <a:lnTo>
                      <a:pt x="477" y="738"/>
                    </a:lnTo>
                    <a:lnTo>
                      <a:pt x="525" y="695"/>
                    </a:lnTo>
                    <a:lnTo>
                      <a:pt x="576" y="651"/>
                    </a:lnTo>
                    <a:lnTo>
                      <a:pt x="677" y="567"/>
                    </a:lnTo>
                    <a:lnTo>
                      <a:pt x="677" y="567"/>
                    </a:lnTo>
                    <a:lnTo>
                      <a:pt x="782" y="485"/>
                    </a:lnTo>
                    <a:lnTo>
                      <a:pt x="889" y="407"/>
                    </a:lnTo>
                    <a:lnTo>
                      <a:pt x="998" y="331"/>
                    </a:lnTo>
                    <a:lnTo>
                      <a:pt x="1111" y="257"/>
                    </a:lnTo>
                    <a:lnTo>
                      <a:pt x="1111" y="257"/>
                    </a:lnTo>
                    <a:lnTo>
                      <a:pt x="1208" y="197"/>
                    </a:lnTo>
                    <a:lnTo>
                      <a:pt x="1308" y="141"/>
                    </a:lnTo>
                    <a:lnTo>
                      <a:pt x="1510" y="30"/>
                    </a:lnTo>
                    <a:lnTo>
                      <a:pt x="1510" y="30"/>
                    </a:lnTo>
                    <a:lnTo>
                      <a:pt x="1514" y="24"/>
                    </a:lnTo>
                    <a:lnTo>
                      <a:pt x="1518" y="20"/>
                    </a:lnTo>
                    <a:lnTo>
                      <a:pt x="1518" y="14"/>
                    </a:lnTo>
                    <a:lnTo>
                      <a:pt x="1516" y="8"/>
                    </a:lnTo>
                    <a:lnTo>
                      <a:pt x="1514" y="4"/>
                    </a:lnTo>
                    <a:lnTo>
                      <a:pt x="1508" y="0"/>
                    </a:lnTo>
                    <a:lnTo>
                      <a:pt x="1502" y="0"/>
                    </a:lnTo>
                    <a:lnTo>
                      <a:pt x="1496" y="0"/>
                    </a:lnTo>
                    <a:lnTo>
                      <a:pt x="1496" y="0"/>
                    </a:lnTo>
                    <a:lnTo>
                      <a:pt x="1444" y="26"/>
                    </a:lnTo>
                    <a:lnTo>
                      <a:pt x="1393" y="51"/>
                    </a:lnTo>
                    <a:lnTo>
                      <a:pt x="1343" y="78"/>
                    </a:lnTo>
                    <a:lnTo>
                      <a:pt x="1292" y="108"/>
                    </a:lnTo>
                    <a:lnTo>
                      <a:pt x="1195" y="168"/>
                    </a:lnTo>
                    <a:lnTo>
                      <a:pt x="1097" y="228"/>
                    </a:lnTo>
                    <a:lnTo>
                      <a:pt x="1097" y="228"/>
                    </a:lnTo>
                    <a:lnTo>
                      <a:pt x="985" y="304"/>
                    </a:lnTo>
                    <a:lnTo>
                      <a:pt x="872" y="380"/>
                    </a:lnTo>
                    <a:lnTo>
                      <a:pt x="763" y="462"/>
                    </a:lnTo>
                    <a:lnTo>
                      <a:pt x="658" y="544"/>
                    </a:lnTo>
                    <a:lnTo>
                      <a:pt x="658" y="544"/>
                    </a:lnTo>
                    <a:lnTo>
                      <a:pt x="554" y="629"/>
                    </a:lnTo>
                    <a:lnTo>
                      <a:pt x="504" y="672"/>
                    </a:lnTo>
                    <a:lnTo>
                      <a:pt x="455" y="717"/>
                    </a:lnTo>
                    <a:lnTo>
                      <a:pt x="407" y="763"/>
                    </a:lnTo>
                    <a:lnTo>
                      <a:pt x="360" y="810"/>
                    </a:lnTo>
                    <a:lnTo>
                      <a:pt x="313" y="857"/>
                    </a:lnTo>
                    <a:lnTo>
                      <a:pt x="268" y="906"/>
                    </a:lnTo>
                    <a:lnTo>
                      <a:pt x="268" y="906"/>
                    </a:lnTo>
                    <a:lnTo>
                      <a:pt x="228" y="952"/>
                    </a:lnTo>
                    <a:lnTo>
                      <a:pt x="187" y="1001"/>
                    </a:lnTo>
                    <a:lnTo>
                      <a:pt x="150" y="1050"/>
                    </a:lnTo>
                    <a:lnTo>
                      <a:pt x="113" y="1100"/>
                    </a:lnTo>
                    <a:lnTo>
                      <a:pt x="113" y="1100"/>
                    </a:lnTo>
                    <a:lnTo>
                      <a:pt x="80" y="1147"/>
                    </a:lnTo>
                    <a:lnTo>
                      <a:pt x="48" y="1198"/>
                    </a:lnTo>
                    <a:lnTo>
                      <a:pt x="35" y="1223"/>
                    </a:lnTo>
                    <a:lnTo>
                      <a:pt x="21" y="1248"/>
                    </a:lnTo>
                    <a:lnTo>
                      <a:pt x="10" y="1275"/>
                    </a:lnTo>
                    <a:lnTo>
                      <a:pt x="0" y="1303"/>
                    </a:lnTo>
                    <a:lnTo>
                      <a:pt x="0" y="1303"/>
                    </a:lnTo>
                    <a:lnTo>
                      <a:pt x="0" y="1307"/>
                    </a:lnTo>
                    <a:lnTo>
                      <a:pt x="4" y="1310"/>
                    </a:lnTo>
                    <a:lnTo>
                      <a:pt x="8" y="1310"/>
                    </a:lnTo>
                    <a:lnTo>
                      <a:pt x="11" y="1308"/>
                    </a:lnTo>
                    <a:lnTo>
                      <a:pt x="11" y="13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1320404" y="1695061"/>
                <a:ext cx="820737" cy="522685"/>
                <a:chOff x="1320404" y="1695061"/>
                <a:chExt cx="820737" cy="522685"/>
              </a:xfrm>
              <a:grpFill/>
            </p:grpSpPr>
            <p:sp>
              <p:nvSpPr>
                <p:cNvPr id="11" name="Freeform 14"/>
                <p:cNvSpPr/>
                <p:nvPr/>
              </p:nvSpPr>
              <p:spPr bwMode="auto">
                <a:xfrm>
                  <a:off x="1910954" y="1695061"/>
                  <a:ext cx="117475" cy="122635"/>
                </a:xfrm>
                <a:custGeom>
                  <a:avLst/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2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Freeform 15"/>
                <p:cNvSpPr/>
                <p:nvPr/>
              </p:nvSpPr>
              <p:spPr bwMode="auto">
                <a:xfrm>
                  <a:off x="1637904" y="1715302"/>
                  <a:ext cx="142875" cy="244078"/>
                </a:xfrm>
                <a:custGeom>
                  <a:avLst/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16"/>
                <p:cNvSpPr/>
                <p:nvPr/>
              </p:nvSpPr>
              <p:spPr bwMode="auto">
                <a:xfrm>
                  <a:off x="1391842" y="1798645"/>
                  <a:ext cx="187325" cy="340519"/>
                </a:xfrm>
                <a:custGeom>
                  <a:avLst/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17"/>
                <p:cNvSpPr/>
                <p:nvPr/>
              </p:nvSpPr>
              <p:spPr bwMode="auto">
                <a:xfrm>
                  <a:off x="1320404" y="2114161"/>
                  <a:ext cx="474663" cy="103585"/>
                </a:xfrm>
                <a:custGeom>
                  <a:avLst/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8"/>
                <p:cNvSpPr/>
                <p:nvPr/>
              </p:nvSpPr>
              <p:spPr bwMode="auto">
                <a:xfrm>
                  <a:off x="1512491" y="1948664"/>
                  <a:ext cx="438150" cy="100013"/>
                </a:xfrm>
                <a:custGeom>
                  <a:avLst/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9"/>
                <p:cNvSpPr/>
                <p:nvPr/>
              </p:nvSpPr>
              <p:spPr bwMode="auto">
                <a:xfrm>
                  <a:off x="1823641" y="1815314"/>
                  <a:ext cx="317500" cy="52388"/>
                </a:xfrm>
                <a:custGeom>
                  <a:avLst/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9" name="直接连接符 18"/>
            <p:cNvCxnSpPr/>
            <p:nvPr/>
          </p:nvCxnSpPr>
          <p:spPr>
            <a:xfrm>
              <a:off x="1400067" y="3506451"/>
              <a:ext cx="2070207" cy="0"/>
            </a:xfrm>
            <a:prstGeom prst="line">
              <a:avLst/>
            </a:prstGeom>
            <a:solidFill>
              <a:srgbClr val="549693"/>
            </a:solidFill>
            <a:ln w="25400">
              <a:solidFill>
                <a:srgbClr val="54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7545070" y="701675"/>
            <a:ext cx="1321876" cy="1173480"/>
            <a:chOff x="1400067" y="2332974"/>
            <a:chExt cx="2070207" cy="1173477"/>
          </a:xfrm>
        </p:grpSpPr>
        <p:sp>
          <p:nvSpPr>
            <p:cNvPr id="21" name="Freeform 12"/>
            <p:cNvSpPr/>
            <p:nvPr/>
          </p:nvSpPr>
          <p:spPr bwMode="auto">
            <a:xfrm>
              <a:off x="1400067" y="2332974"/>
              <a:ext cx="1519020" cy="1173477"/>
            </a:xfrm>
            <a:custGeom>
              <a:avLst/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54969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9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630090" y="2394599"/>
              <a:ext cx="1171815" cy="781161"/>
              <a:chOff x="1283891" y="1695061"/>
              <a:chExt cx="857250" cy="571500"/>
            </a:xfrm>
            <a:solidFill>
              <a:srgbClr val="549693"/>
            </a:solidFill>
          </p:grpSpPr>
          <p:sp>
            <p:nvSpPr>
              <p:cNvPr id="23" name="Freeform 13"/>
              <p:cNvSpPr/>
              <p:nvPr/>
            </p:nvSpPr>
            <p:spPr bwMode="auto">
              <a:xfrm>
                <a:off x="1283891" y="1720064"/>
                <a:ext cx="844550" cy="546497"/>
              </a:xfrm>
              <a:custGeom>
                <a:avLst/>
                <a:gdLst>
                  <a:gd name="T0" fmla="*/ 11 w 1518"/>
                  <a:gd name="T1" fmla="*/ 1308 h 1310"/>
                  <a:gd name="T2" fmla="*/ 97 w 1518"/>
                  <a:gd name="T3" fmla="*/ 1168 h 1310"/>
                  <a:gd name="T4" fmla="*/ 128 w 1518"/>
                  <a:gd name="T5" fmla="*/ 1124 h 1310"/>
                  <a:gd name="T6" fmla="*/ 206 w 1518"/>
                  <a:gd name="T7" fmla="*/ 1022 h 1310"/>
                  <a:gd name="T8" fmla="*/ 290 w 1518"/>
                  <a:gd name="T9" fmla="*/ 925 h 1310"/>
                  <a:gd name="T10" fmla="*/ 335 w 1518"/>
                  <a:gd name="T11" fmla="*/ 876 h 1310"/>
                  <a:gd name="T12" fmla="*/ 428 w 1518"/>
                  <a:gd name="T13" fmla="*/ 783 h 1310"/>
                  <a:gd name="T14" fmla="*/ 525 w 1518"/>
                  <a:gd name="T15" fmla="*/ 695 h 1310"/>
                  <a:gd name="T16" fmla="*/ 677 w 1518"/>
                  <a:gd name="T17" fmla="*/ 567 h 1310"/>
                  <a:gd name="T18" fmla="*/ 782 w 1518"/>
                  <a:gd name="T19" fmla="*/ 485 h 1310"/>
                  <a:gd name="T20" fmla="*/ 998 w 1518"/>
                  <a:gd name="T21" fmla="*/ 331 h 1310"/>
                  <a:gd name="T22" fmla="*/ 1111 w 1518"/>
                  <a:gd name="T23" fmla="*/ 257 h 1310"/>
                  <a:gd name="T24" fmla="*/ 1308 w 1518"/>
                  <a:gd name="T25" fmla="*/ 141 h 1310"/>
                  <a:gd name="T26" fmla="*/ 1510 w 1518"/>
                  <a:gd name="T27" fmla="*/ 30 h 1310"/>
                  <a:gd name="T28" fmla="*/ 1518 w 1518"/>
                  <a:gd name="T29" fmla="*/ 20 h 1310"/>
                  <a:gd name="T30" fmla="*/ 1516 w 1518"/>
                  <a:gd name="T31" fmla="*/ 8 h 1310"/>
                  <a:gd name="T32" fmla="*/ 1508 w 1518"/>
                  <a:gd name="T33" fmla="*/ 0 h 1310"/>
                  <a:gd name="T34" fmla="*/ 1496 w 1518"/>
                  <a:gd name="T35" fmla="*/ 0 h 1310"/>
                  <a:gd name="T36" fmla="*/ 1444 w 1518"/>
                  <a:gd name="T37" fmla="*/ 26 h 1310"/>
                  <a:gd name="T38" fmla="*/ 1343 w 1518"/>
                  <a:gd name="T39" fmla="*/ 78 h 1310"/>
                  <a:gd name="T40" fmla="*/ 1195 w 1518"/>
                  <a:gd name="T41" fmla="*/ 168 h 1310"/>
                  <a:gd name="T42" fmla="*/ 1097 w 1518"/>
                  <a:gd name="T43" fmla="*/ 228 h 1310"/>
                  <a:gd name="T44" fmla="*/ 872 w 1518"/>
                  <a:gd name="T45" fmla="*/ 380 h 1310"/>
                  <a:gd name="T46" fmla="*/ 658 w 1518"/>
                  <a:gd name="T47" fmla="*/ 544 h 1310"/>
                  <a:gd name="T48" fmla="*/ 554 w 1518"/>
                  <a:gd name="T49" fmla="*/ 629 h 1310"/>
                  <a:gd name="T50" fmla="*/ 455 w 1518"/>
                  <a:gd name="T51" fmla="*/ 717 h 1310"/>
                  <a:gd name="T52" fmla="*/ 360 w 1518"/>
                  <a:gd name="T53" fmla="*/ 810 h 1310"/>
                  <a:gd name="T54" fmla="*/ 268 w 1518"/>
                  <a:gd name="T55" fmla="*/ 906 h 1310"/>
                  <a:gd name="T56" fmla="*/ 228 w 1518"/>
                  <a:gd name="T57" fmla="*/ 952 h 1310"/>
                  <a:gd name="T58" fmla="*/ 150 w 1518"/>
                  <a:gd name="T59" fmla="*/ 1050 h 1310"/>
                  <a:gd name="T60" fmla="*/ 113 w 1518"/>
                  <a:gd name="T61" fmla="*/ 1100 h 1310"/>
                  <a:gd name="T62" fmla="*/ 48 w 1518"/>
                  <a:gd name="T63" fmla="*/ 1198 h 1310"/>
                  <a:gd name="T64" fmla="*/ 21 w 1518"/>
                  <a:gd name="T65" fmla="*/ 1248 h 1310"/>
                  <a:gd name="T66" fmla="*/ 0 w 1518"/>
                  <a:gd name="T67" fmla="*/ 1303 h 1310"/>
                  <a:gd name="T68" fmla="*/ 0 w 1518"/>
                  <a:gd name="T69" fmla="*/ 1307 h 1310"/>
                  <a:gd name="T70" fmla="*/ 8 w 1518"/>
                  <a:gd name="T71" fmla="*/ 1310 h 1310"/>
                  <a:gd name="T72" fmla="*/ 11 w 1518"/>
                  <a:gd name="T73" fmla="*/ 1308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18" h="1310">
                    <a:moveTo>
                      <a:pt x="11" y="1308"/>
                    </a:moveTo>
                    <a:lnTo>
                      <a:pt x="11" y="1308"/>
                    </a:lnTo>
                    <a:lnTo>
                      <a:pt x="68" y="1215"/>
                    </a:lnTo>
                    <a:lnTo>
                      <a:pt x="97" y="1168"/>
                    </a:lnTo>
                    <a:lnTo>
                      <a:pt x="128" y="1124"/>
                    </a:lnTo>
                    <a:lnTo>
                      <a:pt x="128" y="1124"/>
                    </a:lnTo>
                    <a:lnTo>
                      <a:pt x="165" y="1071"/>
                    </a:lnTo>
                    <a:lnTo>
                      <a:pt x="206" y="1022"/>
                    </a:lnTo>
                    <a:lnTo>
                      <a:pt x="247" y="972"/>
                    </a:lnTo>
                    <a:lnTo>
                      <a:pt x="290" y="925"/>
                    </a:lnTo>
                    <a:lnTo>
                      <a:pt x="290" y="925"/>
                    </a:lnTo>
                    <a:lnTo>
                      <a:pt x="335" y="876"/>
                    </a:lnTo>
                    <a:lnTo>
                      <a:pt x="381" y="830"/>
                    </a:lnTo>
                    <a:lnTo>
                      <a:pt x="428" y="783"/>
                    </a:lnTo>
                    <a:lnTo>
                      <a:pt x="477" y="738"/>
                    </a:lnTo>
                    <a:lnTo>
                      <a:pt x="525" y="695"/>
                    </a:lnTo>
                    <a:lnTo>
                      <a:pt x="576" y="651"/>
                    </a:lnTo>
                    <a:lnTo>
                      <a:pt x="677" y="567"/>
                    </a:lnTo>
                    <a:lnTo>
                      <a:pt x="677" y="567"/>
                    </a:lnTo>
                    <a:lnTo>
                      <a:pt x="782" y="485"/>
                    </a:lnTo>
                    <a:lnTo>
                      <a:pt x="889" y="407"/>
                    </a:lnTo>
                    <a:lnTo>
                      <a:pt x="998" y="331"/>
                    </a:lnTo>
                    <a:lnTo>
                      <a:pt x="1111" y="257"/>
                    </a:lnTo>
                    <a:lnTo>
                      <a:pt x="1111" y="257"/>
                    </a:lnTo>
                    <a:lnTo>
                      <a:pt x="1208" y="197"/>
                    </a:lnTo>
                    <a:lnTo>
                      <a:pt x="1308" y="141"/>
                    </a:lnTo>
                    <a:lnTo>
                      <a:pt x="1510" y="30"/>
                    </a:lnTo>
                    <a:lnTo>
                      <a:pt x="1510" y="30"/>
                    </a:lnTo>
                    <a:lnTo>
                      <a:pt x="1514" y="24"/>
                    </a:lnTo>
                    <a:lnTo>
                      <a:pt x="1518" y="20"/>
                    </a:lnTo>
                    <a:lnTo>
                      <a:pt x="1518" y="14"/>
                    </a:lnTo>
                    <a:lnTo>
                      <a:pt x="1516" y="8"/>
                    </a:lnTo>
                    <a:lnTo>
                      <a:pt x="1514" y="4"/>
                    </a:lnTo>
                    <a:lnTo>
                      <a:pt x="1508" y="0"/>
                    </a:lnTo>
                    <a:lnTo>
                      <a:pt x="1502" y="0"/>
                    </a:lnTo>
                    <a:lnTo>
                      <a:pt x="1496" y="0"/>
                    </a:lnTo>
                    <a:lnTo>
                      <a:pt x="1496" y="0"/>
                    </a:lnTo>
                    <a:lnTo>
                      <a:pt x="1444" y="26"/>
                    </a:lnTo>
                    <a:lnTo>
                      <a:pt x="1393" y="51"/>
                    </a:lnTo>
                    <a:lnTo>
                      <a:pt x="1343" y="78"/>
                    </a:lnTo>
                    <a:lnTo>
                      <a:pt x="1292" y="108"/>
                    </a:lnTo>
                    <a:lnTo>
                      <a:pt x="1195" y="168"/>
                    </a:lnTo>
                    <a:lnTo>
                      <a:pt x="1097" y="228"/>
                    </a:lnTo>
                    <a:lnTo>
                      <a:pt x="1097" y="228"/>
                    </a:lnTo>
                    <a:lnTo>
                      <a:pt x="985" y="304"/>
                    </a:lnTo>
                    <a:lnTo>
                      <a:pt x="872" y="380"/>
                    </a:lnTo>
                    <a:lnTo>
                      <a:pt x="763" y="462"/>
                    </a:lnTo>
                    <a:lnTo>
                      <a:pt x="658" y="544"/>
                    </a:lnTo>
                    <a:lnTo>
                      <a:pt x="658" y="544"/>
                    </a:lnTo>
                    <a:lnTo>
                      <a:pt x="554" y="629"/>
                    </a:lnTo>
                    <a:lnTo>
                      <a:pt x="504" y="672"/>
                    </a:lnTo>
                    <a:lnTo>
                      <a:pt x="455" y="717"/>
                    </a:lnTo>
                    <a:lnTo>
                      <a:pt x="407" y="763"/>
                    </a:lnTo>
                    <a:lnTo>
                      <a:pt x="360" y="810"/>
                    </a:lnTo>
                    <a:lnTo>
                      <a:pt x="313" y="857"/>
                    </a:lnTo>
                    <a:lnTo>
                      <a:pt x="268" y="906"/>
                    </a:lnTo>
                    <a:lnTo>
                      <a:pt x="268" y="906"/>
                    </a:lnTo>
                    <a:lnTo>
                      <a:pt x="228" y="952"/>
                    </a:lnTo>
                    <a:lnTo>
                      <a:pt x="187" y="1001"/>
                    </a:lnTo>
                    <a:lnTo>
                      <a:pt x="150" y="1050"/>
                    </a:lnTo>
                    <a:lnTo>
                      <a:pt x="113" y="1100"/>
                    </a:lnTo>
                    <a:lnTo>
                      <a:pt x="113" y="1100"/>
                    </a:lnTo>
                    <a:lnTo>
                      <a:pt x="80" y="1147"/>
                    </a:lnTo>
                    <a:lnTo>
                      <a:pt x="48" y="1198"/>
                    </a:lnTo>
                    <a:lnTo>
                      <a:pt x="35" y="1223"/>
                    </a:lnTo>
                    <a:lnTo>
                      <a:pt x="21" y="1248"/>
                    </a:lnTo>
                    <a:lnTo>
                      <a:pt x="10" y="1275"/>
                    </a:lnTo>
                    <a:lnTo>
                      <a:pt x="0" y="1303"/>
                    </a:lnTo>
                    <a:lnTo>
                      <a:pt x="0" y="1303"/>
                    </a:lnTo>
                    <a:lnTo>
                      <a:pt x="0" y="1307"/>
                    </a:lnTo>
                    <a:lnTo>
                      <a:pt x="4" y="1310"/>
                    </a:lnTo>
                    <a:lnTo>
                      <a:pt x="8" y="1310"/>
                    </a:lnTo>
                    <a:lnTo>
                      <a:pt x="11" y="1308"/>
                    </a:lnTo>
                    <a:lnTo>
                      <a:pt x="11" y="13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1320404" y="1695061"/>
                <a:ext cx="820737" cy="522685"/>
                <a:chOff x="1320404" y="1695061"/>
                <a:chExt cx="820737" cy="522685"/>
              </a:xfrm>
              <a:grpFill/>
            </p:grpSpPr>
            <p:sp>
              <p:nvSpPr>
                <p:cNvPr id="25" name="Freeform 14"/>
                <p:cNvSpPr/>
                <p:nvPr/>
              </p:nvSpPr>
              <p:spPr bwMode="auto">
                <a:xfrm>
                  <a:off x="1910954" y="1695061"/>
                  <a:ext cx="117475" cy="122635"/>
                </a:xfrm>
                <a:custGeom>
                  <a:avLst/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2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15"/>
                <p:cNvSpPr/>
                <p:nvPr/>
              </p:nvSpPr>
              <p:spPr bwMode="auto">
                <a:xfrm>
                  <a:off x="1637904" y="1715302"/>
                  <a:ext cx="142875" cy="244078"/>
                </a:xfrm>
                <a:custGeom>
                  <a:avLst/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16"/>
                <p:cNvSpPr/>
                <p:nvPr/>
              </p:nvSpPr>
              <p:spPr bwMode="auto">
                <a:xfrm>
                  <a:off x="1391842" y="1798645"/>
                  <a:ext cx="187325" cy="340519"/>
                </a:xfrm>
                <a:custGeom>
                  <a:avLst/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7"/>
                <p:cNvSpPr/>
                <p:nvPr/>
              </p:nvSpPr>
              <p:spPr bwMode="auto">
                <a:xfrm>
                  <a:off x="1320404" y="2114161"/>
                  <a:ext cx="474663" cy="103585"/>
                </a:xfrm>
                <a:custGeom>
                  <a:avLst/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8"/>
                <p:cNvSpPr/>
                <p:nvPr/>
              </p:nvSpPr>
              <p:spPr bwMode="auto">
                <a:xfrm>
                  <a:off x="1512491" y="1948664"/>
                  <a:ext cx="438150" cy="100013"/>
                </a:xfrm>
                <a:custGeom>
                  <a:avLst/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9"/>
                <p:cNvSpPr/>
                <p:nvPr/>
              </p:nvSpPr>
              <p:spPr bwMode="auto">
                <a:xfrm>
                  <a:off x="1823641" y="1815314"/>
                  <a:ext cx="317500" cy="52388"/>
                </a:xfrm>
                <a:custGeom>
                  <a:avLst/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32" name="直接连接符 31"/>
            <p:cNvCxnSpPr/>
            <p:nvPr/>
          </p:nvCxnSpPr>
          <p:spPr>
            <a:xfrm>
              <a:off x="1400067" y="3506451"/>
              <a:ext cx="2070207" cy="0"/>
            </a:xfrm>
            <a:prstGeom prst="line">
              <a:avLst/>
            </a:prstGeom>
            <a:solidFill>
              <a:srgbClr val="549693"/>
            </a:solidFill>
            <a:ln w="25400">
              <a:solidFill>
                <a:srgbClr val="54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629748" y="1809103"/>
            <a:ext cx="556022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</a:rPr>
              <a:t>默认情况下桌面上只有一个回收站图标，用户可以在桌面上添加“此电脑”“用户的文件”“网络”“回收站”以及“控制面板”等系统图标，具体操作步骤如下：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单击“桌面设置”超链接。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选择桌面图标。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步骤三　查看系统图标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46478" y="1318944"/>
            <a:ext cx="412529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2. 更改图标样式</a:t>
            </a:r>
            <a:endParaRPr sz="320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6629334" y="1809103"/>
            <a:ext cx="5359585" cy="5028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单击“更改图标”按钮。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选择图标样式。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步骤三　查看图标效果。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步骤四　单击“浏览”按钮。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步骤五　选择图标文件。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步骤六　预览图标样式，返回“更改图标”对话框，从中可以预览图标样式，确认更改时，单击“确定”按钮。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步骤七　单击“应用”按钮。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步骤八　查看图标效果。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-15088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997585" y="1237615"/>
            <a:ext cx="619125" cy="746125"/>
          </a:xfrm>
          <a:prstGeom prst="diamond">
            <a:avLst/>
          </a:prstGeom>
          <a:solidFill>
            <a:srgbClr val="549693"/>
          </a:solidFill>
          <a:ln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95144" y="1400224"/>
            <a:ext cx="434540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 添加常用的系统图标</a:t>
            </a:r>
            <a:endParaRPr sz="320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菱形 8"/>
          <p:cNvSpPr/>
          <p:nvPr/>
        </p:nvSpPr>
        <p:spPr>
          <a:xfrm>
            <a:off x="7246620" y="1237615"/>
            <a:ext cx="619125" cy="746125"/>
          </a:xfrm>
          <a:prstGeom prst="diamond">
            <a:avLst/>
          </a:prstGeom>
          <a:solidFill>
            <a:srgbClr val="549693"/>
          </a:solidFill>
          <a:ln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21458" y="196462"/>
            <a:ext cx="3726180" cy="603515"/>
            <a:chOff x="4793728" y="1533400"/>
            <a:chExt cx="37261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设置桌面图标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16099" y="1318944"/>
            <a:ext cx="434540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3. 桌面图标操作</a:t>
            </a:r>
            <a:endParaRPr sz="320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809219" y="2260321"/>
            <a:ext cx="556022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</a:rPr>
              <a:t>（1）重命名图标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</a:rPr>
              <a:t>用户可以根据需要重命名桌面上的快捷方式图标，以便更好地识别。对于系统图标，只有“此电脑”和“回收站”可以重命名，其他系统图标则不能重命名。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6576847" y="1470478"/>
            <a:ext cx="5359585" cy="4534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步骤一　选择“重命名”命令。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步骤二　输入新名称。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步骤三　查看文件资源管理器名称重命名系统图标后，文件资源管理器中的图标名称也将随之发生改变。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步骤四　使用快捷键重命名。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步骤五　拖动“用户的文件”图标。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步骤六　创建快捷方式图标。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步骤七　重命名快捷方式图标。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-15088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1516380" y="1237615"/>
            <a:ext cx="619125" cy="746125"/>
          </a:xfrm>
          <a:prstGeom prst="diamond">
            <a:avLst/>
          </a:prstGeom>
          <a:solidFill>
            <a:srgbClr val="549693"/>
          </a:solidFill>
          <a:ln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21458" y="196462"/>
            <a:ext cx="3726180" cy="603515"/>
            <a:chOff x="4793728" y="1533400"/>
            <a:chExt cx="37261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设置桌面图标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斜纹 21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斜纹 22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99868" y="207257"/>
            <a:ext cx="3844925" cy="603515"/>
            <a:chOff x="4793728" y="1533400"/>
            <a:chExt cx="3844925" cy="603515"/>
          </a:xfrm>
        </p:grpSpPr>
        <p:sp>
          <p:nvSpPr>
            <p:cNvPr id="25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7"/>
            <p:cNvSpPr>
              <a:spLocks noChangeArrowheads="1"/>
            </p:cNvSpPr>
            <p:nvPr/>
          </p:nvSpPr>
          <p:spPr bwMode="gray">
            <a:xfrm>
              <a:off x="5496038" y="1588010"/>
              <a:ext cx="3142615" cy="546457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>
                  <a:solidFill>
                    <a:schemeClr val="accent1">
                      <a:lumMod val="75000"/>
                    </a:schemeClr>
                  </a:solidFill>
                  <a:latin typeface="华文细黑" panose="02010600040101010101" charset="-122"/>
                  <a:ea typeface="华文细黑" panose="02010600040101010101" charset="-122"/>
                  <a:sym typeface="+mn-ea"/>
                </a:rPr>
                <a:t>几种典型的操作系统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" name="Group 25"/>
          <p:cNvGrpSpPr/>
          <p:nvPr/>
        </p:nvGrpSpPr>
        <p:grpSpPr bwMode="auto">
          <a:xfrm>
            <a:off x="1626235" y="2009775"/>
            <a:ext cx="2009140" cy="562610"/>
            <a:chOff x="816" y="2304"/>
            <a:chExt cx="1440" cy="448"/>
          </a:xfrm>
        </p:grpSpPr>
        <p:sp>
          <p:nvSpPr>
            <p:cNvPr id="32" name="Freeform: Shape 26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27"/>
            <p:cNvSpPr/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solidFill>
              <a:srgbClr val="5496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手书体" panose="02010800040101010101" pitchFamily="2" charset="-122"/>
                  <a:ea typeface="手书体" panose="02010800040101010101" pitchFamily="2" charset="-122"/>
                  <a:sym typeface="+mn-ea"/>
                </a:rPr>
                <a:t>Linux 操作系统</a:t>
              </a:r>
              <a:endParaRPr lang="zh-CN" altLang="en-US" sz="1600" b="1" dirty="0">
                <a:solidFill>
                  <a:schemeClr val="bg1"/>
                </a:solidFill>
                <a:latin typeface="手书体" panose="02010800040101010101" pitchFamily="2" charset="-122"/>
                <a:ea typeface="手书体" panose="02010800040101010101" pitchFamily="2" charset="-122"/>
                <a:cs typeface="+mn-ea"/>
                <a:sym typeface="+mn-ea"/>
              </a:endParaRPr>
            </a:p>
          </p:txBody>
        </p:sp>
      </p:grpSp>
      <p:sp>
        <p:nvSpPr>
          <p:cNvPr id="20" name="文本框 37"/>
          <p:cNvSpPr txBox="1">
            <a:spLocks noChangeArrowheads="1"/>
          </p:cNvSpPr>
          <p:nvPr/>
        </p:nvSpPr>
        <p:spPr bwMode="auto">
          <a:xfrm>
            <a:off x="3972560" y="1426210"/>
            <a:ext cx="6661785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Linux 操作系统是一个多用户、多任务和多CPU 的操作系统，它的最大特点在于它是一种自由及开放源代码的操作系统，其内核源代码可以自由传播。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Linux 可以安装在各种电脑硬件设备中，比如手机、平板电脑、路由器、视频游戏控制台、台式电脑、大型机和超级电脑等。</a:t>
            </a:r>
            <a:endParaRPr lang="zh-CN" altLang="en-US" sz="12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endParaRPr lang="zh-CN" altLang="en-US" sz="12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Group 28"/>
          <p:cNvGrpSpPr/>
          <p:nvPr/>
        </p:nvGrpSpPr>
        <p:grpSpPr bwMode="auto">
          <a:xfrm>
            <a:off x="1626235" y="3545205"/>
            <a:ext cx="2009140" cy="562610"/>
            <a:chOff x="816" y="2304"/>
            <a:chExt cx="1440" cy="448"/>
          </a:xfrm>
        </p:grpSpPr>
        <p:sp>
          <p:nvSpPr>
            <p:cNvPr id="30" name="Freeform: Shape 29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30"/>
            <p:cNvSpPr/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solidFill>
              <a:srgbClr val="5496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Mac OS X 操作系统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37"/>
          <p:cNvSpPr txBox="1">
            <a:spLocks noChangeArrowheads="1"/>
          </p:cNvSpPr>
          <p:nvPr/>
        </p:nvSpPr>
        <p:spPr bwMode="auto">
          <a:xfrm>
            <a:off x="3972560" y="3154680"/>
            <a:ext cx="652462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Mac OS X 操作系统是苹果公司为 Mac 系列产品开发的专属操作系统，Mac OS 是首个在商用领域取得成功的图形用户界面操作系统。Mac OS X 系统的安全性比较高，因为疯狂肆虐的电脑病毒几乎都是针对 Windows 操作系统的，而 Mac 的架构与Windows 不同，所以相对而言很少受到电脑病毒的袭击。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Group 31"/>
          <p:cNvGrpSpPr/>
          <p:nvPr/>
        </p:nvGrpSpPr>
        <p:grpSpPr bwMode="auto">
          <a:xfrm>
            <a:off x="1616075" y="5011420"/>
            <a:ext cx="2009140" cy="562610"/>
            <a:chOff x="816" y="2304"/>
            <a:chExt cx="1440" cy="448"/>
          </a:xfrm>
        </p:grpSpPr>
        <p:sp>
          <p:nvSpPr>
            <p:cNvPr id="28" name="Freeform: Shape 32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33"/>
            <p:cNvSpPr/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solidFill>
              <a:srgbClr val="5496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Windows 操作系统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37"/>
          <p:cNvSpPr txBox="1">
            <a:spLocks noChangeArrowheads="1"/>
          </p:cNvSpPr>
          <p:nvPr/>
        </p:nvSpPr>
        <p:spPr bwMode="auto">
          <a:xfrm>
            <a:off x="3972560" y="4855210"/>
            <a:ext cx="65246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Windows 是人们最熟悉的操作系统，从Windows XP 到 Windows 7、Windows 8/8.1，一直到最新的 Windows 10 系统，都是应用最为广泛的操作系统。Windows 系统采用直观、高效的面向对象的图形用户界面，易学易用，使用方便。</a:t>
            </a:r>
            <a:endParaRPr lang="zh-CN" altLang="en-US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47422" y="1226669"/>
            <a:ext cx="434540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>
              <a:lnSpc>
                <a:spcPct val="150000"/>
              </a:lnSpc>
              <a:buClrTx/>
              <a:buSzTx/>
              <a:buNone/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</a:rPr>
              <a:t>（2）排列图标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545939" y="1692278"/>
            <a:ext cx="5897152" cy="5269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默认状态下，桌面图标按照创建顺序依次排列在桌面的左侧。用户可以更改桌面图标的排序方式或自由排列图标，具体操作步骤如下：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拖动图标。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更改图标排列位置。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步骤三　按排序方式排列图标。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步骤四　取消自动排列图标。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步骤五　取消将图标与网格对齐。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步骤六　自由排列图标。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46478" y="1318944"/>
            <a:ext cx="412529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</a:rPr>
              <a:t>（3）调整图标大小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6629334" y="1809103"/>
            <a:ext cx="5359585" cy="40411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桌面图标默认时显示时中等大小，用户可以根据需要将桌面图标更改为大图标、小图标，或自由调整其大小，具体操作步骤如下：</a:t>
            </a:r>
            <a:endParaRPr lang="en-US" altLang="zh-CN" sz="2135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选择图标大小。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更改为小图标。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步骤三　自由调整桌面图标大小。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步骤四　隐藏桌面图标。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-15088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21458" y="196462"/>
            <a:ext cx="3726180" cy="603515"/>
            <a:chOff x="4793728" y="1533400"/>
            <a:chExt cx="37261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设置桌面图标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031875" y="1118235"/>
            <a:ext cx="2635388" cy="1758315"/>
            <a:chOff x="2395" y="4504"/>
            <a:chExt cx="3645" cy="2570"/>
          </a:xfrm>
        </p:grpSpPr>
        <p:sp>
          <p:nvSpPr>
            <p:cNvPr id="2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31865" y="1118235"/>
            <a:ext cx="2691506" cy="1751330"/>
            <a:chOff x="2395" y="4504"/>
            <a:chExt cx="3645" cy="2570"/>
          </a:xfrm>
        </p:grpSpPr>
        <p:sp>
          <p:nvSpPr>
            <p:cNvPr id="11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395" y="4504"/>
              <a:ext cx="3645" cy="1618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54969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77215" y="1213485"/>
            <a:ext cx="37471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>
              <a:lnSpc>
                <a:spcPct val="150000"/>
              </a:lnSpc>
              <a:buClrTx/>
              <a:buSzTx/>
              <a:buNone/>
            </a:pPr>
            <a:r>
              <a:rPr sz="32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 设置锁屏界面</a:t>
            </a:r>
            <a:endParaRPr sz="32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58072" y="1379900"/>
            <a:ext cx="4495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2. 设置锁屏幻灯片放映</a:t>
            </a:r>
            <a:endParaRPr sz="32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6301265" y="1963408"/>
            <a:ext cx="5475564" cy="5028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用户可以将多张锁屏照片存放在一个文件夹中，并应用到锁屏界面，具体操作步骤如下：</a:t>
            </a:r>
            <a:endParaRPr lang="en-US" altLang="zh-CN" sz="2135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选择“幻灯片放映”选项。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单击“添加文件夹”按钮。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步骤三　选择文件夹。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步骤四　删除相册。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步骤五　高级幻灯片放映设置。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步骤六　进行幻灯片放映设置。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步骤七　查看锁屏界面。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190538" y="2224798"/>
            <a:ext cx="5589850" cy="3728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用户如果只想在锁屏界面上使用一张照片，可以先准备好照片，然后将其设置为锁屏界面即可，具体操作步骤如下：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单击“浏览”按钮。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选择锁屏照片。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步骤三　查看预览效果。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步骤四　查看锁屏效果。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4" name="斜纹 13"/>
          <p:cNvSpPr/>
          <p:nvPr/>
        </p:nvSpPr>
        <p:spPr>
          <a:xfrm>
            <a:off x="0" y="-15088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215413" y="226307"/>
            <a:ext cx="3726180" cy="603515"/>
            <a:chOff x="4793728" y="1533400"/>
            <a:chExt cx="37261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设置锁屏界面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四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577261" y="2195982"/>
            <a:ext cx="5617786" cy="3667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（1）使用快捷命令设置桌面背景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用户如果要将图片设置为桌面背景，可以通过右键快捷命令来实现，具体操作步骤如下：</a:t>
            </a:r>
            <a:endParaRPr lang="zh-CN" altLang="en-US" sz="2135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选择“设置为桌面背景”命令。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查看背景效果。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6438858" y="2195982"/>
            <a:ext cx="5760009" cy="3667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（2）使用文件资源管理器设置桌面背景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在 Windows 10 系统中可以使用文件资源管理器来管理电脑文件，使用它设置桌面背景的具体操作方法如下：</a:t>
            </a:r>
            <a:endParaRPr lang="en-US" altLang="zh-CN" sz="2135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单击“设置为背景”按钮。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查看背景效果。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-15088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任意多边形 175"/>
          <p:cNvSpPr/>
          <p:nvPr/>
        </p:nvSpPr>
        <p:spPr>
          <a:xfrm rot="18240000">
            <a:off x="2741386" y="922083"/>
            <a:ext cx="1107762" cy="1273616"/>
          </a:xfrm>
          <a:custGeom>
            <a:avLst/>
            <a:gdLst>
              <a:gd name="connsiteX0" fmla="*/ 850900 w 1701800"/>
              <a:gd name="connsiteY0" fmla="*/ 0 h 1956594"/>
              <a:gd name="connsiteX1" fmla="*/ 1701800 w 1701800"/>
              <a:gd name="connsiteY1" fmla="*/ 850900 h 1956594"/>
              <a:gd name="connsiteX2" fmla="*/ 1022386 w 1701800"/>
              <a:gd name="connsiteY2" fmla="*/ 1684513 h 1956594"/>
              <a:gd name="connsiteX3" fmla="*/ 959317 w 1701800"/>
              <a:gd name="connsiteY3" fmla="*/ 1694138 h 1956594"/>
              <a:gd name="connsiteX4" fmla="*/ 945295 w 1701800"/>
              <a:gd name="connsiteY4" fmla="*/ 1705708 h 1956594"/>
              <a:gd name="connsiteX5" fmla="*/ 841374 w 1701800"/>
              <a:gd name="connsiteY5" fmla="*/ 1956594 h 1956594"/>
              <a:gd name="connsiteX6" fmla="*/ 841374 w 1701800"/>
              <a:gd name="connsiteY6" fmla="*/ 1956593 h 1956594"/>
              <a:gd name="connsiteX7" fmla="*/ 760353 w 1701800"/>
              <a:gd name="connsiteY7" fmla="*/ 1730903 h 1956594"/>
              <a:gd name="connsiteX8" fmla="*/ 721299 w 1701800"/>
              <a:gd name="connsiteY8" fmla="*/ 1690905 h 1956594"/>
              <a:gd name="connsiteX9" fmla="*/ 679414 w 1701800"/>
              <a:gd name="connsiteY9" fmla="*/ 1684513 h 1956594"/>
              <a:gd name="connsiteX10" fmla="*/ 0 w 1701800"/>
              <a:gd name="connsiteY10" fmla="*/ 850900 h 1956594"/>
              <a:gd name="connsiteX11" fmla="*/ 850900 w 1701800"/>
              <a:gd name="connsiteY11" fmla="*/ 0 h 195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1800" h="1956594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262097"/>
                  <a:pt x="1410127" y="1605170"/>
                  <a:pt x="1022386" y="1684513"/>
                </a:cubicBezTo>
                <a:lnTo>
                  <a:pt x="959317" y="1694138"/>
                </a:lnTo>
                <a:lnTo>
                  <a:pt x="945295" y="1705708"/>
                </a:lnTo>
                <a:cubicBezTo>
                  <a:pt x="881087" y="1769915"/>
                  <a:pt x="841374" y="1858617"/>
                  <a:pt x="841374" y="1956594"/>
                </a:cubicBezTo>
                <a:lnTo>
                  <a:pt x="841374" y="1956593"/>
                </a:lnTo>
                <a:cubicBezTo>
                  <a:pt x="841374" y="1870863"/>
                  <a:pt x="810969" y="1792235"/>
                  <a:pt x="760353" y="1730903"/>
                </a:cubicBezTo>
                <a:lnTo>
                  <a:pt x="721299" y="1690905"/>
                </a:lnTo>
                <a:lnTo>
                  <a:pt x="679414" y="1684513"/>
                </a:lnTo>
                <a:cubicBezTo>
                  <a:pt x="291673" y="1605170"/>
                  <a:pt x="0" y="1262097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  <a:solidFill>
            <a:srgbClr val="549693"/>
          </a:solidFill>
          <a:ln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62847" y="1143710"/>
            <a:ext cx="55923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>
              <a:lnSpc>
                <a:spcPct val="150000"/>
              </a:lnSpc>
              <a:buClrTx/>
              <a:buSzTx/>
              <a:buNone/>
            </a:pPr>
            <a:r>
              <a:rPr sz="32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 使用命令设置图片背景</a:t>
            </a:r>
            <a:endParaRPr sz="32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06853" y="360292"/>
            <a:ext cx="3726180" cy="603515"/>
            <a:chOff x="4793728" y="1533400"/>
            <a:chExt cx="37261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设置桌面背景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五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839696" y="1809950"/>
            <a:ext cx="5589850" cy="4775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Windows 10 系统自带了一些精美的背景图片供用户使用。下面将介绍如何使用系统自带的背景图片，具体操作步骤如下：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单击“个性化”按钮。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选择背景图片。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步骤三　打开文件夹。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步骤四　查看系统锁屏壁纸。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步骤五　查看系统桌面壁纸。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6534519" y="1735452"/>
            <a:ext cx="5475564" cy="5209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在 Windows 10 系统中，可以将多张背景图片应用到桌面背景，使其轮流播放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具体操作步骤如下：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存放背景图片。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选择“幻灯片放映”选项。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步骤三　单击“浏览”按钮。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步骤四　选择文件夹。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步骤五　选择时间频率。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步骤六　选择契合度。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步骤七　手动更换背景图片。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-15088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任意多边形 175"/>
          <p:cNvSpPr/>
          <p:nvPr/>
        </p:nvSpPr>
        <p:spPr>
          <a:xfrm rot="18240000">
            <a:off x="891540" y="1219200"/>
            <a:ext cx="830580" cy="970280"/>
          </a:xfrm>
          <a:custGeom>
            <a:avLst/>
            <a:gdLst>
              <a:gd name="connsiteX0" fmla="*/ 850900 w 1701800"/>
              <a:gd name="connsiteY0" fmla="*/ 0 h 1956594"/>
              <a:gd name="connsiteX1" fmla="*/ 1701800 w 1701800"/>
              <a:gd name="connsiteY1" fmla="*/ 850900 h 1956594"/>
              <a:gd name="connsiteX2" fmla="*/ 1022386 w 1701800"/>
              <a:gd name="connsiteY2" fmla="*/ 1684513 h 1956594"/>
              <a:gd name="connsiteX3" fmla="*/ 959317 w 1701800"/>
              <a:gd name="connsiteY3" fmla="*/ 1694138 h 1956594"/>
              <a:gd name="connsiteX4" fmla="*/ 945295 w 1701800"/>
              <a:gd name="connsiteY4" fmla="*/ 1705708 h 1956594"/>
              <a:gd name="connsiteX5" fmla="*/ 841374 w 1701800"/>
              <a:gd name="connsiteY5" fmla="*/ 1956594 h 1956594"/>
              <a:gd name="connsiteX6" fmla="*/ 841374 w 1701800"/>
              <a:gd name="connsiteY6" fmla="*/ 1956593 h 1956594"/>
              <a:gd name="connsiteX7" fmla="*/ 760353 w 1701800"/>
              <a:gd name="connsiteY7" fmla="*/ 1730903 h 1956594"/>
              <a:gd name="connsiteX8" fmla="*/ 721299 w 1701800"/>
              <a:gd name="connsiteY8" fmla="*/ 1690905 h 1956594"/>
              <a:gd name="connsiteX9" fmla="*/ 679414 w 1701800"/>
              <a:gd name="connsiteY9" fmla="*/ 1684513 h 1956594"/>
              <a:gd name="connsiteX10" fmla="*/ 0 w 1701800"/>
              <a:gd name="connsiteY10" fmla="*/ 850900 h 1956594"/>
              <a:gd name="connsiteX11" fmla="*/ 850900 w 1701800"/>
              <a:gd name="connsiteY11" fmla="*/ 0 h 195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1800" h="1956594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262097"/>
                  <a:pt x="1410127" y="1605170"/>
                  <a:pt x="1022386" y="1684513"/>
                </a:cubicBezTo>
                <a:lnTo>
                  <a:pt x="959317" y="1694138"/>
                </a:lnTo>
                <a:lnTo>
                  <a:pt x="945295" y="1705708"/>
                </a:lnTo>
                <a:cubicBezTo>
                  <a:pt x="881087" y="1769915"/>
                  <a:pt x="841374" y="1858617"/>
                  <a:pt x="841374" y="1956594"/>
                </a:cubicBezTo>
                <a:lnTo>
                  <a:pt x="841374" y="1956593"/>
                </a:lnTo>
                <a:cubicBezTo>
                  <a:pt x="841374" y="1870863"/>
                  <a:pt x="810969" y="1792235"/>
                  <a:pt x="760353" y="1730903"/>
                </a:cubicBezTo>
                <a:lnTo>
                  <a:pt x="721299" y="1690905"/>
                </a:lnTo>
                <a:lnTo>
                  <a:pt x="679414" y="1684513"/>
                </a:lnTo>
                <a:cubicBezTo>
                  <a:pt x="291673" y="1605170"/>
                  <a:pt x="0" y="1262097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  <a:solidFill>
            <a:srgbClr val="549693"/>
          </a:solidFill>
          <a:ln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任意多边形 175"/>
          <p:cNvSpPr/>
          <p:nvPr/>
        </p:nvSpPr>
        <p:spPr>
          <a:xfrm rot="18240000">
            <a:off x="7178675" y="1103630"/>
            <a:ext cx="848360" cy="961390"/>
          </a:xfrm>
          <a:custGeom>
            <a:avLst/>
            <a:gdLst>
              <a:gd name="connsiteX0" fmla="*/ 850900 w 1701800"/>
              <a:gd name="connsiteY0" fmla="*/ 0 h 1956594"/>
              <a:gd name="connsiteX1" fmla="*/ 1701800 w 1701800"/>
              <a:gd name="connsiteY1" fmla="*/ 850900 h 1956594"/>
              <a:gd name="connsiteX2" fmla="*/ 1022386 w 1701800"/>
              <a:gd name="connsiteY2" fmla="*/ 1684513 h 1956594"/>
              <a:gd name="connsiteX3" fmla="*/ 959317 w 1701800"/>
              <a:gd name="connsiteY3" fmla="*/ 1694138 h 1956594"/>
              <a:gd name="connsiteX4" fmla="*/ 945295 w 1701800"/>
              <a:gd name="connsiteY4" fmla="*/ 1705708 h 1956594"/>
              <a:gd name="connsiteX5" fmla="*/ 841374 w 1701800"/>
              <a:gd name="connsiteY5" fmla="*/ 1956594 h 1956594"/>
              <a:gd name="connsiteX6" fmla="*/ 841374 w 1701800"/>
              <a:gd name="connsiteY6" fmla="*/ 1956593 h 1956594"/>
              <a:gd name="connsiteX7" fmla="*/ 760353 w 1701800"/>
              <a:gd name="connsiteY7" fmla="*/ 1730903 h 1956594"/>
              <a:gd name="connsiteX8" fmla="*/ 721299 w 1701800"/>
              <a:gd name="connsiteY8" fmla="*/ 1690905 h 1956594"/>
              <a:gd name="connsiteX9" fmla="*/ 679414 w 1701800"/>
              <a:gd name="connsiteY9" fmla="*/ 1684513 h 1956594"/>
              <a:gd name="connsiteX10" fmla="*/ 0 w 1701800"/>
              <a:gd name="connsiteY10" fmla="*/ 850900 h 1956594"/>
              <a:gd name="connsiteX11" fmla="*/ 850900 w 1701800"/>
              <a:gd name="connsiteY11" fmla="*/ 0 h 195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1800" h="1956594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262097"/>
                  <a:pt x="1410127" y="1605170"/>
                  <a:pt x="1022386" y="1684513"/>
                </a:cubicBezTo>
                <a:lnTo>
                  <a:pt x="959317" y="1694138"/>
                </a:lnTo>
                <a:lnTo>
                  <a:pt x="945295" y="1705708"/>
                </a:lnTo>
                <a:cubicBezTo>
                  <a:pt x="881087" y="1769915"/>
                  <a:pt x="841374" y="1858617"/>
                  <a:pt x="841374" y="1956594"/>
                </a:cubicBezTo>
                <a:lnTo>
                  <a:pt x="841374" y="1956593"/>
                </a:lnTo>
                <a:cubicBezTo>
                  <a:pt x="841374" y="1870863"/>
                  <a:pt x="810969" y="1792235"/>
                  <a:pt x="760353" y="1730903"/>
                </a:cubicBezTo>
                <a:lnTo>
                  <a:pt x="721299" y="1690905"/>
                </a:lnTo>
                <a:lnTo>
                  <a:pt x="679414" y="1684513"/>
                </a:lnTo>
                <a:cubicBezTo>
                  <a:pt x="291673" y="1605170"/>
                  <a:pt x="0" y="1262097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  <a:solidFill>
            <a:srgbClr val="549693"/>
          </a:solidFill>
          <a:ln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9696" y="1103070"/>
            <a:ext cx="577270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>
              <a:lnSpc>
                <a:spcPct val="150000"/>
              </a:lnSpc>
              <a:buClrTx/>
              <a:buSzTx/>
              <a:buNone/>
            </a:pPr>
            <a:r>
              <a:rPr sz="32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2. 使用系统自带的背景图片</a:t>
            </a:r>
            <a:endParaRPr sz="32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62668" y="1226669"/>
            <a:ext cx="4495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3. 轮播多张背景图片</a:t>
            </a:r>
            <a:endParaRPr sz="32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06853" y="360292"/>
            <a:ext cx="3726180" cy="603515"/>
            <a:chOff x="4793728" y="1533400"/>
            <a:chExt cx="37261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设置桌面背景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五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53981" y="1275769"/>
            <a:ext cx="323132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>
              <a:lnSpc>
                <a:spcPct val="150000"/>
              </a:lnSpc>
              <a:buClrTx/>
              <a:buSzTx/>
              <a:buNone/>
            </a:pPr>
            <a:r>
              <a:rPr sz="3200">
                <a:solidFill>
                  <a:schemeClr val="bg2">
                    <a:lumMod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 保存主题</a:t>
            </a:r>
            <a:endParaRPr sz="3200">
              <a:solidFill>
                <a:schemeClr val="bg2">
                  <a:lumMod val="2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129430" y="2135876"/>
            <a:ext cx="4673023" cy="1817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zh-CN" altLang="en-US" sz="18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单击“主题设置”超链接。</a:t>
            </a:r>
            <a:endParaRPr lang="zh-CN" altLang="en-US" sz="186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18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单击“保存主题”超链接。</a:t>
            </a:r>
            <a:endParaRPr lang="zh-CN" altLang="en-US" sz="186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18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步骤三　输入主题名称。</a:t>
            </a:r>
            <a:endParaRPr lang="zh-CN" altLang="en-US" sz="186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18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步骤四　保存主题。</a:t>
            </a:r>
            <a:endParaRPr lang="zh-CN" altLang="en-US" sz="186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24890" y="1098838"/>
            <a:ext cx="4495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>
                <a:solidFill>
                  <a:schemeClr val="bg2">
                    <a:lumMod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2. 下载主题文件</a:t>
            </a:r>
            <a:endParaRPr sz="3200">
              <a:solidFill>
                <a:schemeClr val="bg2">
                  <a:lumMod val="2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6843709" y="1783736"/>
            <a:ext cx="5348580" cy="5024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sz="2135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除了自定义主题外，还可以从微软个性化库中免费下载主题文件来设置个性化系统外观，具体操作步骤如下：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sz="18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联机获取更多主题。</a:t>
            </a:r>
            <a:endParaRPr sz="186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sz="18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选择主题样式。</a:t>
            </a:r>
            <a:endParaRPr sz="186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sz="18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步骤三　单击“下载主题”按钮。</a:t>
            </a:r>
            <a:endParaRPr sz="186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sz="18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步骤四　单击“保存”按钮。</a:t>
            </a:r>
            <a:endParaRPr sz="186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sz="18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步骤五　开始下载主题文件</a:t>
            </a:r>
            <a:r>
              <a:rPr lang="zh-CN" sz="18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sz="186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sz="18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步骤六　单击“打开文件夹”按钮。</a:t>
            </a:r>
            <a:endParaRPr sz="186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sz="18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步骤七　双击主题文件。</a:t>
            </a:r>
            <a:endParaRPr sz="186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sz="18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步骤八　应用主题。</a:t>
            </a:r>
            <a:endParaRPr sz="186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73879" y="4244663"/>
            <a:ext cx="323132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>
              <a:lnSpc>
                <a:spcPct val="150000"/>
              </a:lnSpc>
              <a:buClrTx/>
              <a:buSzTx/>
              <a:buNone/>
            </a:pPr>
            <a:r>
              <a:rPr sz="3200">
                <a:solidFill>
                  <a:schemeClr val="bg2">
                    <a:lumMod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3. 删除主题</a:t>
            </a:r>
            <a:endParaRPr sz="3200">
              <a:solidFill>
                <a:schemeClr val="bg2">
                  <a:lumMod val="2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7" name="稻壳儿春秋广告/盗版必究        原创来源：http://chn.docer.com/works?userid=199329941#!/work_time"/>
          <p:cNvSpPr txBox="1"/>
          <p:nvPr/>
        </p:nvSpPr>
        <p:spPr>
          <a:xfrm>
            <a:off x="1547422" y="4991330"/>
            <a:ext cx="5496728" cy="1817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zh-CN" altLang="en-US" sz="18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用户如果对自定义的主题不满意，可以将其从“我的主题”列表中删除。具体操作步骤如下：</a:t>
            </a:r>
            <a:endParaRPr lang="zh-CN" altLang="en-US" sz="186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18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步骤一　选择“删除主题”命令。</a:t>
            </a:r>
            <a:endParaRPr lang="zh-CN" altLang="en-US" sz="186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18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步骤二　主题已被删除。</a:t>
            </a:r>
            <a:endParaRPr lang="zh-CN" altLang="en-US" sz="186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-15088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06853" y="360292"/>
            <a:ext cx="3726180" cy="603515"/>
            <a:chOff x="4793728" y="1533400"/>
            <a:chExt cx="37261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772898" y="1617220"/>
              <a:ext cx="274701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使用主题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六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0" name="矩形: 圆角 19"/>
          <p:cNvSpPr/>
          <p:nvPr/>
        </p:nvSpPr>
        <p:spPr>
          <a:xfrm rot="5400000">
            <a:off x="2054860" y="593725"/>
            <a:ext cx="821690" cy="2263140"/>
          </a:xfrm>
          <a:prstGeom prst="roundRect">
            <a:avLst>
              <a:gd name="adj" fmla="val 9007"/>
            </a:avLst>
          </a:prstGeom>
          <a:noFill/>
          <a:ln w="28575"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: 圆角 19"/>
          <p:cNvSpPr/>
          <p:nvPr/>
        </p:nvSpPr>
        <p:spPr>
          <a:xfrm rot="5400000">
            <a:off x="4022725" y="3597910"/>
            <a:ext cx="873125" cy="2167890"/>
          </a:xfrm>
          <a:prstGeom prst="roundRect">
            <a:avLst>
              <a:gd name="adj" fmla="val 9007"/>
            </a:avLst>
          </a:prstGeom>
          <a:noFill/>
          <a:ln w="28575"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: 圆角 19"/>
          <p:cNvSpPr/>
          <p:nvPr/>
        </p:nvSpPr>
        <p:spPr>
          <a:xfrm rot="5400000">
            <a:off x="8640445" y="-68580"/>
            <a:ext cx="864235" cy="2929255"/>
          </a:xfrm>
          <a:prstGeom prst="roundRect">
            <a:avLst>
              <a:gd name="adj" fmla="val 9007"/>
            </a:avLst>
          </a:prstGeom>
          <a:noFill/>
          <a:ln w="28575">
            <a:solidFill>
              <a:srgbClr val="54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802505" y="1914525"/>
            <a:ext cx="1701165" cy="2260600"/>
            <a:chOff x="4820916" y="2605633"/>
            <a:chExt cx="2641600" cy="3190875"/>
          </a:xfrm>
        </p:grpSpPr>
        <p:sp>
          <p:nvSpPr>
            <p:cNvPr id="12" name="Freeform 7"/>
            <p:cNvSpPr/>
            <p:nvPr/>
          </p:nvSpPr>
          <p:spPr bwMode="auto">
            <a:xfrm>
              <a:off x="5314628" y="2848521"/>
              <a:ext cx="665163" cy="649287"/>
            </a:xfrm>
            <a:custGeom>
              <a:avLst/>
              <a:gdLst>
                <a:gd name="T0" fmla="*/ 158 w 524"/>
                <a:gd name="T1" fmla="*/ 0 h 423"/>
                <a:gd name="T2" fmla="*/ 365 w 524"/>
                <a:gd name="T3" fmla="*/ 0 h 423"/>
                <a:gd name="T4" fmla="*/ 366 w 524"/>
                <a:gd name="T5" fmla="*/ 0 h 423"/>
                <a:gd name="T6" fmla="*/ 366 w 524"/>
                <a:gd name="T7" fmla="*/ 0 h 423"/>
                <a:gd name="T8" fmla="*/ 523 w 524"/>
                <a:gd name="T9" fmla="*/ 157 h 423"/>
                <a:gd name="T10" fmla="*/ 524 w 524"/>
                <a:gd name="T11" fmla="*/ 423 h 423"/>
                <a:gd name="T12" fmla="*/ 388 w 524"/>
                <a:gd name="T13" fmla="*/ 321 h 423"/>
                <a:gd name="T14" fmla="*/ 158 w 524"/>
                <a:gd name="T15" fmla="*/ 316 h 423"/>
                <a:gd name="T16" fmla="*/ 0 w 524"/>
                <a:gd name="T17" fmla="*/ 158 h 423"/>
                <a:gd name="T18" fmla="*/ 158 w 524"/>
                <a:gd name="T19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423">
                  <a:moveTo>
                    <a:pt x="158" y="0"/>
                  </a:moveTo>
                  <a:cubicBezTo>
                    <a:pt x="365" y="0"/>
                    <a:pt x="365" y="0"/>
                    <a:pt x="365" y="0"/>
                  </a:cubicBezTo>
                  <a:cubicBezTo>
                    <a:pt x="365" y="0"/>
                    <a:pt x="365" y="0"/>
                    <a:pt x="366" y="0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453" y="0"/>
                    <a:pt x="523" y="71"/>
                    <a:pt x="523" y="157"/>
                  </a:cubicBezTo>
                  <a:cubicBezTo>
                    <a:pt x="523" y="244"/>
                    <a:pt x="524" y="423"/>
                    <a:pt x="524" y="423"/>
                  </a:cubicBezTo>
                  <a:cubicBezTo>
                    <a:pt x="524" y="423"/>
                    <a:pt x="484" y="335"/>
                    <a:pt x="388" y="321"/>
                  </a:cubicBezTo>
                  <a:cubicBezTo>
                    <a:pt x="376" y="319"/>
                    <a:pt x="158" y="316"/>
                    <a:pt x="158" y="316"/>
                  </a:cubicBezTo>
                  <a:cubicBezTo>
                    <a:pt x="70" y="316"/>
                    <a:pt x="0" y="246"/>
                    <a:pt x="0" y="158"/>
                  </a:cubicBezTo>
                  <a:cubicBezTo>
                    <a:pt x="0" y="71"/>
                    <a:pt x="70" y="0"/>
                    <a:pt x="158" y="0"/>
                  </a:cubicBezTo>
                </a:path>
              </a:pathLst>
            </a:custGeom>
            <a:solidFill>
              <a:srgbClr val="549693"/>
            </a:solidFill>
            <a:ln>
              <a:noFill/>
            </a:ln>
            <a:effectLst/>
          </p:spPr>
          <p:txBody>
            <a:bodyPr lIns="68580" tIns="34290" rIns="68580" bIns="3429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8"/>
            <p:cNvSpPr/>
            <p:nvPr/>
          </p:nvSpPr>
          <p:spPr bwMode="auto">
            <a:xfrm>
              <a:off x="4820916" y="3416846"/>
              <a:ext cx="1158875" cy="1128712"/>
            </a:xfrm>
            <a:custGeom>
              <a:avLst/>
              <a:gdLst>
                <a:gd name="T0" fmla="*/ 275 w 913"/>
                <a:gd name="T1" fmla="*/ 0 h 735"/>
                <a:gd name="T2" fmla="*/ 636 w 913"/>
                <a:gd name="T3" fmla="*/ 0 h 735"/>
                <a:gd name="T4" fmla="*/ 637 w 913"/>
                <a:gd name="T5" fmla="*/ 0 h 735"/>
                <a:gd name="T6" fmla="*/ 638 w 913"/>
                <a:gd name="T7" fmla="*/ 0 h 735"/>
                <a:gd name="T8" fmla="*/ 911 w 913"/>
                <a:gd name="T9" fmla="*/ 273 h 735"/>
                <a:gd name="T10" fmla="*/ 913 w 913"/>
                <a:gd name="T11" fmla="*/ 735 h 735"/>
                <a:gd name="T12" fmla="*/ 677 w 913"/>
                <a:gd name="T13" fmla="*/ 557 h 735"/>
                <a:gd name="T14" fmla="*/ 275 w 913"/>
                <a:gd name="T15" fmla="*/ 550 h 735"/>
                <a:gd name="T16" fmla="*/ 0 w 913"/>
                <a:gd name="T17" fmla="*/ 275 h 735"/>
                <a:gd name="T18" fmla="*/ 275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275" y="0"/>
                  </a:moveTo>
                  <a:cubicBezTo>
                    <a:pt x="636" y="0"/>
                    <a:pt x="636" y="0"/>
                    <a:pt x="636" y="0"/>
                  </a:cubicBezTo>
                  <a:cubicBezTo>
                    <a:pt x="636" y="0"/>
                    <a:pt x="637" y="0"/>
                    <a:pt x="637" y="0"/>
                  </a:cubicBezTo>
                  <a:cubicBezTo>
                    <a:pt x="637" y="0"/>
                    <a:pt x="638" y="0"/>
                    <a:pt x="638" y="0"/>
                  </a:cubicBezTo>
                  <a:cubicBezTo>
                    <a:pt x="789" y="0"/>
                    <a:pt x="911" y="122"/>
                    <a:pt x="911" y="273"/>
                  </a:cubicBezTo>
                  <a:cubicBezTo>
                    <a:pt x="911" y="424"/>
                    <a:pt x="913" y="735"/>
                    <a:pt x="913" y="735"/>
                  </a:cubicBezTo>
                  <a:cubicBezTo>
                    <a:pt x="913" y="735"/>
                    <a:pt x="844" y="582"/>
                    <a:pt x="677" y="557"/>
                  </a:cubicBezTo>
                  <a:cubicBezTo>
                    <a:pt x="656" y="554"/>
                    <a:pt x="275" y="550"/>
                    <a:pt x="275" y="550"/>
                  </a:cubicBezTo>
                  <a:cubicBezTo>
                    <a:pt x="123" y="550"/>
                    <a:pt x="0" y="427"/>
                    <a:pt x="0" y="275"/>
                  </a:cubicBezTo>
                  <a:cubicBezTo>
                    <a:pt x="0" y="123"/>
                    <a:pt x="123" y="0"/>
                    <a:pt x="275" y="0"/>
                  </a:cubicBezTo>
                </a:path>
              </a:pathLst>
            </a:custGeom>
            <a:solidFill>
              <a:srgbClr val="549693"/>
            </a:solidFill>
            <a:ln>
              <a:noFill/>
            </a:ln>
            <a:effectLst/>
          </p:spPr>
          <p:txBody>
            <a:bodyPr lIns="68580" tIns="34290" rIns="68580" bIns="3429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/>
            <p:nvPr/>
          </p:nvSpPr>
          <p:spPr bwMode="auto">
            <a:xfrm>
              <a:off x="4820916" y="4374108"/>
              <a:ext cx="1158875" cy="1128713"/>
            </a:xfrm>
            <a:custGeom>
              <a:avLst/>
              <a:gdLst>
                <a:gd name="T0" fmla="*/ 275 w 913"/>
                <a:gd name="T1" fmla="*/ 0 h 735"/>
                <a:gd name="T2" fmla="*/ 636 w 913"/>
                <a:gd name="T3" fmla="*/ 0 h 735"/>
                <a:gd name="T4" fmla="*/ 637 w 913"/>
                <a:gd name="T5" fmla="*/ 0 h 735"/>
                <a:gd name="T6" fmla="*/ 638 w 913"/>
                <a:gd name="T7" fmla="*/ 0 h 735"/>
                <a:gd name="T8" fmla="*/ 911 w 913"/>
                <a:gd name="T9" fmla="*/ 273 h 735"/>
                <a:gd name="T10" fmla="*/ 913 w 913"/>
                <a:gd name="T11" fmla="*/ 735 h 735"/>
                <a:gd name="T12" fmla="*/ 677 w 913"/>
                <a:gd name="T13" fmla="*/ 557 h 735"/>
                <a:gd name="T14" fmla="*/ 275 w 913"/>
                <a:gd name="T15" fmla="*/ 550 h 735"/>
                <a:gd name="T16" fmla="*/ 0 w 913"/>
                <a:gd name="T17" fmla="*/ 275 h 735"/>
                <a:gd name="T18" fmla="*/ 275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275" y="0"/>
                  </a:moveTo>
                  <a:cubicBezTo>
                    <a:pt x="636" y="0"/>
                    <a:pt x="636" y="0"/>
                    <a:pt x="636" y="0"/>
                  </a:cubicBezTo>
                  <a:cubicBezTo>
                    <a:pt x="636" y="0"/>
                    <a:pt x="637" y="0"/>
                    <a:pt x="637" y="0"/>
                  </a:cubicBezTo>
                  <a:cubicBezTo>
                    <a:pt x="637" y="0"/>
                    <a:pt x="638" y="0"/>
                    <a:pt x="638" y="0"/>
                  </a:cubicBezTo>
                  <a:cubicBezTo>
                    <a:pt x="789" y="0"/>
                    <a:pt x="911" y="122"/>
                    <a:pt x="911" y="273"/>
                  </a:cubicBezTo>
                  <a:cubicBezTo>
                    <a:pt x="911" y="424"/>
                    <a:pt x="913" y="735"/>
                    <a:pt x="913" y="735"/>
                  </a:cubicBezTo>
                  <a:cubicBezTo>
                    <a:pt x="913" y="735"/>
                    <a:pt x="844" y="582"/>
                    <a:pt x="677" y="557"/>
                  </a:cubicBezTo>
                  <a:cubicBezTo>
                    <a:pt x="656" y="554"/>
                    <a:pt x="275" y="550"/>
                    <a:pt x="275" y="550"/>
                  </a:cubicBezTo>
                  <a:cubicBezTo>
                    <a:pt x="123" y="550"/>
                    <a:pt x="0" y="427"/>
                    <a:pt x="0" y="275"/>
                  </a:cubicBezTo>
                  <a:cubicBezTo>
                    <a:pt x="0" y="123"/>
                    <a:pt x="123" y="0"/>
                    <a:pt x="275" y="0"/>
                  </a:cubicBezTo>
                </a:path>
              </a:pathLst>
            </a:custGeom>
            <a:solidFill>
              <a:srgbClr val="549693"/>
            </a:solidFill>
            <a:ln>
              <a:noFill/>
            </a:ln>
            <a:effectLst/>
          </p:spPr>
          <p:txBody>
            <a:bodyPr lIns="68580" tIns="34290" rIns="68580" bIns="3429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6002016" y="4375696"/>
              <a:ext cx="1460500" cy="1420812"/>
            </a:xfrm>
            <a:custGeom>
              <a:avLst/>
              <a:gdLst>
                <a:gd name="T0" fmla="*/ 1020384 w 1151"/>
                <a:gd name="T1" fmla="*/ 0 h 926"/>
                <a:gd name="T2" fmla="*/ 442928 w 1151"/>
                <a:gd name="T3" fmla="*/ 0 h 926"/>
                <a:gd name="T4" fmla="*/ 441659 w 1151"/>
                <a:gd name="T5" fmla="*/ 0 h 926"/>
                <a:gd name="T6" fmla="*/ 440390 w 1151"/>
                <a:gd name="T7" fmla="*/ 0 h 926"/>
                <a:gd name="T8" fmla="*/ 3807 w 1151"/>
                <a:gd name="T9" fmla="*/ 529890 h 926"/>
                <a:gd name="T10" fmla="*/ 0 w 1151"/>
                <a:gd name="T11" fmla="*/ 1422256 h 926"/>
                <a:gd name="T12" fmla="*/ 378202 w 1151"/>
                <a:gd name="T13" fmla="*/ 1079747 h 926"/>
                <a:gd name="T14" fmla="*/ 1020384 w 1151"/>
                <a:gd name="T15" fmla="*/ 1064388 h 926"/>
                <a:gd name="T16" fmla="*/ 1460774 w 1151"/>
                <a:gd name="T17" fmla="*/ 532962 h 926"/>
                <a:gd name="T18" fmla="*/ 1020384 w 1151"/>
                <a:gd name="T19" fmla="*/ 0 h 9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51"/>
                <a:gd name="T31" fmla="*/ 0 h 926"/>
                <a:gd name="T32" fmla="*/ 1151 w 1151"/>
                <a:gd name="T33" fmla="*/ 926 h 9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51" h="926">
                  <a:moveTo>
                    <a:pt x="804" y="0"/>
                  </a:moveTo>
                  <a:cubicBezTo>
                    <a:pt x="349" y="0"/>
                    <a:pt x="349" y="0"/>
                    <a:pt x="349" y="0"/>
                  </a:cubicBezTo>
                  <a:cubicBezTo>
                    <a:pt x="349" y="0"/>
                    <a:pt x="348" y="0"/>
                    <a:pt x="348" y="0"/>
                  </a:cubicBezTo>
                  <a:cubicBezTo>
                    <a:pt x="348" y="0"/>
                    <a:pt x="347" y="0"/>
                    <a:pt x="347" y="0"/>
                  </a:cubicBezTo>
                  <a:cubicBezTo>
                    <a:pt x="157" y="0"/>
                    <a:pt x="3" y="154"/>
                    <a:pt x="3" y="345"/>
                  </a:cubicBezTo>
                  <a:cubicBezTo>
                    <a:pt x="3" y="535"/>
                    <a:pt x="0" y="926"/>
                    <a:pt x="0" y="926"/>
                  </a:cubicBezTo>
                  <a:cubicBezTo>
                    <a:pt x="0" y="926"/>
                    <a:pt x="88" y="734"/>
                    <a:pt x="298" y="703"/>
                  </a:cubicBezTo>
                  <a:cubicBezTo>
                    <a:pt x="325" y="699"/>
                    <a:pt x="804" y="693"/>
                    <a:pt x="804" y="693"/>
                  </a:cubicBezTo>
                  <a:cubicBezTo>
                    <a:pt x="996" y="693"/>
                    <a:pt x="1151" y="538"/>
                    <a:pt x="1151" y="347"/>
                  </a:cubicBezTo>
                  <a:cubicBezTo>
                    <a:pt x="1151" y="155"/>
                    <a:pt x="996" y="0"/>
                    <a:pt x="804" y="0"/>
                  </a:cubicBezTo>
                </a:path>
              </a:pathLst>
            </a:custGeom>
            <a:solidFill>
              <a:srgbClr val="A6CDCC"/>
            </a:solidFill>
            <a:ln>
              <a:noFill/>
            </a:ln>
            <a:effectLst/>
          </p:spPr>
          <p:txBody>
            <a:bodyPr lIns="68580" tIns="34290" rIns="68580" bIns="3429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6002016" y="2605633"/>
              <a:ext cx="969962" cy="944563"/>
            </a:xfrm>
            <a:custGeom>
              <a:avLst/>
              <a:gdLst>
                <a:gd name="T0" fmla="*/ 534 w 764"/>
                <a:gd name="T1" fmla="*/ 0 h 615"/>
                <a:gd name="T2" fmla="*/ 232 w 764"/>
                <a:gd name="T3" fmla="*/ 0 h 615"/>
                <a:gd name="T4" fmla="*/ 231 w 764"/>
                <a:gd name="T5" fmla="*/ 0 h 615"/>
                <a:gd name="T6" fmla="*/ 230 w 764"/>
                <a:gd name="T7" fmla="*/ 0 h 615"/>
                <a:gd name="T8" fmla="*/ 2 w 764"/>
                <a:gd name="T9" fmla="*/ 229 h 615"/>
                <a:gd name="T10" fmla="*/ 0 w 764"/>
                <a:gd name="T11" fmla="*/ 615 h 615"/>
                <a:gd name="T12" fmla="*/ 198 w 764"/>
                <a:gd name="T13" fmla="*/ 466 h 615"/>
                <a:gd name="T14" fmla="*/ 534 w 764"/>
                <a:gd name="T15" fmla="*/ 460 h 615"/>
                <a:gd name="T16" fmla="*/ 764 w 764"/>
                <a:gd name="T17" fmla="*/ 230 h 615"/>
                <a:gd name="T18" fmla="*/ 534 w 764"/>
                <a:gd name="T19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4" h="615">
                  <a:moveTo>
                    <a:pt x="534" y="0"/>
                  </a:moveTo>
                  <a:cubicBezTo>
                    <a:pt x="232" y="0"/>
                    <a:pt x="232" y="0"/>
                    <a:pt x="232" y="0"/>
                  </a:cubicBezTo>
                  <a:cubicBezTo>
                    <a:pt x="232" y="0"/>
                    <a:pt x="231" y="0"/>
                    <a:pt x="231" y="0"/>
                  </a:cubicBezTo>
                  <a:cubicBezTo>
                    <a:pt x="231" y="0"/>
                    <a:pt x="231" y="0"/>
                    <a:pt x="230" y="0"/>
                  </a:cubicBezTo>
                  <a:cubicBezTo>
                    <a:pt x="104" y="0"/>
                    <a:pt x="2" y="102"/>
                    <a:pt x="2" y="229"/>
                  </a:cubicBezTo>
                  <a:cubicBezTo>
                    <a:pt x="2" y="355"/>
                    <a:pt x="0" y="615"/>
                    <a:pt x="0" y="615"/>
                  </a:cubicBezTo>
                  <a:cubicBezTo>
                    <a:pt x="0" y="615"/>
                    <a:pt x="58" y="487"/>
                    <a:pt x="198" y="466"/>
                  </a:cubicBezTo>
                  <a:cubicBezTo>
                    <a:pt x="216" y="464"/>
                    <a:pt x="534" y="460"/>
                    <a:pt x="534" y="460"/>
                  </a:cubicBezTo>
                  <a:cubicBezTo>
                    <a:pt x="661" y="460"/>
                    <a:pt x="764" y="357"/>
                    <a:pt x="764" y="230"/>
                  </a:cubicBezTo>
                  <a:cubicBezTo>
                    <a:pt x="764" y="103"/>
                    <a:pt x="661" y="0"/>
                    <a:pt x="534" y="0"/>
                  </a:cubicBezTo>
                </a:path>
              </a:pathLst>
            </a:custGeom>
            <a:solidFill>
              <a:srgbClr val="A6CDCC"/>
            </a:solidFill>
            <a:ln>
              <a:noFill/>
            </a:ln>
            <a:effectLst/>
          </p:spPr>
          <p:txBody>
            <a:bodyPr lIns="68580" tIns="34290" rIns="68580" bIns="3429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5"/>
            <p:cNvSpPr/>
            <p:nvPr/>
          </p:nvSpPr>
          <p:spPr bwMode="auto">
            <a:xfrm>
              <a:off x="6002016" y="3416846"/>
              <a:ext cx="1160462" cy="1128712"/>
            </a:xfrm>
            <a:custGeom>
              <a:avLst/>
              <a:gdLst>
                <a:gd name="T0" fmla="*/ 639 w 914"/>
                <a:gd name="T1" fmla="*/ 0 h 735"/>
                <a:gd name="T2" fmla="*/ 277 w 914"/>
                <a:gd name="T3" fmla="*/ 0 h 735"/>
                <a:gd name="T4" fmla="*/ 276 w 914"/>
                <a:gd name="T5" fmla="*/ 0 h 735"/>
                <a:gd name="T6" fmla="*/ 275 w 914"/>
                <a:gd name="T7" fmla="*/ 0 h 735"/>
                <a:gd name="T8" fmla="*/ 2 w 914"/>
                <a:gd name="T9" fmla="*/ 273 h 735"/>
                <a:gd name="T10" fmla="*/ 0 w 914"/>
                <a:gd name="T11" fmla="*/ 735 h 735"/>
                <a:gd name="T12" fmla="*/ 237 w 914"/>
                <a:gd name="T13" fmla="*/ 557 h 735"/>
                <a:gd name="T14" fmla="*/ 639 w 914"/>
                <a:gd name="T15" fmla="*/ 550 h 735"/>
                <a:gd name="T16" fmla="*/ 914 w 914"/>
                <a:gd name="T17" fmla="*/ 275 h 735"/>
                <a:gd name="T18" fmla="*/ 639 w 914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4" h="735">
                  <a:moveTo>
                    <a:pt x="639" y="0"/>
                  </a:moveTo>
                  <a:cubicBezTo>
                    <a:pt x="277" y="0"/>
                    <a:pt x="277" y="0"/>
                    <a:pt x="277" y="0"/>
                  </a:cubicBezTo>
                  <a:cubicBezTo>
                    <a:pt x="277" y="0"/>
                    <a:pt x="277" y="0"/>
                    <a:pt x="276" y="0"/>
                  </a:cubicBezTo>
                  <a:cubicBezTo>
                    <a:pt x="276" y="0"/>
                    <a:pt x="276" y="0"/>
                    <a:pt x="275" y="0"/>
                  </a:cubicBezTo>
                  <a:cubicBezTo>
                    <a:pt x="125" y="0"/>
                    <a:pt x="2" y="122"/>
                    <a:pt x="2" y="273"/>
                  </a:cubicBezTo>
                  <a:cubicBezTo>
                    <a:pt x="2" y="424"/>
                    <a:pt x="0" y="735"/>
                    <a:pt x="0" y="735"/>
                  </a:cubicBezTo>
                  <a:cubicBezTo>
                    <a:pt x="0" y="735"/>
                    <a:pt x="70" y="582"/>
                    <a:pt x="237" y="557"/>
                  </a:cubicBezTo>
                  <a:cubicBezTo>
                    <a:pt x="258" y="554"/>
                    <a:pt x="639" y="550"/>
                    <a:pt x="639" y="550"/>
                  </a:cubicBezTo>
                  <a:cubicBezTo>
                    <a:pt x="790" y="550"/>
                    <a:pt x="914" y="427"/>
                    <a:pt x="914" y="275"/>
                  </a:cubicBezTo>
                  <a:cubicBezTo>
                    <a:pt x="914" y="123"/>
                    <a:pt x="790" y="0"/>
                    <a:pt x="639" y="0"/>
                  </a:cubicBezTo>
                </a:path>
              </a:pathLst>
            </a:custGeom>
            <a:solidFill>
              <a:srgbClr val="A6CDCC"/>
            </a:solidFill>
            <a:ln>
              <a:noFill/>
            </a:ln>
            <a:effectLst/>
          </p:spPr>
          <p:txBody>
            <a:bodyPr lIns="68580" tIns="34290" rIns="68580" bIns="3429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办公文件的高效管理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Efficient management of office documents </a:t>
            </a:r>
            <a:endParaRPr lang="en-US" altLang="zh-CN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任务六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3640137" y="206774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3639938" y="492270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五</a:t>
            </a:r>
            <a:endParaRPr lang="zh-CN" altLang="en-US" sz="36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4581525" y="1106170"/>
            <a:ext cx="5820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文件和文件夹的存放位置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4581525" y="4922520"/>
            <a:ext cx="67113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添加常用文件夹到“开始”屏幕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3179"/>
          <p:cNvSpPr txBox="1"/>
          <p:nvPr/>
        </p:nvSpPr>
        <p:spPr>
          <a:xfrm>
            <a:off x="3640137" y="301897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3179"/>
          <p:cNvSpPr txBox="1"/>
          <p:nvPr/>
        </p:nvSpPr>
        <p:spPr>
          <a:xfrm>
            <a:off x="3640137" y="397084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四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3179"/>
          <p:cNvSpPr txBox="1"/>
          <p:nvPr/>
        </p:nvSpPr>
        <p:spPr>
          <a:xfrm>
            <a:off x="3640137" y="110635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4581525" y="2067560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认识文件和文件夹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81525" y="3018790"/>
            <a:ext cx="5970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文件和文件夹的基本操作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4581525" y="3970655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文件和文件夹的查找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6" name="稻壳儿春秋广告/盗版必究        原创来源：http://chn.docer.com/works?userid=199329941#!/work_time"/>
          <p:cNvSpPr/>
          <p:nvPr/>
        </p:nvSpPr>
        <p:spPr bwMode="auto">
          <a:xfrm>
            <a:off x="3121181" y="2821592"/>
            <a:ext cx="101587" cy="101587"/>
          </a:xfrm>
          <a:custGeom>
            <a:avLst/>
            <a:gdLst>
              <a:gd name="T0" fmla="*/ 0 h 1"/>
              <a:gd name="T1" fmla="*/ 1 h 1"/>
              <a:gd name="T2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0063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/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2414301" y="1106457"/>
            <a:ext cx="93130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</a:rPr>
              <a:t>Windows 10 系统一般是用【此电脑】来存放文件，另外也可以用移动存储设备存放文件，例如 U 盘、移动 U 盘及手机的内部存储等。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69748" y="2614184"/>
            <a:ext cx="5146251" cy="4163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zh-CN" altLang="en-US" sz="266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此电脑</a:t>
            </a:r>
            <a:endParaRPr lang="zh-CN" altLang="en-US" sz="266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从理论上来说，文件可以被存放在【此电脑】的任意位置。但是为了便于管理，文件的存放通常会遵循以下原则。通常情况下，电脑的硬盘最少也需要划分为 3 个分区：C 盘、D 盘和 E 盘。3 个盘的功能分别如下。</a:t>
            </a:r>
            <a:endParaRPr lang="zh-CN" altLang="en-US" sz="213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endParaRPr lang="zh-CN" altLang="en-US" sz="213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58963" y="2481274"/>
            <a:ext cx="5868369" cy="40411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（1）C 盘。C 盘主要用来存放系统文件。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（2）D 盘。D 盘主要用来存放应用软件文件。比如 Offi ce、Photoshop 和 3ds Max 等程序，常常被安装在 D 盘。对于软件的安装，通常有以下原则。</a:t>
            </a:r>
            <a:endParaRPr lang="zh-CN" altLang="en-US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（3）E 盘。E 盘用来存放用户自己的文件。比如用户自己收藏的电影、图片和使用的资料文件等。</a:t>
            </a:r>
            <a:endParaRPr lang="zh-CN" altLang="en-US" sz="2135"/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76375" y="2305050"/>
            <a:ext cx="9831070" cy="332740"/>
            <a:chOff x="2225" y="2668"/>
            <a:chExt cx="14750" cy="1440"/>
          </a:xfrm>
          <a:solidFill>
            <a:srgbClr val="549693"/>
          </a:solidFill>
        </p:grpSpPr>
        <p:cxnSp>
          <p:nvCxnSpPr>
            <p:cNvPr id="11" name="直接连接符 10"/>
            <p:cNvCxnSpPr/>
            <p:nvPr/>
          </p:nvCxnSpPr>
          <p:spPr>
            <a:xfrm>
              <a:off x="2225" y="3388"/>
              <a:ext cx="14750" cy="0"/>
            </a:xfrm>
            <a:prstGeom prst="line">
              <a:avLst/>
            </a:prstGeom>
            <a:grpFill/>
            <a:ln w="31750">
              <a:solidFill>
                <a:srgbClr val="54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/>
          </p:nvGrpSpPr>
          <p:grpSpPr>
            <a:xfrm>
              <a:off x="3655" y="2668"/>
              <a:ext cx="11889" cy="1440"/>
              <a:chOff x="3655" y="2668"/>
              <a:chExt cx="11889" cy="1440"/>
            </a:xfrm>
            <a:grpFill/>
          </p:grpSpPr>
          <p:sp>
            <p:nvSpPr>
              <p:cNvPr id="14" name="菱形 13"/>
              <p:cNvSpPr/>
              <p:nvPr/>
            </p:nvSpPr>
            <p:spPr>
              <a:xfrm>
                <a:off x="3655" y="2668"/>
                <a:ext cx="1440" cy="1440"/>
              </a:xfrm>
              <a:prstGeom prst="diamond">
                <a:avLst/>
              </a:prstGeom>
              <a:grpFill/>
              <a:ln>
                <a:solidFill>
                  <a:srgbClr val="54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菱形 14"/>
              <p:cNvSpPr/>
              <p:nvPr/>
            </p:nvSpPr>
            <p:spPr>
              <a:xfrm>
                <a:off x="7138" y="2668"/>
                <a:ext cx="1440" cy="1440"/>
              </a:xfrm>
              <a:prstGeom prst="diamond">
                <a:avLst/>
              </a:prstGeom>
              <a:grpFill/>
              <a:ln>
                <a:solidFill>
                  <a:srgbClr val="54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菱形 15"/>
              <p:cNvSpPr/>
              <p:nvPr/>
            </p:nvSpPr>
            <p:spPr>
              <a:xfrm>
                <a:off x="10621" y="2668"/>
                <a:ext cx="1440" cy="1440"/>
              </a:xfrm>
              <a:prstGeom prst="diamond">
                <a:avLst/>
              </a:prstGeom>
              <a:grpFill/>
              <a:ln>
                <a:solidFill>
                  <a:srgbClr val="54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菱形 16"/>
              <p:cNvSpPr/>
              <p:nvPr/>
            </p:nvSpPr>
            <p:spPr>
              <a:xfrm>
                <a:off x="14104" y="2668"/>
                <a:ext cx="1440" cy="1440"/>
              </a:xfrm>
              <a:prstGeom prst="diamond">
                <a:avLst/>
              </a:prstGeom>
              <a:grpFill/>
              <a:ln>
                <a:solidFill>
                  <a:srgbClr val="54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4359558" y="307587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343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文件和文件夹的存放位置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6" name="稻壳儿春秋广告/盗版必究        原创来源：http://chn.docer.com/works?userid=199329941#!/work_time"/>
          <p:cNvSpPr/>
          <p:nvPr/>
        </p:nvSpPr>
        <p:spPr bwMode="auto">
          <a:xfrm>
            <a:off x="3121181" y="2821592"/>
            <a:ext cx="101587" cy="101587"/>
          </a:xfrm>
          <a:custGeom>
            <a:avLst/>
            <a:gdLst>
              <a:gd name="T0" fmla="*/ 0 h 1"/>
              <a:gd name="T1" fmla="*/ 1 h 1"/>
              <a:gd name="T2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0063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821071" y="1916617"/>
            <a:ext cx="5146251" cy="46570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60045" algn="l" fontAlgn="auto">
              <a:lnSpc>
                <a:spcPct val="150000"/>
              </a:lnSpc>
            </a:pPr>
            <a:r>
              <a:rPr lang="en-US" altLang="zh-CN" sz="266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66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文件夹组</a:t>
            </a:r>
            <a:endParaRPr lang="zh-CN" altLang="en-US" sz="266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r>
              <a:rPr lang="zh-CN" altLang="en-US" sz="213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【文件夹组】是 Windows 10 中的一个系统文件夹，这是系统为每个用户建立的文件夹，主要用于保存视频、图片、文档、下载、音乐及桌面文件等，当然也可以保存其他任何文件。对于常用的文件，用户可以将其放在【文件夹组】对应的文件夹中，以便及时调用，如图 1-32 所示。</a:t>
            </a:r>
            <a:endParaRPr lang="zh-CN" altLang="en-US" sz="213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60045" algn="l" fontAlgn="auto">
              <a:lnSpc>
                <a:spcPct val="150000"/>
              </a:lnSpc>
            </a:pPr>
            <a:endParaRPr lang="zh-CN" altLang="en-US" sz="213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2985" y="1638098"/>
            <a:ext cx="5746464" cy="4360642"/>
          </a:xfrm>
          <a:prstGeom prst="rect">
            <a:avLst/>
          </a:prstGeom>
        </p:spPr>
      </p:pic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59558" y="307587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343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文件和文件夹的存放位置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2677582" y="1754077"/>
            <a:ext cx="6512603" cy="5522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45" fontAlgn="auto"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</a:rPr>
              <a:t>文件是 Windows 存取磁盘信息的基本单位，一个文件是磁盘上存储信息的一个集合，可以是文字、图片、影片或一个应用程序等。每个文件都有自己唯一的名称，Windows 10 正是通过文件名来对文件进行管理。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 indent="360045" fontAlgn="auto"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</a:rPr>
              <a:t>Windows 10 与 DOS 最显著的差别就是它支持长文件名，甚至在文件和文件夹名称中允许有空格。在 Windows 10 中，默认情况下系统自动按照类型显示和查找文件。有时为了方便查找和转换，也可以为文件指定扩展名。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90185" y="2554078"/>
            <a:ext cx="3195772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（1）文件名的组成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（2）文件命名规则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（3）文件地址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（4）文件类型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（5）文件图标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（6）文件大小</a:t>
            </a:r>
            <a:endParaRPr lang="zh-CN" altLang="en-US" sz="2400"/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69718" y="296792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05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认识文件和文件夹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flipH="1">
            <a:off x="267335" y="3481070"/>
            <a:ext cx="2319655" cy="859155"/>
            <a:chOff x="4334" y="3543"/>
            <a:chExt cx="3605" cy="1164"/>
          </a:xfrm>
        </p:grpSpPr>
        <p:sp>
          <p:nvSpPr>
            <p:cNvPr id="59" name="任意多边形 58"/>
            <p:cNvSpPr/>
            <p:nvPr/>
          </p:nvSpPr>
          <p:spPr>
            <a:xfrm>
              <a:off x="4334" y="4047"/>
              <a:ext cx="575" cy="660"/>
            </a:xfrm>
            <a:custGeom>
              <a:avLst/>
              <a:gdLst>
                <a:gd name="connsiteX0" fmla="*/ 0 w 336550"/>
                <a:gd name="connsiteY0" fmla="*/ 527050 h 527050"/>
                <a:gd name="connsiteX1" fmla="*/ 190500 w 336550"/>
                <a:gd name="connsiteY1" fmla="*/ 0 h 527050"/>
                <a:gd name="connsiteX2" fmla="*/ 336550 w 336550"/>
                <a:gd name="connsiteY2" fmla="*/ 438150 h 527050"/>
                <a:gd name="connsiteX3" fmla="*/ 0 w 336550"/>
                <a:gd name="connsiteY3" fmla="*/ 527050 h 527050"/>
                <a:gd name="connsiteX0-1" fmla="*/ 0 w 336550"/>
                <a:gd name="connsiteY0-2" fmla="*/ 527050 h 527050"/>
                <a:gd name="connsiteX1-3" fmla="*/ 184477 w 336550"/>
                <a:gd name="connsiteY1-4" fmla="*/ 0 h 527050"/>
                <a:gd name="connsiteX2-5" fmla="*/ 336550 w 336550"/>
                <a:gd name="connsiteY2-6" fmla="*/ 438150 h 527050"/>
                <a:gd name="connsiteX3-7" fmla="*/ 0 w 336550"/>
                <a:gd name="connsiteY3-8" fmla="*/ 527050 h 527050"/>
                <a:gd name="connsiteX0-9" fmla="*/ 0 w 336550"/>
                <a:gd name="connsiteY0-10" fmla="*/ 527050 h 527050"/>
                <a:gd name="connsiteX1-11" fmla="*/ 184477 w 336550"/>
                <a:gd name="connsiteY1-12" fmla="*/ 0 h 527050"/>
                <a:gd name="connsiteX2-13" fmla="*/ 336550 w 336550"/>
                <a:gd name="connsiteY2-14" fmla="*/ 438150 h 527050"/>
                <a:gd name="connsiteX3-15" fmla="*/ 0 w 336550"/>
                <a:gd name="connsiteY3-16" fmla="*/ 527050 h 527050"/>
                <a:gd name="connsiteX0-17" fmla="*/ 0 w 336550"/>
                <a:gd name="connsiteY0-18" fmla="*/ 530061 h 530061"/>
                <a:gd name="connsiteX1-19" fmla="*/ 190500 w 336550"/>
                <a:gd name="connsiteY1-20" fmla="*/ 0 h 530061"/>
                <a:gd name="connsiteX2-21" fmla="*/ 336550 w 336550"/>
                <a:gd name="connsiteY2-22" fmla="*/ 441161 h 530061"/>
                <a:gd name="connsiteX3-23" fmla="*/ 0 w 336550"/>
                <a:gd name="connsiteY3-24" fmla="*/ 530061 h 530061"/>
                <a:gd name="connsiteX0-25" fmla="*/ 0 w 345584"/>
                <a:gd name="connsiteY0-26" fmla="*/ 530061 h 530061"/>
                <a:gd name="connsiteX1-27" fmla="*/ 190500 w 345584"/>
                <a:gd name="connsiteY1-28" fmla="*/ 0 h 530061"/>
                <a:gd name="connsiteX2-29" fmla="*/ 345584 w 345584"/>
                <a:gd name="connsiteY2-30" fmla="*/ 441161 h 530061"/>
                <a:gd name="connsiteX3-31" fmla="*/ 0 w 345584"/>
                <a:gd name="connsiteY3-32" fmla="*/ 530061 h 530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9"/>
                <a:lumOff val="-3494"/>
                <a:alphaOff val="0"/>
              </a:schemeClr>
            </a:fillRef>
            <a:effectRef idx="2">
              <a:schemeClr val="accent4">
                <a:hueOff val="-509452"/>
                <a:satOff val="-3379"/>
                <a:lumOff val="-3494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 rot="20632638">
              <a:off x="4709" y="3543"/>
              <a:ext cx="3230" cy="943"/>
            </a:xfrm>
            <a:custGeom>
              <a:avLst/>
              <a:gdLst>
                <a:gd name="connsiteX0" fmla="*/ 1961936 w 2050625"/>
                <a:gd name="connsiteY0" fmla="*/ 204720 h 799317"/>
                <a:gd name="connsiteX1" fmla="*/ 2050625 w 2050625"/>
                <a:gd name="connsiteY1" fmla="*/ 669426 h 799317"/>
                <a:gd name="connsiteX2" fmla="*/ 40750 w 2050625"/>
                <a:gd name="connsiteY2" fmla="*/ 799317 h 799317"/>
                <a:gd name="connsiteX3" fmla="*/ 0 w 2050625"/>
                <a:gd name="connsiteY3" fmla="*/ 0 h 7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9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509452"/>
                <a:satOff val="-3379"/>
                <a:lumOff val="-3494"/>
                <a:alphaOff val="0"/>
              </a:schemeClr>
            </a:fillRef>
            <a:effectRef idx="2">
              <a:schemeClr val="accent4">
                <a:hueOff val="-509452"/>
                <a:satOff val="-3379"/>
                <a:lumOff val="-3494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1. 文件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585" y="20701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70621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Windows 10 操作系统的新亮点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1155065" y="1539875"/>
            <a:ext cx="2681605" cy="173545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îSlíde"/>
          <p:cNvSpPr/>
          <p:nvPr/>
        </p:nvSpPr>
        <p:spPr>
          <a:xfrm>
            <a:off x="2242185" y="1224915"/>
            <a:ext cx="633095" cy="633095"/>
          </a:xfrm>
          <a:prstGeom prst="ellipse">
            <a:avLst/>
          </a:prstGeom>
          <a:solidFill>
            <a:srgbClr val="DDEBEB"/>
          </a:solidFill>
          <a:ln w="28575">
            <a:solidFill>
              <a:srgbClr val="9FC9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2155" y="2069465"/>
            <a:ext cx="3851910" cy="3380741"/>
            <a:chOff x="2760439" y="2130222"/>
            <a:chExt cx="5676883" cy="1548848"/>
          </a:xfrm>
        </p:grpSpPr>
        <p:sp>
          <p:nvSpPr>
            <p:cNvPr id="2" name="文本框 36"/>
            <p:cNvSpPr txBox="1">
              <a:spLocks noChangeArrowheads="1"/>
            </p:cNvSpPr>
            <p:nvPr/>
          </p:nvSpPr>
          <p:spPr bwMode="auto">
            <a:xfrm>
              <a:off x="3520351" y="2130222"/>
              <a:ext cx="3830446" cy="380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spc="11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sym typeface="+mn-ea"/>
                </a:rPr>
                <a:t>1. 弱化开始屏幕</a:t>
              </a:r>
              <a:endParaRPr lang="zh-CN" altLang="en-US" sz="2400" b="1" spc="110">
                <a:solidFill>
                  <a:schemeClr val="tx1">
                    <a:lumMod val="85000"/>
                    <a:lumOff val="15000"/>
                  </a:schemeClr>
                </a:solidFill>
                <a:uFillTx/>
              </a:endParaRPr>
            </a:p>
            <a:p>
              <a:pPr algn="ctr"/>
              <a:r>
                <a:rPr lang="zh-CN" altLang="en-US" sz="2400" b="1" spc="11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sym typeface="+mn-ea"/>
                </a:rPr>
                <a:t>回归传统桌面</a:t>
              </a:r>
              <a:endParaRPr lang="zh-CN" altLang="en-US" sz="2400" b="1" spc="11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lt"/>
                <a:ea typeface="+mn-ea"/>
                <a:cs typeface="+mn-ea"/>
                <a:sym typeface="+mn-ea"/>
              </a:endParaRPr>
            </a:p>
          </p:txBody>
        </p:sp>
        <p:sp>
          <p:nvSpPr>
            <p:cNvPr id="12" name="文本框 37"/>
            <p:cNvSpPr txBox="1">
              <a:spLocks noChangeArrowheads="1"/>
            </p:cNvSpPr>
            <p:nvPr/>
          </p:nvSpPr>
          <p:spPr bwMode="auto">
            <a:xfrm>
              <a:off x="2760439" y="2791188"/>
              <a:ext cx="5676883" cy="887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0D0D0D"/>
                  </a:solidFill>
                  <a:latin typeface="+mn-lt"/>
                  <a:ea typeface="+mn-ea"/>
                  <a:cs typeface="+mn-ea"/>
                  <a:sym typeface="+mn-lt"/>
                </a:rPr>
                <a:t>在 Windows 10 操作系统下开机后默认进入传统桌面，如图所示，而不是开始屏幕，即用户无须在 Windows 8 操作系统下单击 Metro 界面的“桌面”磁贴来进入传统桌面。</a:t>
              </a:r>
              <a:endPara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5" name="图片 44" descr="捕获"/>
          <p:cNvPicPr>
            <a:picLocks noChangeAspect="1"/>
          </p:cNvPicPr>
          <p:nvPr/>
        </p:nvPicPr>
        <p:blipFill>
          <a:blip r:embed="rId2"/>
          <a:srcRect r="1780" b="10343"/>
          <a:stretch>
            <a:fillRect/>
          </a:stretch>
        </p:blipFill>
        <p:spPr>
          <a:xfrm>
            <a:off x="5476240" y="1759585"/>
            <a:ext cx="5351780" cy="3528695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1948692" y="1528045"/>
            <a:ext cx="9683824" cy="4655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（1）文件名的组成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在 Windows 10 操作系统中，文件名由“基本名”和“扩展名”构成，它们之间用英文“.”隔开。例如，文件“tupian.jpg”的基本名是“tupian”，扩展名是“jpg”，文件“月末总结 .docx”的基本名是“月末总结”，扩展名是“docx”。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文件可以只有基本名，没有扩展名，但不能只有扩展名，没有基本名。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（2）文件命名规则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①文件名称长度最多可达 256 个字符，1 个汉字相当于 2 个字符。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②文件命名不区分大小写字母。如“abc.txt”和“ABC.txt”是同一个文件名。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③同一个文件夹下的文件名不能相同。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0" name="任意多边形 59"/>
          <p:cNvSpPr/>
          <p:nvPr/>
        </p:nvSpPr>
        <p:spPr>
          <a:xfrm rot="-20632638" flipH="1">
            <a:off x="52705" y="3531870"/>
            <a:ext cx="1905000" cy="646430"/>
          </a:xfrm>
          <a:custGeom>
            <a:avLst/>
            <a:gdLst>
              <a:gd name="connsiteX0" fmla="*/ 1961936 w 2050625"/>
              <a:gd name="connsiteY0" fmla="*/ 204720 h 799317"/>
              <a:gd name="connsiteX1" fmla="*/ 2050625 w 2050625"/>
              <a:gd name="connsiteY1" fmla="*/ 669426 h 799317"/>
              <a:gd name="connsiteX2" fmla="*/ 40750 w 2050625"/>
              <a:gd name="connsiteY2" fmla="*/ 799317 h 799317"/>
              <a:gd name="connsiteX3" fmla="*/ 0 w 2050625"/>
              <a:gd name="connsiteY3" fmla="*/ 0 h 79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0625" h="799317">
                <a:moveTo>
                  <a:pt x="1961936" y="204720"/>
                </a:moveTo>
                <a:lnTo>
                  <a:pt x="2050625" y="669426"/>
                </a:lnTo>
                <a:lnTo>
                  <a:pt x="40750" y="799317"/>
                </a:lnTo>
                <a:lnTo>
                  <a:pt x="0" y="0"/>
                </a:lnTo>
                <a:close/>
              </a:path>
            </a:pathLst>
          </a:custGeom>
          <a:solidFill>
            <a:srgbClr val="549693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-509452"/>
              <a:satOff val="-3378"/>
              <a:lumOff val="-3493"/>
              <a:alphaOff val="0"/>
            </a:schemeClr>
          </a:fillRef>
          <a:effectRef idx="2">
            <a:schemeClr val="accent4">
              <a:hueOff val="-509452"/>
              <a:satOff val="-3378"/>
              <a:lumOff val="-3493"/>
              <a:alphaOff val="0"/>
            </a:schemeClr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 文件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69718" y="296792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05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认识文件和文件夹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1948692" y="1528045"/>
            <a:ext cx="9683824" cy="4161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（3）文件地址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文件的地址由“盘符”和“文件夹”组成，它们之间用一个反斜杠“\”隔开，其中后一个文件夹是前一个文件夹的子文件夹。例如，“D:\ 烹调 \ 烹调图片”，其中“烹调图片”文件夹是“烹调”文件夹的子文件夹。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（4）文件类型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文件的扩展名是 Windows 10 操作系统识别文件的重要方法，因而了解常见的文件扩展名对于学习和管理文件有很大的帮助。一般情况下，文件可以分为文本文件、图像和照片文件、压缩文件、音频文件和视频文件等。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0" name="任意多边形 59"/>
          <p:cNvSpPr/>
          <p:nvPr/>
        </p:nvSpPr>
        <p:spPr>
          <a:xfrm rot="-20632638" flipH="1">
            <a:off x="55880" y="3481070"/>
            <a:ext cx="2078359" cy="696034"/>
          </a:xfrm>
          <a:custGeom>
            <a:avLst/>
            <a:gdLst>
              <a:gd name="connsiteX0" fmla="*/ 1961936 w 2050625"/>
              <a:gd name="connsiteY0" fmla="*/ 204720 h 799317"/>
              <a:gd name="connsiteX1" fmla="*/ 2050625 w 2050625"/>
              <a:gd name="connsiteY1" fmla="*/ 669426 h 799317"/>
              <a:gd name="connsiteX2" fmla="*/ 40750 w 2050625"/>
              <a:gd name="connsiteY2" fmla="*/ 799317 h 799317"/>
              <a:gd name="connsiteX3" fmla="*/ 0 w 2050625"/>
              <a:gd name="connsiteY3" fmla="*/ 0 h 79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0625" h="799317">
                <a:moveTo>
                  <a:pt x="1961936" y="204720"/>
                </a:moveTo>
                <a:lnTo>
                  <a:pt x="2050625" y="669426"/>
                </a:lnTo>
                <a:lnTo>
                  <a:pt x="40750" y="799317"/>
                </a:lnTo>
                <a:lnTo>
                  <a:pt x="0" y="0"/>
                </a:lnTo>
                <a:close/>
              </a:path>
            </a:pathLst>
          </a:custGeom>
          <a:solidFill>
            <a:srgbClr val="549693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-509452"/>
              <a:satOff val="-3378"/>
              <a:lumOff val="-3493"/>
              <a:alphaOff val="0"/>
            </a:schemeClr>
          </a:fillRef>
          <a:effectRef idx="2">
            <a:schemeClr val="accent4">
              <a:hueOff val="-509452"/>
              <a:satOff val="-3378"/>
              <a:lumOff val="-3493"/>
              <a:alphaOff val="0"/>
            </a:schemeClr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 文件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69718" y="296792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05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认识文件和文件夹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1948692" y="1528045"/>
            <a:ext cx="9683824" cy="5149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（5）文件图标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在 Windows 10 操作系统中，文件的图标和扩展名代表了文件的类型，而且文件的图标和扩展名之间有一定的对应关系，看到文件的图标，知道文件的扩展名就能判断出文件的类型。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（6）文件大小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查看文件的大小有两种方法。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①选择要查看大小的文件并单击鼠标右键，在弹出的快捷菜单中选择【属性】菜单命令，即可在打开的【属性】对话框中查看文件的大小。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②打开包含要查看文件的文件夹，单击窗口右下角的按钮，即可在文件夹查看文件的大小。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0" name="任意多边形 59"/>
          <p:cNvSpPr/>
          <p:nvPr/>
        </p:nvSpPr>
        <p:spPr>
          <a:xfrm rot="-20632638" flipH="1">
            <a:off x="149225" y="3442335"/>
            <a:ext cx="1903730" cy="657225"/>
          </a:xfrm>
          <a:custGeom>
            <a:avLst/>
            <a:gdLst>
              <a:gd name="connsiteX0" fmla="*/ 1961936 w 2050625"/>
              <a:gd name="connsiteY0" fmla="*/ 204720 h 799317"/>
              <a:gd name="connsiteX1" fmla="*/ 2050625 w 2050625"/>
              <a:gd name="connsiteY1" fmla="*/ 669426 h 799317"/>
              <a:gd name="connsiteX2" fmla="*/ 40750 w 2050625"/>
              <a:gd name="connsiteY2" fmla="*/ 799317 h 799317"/>
              <a:gd name="connsiteX3" fmla="*/ 0 w 2050625"/>
              <a:gd name="connsiteY3" fmla="*/ 0 h 79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0625" h="799317">
                <a:moveTo>
                  <a:pt x="1961936" y="204720"/>
                </a:moveTo>
                <a:lnTo>
                  <a:pt x="2050625" y="669426"/>
                </a:lnTo>
                <a:lnTo>
                  <a:pt x="40750" y="799317"/>
                </a:lnTo>
                <a:lnTo>
                  <a:pt x="0" y="0"/>
                </a:lnTo>
                <a:close/>
              </a:path>
            </a:pathLst>
          </a:custGeom>
          <a:solidFill>
            <a:srgbClr val="549693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-509452"/>
              <a:satOff val="-3378"/>
              <a:lumOff val="-3493"/>
              <a:alphaOff val="0"/>
            </a:schemeClr>
          </a:fillRef>
          <a:effectRef idx="2">
            <a:schemeClr val="accent4">
              <a:hueOff val="-509452"/>
              <a:satOff val="-3378"/>
              <a:lumOff val="-3493"/>
              <a:alphaOff val="0"/>
            </a:schemeClr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 文件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69718" y="296792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05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认识文件和文件夹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1767528" y="1139473"/>
            <a:ext cx="4717891" cy="5088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（1）文件夹命名规则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在 Windows 10 中，文件夹的命名规则有以下几点。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①文件夹名称长度最多可达 256 个字符，1 个汉字相当于 2 个字符。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②文件夹不区分大小写字母。如“abc”和“ABC”是同一个文件夹名。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③文件夹通常没有扩展名。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④同一个文件夹中文件夹不能同名。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85419" y="1771855"/>
            <a:ext cx="5501807" cy="4904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</a:rPr>
              <a:t>（2）选择文件或文件夹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①单击即可选择一个对象。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②单击菜单栏中的【编辑】→【全选】菜单命令或按【Ctrl+A】组合键即可选择所有对象。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③选择一个对象，按住【Ctrl】键的同时单击其他对象，可以选择不连续的多个对象。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④选择第一个对象，按住【Shift】键，再单击最后一个对象，或拖曳鼠标绘制矩形框选择多个对象，都可以选择连续的多个对象。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0" name="任意多边形 59"/>
          <p:cNvSpPr/>
          <p:nvPr/>
        </p:nvSpPr>
        <p:spPr>
          <a:xfrm rot="-20632638" flipH="1">
            <a:off x="64135" y="3328035"/>
            <a:ext cx="1755775" cy="711835"/>
          </a:xfrm>
          <a:custGeom>
            <a:avLst/>
            <a:gdLst>
              <a:gd name="connsiteX0" fmla="*/ 1961936 w 2050625"/>
              <a:gd name="connsiteY0" fmla="*/ 204720 h 799317"/>
              <a:gd name="connsiteX1" fmla="*/ 2050625 w 2050625"/>
              <a:gd name="connsiteY1" fmla="*/ 669426 h 799317"/>
              <a:gd name="connsiteX2" fmla="*/ 40750 w 2050625"/>
              <a:gd name="connsiteY2" fmla="*/ 799317 h 799317"/>
              <a:gd name="connsiteX3" fmla="*/ 0 w 2050625"/>
              <a:gd name="connsiteY3" fmla="*/ 0 h 79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0625" h="799317">
                <a:moveTo>
                  <a:pt x="1961936" y="204720"/>
                </a:moveTo>
                <a:lnTo>
                  <a:pt x="2050625" y="669426"/>
                </a:lnTo>
                <a:lnTo>
                  <a:pt x="40750" y="799317"/>
                </a:lnTo>
                <a:lnTo>
                  <a:pt x="0" y="0"/>
                </a:lnTo>
                <a:close/>
              </a:path>
            </a:pathLst>
          </a:custGeom>
          <a:solidFill>
            <a:srgbClr val="549693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-509452"/>
              <a:satOff val="-3378"/>
              <a:lumOff val="-3493"/>
              <a:alphaOff val="0"/>
            </a:schemeClr>
          </a:fillRef>
          <a:effectRef idx="2">
            <a:schemeClr val="accent4">
              <a:hueOff val="-509452"/>
              <a:satOff val="-3378"/>
              <a:lumOff val="-3493"/>
              <a:alphaOff val="0"/>
            </a:schemeClr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. 文件夹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69718" y="296792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05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认识文件和文件夹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2233125" y="2138299"/>
            <a:ext cx="6080009" cy="410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（3）文件夹大小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文件夹的大小单位与文件大小单位相同，只能使用【属性】对话框查看文件夹的大小。选择要查看的文件夹并单击鼠标右键，在弹出的快捷菜单中选择【属性】菜单命令，在弹出的【属性】对话框中即可查看文件夹的大小，如图 1-34、图 1-35 所示。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083" y="1928469"/>
            <a:ext cx="2861380" cy="4520642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4735" y="2109633"/>
            <a:ext cx="2835983" cy="4435986"/>
          </a:xfrm>
          <a:prstGeom prst="rect">
            <a:avLst/>
          </a:prstGeom>
        </p:spPr>
      </p:pic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0" name="任意多边形 59"/>
          <p:cNvSpPr/>
          <p:nvPr/>
        </p:nvSpPr>
        <p:spPr>
          <a:xfrm rot="-20632638" flipH="1">
            <a:off x="64135" y="3328035"/>
            <a:ext cx="1755775" cy="711835"/>
          </a:xfrm>
          <a:custGeom>
            <a:avLst/>
            <a:gdLst>
              <a:gd name="connsiteX0" fmla="*/ 1961936 w 2050625"/>
              <a:gd name="connsiteY0" fmla="*/ 204720 h 799317"/>
              <a:gd name="connsiteX1" fmla="*/ 2050625 w 2050625"/>
              <a:gd name="connsiteY1" fmla="*/ 669426 h 799317"/>
              <a:gd name="connsiteX2" fmla="*/ 40750 w 2050625"/>
              <a:gd name="connsiteY2" fmla="*/ 799317 h 799317"/>
              <a:gd name="connsiteX3" fmla="*/ 0 w 2050625"/>
              <a:gd name="connsiteY3" fmla="*/ 0 h 79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0625" h="799317">
                <a:moveTo>
                  <a:pt x="1961936" y="204720"/>
                </a:moveTo>
                <a:lnTo>
                  <a:pt x="2050625" y="669426"/>
                </a:lnTo>
                <a:lnTo>
                  <a:pt x="40750" y="799317"/>
                </a:lnTo>
                <a:lnTo>
                  <a:pt x="0" y="0"/>
                </a:lnTo>
                <a:close/>
              </a:path>
            </a:pathLst>
          </a:custGeom>
          <a:solidFill>
            <a:srgbClr val="549693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-509452"/>
              <a:satOff val="-3377"/>
              <a:lumOff val="-3492"/>
              <a:alphaOff val="0"/>
            </a:schemeClr>
          </a:fillRef>
          <a:effectRef idx="2">
            <a:schemeClr val="accent4">
              <a:hueOff val="-509452"/>
              <a:satOff val="-3377"/>
              <a:lumOff val="-3492"/>
              <a:alphaOff val="0"/>
            </a:schemeClr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. 文件夹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69718" y="296792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05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认识文件和文件夹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618743" y="1406986"/>
            <a:ext cx="6080009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在 Windows 10 操作系统中，文件夹主要用来存放文件，是存放文件的容器。双击桌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面上的【此电脑】图标，任意进入一个本地磁盘，即可看到该磁盘分布的文件夹，如图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1-36 所示。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文件的种类是由文件的扩展名来标识的，由于扩展名是无限制的，所以文件的类型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自然也是无限制的。如图 1-37 所示。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pic>
        <p:nvPicPr>
          <p:cNvPr id="11" name="图片 10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9017" y="2003813"/>
            <a:ext cx="5528897" cy="4452917"/>
          </a:xfrm>
          <a:prstGeom prst="rect">
            <a:avLst/>
          </a:prstGeom>
        </p:spPr>
      </p:pic>
      <p:pic>
        <p:nvPicPr>
          <p:cNvPr id="13" name="图片 12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8752" y="2304342"/>
            <a:ext cx="5552601" cy="4041488"/>
          </a:xfrm>
          <a:prstGeom prst="rect">
            <a:avLst/>
          </a:prstGeom>
        </p:spPr>
      </p:pic>
      <p:sp>
        <p:nvSpPr>
          <p:cNvPr id="4" name="斜纹 3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69718" y="296792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文件和文件夹的基本操作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0" y="1"/>
            <a:ext cx="12192000" cy="6857999"/>
          </a:xfrm>
          <a:prstGeom prst="rect">
            <a:avLst/>
          </a:prstGeom>
        </p:spPr>
      </p:pic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249642" y="1015028"/>
            <a:ext cx="5824348" cy="515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6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     1. 文件资源管理功能区</a:t>
            </a:r>
            <a:endParaRPr lang="en-US" altLang="zh-CN" sz="24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在 Windows 10 操作系统中，文件资源管理器采用了 Ribbon 界面，其实它并不是首次出现，Office 2007 到 Office 2016 都采用了Ribbon 界面，最明显的标识就是采用了标签页和功能区的形式，便于用户的管理。本任务介绍Ribbon 界面的主要目的是为了方便用户可以通过新的功能区，对文件和文件夹进行管理。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50921" y="2407623"/>
            <a:ext cx="5771014" cy="3547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在文件资源管理器中，默认隐藏功能区，用户可以单击窗口最右侧的向下按钮或【Ctrl+F1】组合键展开或隐藏功能区。另外，单击标签页选项卡，也可显示功能区，如图 1-38 所示。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在 Ribbon 界面中，主要包含计算机、主页、共享和查看 4 种标签页，单击不同的标签页，则包含不同类型的命令。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pic>
        <p:nvPicPr>
          <p:cNvPr id="4" name="图片 3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0545" y="3398100"/>
            <a:ext cx="8296309" cy="1964024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69718" y="296792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文件和文件夹的基本操作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207314" y="1215663"/>
            <a:ext cx="11597055" cy="5644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6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2. 打开 / 关闭文件或文件夹</a:t>
            </a:r>
            <a:endParaRPr lang="en-US" altLang="zh-CN" sz="266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    对文件或文件夹进行最多的操作就是打开和关闭，下面介绍打开和关闭文件或文件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夹的一些常用方法。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    （1）双击要打开的文件。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    （2）在需要打开的文件名上单击鼠标右键，在弹出的快捷菜单中选择【打开】菜单命令。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    （3）利用【打开方式】打开，具体操作步骤如下。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    步骤一　在需要打开的文件名上单击鼠标右键，在弹出的快捷菜单中选择【打开方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式】菜单命令，在其子菜单中选择相关的软件，例如这里选择【写字板】方式打开记事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本文件。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    步骤二　写字板软件将自动打开选择的记事本文件。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69718" y="296792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文件和文件夹的基本操作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1031518" y="1090371"/>
            <a:ext cx="11161075" cy="5642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 更改文件或文件夹的名称</a:t>
            </a:r>
            <a:endParaRPr lang="en-US" altLang="zh-CN" sz="266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   </a:t>
            </a: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新建文件或文件夹后，都有一个默认的名称作为文件名，用户可以根据需要给新建的或已有的文件或文件夹重新命名。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更改文件名称和更改文件夹名称的操作类似，主要有 3 种方法。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（1）使用功能区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（2）右键菜单命令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（3）【F2】快捷键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4. 复制、移动文件或文件夹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   如果对一些文件或文件夹进行备份，也就是创建副本，或者改变存储位置，就需要对文件或文件夹进行复制或移动操作。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（1）复制文件或文件夹         （2）移动文件或文件夹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69718" y="296792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文件和文件夹的基本操作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295356" y="2254395"/>
            <a:ext cx="7014614" cy="366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（1）隐藏文件</a:t>
            </a:r>
            <a:endParaRPr lang="en-US" altLang="zh-CN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隐藏文件的具体操作步骤如下：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步骤一　选择需要隐藏的文件并单击鼠标右键，在弹出的快捷菜单中选择【属性】菜单命令，如图 1-41 所示。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步骤二　弹出【属性】对话框，选择【常规】选项卡，然后勾选【隐藏】复选框，单击【确定】按钮，选择的文件被成功隐藏，如图 1-42 所示。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0659" y="1958098"/>
            <a:ext cx="3140746" cy="4283604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9970" y="1272383"/>
            <a:ext cx="3126354" cy="5271543"/>
          </a:xfrm>
          <a:prstGeom prst="rect">
            <a:avLst/>
          </a:prstGeom>
        </p:spPr>
      </p:pic>
      <p:sp>
        <p:nvSpPr>
          <p:cNvPr id="11" name="稻壳儿春秋广告/盗版必究        原创来源：http://chn.docer.com/works?userid=199329941#!/work_time"/>
          <p:cNvSpPr txBox="1"/>
          <p:nvPr/>
        </p:nvSpPr>
        <p:spPr>
          <a:xfrm>
            <a:off x="1088641" y="1425191"/>
            <a:ext cx="4905828" cy="12007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66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5. 隐藏/显示文件或文件夹 </a:t>
            </a: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  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4" name="斜纹 13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69718" y="296792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文件和文件夹的基本操作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88790" y="21717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70621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Windows 10 操作系统的新亮点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1155065" y="1539875"/>
            <a:ext cx="2681605" cy="173545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îSlíde"/>
          <p:cNvSpPr/>
          <p:nvPr/>
        </p:nvSpPr>
        <p:spPr>
          <a:xfrm>
            <a:off x="2242185" y="1224915"/>
            <a:ext cx="633095" cy="633095"/>
          </a:xfrm>
          <a:prstGeom prst="ellipse">
            <a:avLst/>
          </a:prstGeom>
          <a:solidFill>
            <a:srgbClr val="DDEBEB"/>
          </a:solidFill>
          <a:ln w="28575">
            <a:solidFill>
              <a:srgbClr val="9FC9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73430" y="2069465"/>
            <a:ext cx="4191000" cy="4067175"/>
            <a:chOff x="2821269" y="2130222"/>
            <a:chExt cx="6176629" cy="1863330"/>
          </a:xfrm>
        </p:grpSpPr>
        <p:sp>
          <p:nvSpPr>
            <p:cNvPr id="2" name="文本框 36"/>
            <p:cNvSpPr txBox="1">
              <a:spLocks noChangeArrowheads="1"/>
            </p:cNvSpPr>
            <p:nvPr/>
          </p:nvSpPr>
          <p:spPr bwMode="auto">
            <a:xfrm>
              <a:off x="3520351" y="2130222"/>
              <a:ext cx="3830446" cy="380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spc="11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sym typeface="+mn-ea"/>
                </a:rPr>
                <a:t>恢复“开始”</a:t>
              </a:r>
              <a:endParaRPr lang="zh-CN" altLang="en-US" sz="2400" b="1" spc="110">
                <a:solidFill>
                  <a:schemeClr val="tx1">
                    <a:lumMod val="85000"/>
                    <a:lumOff val="15000"/>
                  </a:schemeClr>
                </a:solidFill>
                <a:uFillTx/>
                <a:sym typeface="+mn-ea"/>
              </a:endParaRPr>
            </a:p>
            <a:p>
              <a:pPr algn="ctr"/>
              <a:r>
                <a:rPr lang="zh-CN" altLang="en-US" sz="2400" b="1" spc="11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sym typeface="+mn-ea"/>
                </a:rPr>
                <a:t>菜单</a:t>
              </a:r>
              <a:endParaRPr lang="zh-CN" altLang="en-US" sz="2400" b="1" spc="110">
                <a:solidFill>
                  <a:schemeClr val="tx1">
                    <a:lumMod val="85000"/>
                    <a:lumOff val="15000"/>
                  </a:schemeClr>
                </a:solidFill>
                <a:uFillTx/>
                <a:sym typeface="+mn-ea"/>
              </a:endParaRPr>
            </a:p>
          </p:txBody>
        </p:sp>
        <p:sp>
          <p:nvSpPr>
            <p:cNvPr id="12" name="文本框 37"/>
            <p:cNvSpPr txBox="1">
              <a:spLocks noChangeArrowheads="1"/>
            </p:cNvSpPr>
            <p:nvPr/>
          </p:nvSpPr>
          <p:spPr bwMode="auto">
            <a:xfrm>
              <a:off x="2821269" y="2682675"/>
              <a:ext cx="6176629" cy="1310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0D0D0D"/>
                  </a:solidFill>
                  <a:latin typeface="+mn-lt"/>
                  <a:ea typeface="+mn-ea"/>
                  <a:cs typeface="+mn-ea"/>
                  <a:sym typeface="+mn-lt"/>
                </a:rPr>
                <a:t>微软桌面“开始”菜单终于在 Windows 10 中正式回归，而且还新增了一个具有现代风格的区域，使传统风格与现代风格有机地结合在一起。Windows 10 传统的桌面“开始”菜单的设计既考虑了 Windows 7 系统用户的使用习惯，又同时考虑到 Windows 8/8.1 用户的使用习惯，使用户能轻松运用不同的操作系统。</a:t>
              </a:r>
              <a:endPara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" name="图片 3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25" y="1783080"/>
            <a:ext cx="5621655" cy="359029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785756" y="1529558"/>
            <a:ext cx="6517682" cy="4777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6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（2）显示文件</a:t>
            </a:r>
            <a:endParaRPr lang="en-US" altLang="zh-CN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文件被隐藏后，用户要想调出隐藏文件，需要将其显示，具体操作步骤如下。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步骤一　按一下【Alt】功能键，调出功能区，选择【查看】标签页，勾选【显示/ 隐藏】的【隐藏的项目】复选框，即可看到隐藏的文件或文件夹。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步骤二　右键单击该文件，弹出【属性】对话框，选择【常规】选项卡，然后取消【隐藏】复选框，单击【确定】按钮，成功显示隐藏的文件，如图 1-43 所示。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1" name="图片 10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4098" y="2297570"/>
            <a:ext cx="4148155" cy="3242333"/>
          </a:xfrm>
          <a:prstGeom prst="rect">
            <a:avLst/>
          </a:prstGeom>
        </p:spPr>
      </p:pic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69718" y="296792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文件和文件夹的基本操作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130277" y="1272383"/>
            <a:ext cx="6940117" cy="47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6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6. 压缩/解压缩文件夹</a:t>
            </a:r>
            <a:endParaRPr lang="en-US" altLang="zh-CN" sz="266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  对于特别大的文件夹，用户可以进行压缩操作。          </a:t>
            </a: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步骤一　选择需要压缩的文件夹并单击鼠标右键，在弹出的快捷菜单中选择【发送到】→【压缩（zipped）文件夹】菜单命令，如图 1-44 所示。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步骤二　弹出【正在压缩】对话框，并以绿色进度条的形式显示压缩进度。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3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步骤三　压缩完成后，用户可以在窗口中发现多了一个和原文件夹名称相同的压缩文件，如图 1-45 所示。</a:t>
            </a: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404" y="1550902"/>
            <a:ext cx="4165932" cy="3952599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024" y="5698210"/>
            <a:ext cx="3829847" cy="1041271"/>
          </a:xfrm>
          <a:prstGeom prst="rect">
            <a:avLst/>
          </a:prstGeom>
        </p:spPr>
      </p:pic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69718" y="296792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文件和文件夹的基本操作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220859" y="2223919"/>
            <a:ext cx="6802973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步骤一　在搜索框中输入要查找的文件或文件夹信息，即可从电脑和 Internet 中搜索相关的结果，单击显示的搜索结果，即可查看，如图 1-47 所示。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步骤二　单击【资料】选项，可对搜索的内容进行筛选，如显示方式或可用资源等，如图 1-48 所示。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1" name="稻壳儿春秋广告/盗版必究        原创来源：http://chn.docer.com/works?userid=199329941#!/work_time"/>
          <p:cNvSpPr txBox="1"/>
          <p:nvPr/>
        </p:nvSpPr>
        <p:spPr>
          <a:xfrm>
            <a:off x="633981" y="1466246"/>
            <a:ext cx="4905828" cy="12007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66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使用搜索框进行查找 </a:t>
            </a: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  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4" name="图片 13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5580" y="1617780"/>
            <a:ext cx="2455030" cy="4605298"/>
          </a:xfrm>
          <a:prstGeom prst="rect">
            <a:avLst/>
          </a:prstGeom>
        </p:spPr>
      </p:pic>
      <p:pic>
        <p:nvPicPr>
          <p:cNvPr id="15" name="图片 14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473" y="2054606"/>
            <a:ext cx="4844875" cy="4019477"/>
          </a:xfrm>
          <a:prstGeom prst="rect">
            <a:avLst/>
          </a:prstGeom>
        </p:spPr>
      </p:pic>
      <p:sp>
        <p:nvSpPr>
          <p:cNvPr id="4" name="斜纹 3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58923" y="285997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文件和文件夹的查找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四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220859" y="2223919"/>
            <a:ext cx="7014614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步骤一　按【Windows+E】组合键，打开文件资源管理器窗口，在搜索框中输入需要搜索的内容，窗口则自动检索并显示搜索的结果，如图 1-49 所示。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步骤二　在显示的搜索结果列表中，可以打开要查找的文件或文件夹。如果要查看文件或文件夹所在的位置，可以选中该结果，单击【打开文件位置】按钮，即可查看。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1" name="稻壳儿春秋广告/盗版必究        原创来源：http://chn.docer.com/works?userid=199329941#!/work_time"/>
          <p:cNvSpPr txBox="1"/>
          <p:nvPr/>
        </p:nvSpPr>
        <p:spPr>
          <a:xfrm>
            <a:off x="633981" y="1466246"/>
            <a:ext cx="6089322" cy="12007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66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使用文件资源管理器窗口进行查找 </a:t>
            </a:r>
            <a:r>
              <a:rPr lang="en-US" altLang="zh-CN" sz="2135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  </a:t>
            </a:r>
            <a:endParaRPr lang="en-US" altLang="zh-CN" sz="2135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13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2456" y="1925929"/>
            <a:ext cx="5056516" cy="4125297"/>
          </a:xfrm>
          <a:prstGeom prst="rect">
            <a:avLst/>
          </a:prstGeom>
        </p:spPr>
      </p:pic>
      <p:sp>
        <p:nvSpPr>
          <p:cNvPr id="5" name="斜纹 4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58923" y="285997"/>
            <a:ext cx="3789680" cy="603515"/>
            <a:chOff x="4793728" y="1533400"/>
            <a:chExt cx="3789680" cy="603515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639548" y="1617220"/>
              <a:ext cx="2943860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文件和文件夹的查找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四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1141918" y="1362119"/>
            <a:ext cx="7521705" cy="520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在 Windows 10 中，用户可以自定义“开始”屏幕显示的内容，可以把一些常用文件夹（例如，文档、图片、音乐、视频、下载等）添加到“开始”屏幕上。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135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步骤一　按【Windows+l】组合键，打开【设置】窗口，单击【个性化】→【开始】→【选择哪些文件夹显示在“开始”屏幕】命令。</a:t>
            </a:r>
            <a:endParaRPr lang="en-US" altLang="zh-CN" sz="2135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135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步骤二　在弹出的窗口中选择要添加到“开始”屏幕上的文件夹，这里以【文档】为例，将【文档】按钮设置为“开”。</a:t>
            </a:r>
            <a:endParaRPr lang="en-US" altLang="zh-CN" sz="2135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135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步骤三　关闭【设置】窗口，按【Windows】键打开“开始”屏幕，即可看到添加的文件夹。</a:t>
            </a:r>
            <a:endParaRPr lang="en-US" altLang="zh-CN" sz="2135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358640" y="285750"/>
            <a:ext cx="4201160" cy="607822"/>
            <a:chOff x="4793728" y="1533400"/>
            <a:chExt cx="3789680" cy="607692"/>
          </a:xfrm>
        </p:grpSpPr>
        <p:sp>
          <p:nvSpPr>
            <p:cNvPr id="4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     _17"/>
            <p:cNvSpPr>
              <a:spLocks noChangeArrowheads="1"/>
            </p:cNvSpPr>
            <p:nvPr/>
          </p:nvSpPr>
          <p:spPr bwMode="gray">
            <a:xfrm>
              <a:off x="5496560" y="1617202"/>
              <a:ext cx="3086848" cy="443317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添加常用文件夹到“开始”屏幕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5830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五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1820935" y="2794692"/>
            <a:ext cx="8550130" cy="1268577"/>
            <a:chOff x="1985867" y="2050333"/>
            <a:chExt cx="8550130" cy="1268577"/>
          </a:xfrm>
        </p:grpSpPr>
        <p:grpSp>
          <p:nvGrpSpPr>
            <p:cNvPr id="38" name="组合 37"/>
            <p:cNvGrpSpPr/>
            <p:nvPr/>
          </p:nvGrpSpPr>
          <p:grpSpPr>
            <a:xfrm>
              <a:off x="1985867" y="2050333"/>
              <a:ext cx="1268577" cy="1268577"/>
              <a:chOff x="1985867" y="2050333"/>
              <a:chExt cx="1268577" cy="126857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985867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118936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感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413051" y="2050333"/>
              <a:ext cx="1268577" cy="1268577"/>
              <a:chOff x="4479091" y="2050333"/>
              <a:chExt cx="1268577" cy="1268577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479091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612160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谢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6840235" y="2050333"/>
              <a:ext cx="1268577" cy="1268577"/>
              <a:chOff x="6560835" y="2050333"/>
              <a:chExt cx="1268577" cy="126857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560835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693904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观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9267420" y="2050333"/>
              <a:ext cx="1268577" cy="1268577"/>
              <a:chOff x="8642580" y="2050333"/>
              <a:chExt cx="1268577" cy="1268577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642580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8775649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看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3713480" y="4900930"/>
            <a:ext cx="445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cs typeface="+mn-ea"/>
                <a:sym typeface="+mn-lt"/>
              </a:rPr>
              <a:t>THANK YOU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46" name="斜纹 45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7" name="斜纹 46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rot="2898973">
            <a:off x="729429" y="-274433"/>
            <a:ext cx="613410" cy="2502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 rot="2920961">
            <a:off x="10906210" y="4714883"/>
            <a:ext cx="613410" cy="2312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15239"/>
            <a:ext cx="12192000" cy="6857999"/>
            <a:chOff x="0" y="-15239"/>
            <a:chExt cx="12192000" cy="68579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5239"/>
              <a:ext cx="12192000" cy="68579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斜纹 27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菱形 10"/>
          <p:cNvSpPr/>
          <p:nvPr/>
        </p:nvSpPr>
        <p:spPr>
          <a:xfrm>
            <a:off x="1661795" y="1923282"/>
            <a:ext cx="3010912" cy="3011097"/>
          </a:xfrm>
          <a:prstGeom prst="diamond">
            <a:avLst/>
          </a:prstGeom>
          <a:solidFill>
            <a:srgbClr val="A2CAC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文本框 37"/>
          <p:cNvSpPr txBox="1">
            <a:spLocks noChangeArrowheads="1"/>
          </p:cNvSpPr>
          <p:nvPr/>
        </p:nvSpPr>
        <p:spPr bwMode="auto">
          <a:xfrm>
            <a:off x="2067560" y="3168015"/>
            <a:ext cx="21990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3. 虚拟桌面</a:t>
            </a:r>
            <a:endParaRPr lang="zh-CN" altLang="en-US" sz="28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4824095" y="2121535"/>
            <a:ext cx="581342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sz="2000">
                <a:latin typeface="手书体" panose="02010800040101010101" pitchFamily="2" charset="-122"/>
                <a:ea typeface="手书体" panose="02010800040101010101" pitchFamily="2" charset="-122"/>
              </a:rPr>
              <a:t>微软新增了 Multiple Desktops 功能，该功能可以让用户在同一操作系统下使用多个桌面环境，即用户可以根据自己的需要在不同桌面环境之间进行切换。微软还在 Task View 模式中增加了应用排列建议选择，即不同的窗口会以某种推荐的排版显示在桌面环境中，单击右侧的“+”即可添加一个新的虚拟桌面。</a:t>
            </a:r>
            <a:endParaRPr sz="2000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8790" y="217170"/>
            <a:ext cx="4648200" cy="612328"/>
            <a:chOff x="4793728" y="1533400"/>
            <a:chExt cx="3799105" cy="612514"/>
          </a:xfrm>
        </p:grpSpPr>
        <p:sp>
          <p:nvSpPr>
            <p:cNvPr id="10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70621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Windows 10 操作系统的新亮点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585" y="20701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70621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Windows 10 操作系统的新亮点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1155065" y="1539875"/>
            <a:ext cx="2681605" cy="173545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îSlíde"/>
          <p:cNvSpPr/>
          <p:nvPr/>
        </p:nvSpPr>
        <p:spPr>
          <a:xfrm>
            <a:off x="2242185" y="1224915"/>
            <a:ext cx="633095" cy="633095"/>
          </a:xfrm>
          <a:prstGeom prst="ellipse">
            <a:avLst/>
          </a:prstGeom>
          <a:solidFill>
            <a:srgbClr val="DDEBEB"/>
          </a:solidFill>
          <a:ln w="28575">
            <a:solidFill>
              <a:srgbClr val="9FC9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0065" y="2069465"/>
            <a:ext cx="4391025" cy="3307080"/>
            <a:chOff x="2447864" y="2130222"/>
            <a:chExt cx="6471422" cy="1515101"/>
          </a:xfrm>
        </p:grpSpPr>
        <p:sp>
          <p:nvSpPr>
            <p:cNvPr id="2" name="文本框 36"/>
            <p:cNvSpPr txBox="1">
              <a:spLocks noChangeArrowheads="1"/>
            </p:cNvSpPr>
            <p:nvPr/>
          </p:nvSpPr>
          <p:spPr bwMode="auto">
            <a:xfrm>
              <a:off x="3520351" y="2130222"/>
              <a:ext cx="3830446" cy="210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spc="11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sym typeface="+mn-ea"/>
                </a:rPr>
                <a:t>4. 窗口化程序</a:t>
              </a:r>
              <a:endParaRPr lang="zh-CN" altLang="en-US" sz="2400" b="1" spc="110">
                <a:solidFill>
                  <a:schemeClr val="tx1">
                    <a:lumMod val="85000"/>
                    <a:lumOff val="15000"/>
                  </a:schemeClr>
                </a:solidFill>
                <a:uFillTx/>
                <a:sym typeface="+mn-ea"/>
              </a:endParaRPr>
            </a:p>
          </p:txBody>
        </p:sp>
        <p:sp>
          <p:nvSpPr>
            <p:cNvPr id="12" name="文本框 37"/>
            <p:cNvSpPr txBox="1">
              <a:spLocks noChangeArrowheads="1"/>
            </p:cNvSpPr>
            <p:nvPr/>
          </p:nvSpPr>
          <p:spPr bwMode="auto">
            <a:xfrm>
              <a:off x="2447864" y="2757441"/>
              <a:ext cx="6471422" cy="887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0D0D0D"/>
                  </a:solidFill>
                  <a:latin typeface="+mn-lt"/>
                  <a:ea typeface="+mn-ea"/>
                  <a:cs typeface="+mn-ea"/>
                  <a:sym typeface="+mn-lt"/>
                </a:rPr>
                <a:t>Windows 应用商店中的应用可以与桌面程序一样以窗口化方式运行，用户可以随意拖动位置或拉伸大小，或是通过顶栏按钮实现最小化、最大化和关闭应用等操作，或是像 Windows 8/8.1 那样全屏运行。</a:t>
              </a:r>
              <a:endPara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" name="图片 3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662430"/>
            <a:ext cx="6143625" cy="35071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3_1"/>
  <p:tag name="KSO_WM_UNIT_ID" val="mixed20199732_1*ζ_h_i*1_3_1"/>
  <p:tag name="KSO_WM_TEMPLATE_CATEGORY" val="mixed"/>
  <p:tag name="KSO_WM_TEMPLATE_INDEX" val="20199732"/>
  <p:tag name="KSO_WM_UNIT_LAYERLEVEL" val="1_1_1"/>
  <p:tag name="KSO_WM_TAG_VERSION" val="1.0"/>
  <p:tag name="KSO_WM_BEAUTIFY_FLAG" val="#wm#"/>
  <p:tag name="KSO_WM_UNIT_FLASH_PICTURE_RATE" val="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SUBTYPE" val="f"/>
  <p:tag name="KSO_WM_UNIT_TYPE" val="ζ_i"/>
  <p:tag name="KSO_WM_UNIT_INDEX" val="1_1"/>
  <p:tag name="KSO_WM_UNIT_ID" val="mixed20199732_1*ζ_i*1_1"/>
  <p:tag name="KSO_WM_TEMPLATE_CATEGORY" val="mixed"/>
  <p:tag name="KSO_WM_TEMPLATE_INDEX" val="20199732"/>
  <p:tag name="KSO_WM_UNIT_LAYERLEVEL" val="1_1"/>
  <p:tag name="KSO_WM_TAG_VERSION" val="1.0"/>
  <p:tag name="KSO_WM_BEAUTIFY_FLAG" val="#wm#"/>
  <p:tag name="KSO_WM_UNIT_DIAGRAM_MODELTYPE" val="flashPicture"/>
</p:tagLst>
</file>

<file path=ppt/tags/tag3.xml><?xml version="1.0" encoding="utf-8"?>
<p:tagLst xmlns:p="http://schemas.openxmlformats.org/presentationml/2006/main">
  <p:tag name="PA" val="v5.2.4"/>
  <p:tag name="RESOURCELIBID_ANIM" val="557348"/>
  <p:tag name="KSO_WM_UNIT_DIAGRAM_MODELTYPE" val="flashPicture"/>
  <p:tag name="KSO_WM_UNIT_VALUE" val="1533*2045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1_1"/>
  <p:tag name="KSO_WM_UNIT_ID" val="mixed20199732_1*ζ_h_d*1_1_1"/>
  <p:tag name="KSO_WM_TEMPLATE_CATEGORY" val="mixed"/>
  <p:tag name="KSO_WM_TEMPLATE_INDEX" val="20199732"/>
  <p:tag name="KSO_WM_UNIT_LAYERLEVEL" val="1_1_1"/>
  <p:tag name="KSO_WM_TAG_VERSION" val="1.0"/>
  <p:tag name="KSO_WM_BEAUTIFY_FLAG" val="#wm#"/>
  <p:tag name="KSO_WM_UNIT_FLASH_PICTURE_RATE" val="8"/>
</p:tagLst>
</file>

<file path=ppt/tags/tag4.xml><?xml version="1.0" encoding="utf-8"?>
<p:tagLst xmlns:p="http://schemas.openxmlformats.org/presentationml/2006/main"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2_1"/>
  <p:tag name="KSO_WM_UNIT_ID" val="mixed20199732_1*ζ_h_i*1_2_1"/>
  <p:tag name="KSO_WM_TEMPLATE_CATEGORY" val="mixed"/>
  <p:tag name="KSO_WM_TEMPLATE_INDEX" val="20199732"/>
  <p:tag name="KSO_WM_UNIT_LAYERLEVEL" val="1_1_1"/>
  <p:tag name="KSO_WM_TAG_VERSION" val="1.0"/>
  <p:tag name="KSO_WM_BEAUTIFY_FLAG" val="#wm#"/>
  <p:tag name="KSO_WM_UNIT_FLASH_PICTURE_RATE" val="8"/>
</p:tagLst>
</file>

<file path=ppt/tags/tag5.xml><?xml version="1.0" encoding="utf-8"?>
<p:tagLst xmlns:p="http://schemas.openxmlformats.org/presentationml/2006/main"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1"/>
  <p:tag name="KSO_WM_UNIT_ID" val="mixed20199732_1*ζ_h_i*1_1_1"/>
  <p:tag name="KSO_WM_TEMPLATE_CATEGORY" val="mixed"/>
  <p:tag name="KSO_WM_TEMPLATE_INDEX" val="20199732"/>
  <p:tag name="KSO_WM_UNIT_LAYERLEVEL" val="1_1_1"/>
  <p:tag name="KSO_WM_TAG_VERSION" val="1.0"/>
  <p:tag name="KSO_WM_BEAUTIFY_FLAG" val="#wm#"/>
  <p:tag name="KSO_WM_UNIT_FLASH_PICTURE_RATE" val="8"/>
</p:tagLst>
</file>

<file path=ppt/tags/tag6.xml><?xml version="1.0" encoding="utf-8"?>
<p:tagLst xmlns:p="http://schemas.openxmlformats.org/presentationml/2006/main">
  <p:tag name="PA" val="v5.2.4"/>
  <p:tag name="RESOURCELIBID_ANIM" val="557348"/>
  <p:tag name="KSO_WM_UNIT_DIAGRAM_MODELTYPE" val="flashPicture"/>
  <p:tag name="KSO_WM_UNIT_VALUE" val="1533*2045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2_1"/>
  <p:tag name="KSO_WM_UNIT_ID" val="mixed20199732_1*ζ_h_d*1_2_1"/>
  <p:tag name="KSO_WM_TEMPLATE_CATEGORY" val="mixed"/>
  <p:tag name="KSO_WM_TEMPLATE_INDEX" val="20199732"/>
  <p:tag name="KSO_WM_UNIT_LAYERLEVEL" val="1_1_1"/>
  <p:tag name="KSO_WM_TAG_VERSION" val="1.0"/>
  <p:tag name="KSO_WM_BEAUTIFY_FLAG" val="#wm#"/>
  <p:tag name="KSO_WM_UNIT_FLASH_PICTURE_RATE" val="8"/>
</p:tagLst>
</file>

<file path=ppt/tags/tag7.xml><?xml version="1.0" encoding="utf-8"?>
<p:tagLst xmlns:p="http://schemas.openxmlformats.org/presentationml/2006/main">
  <p:tag name="PA" val="v5.2.4"/>
  <p:tag name="RESOURCELIBID_ANIM" val="557348"/>
  <p:tag name="KSO_WM_UNIT_DIAGRAM_MODELTYPE" val="flashPicture"/>
  <p:tag name="KSO_WM_UNIT_VALUE" val="1533*2045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3_1"/>
  <p:tag name="KSO_WM_UNIT_ID" val="mixed20199732_1*ζ_h_d*1_3_1"/>
  <p:tag name="KSO_WM_TEMPLATE_CATEGORY" val="mixed"/>
  <p:tag name="KSO_WM_TEMPLATE_INDEX" val="20199732"/>
  <p:tag name="KSO_WM_UNIT_LAYERLEVEL" val="1_1_1"/>
  <p:tag name="KSO_WM_TAG_VERSION" val="1.0"/>
  <p:tag name="KSO_WM_BEAUTIFY_FLAG" val="#wm#"/>
  <p:tag name="KSO_WM_UNIT_FLASH_PICTURE_RATE" val="8"/>
</p:tagLst>
</file>

<file path=ppt/tags/tag8.xml><?xml version="1.0" encoding="utf-8"?>
<p:tagLst xmlns:p="http://schemas.openxmlformats.org/presentationml/2006/main">
  <p:tag name="KSO_WM_UNIT_FLASH_PICTURE_TYPE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wykn3mz">
      <a:majorFont>
        <a:latin typeface="Palatino Linotype"/>
        <a:ea typeface="HanaMin"/>
        <a:cs typeface=""/>
      </a:majorFont>
      <a:minorFont>
        <a:latin typeface="Palatino Linotype"/>
        <a:ea typeface="HanaMi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12491</Words>
  <Application>WPS 演示</Application>
  <PresentationFormat>宽屏</PresentationFormat>
  <Paragraphs>1133</Paragraphs>
  <Slides>75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89" baseType="lpstr">
      <vt:lpstr>Arial</vt:lpstr>
      <vt:lpstr>宋体</vt:lpstr>
      <vt:lpstr>Wingdings</vt:lpstr>
      <vt:lpstr>手书体</vt:lpstr>
      <vt:lpstr>华文细黑</vt:lpstr>
      <vt:lpstr>Palatino Linotype</vt:lpstr>
      <vt:lpstr>HanaMin</vt:lpstr>
      <vt:lpstr>Latha</vt:lpstr>
      <vt:lpstr>微软雅黑</vt:lpstr>
      <vt:lpstr>Arial Unicode MS</vt:lpstr>
      <vt:lpstr>Calibri</vt:lpstr>
      <vt:lpstr>华文楷体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姚 慧娟</dc:creator>
  <cp:lastModifiedBy>aekybkaf</cp:lastModifiedBy>
  <cp:revision>17</cp:revision>
  <dcterms:created xsi:type="dcterms:W3CDTF">2019-05-22T07:51:00Z</dcterms:created>
  <dcterms:modified xsi:type="dcterms:W3CDTF">2019-05-23T15:05:21Z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