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1086" r:id="rId6"/>
    <p:sldId id="1170" r:id="rId7"/>
    <p:sldId id="1307" r:id="rId8"/>
    <p:sldId id="1308" r:id="rId9"/>
    <p:sldId id="1309" r:id="rId10"/>
    <p:sldId id="1310" r:id="rId11"/>
    <p:sldId id="1311" r:id="rId12"/>
    <p:sldId id="1312" r:id="rId13"/>
    <p:sldId id="1313" r:id="rId14"/>
    <p:sldId id="1098" r:id="rId15"/>
    <p:sldId id="1184" r:id="rId16"/>
    <p:sldId id="1177" r:id="rId17"/>
    <p:sldId id="1314" r:id="rId18"/>
    <p:sldId id="1315" r:id="rId19"/>
    <p:sldId id="1175" r:id="rId20"/>
    <p:sldId id="1188" r:id="rId21"/>
    <p:sldId id="1316" r:id="rId22"/>
    <p:sldId id="1318" r:id="rId23"/>
    <p:sldId id="1317" r:id="rId24"/>
    <p:sldId id="1180" r:id="rId25"/>
    <p:sldId id="1319" r:id="rId26"/>
    <p:sldId id="1320" r:id="rId27"/>
    <p:sldId id="1321" r:id="rId28"/>
    <p:sldId id="1322" r:id="rId29"/>
    <p:sldId id="26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93"/>
    <a:srgbClr val="9FC9C7"/>
    <a:srgbClr val="BBE0E3"/>
    <a:srgbClr val="A2CAC9"/>
    <a:srgbClr val="A6CDCC"/>
    <a:srgbClr val="B3DABB"/>
    <a:srgbClr val="DDEBEB"/>
    <a:srgbClr val="ABD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2" d="100"/>
          <a:sy n="42" d="100"/>
        </p:scale>
        <p:origin x="1604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905900" y="1911407"/>
            <a:ext cx="7435070" cy="1268577"/>
            <a:chOff x="2424017" y="2050333"/>
            <a:chExt cx="743507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017" y="2050333"/>
              <a:ext cx="1268577" cy="1268577"/>
              <a:chOff x="242401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42401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57721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计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975536" y="2050333"/>
              <a:ext cx="1268577" cy="1268577"/>
              <a:chOff x="4041576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41576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97505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算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45470" y="2050333"/>
              <a:ext cx="1268577" cy="1268577"/>
              <a:chOff x="5266070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6607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8504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机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590510" y="2050333"/>
              <a:ext cx="1268577" cy="1268577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A6CDCC"/>
                </a:gs>
                <a:gs pos="25000">
                  <a:srgbClr val="A2CAC9"/>
                </a:gs>
                <a:gs pos="70000">
                  <a:srgbClr val="DDEBEB"/>
                </a:gs>
                <a:gs pos="48000">
                  <a:srgbClr val="ABD1D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37660" y="3325854"/>
            <a:ext cx="89166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Computer application foundation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74875" y="4417060"/>
            <a:ext cx="750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项目</a:t>
            </a:r>
            <a:r>
              <a:rPr lang="zh-CN" altLang="en-US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六</a:t>
            </a:r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Office 办公实战</a:t>
            </a: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9157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42418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04419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277" y="208276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应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6097" y="2084030"/>
            <a:ext cx="1002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用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6122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基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7897" y="208530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础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4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PowerPoint 与其他组件的协同</a:t>
              </a:r>
              <a:endParaRPr lang="zh-CN" altLang="en-US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05180" y="1621790"/>
            <a:ext cx="1043876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1. 在 PowerPoint 2013 演示文稿中插入 Excel 工作表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打开随书光盘中的文件，选择第 2张幻灯片，然后单击【新建幻灯片】按钮，在弹出的下拉列表中选择【仅标题】选项，如图 6-21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在【单击此处添加标题】文本框中输入“各店销售情况”，如图 6-22所示。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单击【插入】选项卡下【文本】选项组中的【对象】按钮，弹出【插入对象】对话框，单击选中【由文件创建】单选项，然后单击【浏览】按钮，如图 6-23所示。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在弹出的【浏览】对话框中选择将要插入的 Excel 文件，此处选择文件，然后单击【确定】按钮，如图 6-24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620" y="1680845"/>
            <a:ext cx="4710430" cy="366649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590" y="2186305"/>
            <a:ext cx="5780405" cy="3220085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3355" y="2084705"/>
            <a:ext cx="7541895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4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PowerPoint 与其他组件的协同</a:t>
              </a:r>
              <a:endParaRPr lang="zh-CN" altLang="en-US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41680" y="1767205"/>
            <a:ext cx="1043876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返回【对象】对话框，单击【确定】按钮，即可在文档中插入表格，双击表格，进入 Excel 工作表的编辑状态，调整表格大小如图所示，如图 6-25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分别计算各店的销售总额，结果如图 6-26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步骤七　选择单元格区域 A2:F8，单击【插入】选项卡下【图表】选项组中的【插入柱形图】按钮，在弹出的下拉列表中选择【簇状柱形图】选项，如图 6-27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步骤八　 插 入 柱 形 图 后， 用 户 可 以 根 据 需 要 设 置 图 表 的 位 置 和 大 小， 返 回PowerPoint，即可看到插入的 Excel 工作表，如图 6-28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325" y="1767205"/>
            <a:ext cx="4898390" cy="352044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270" y="1662430"/>
            <a:ext cx="4709795" cy="396621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540" y="1767205"/>
            <a:ext cx="3888740" cy="4350385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440" y="1767205"/>
            <a:ext cx="4677410" cy="419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4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PowerPoint 与其他组件的协同</a:t>
              </a:r>
              <a:endParaRPr lang="zh-CN" altLang="en-US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1304290" y="1841500"/>
            <a:ext cx="958342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2. 将 PowerPoint 演示文稿中的内容转换为 Word 文档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打开随书光盘中的“素材 \ch27\ 球类知识 .pptx”文件，单击【文件】选项卡，选择【导出】选项，在右侧【导出】区域选择【创建讲义】选项，然后单击【创建讲义】按钮，如图 6-29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弹出【发送到 Microsoft Word】对话框，单击选中【只使用大纲】单选项，然后单击【确定】按钮，即可将 PowerPoint 演示文稿转换为 Word 文档，如图 6-30所示。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085" y="1585595"/>
            <a:ext cx="5633720" cy="370268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655" y="1188720"/>
            <a:ext cx="3116580" cy="480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在行政办公中的应用</a:t>
            </a:r>
            <a:endParaRPr lang="zh-CN" altLang="en-US" sz="44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application in administrative office</a:t>
            </a:r>
            <a:endParaRPr lang="en-US" altLang="zh-CN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任务二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7019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291928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014595" y="170180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制作产品授权委托书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014595" y="2953385"/>
            <a:ext cx="4375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制作员工差旅报销单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1365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14595" y="4199890"/>
            <a:ext cx="4945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设计年终总结报告 PPT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658495" y="1503680"/>
            <a:ext cx="530923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制作产品授权委托书就是利用 Word 文档将产品授权内容清晰地展现出来的过程，如图 6-31 所示</a:t>
            </a:r>
            <a:r>
              <a:rPr 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eaLnBrk="1" hangingPunct="1"/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342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制作产品授权委托书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345" y="1503680"/>
            <a:ext cx="5591175" cy="43040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894840" y="1275715"/>
            <a:ext cx="825817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有些公司的员工经常出差，出差费用需要公司给予报销，这样就有必要设计一个员工差旅报销单，使管理程序更规范化。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080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制作员工差旅报销单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2036445" y="1191260"/>
            <a:ext cx="836422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在企业办公中，年终总结报告是最常用的文档之一，主要采用 Word 或 PPT 制作，如果想要突出总结报告的可观性，提供阅读者更丰富的视觉化效果，采用 PPT 方式则是首选。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729355" cy="602312"/>
            <a:chOff x="4793728" y="1533400"/>
            <a:chExt cx="3842170" cy="602671"/>
          </a:xfrm>
        </p:grpSpPr>
        <p:sp>
          <p:nvSpPr>
            <p:cNvPr id="10" name="pa_     _1"/>
            <p:cNvSpPr/>
            <p:nvPr/>
          </p:nvSpPr>
          <p:spPr>
            <a:xfrm>
              <a:off x="4927841" y="1565169"/>
              <a:ext cx="3708057" cy="536895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801323" cy="44367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设计年终总结报告 PPT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40125" y="2599690"/>
            <a:ext cx="754888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在人力资源管理中的应用</a:t>
            </a:r>
            <a:endParaRPr lang="zh-CN" altLang="en-US" sz="4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430270"/>
            <a:ext cx="6903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Application of Office in Human Resource Management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任务三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100070" y="1529080"/>
            <a:ext cx="528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编排公司奖惩制度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3100070" y="3020695"/>
            <a:ext cx="5548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设计员工年度考核表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100070" y="4508500"/>
            <a:ext cx="528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制作公司招聘计划 PPT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09854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387157" y="26659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386958" y="44667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175"/>
          <p:cNvSpPr txBox="1"/>
          <p:nvPr/>
        </p:nvSpPr>
        <p:spPr>
          <a:xfrm>
            <a:off x="6127432" y="4466658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77"/>
          <p:cNvSpPr txBox="1"/>
          <p:nvPr/>
        </p:nvSpPr>
        <p:spPr>
          <a:xfrm>
            <a:off x="6198988" y="266564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2084" y="99880"/>
            <a:ext cx="4680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8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</a:t>
            </a:r>
            <a:r>
              <a:rPr lang="en-US" altLang="zh-CN" sz="54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ONTENTS</a:t>
            </a:r>
            <a:endParaRPr lang="zh-CN" altLang="en-US" sz="54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508885" y="4189730"/>
            <a:ext cx="36004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在行政办公中的应用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7388225" y="2388870"/>
            <a:ext cx="40170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buClrTx/>
              <a:buSzTx/>
              <a:buFontTx/>
            </a:pPr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在人力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lvl="0" algn="l" fontAlgn="auto">
              <a:buClrTx/>
              <a:buSzTx/>
              <a:buFontTx/>
            </a:pPr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资源管理中的应用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388225" y="4189730"/>
            <a:ext cx="3538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在市场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营销中的应用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08885" y="2388870"/>
            <a:ext cx="33909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</a:rPr>
              <a:t>Office 2013 组件的协同应用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980565" y="1221740"/>
            <a:ext cx="865695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公司奖惩制度可以有效地调动员工的积极性，赏罚分明</a:t>
            </a:r>
            <a:r>
              <a:rPr 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，</a:t>
            </a:r>
            <a:endParaRPr 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本任务主要介绍公司奖惩制度的排版方法。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080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编排公司奖惩制度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524635" y="1169670"/>
            <a:ext cx="933577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人事部门一般都会在年终或季度末对员工的表现进行一次考核，这不但可以对员工的工作进行督促和检查，还可以根据考核的情况发放年终奖金和季度奖金。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080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设计员工年度考核表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366520" y="1285240"/>
            <a:ext cx="976884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公司招聘计划能够给人力资源部为公司招聘人才带来极大的方便，使招聘计划能够有条不紊地进行。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623945" cy="602312"/>
            <a:chOff x="4793728" y="1533400"/>
            <a:chExt cx="3733571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888333" cy="47072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制作公司招聘计划 PPT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在市场营销中的应用</a:t>
            </a:r>
            <a:endParaRPr lang="zh-CN" altLang="en-US" sz="44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Office's application in marketing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任务四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100070" y="1529080"/>
            <a:ext cx="528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制作产品功能说明书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3100070" y="3020695"/>
            <a:ext cx="5548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设计产品销售分析图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100070" y="4508500"/>
            <a:ext cx="528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设计产品销售计划 PPT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980565" y="1221740"/>
            <a:ext cx="865695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产品功能说明书可以起到宣传产品、扩大消息和传播知识的作用，本任务将使用Word 2013 文档制作一份产品功能说明书。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078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制作产品功能说明书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524635" y="1169670"/>
            <a:ext cx="933577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在对产品的销售数据进行分析时，除了要对数据本身进行分析外，还经常使用图表来直观地表示产品销售状况，以及使用函数预测其他销售数据，从而方便分析数据。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078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设计产品销售分析图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810895" y="817880"/>
            <a:ext cx="10741660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销售计划从不同的层面可以分为不同的类型，如果按时间长短，可以分为周销售计划、月度销售计划、季度销售计划、年度销售计划等；如果按范围大小，可以分为企业总体销售计划、分公司销售计划、个人销售计划等。本任务将使用 PowerPoint 2013 制作一份销售部门的周销售计划 PPT 演示文稿。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案例描述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知识点结构分析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案例制作</a:t>
            </a:r>
            <a:endParaRPr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623945" cy="602312"/>
            <a:chOff x="4793728" y="1533400"/>
            <a:chExt cx="3733571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888333" cy="46785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设计产品销售计划 PPT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20935" y="2794692"/>
            <a:ext cx="8550130" cy="1268577"/>
            <a:chOff x="1985867" y="2050333"/>
            <a:chExt cx="855013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985867" y="2050333"/>
              <a:ext cx="1268577" cy="1268577"/>
              <a:chOff x="198586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98586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18936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感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413051" y="2050333"/>
              <a:ext cx="1268577" cy="1268577"/>
              <a:chOff x="4479091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479091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2160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谢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840235" y="2050333"/>
              <a:ext cx="1268577" cy="1268577"/>
              <a:chOff x="6560835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60835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93904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观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267420" y="2050333"/>
              <a:ext cx="1268577" cy="1268577"/>
              <a:chOff x="8642580" y="2050333"/>
              <a:chExt cx="1268577" cy="126857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4258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775649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看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713480" y="4900930"/>
            <a:ext cx="445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cs typeface="+mn-ea"/>
                <a:sym typeface="+mn-lt"/>
              </a:rPr>
              <a:t>THANK YOU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5710" y="2359617"/>
            <a:ext cx="7381467" cy="213876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703320" y="2654300"/>
            <a:ext cx="692277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Office 2013 组件的协同应用</a:t>
            </a:r>
            <a:endParaRPr lang="zh-CN" altLang="en-US" sz="4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211399" y="3457364"/>
            <a:ext cx="576201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Collaborative application of Office 2013 components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44750" cy="2138765"/>
            <a:chOff x="1182787" y="2432997"/>
            <a:chExt cx="2444750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88857" y="3148642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任务一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501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Word 与其他组件的协同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0642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Excel 与其他组件的协同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退出 Word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Word 与其他组件的协同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960120" y="1294765"/>
            <a:ext cx="1008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1. 在 Word 2013 文档中创建 Excel 工作表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打开随书光盘中的“素材 \ch27\ 创建 Excel 工作表 .docx”文件，将光标放在需要插入表格的位置，单击【插入】选项卡下【表格】选项组中的【表格】按钮，在弹出的下拉列表中选择【Excel 电子表格】选项，如图 6-1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返回 Word 文档，即可看到插入的 Excel 电子表格，双击【Excel 电子表格】即可进入工作表的编辑状态，在 Excel 电子表格中输入如图所示数据，如图 6-2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选择单元格区域 A2:D6，单击【插入】选项卡下【图表】选项组中的【插入柱形图】按钮，在弹出的下拉列表中选择【簇状柱形图】选项，如图 6-3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即可在图表中插入柱形图，当鼠标指针变为 形状时，按住鼠标左键，拖曳图表区到合适位置，如图 6-4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730" y="1294765"/>
            <a:ext cx="5149215" cy="425069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565" y="1647825"/>
            <a:ext cx="5472430" cy="364109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730" y="1421130"/>
            <a:ext cx="5291455" cy="436245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8730" y="1647825"/>
            <a:ext cx="5165725" cy="423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Word 与其他组件的协同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1455420" y="1876425"/>
            <a:ext cx="91122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在图表区【图表标题】文本框中输入“各区销售业绩”，并设置其【字体】格式为“宋体”，【字号】大小为“14”，然后单击图表区的空白位置，如图 6-5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选择【绘图区】区域，单击鼠标右键，在弹出的快捷工具栏中单击【填充】按钮，在下拉菜单栏中选择【纹理】选项下的【画布】选项，如图 6-6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步骤七　再次调整工作表的大小、位置及显示区域，并单击文档的空白区域返回Word 文档的编辑窗口，最后效果如图 6-7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0" y="2066290"/>
            <a:ext cx="7437755" cy="306324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780" y="1660525"/>
            <a:ext cx="3554095" cy="377952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0945" y="2416810"/>
            <a:ext cx="4043680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Word 与其他组件的协同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905510" y="1263015"/>
            <a:ext cx="1033843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2. 在 Word 2013 文档中调用 PowerPoint 演示文稿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打开随书光盘中的“PowerPoint.docx”文件，将光标定位在要插入演示文稿的位置，单击【插入】选项卡下【文本】选项组中的【对象】按钮，如图 6-8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弹出【对象】对话框，选择【由文件创建】选项卡，单击【浏览】按钮，在打开的【浏览】对话框中选择文件，单击【插入】按钮，返回【对象】对话框，单击【确定】按钮，即可在文档中插入所选的 PowerPoint 演示文稿，如图 6-9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插入 PowerPoint 演示文稿后，拖曳演示文稿四周的控制点可调整演示文稿的大小。在演示文稿中单击鼠标右键，在弹出的快捷菜单中选择【“演示文稿”对象】选项卡下的【显示】选项，如图 6-10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即可播放幻灯片，效果如图 6-11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465" y="1706245"/>
            <a:ext cx="5537200" cy="306387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975" y="1421130"/>
            <a:ext cx="3935095" cy="3796030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065" y="1609090"/>
            <a:ext cx="4099560" cy="3819525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815" y="2117090"/>
            <a:ext cx="4664710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1010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Excel 与其他组件的协同</a:t>
              </a:r>
              <a:endParaRPr lang="zh-CN" altLang="en-US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905510" y="1263015"/>
            <a:ext cx="1033843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1. 在 Excel 2013 文档中调用 Word 文档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文档工作表中，可以通过调用 Word 文档来实现资源的共用，避免在不同软件之间来回切换，从而大大减少了工作量。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新建一个工作簿，单击【插入】选项卡下【文本】选项组中的【对象】按钮，弹出【对象】对话框，选择【由文件创建】选项卡，单击【浏览】按钮，如图 6-12所示。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弹出【浏览】对话框，选择文件，单击【插入】按钮，如图 6-13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返回【对象】对话框，单击【确定】按钮，如图 6-14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在 Excel 中调用 Word 文档后，双击插入的 Word 文档，即可显示 Word 功能区，便于编辑插入的文档，效果如图 6-15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0" y="1205865"/>
            <a:ext cx="7635875" cy="444119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710" y="1355090"/>
            <a:ext cx="7195185" cy="440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1010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Excel 与其他组件的协同</a:t>
              </a:r>
              <a:endParaRPr lang="zh-CN" altLang="en-US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05180" y="1106805"/>
            <a:ext cx="1058164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05180" y="1263015"/>
            <a:ext cx="10438765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2. 在 Excel 2013 文档中调用 PowerPoint 演示文稿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新建一个 Excel 工作表，单击【插入】选项卡下【文本】选项组中的【对象】按钮，弹出【对象】对话框，选择【由文件创建】选项卡，单击【浏览】按钮，如图 6-16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在打开的【浏览】对话框中选择将要插入的 PowerPoint 演示文稿，此处选择文件，然后单击【插入】按钮，返回【对象】对话框，单击【确定】按钮，如图 6-17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在文档中插入所选 PowerPoint 演示文稿后，可以通过演示文稿四周的控制点来调整演示文稿的位置及大小，如图 6-18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选中幻灯片，单击鼠标右键，在弹出的快捷菜单中选择【演示文稿对象】选项下的【显示】选项，如图 6-19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弹出【Microsoft PowerPoint】对话框，然后单击【确定】按钮，即可播放幻灯片，如图 6-20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710" y="1791335"/>
            <a:ext cx="5890895" cy="362966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710" y="1643380"/>
            <a:ext cx="5434330" cy="364426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7385" y="1558925"/>
            <a:ext cx="5692140" cy="3862070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7385" y="1643380"/>
            <a:ext cx="5293995" cy="370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wykn3mz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4153</Words>
  <Application>WPS 演示</Application>
  <PresentationFormat>宽屏</PresentationFormat>
  <Paragraphs>314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手书体</vt:lpstr>
      <vt:lpstr>华文细黑</vt:lpstr>
      <vt:lpstr>Palatino Linotype</vt:lpstr>
      <vt:lpstr>HanaMin</vt:lpstr>
      <vt:lpstr>Segoe Print</vt:lpstr>
      <vt:lpstr>微软雅黑</vt:lpstr>
      <vt:lpstr>Arial Unicode MS</vt:lpstr>
      <vt:lpstr>Calibri</vt:lpstr>
      <vt:lpstr>华文楷体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 慧娟</dc:creator>
  <cp:lastModifiedBy>时晨。</cp:lastModifiedBy>
  <cp:revision>19</cp:revision>
  <dcterms:created xsi:type="dcterms:W3CDTF">2019-05-22T07:51:00Z</dcterms:created>
  <dcterms:modified xsi:type="dcterms:W3CDTF">2019-05-27T15:01:47Z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