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9.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0.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13.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14.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15.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18.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19.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Lst>
  <p:notesMasterIdLst>
    <p:notesMasterId r:id="rId30"/>
  </p:notesMasterIdLst>
  <p:sldIdLst>
    <p:sldId id="470" r:id="rId3"/>
    <p:sldId id="471" r:id="rId4"/>
    <p:sldId id="3232" r:id="rId5"/>
    <p:sldId id="353" r:id="rId6"/>
    <p:sldId id="3210" r:id="rId7"/>
    <p:sldId id="3214" r:id="rId8"/>
    <p:sldId id="3213" r:id="rId9"/>
    <p:sldId id="3212" r:id="rId10"/>
    <p:sldId id="3219" r:id="rId11"/>
    <p:sldId id="3220" r:id="rId12"/>
    <p:sldId id="3221" r:id="rId13"/>
    <p:sldId id="3222" r:id="rId14"/>
    <p:sldId id="3223" r:id="rId15"/>
    <p:sldId id="3224" r:id="rId16"/>
    <p:sldId id="3339" r:id="rId17"/>
    <p:sldId id="3208" r:id="rId18"/>
    <p:sldId id="3211" r:id="rId19"/>
    <p:sldId id="3215" r:id="rId20"/>
    <p:sldId id="3227" r:id="rId21"/>
    <p:sldId id="3228" r:id="rId22"/>
    <p:sldId id="3330" r:id="rId23"/>
    <p:sldId id="3229" r:id="rId24"/>
    <p:sldId id="3226" r:id="rId25"/>
    <p:sldId id="3317" r:id="rId26"/>
    <p:sldId id="3231" r:id="rId27"/>
    <p:sldId id="3340" r:id="rId28"/>
    <p:sldId id="3318"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D9D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5_1#1">
  <dgm:title val=""/>
  <dgm:desc val=""/>
  <dgm:catLst>
    <dgm:cat type="accent5" pri="11100"/>
  </dgm:catLst>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1" loCatId="hierarchy" qsTypeId="urn:microsoft.com/office/officeart/2005/8/quickstyle/simple1#1" qsCatId="simple" csTypeId="urn:microsoft.com/office/officeart/2005/8/colors/accent5_1#1" csCatId="accent5" phldr="1"/>
      <dgm:spPr/>
      <dgm:t>
        <a:bodyPr/>
        <a:lstStyle/>
        <a:p>
          <a:endParaRPr lang="zh-CN" altLang="en-US"/>
        </a:p>
      </dgm:t>
    </dgm:pt>
    <dgm:pt modelId="{296F8C38-CA02-4B6F-98C4-71340B4A3D98}">
      <dgm:prSet phldrT="[文本]" phldr="0" custT="1"/>
      <dgm:spPr/>
      <dgm:t>
        <a:bodyPr vert="horz" wrap="square" anchorCtr="0"/>
        <a:lstStyle/>
        <a:p>
          <a:pPr>
            <a:lnSpc>
              <a:spcPct val="100000"/>
            </a:lnSpc>
            <a:spcBef>
              <a:spcPct val="0"/>
            </a:spcBef>
            <a:spcAft>
              <a:spcPct val="35000"/>
            </a:spcAft>
          </a:pPr>
          <a:r>
            <a:rPr lang="zh-CN" altLang="en-US" sz="2400" dirty="0">
              <a:solidFill>
                <a:srgbClr val="5D9D2F"/>
              </a:solidFill>
              <a:latin typeface="华文新魏" panose="02010800040101010101" pitchFamily="2" charset="-122"/>
              <a:ea typeface="华文新魏" panose="02010800040101010101" pitchFamily="2" charset="-122"/>
            </a:rPr>
            <a:t>学前儿童心理发展的主要理论流派</a:t>
          </a:r>
          <a:endParaRPr sz="2400"/>
        </a:p>
      </dgm:t>
    </dgm:pt>
    <dgm:pt modelId="{AC2FEF30-702E-4275-89A3-EE91C60DD1C3}" type="parTrans" cxnId="{5A23C268-8C4A-4FE2-9B82-CCCF272DC991}">
      <dgm:prSet/>
      <dgm:spPr/>
      <dgm:t>
        <a:bodyPr/>
        <a:lstStyle/>
        <a:p>
          <a:endParaRPr lang="zh-CN" altLang="en-US"/>
        </a:p>
      </dgm:t>
    </dgm:pt>
    <dgm:pt modelId="{FA077437-8DFF-400E-9DAA-10A19686E83D}" type="sibTrans" cxnId="{5A23C268-8C4A-4FE2-9B82-CCCF272DC991}">
      <dgm:prSet/>
      <dgm:spPr/>
      <dgm:t>
        <a:bodyPr/>
        <a:lstStyle/>
        <a:p>
          <a:endParaRPr lang="zh-CN" altLang="en-US"/>
        </a:p>
      </dgm:t>
    </dgm:pt>
    <dgm:pt modelId="{BCFF1AB7-8062-4E56-88FF-D0990B837C92}">
      <dgm:prSet phldrT="[文本]" phldr="0" custT="1"/>
      <dgm:spPr/>
      <dgm:t>
        <a:bodyPr vert="horz" wrap="square" anchorCtr="0"/>
        <a:lstStyle/>
        <a:p>
          <a:pPr>
            <a:lnSpc>
              <a:spcPct val="100000"/>
            </a:lnSpc>
            <a:spcBef>
              <a:spcPct val="0"/>
            </a:spcBef>
            <a:spcAft>
              <a:spcPct val="35000"/>
            </a:spcAft>
          </a:pPr>
          <a:r>
            <a:rPr lang="zh-CN" altLang="en-US" sz="2400" dirty="0">
              <a:solidFill>
                <a:srgbClr val="5D9D2F"/>
              </a:solidFill>
              <a:latin typeface="华文新魏" panose="02010800040101010101" pitchFamily="2" charset="-122"/>
              <a:ea typeface="华文新魏" panose="02010800040101010101" pitchFamily="2" charset="-122"/>
            </a:rPr>
            <a:t>皮亚杰的认知发展理论</a:t>
          </a:r>
          <a:endParaRPr sz="2400"/>
        </a:p>
      </dgm:t>
    </dgm:pt>
    <dgm:pt modelId="{2BD64780-29C1-44A2-88BF-A6A394763FE2}" type="parTrans" cxnId="{F8FBC31B-F1EC-456F-BE64-98CB152790C4}">
      <dgm:prSet phldr="0" custT="0"/>
      <dgm:spPr/>
      <dgm:t>
        <a:bodyPr vert="horz" wrap="square" anchorCtr="0"/>
        <a:lstStyle/>
        <a:p>
          <a:pPr>
            <a:lnSpc>
              <a:spcPct val="100000"/>
            </a:lnSpc>
            <a:spcBef>
              <a:spcPct val="0"/>
            </a:spcBef>
            <a:spcAft>
              <a:spcPct val="35000"/>
            </a:spcAft>
          </a:pPr>
          <a:endParaRPr lang="zh-CN" altLang="en-US"/>
        </a:p>
      </dgm:t>
    </dgm:pt>
    <dgm:pt modelId="{2CCF5E67-B9B9-4511-83F9-907B00E53DA6}" type="sibTrans" cxnId="{F8FBC31B-F1EC-456F-BE64-98CB152790C4}">
      <dgm:prSet/>
      <dgm:spPr/>
      <dgm:t>
        <a:bodyPr/>
        <a:lstStyle/>
        <a:p>
          <a:endParaRPr lang="zh-CN" altLang="en-US"/>
        </a:p>
      </dgm:t>
    </dgm:pt>
    <dgm:pt modelId="{5B50113C-BABD-4AA3-A594-72DA934B1B10}">
      <dgm:prSet phldr="0" custT="1"/>
      <dgm:spPr/>
      <dgm:t>
        <a:bodyPr vert="horz" wrap="square" anchorCtr="0"/>
        <a:lstStyle/>
        <a:p>
          <a:pPr>
            <a:lnSpc>
              <a:spcPct val="100000"/>
            </a:lnSpc>
            <a:spcBef>
              <a:spcPct val="0"/>
            </a:spcBef>
            <a:spcAft>
              <a:spcPct val="35000"/>
            </a:spcAft>
          </a:pPr>
          <a:r>
            <a:rPr sz="2400">
              <a:solidFill>
                <a:srgbClr val="5D9D2F"/>
              </a:solidFill>
              <a:latin typeface="华文新魏" panose="02010800040101010101" pitchFamily="2" charset="-122"/>
              <a:ea typeface="华文新魏" panose="02010800040101010101" pitchFamily="2" charset="-122"/>
              <a:sym typeface="+mn-ea"/>
            </a:rPr>
            <a:t>维</a:t>
          </a:r>
          <a:r>
            <a:rPr lang="zh-CN" altLang="en-US" sz="2400" dirty="0">
              <a:solidFill>
                <a:srgbClr val="5D9D2F"/>
              </a:solidFill>
              <a:latin typeface="华文新魏" panose="02010800040101010101" pitchFamily="2" charset="-122"/>
              <a:ea typeface="华文新魏" panose="02010800040101010101" pitchFamily="2" charset="-122"/>
              <a:sym typeface="+mn-ea"/>
            </a:rPr>
            <a:t>果斯基的心理发展理论</a:t>
          </a:r>
          <a:endParaRPr lang="zh-CN" altLang="en-US" sz="2400" dirty="0">
            <a:solidFill>
              <a:srgbClr val="5D9D2F"/>
            </a:solidFill>
            <a:latin typeface="华文新魏" panose="02010800040101010101" pitchFamily="2" charset="-122"/>
            <a:ea typeface="华文新魏" panose="02010800040101010101" pitchFamily="2" charset="-122"/>
          </a:endParaRPr>
        </a:p>
      </dgm:t>
    </dgm:pt>
    <dgm:pt modelId="{E949D74F-B932-4A9C-8F26-03A162311C9D}" type="parTrans" cxnId="{867DFC5C-4DC1-44A0-A33E-1EC20D3BAFC3}">
      <dgm:prSet phldr="0" custT="0"/>
      <dgm:spPr/>
      <dgm:t>
        <a:bodyPr vert="horz" wrap="square" anchorCtr="0"/>
        <a:lstStyle/>
        <a:p>
          <a:pPr>
            <a:lnSpc>
              <a:spcPct val="100000"/>
            </a:lnSpc>
            <a:spcBef>
              <a:spcPct val="0"/>
            </a:spcBef>
            <a:spcAft>
              <a:spcPct val="35000"/>
            </a:spcAft>
          </a:pPr>
          <a:endParaRPr lang="zh-CN" altLang="en-US"/>
        </a:p>
      </dgm:t>
    </dgm:pt>
    <dgm:pt modelId="{823F3732-BD46-4C73-95C1-4586930DA6C0}" type="sibTrans" cxnId="{867DFC5C-4DC1-44A0-A33E-1EC20D3BAFC3}">
      <dgm:prSet/>
      <dgm:spPr/>
      <dgm:t>
        <a:bodyPr/>
        <a:lstStyle/>
        <a:p>
          <a:endParaRPr lang="zh-CN" altLang="en-US"/>
        </a:p>
      </dgm:t>
    </dgm:pt>
    <dgm:pt modelId="{839D0676-5E0B-4298-9981-6EAEA1A1DF35}">
      <dgm:prSet phldrT="[文本]" phldr="0" custT="1"/>
      <dgm:spPr/>
      <dgm:t>
        <a:bodyPr vert="horz" wrap="square" anchorCtr="0"/>
        <a:lstStyle/>
        <a:p>
          <a:pPr>
            <a:lnSpc>
              <a:spcPct val="100000"/>
            </a:lnSpc>
            <a:spcBef>
              <a:spcPct val="0"/>
            </a:spcBef>
            <a:spcAft>
              <a:spcPct val="35000"/>
            </a:spcAft>
          </a:pPr>
          <a:r>
            <a:rPr lang="zh-CN" altLang="en-US" sz="2400" dirty="0">
              <a:solidFill>
                <a:srgbClr val="5D9D2F"/>
              </a:solidFill>
              <a:latin typeface="华文新魏" panose="02010800040101010101" pitchFamily="2" charset="-122"/>
              <a:ea typeface="华文新魏" panose="02010800040101010101" pitchFamily="2" charset="-122"/>
            </a:rPr>
            <a:t>行为主义学派的心理发展理论</a:t>
          </a:r>
          <a:endParaRPr sz="2400"/>
        </a:p>
      </dgm:t>
    </dgm:pt>
    <dgm:pt modelId="{AE557F44-2BE8-400C-A7B1-88BB61E7FCFA}" type="parTrans" cxnId="{B7027DA5-D5D3-4F17-A912-014222938159}">
      <dgm:prSet phldr="0" custT="0"/>
      <dgm:spPr/>
      <dgm:t>
        <a:bodyPr vert="horz" wrap="square" anchorCtr="0"/>
        <a:lstStyle/>
        <a:p>
          <a:pPr>
            <a:lnSpc>
              <a:spcPct val="100000"/>
            </a:lnSpc>
            <a:spcBef>
              <a:spcPct val="0"/>
            </a:spcBef>
            <a:spcAft>
              <a:spcPct val="35000"/>
            </a:spcAft>
          </a:pPr>
          <a:endParaRPr lang="zh-CN" altLang="en-US"/>
        </a:p>
      </dgm:t>
    </dgm:pt>
    <dgm:pt modelId="{30A8F366-CB3F-4963-9773-61EEC7A475F0}" type="sibTrans" cxnId="{B7027DA5-D5D3-4F17-A912-014222938159}">
      <dgm:prSet/>
      <dgm:spPr/>
      <dgm:t>
        <a:bodyPr/>
        <a:lstStyle/>
        <a:p>
          <a:endParaRPr lang="zh-CN" altLang="en-US"/>
        </a:p>
      </dgm:t>
    </dgm:pt>
    <dgm:pt modelId="{82037542-EF66-4F9E-98E4-0DCACBFA6F05}">
      <dgm:prSet phldrT="[文本]" phldr="0" custT="1"/>
      <dgm:spPr/>
      <dgm:t>
        <a:bodyPr vert="horz" wrap="square" anchorCtr="0"/>
        <a:lstStyle/>
        <a:p>
          <a:pPr>
            <a:lnSpc>
              <a:spcPct val="100000"/>
            </a:lnSpc>
            <a:spcBef>
              <a:spcPct val="0"/>
            </a:spcBef>
            <a:spcAft>
              <a:spcPct val="35000"/>
            </a:spcAft>
          </a:pPr>
          <a:r>
            <a:rPr lang="zh-CN" altLang="en-US" sz="2400" dirty="0">
              <a:solidFill>
                <a:srgbClr val="5D9D2F"/>
              </a:solidFill>
              <a:latin typeface="华文新魏" panose="02010800040101010101" pitchFamily="2" charset="-122"/>
              <a:ea typeface="华文新魏" panose="02010800040101010101" pitchFamily="2" charset="-122"/>
            </a:rPr>
            <a:t>精神分析学派的心理发展理论</a:t>
          </a:r>
          <a:endParaRPr sz="2400"/>
        </a:p>
      </dgm:t>
    </dgm:pt>
    <dgm:pt modelId="{BCC03811-200C-4E6E-831A-80FF4A7BE19C}" type="parTrans" cxnId="{C3605DA5-FD44-4639-B318-48171CDEF9EB}">
      <dgm:prSet phldr="0" custT="0"/>
      <dgm:spPr/>
      <dgm:t>
        <a:bodyPr vert="horz" wrap="square" anchorCtr="0"/>
        <a:lstStyle/>
        <a:p>
          <a:pPr>
            <a:lnSpc>
              <a:spcPct val="100000"/>
            </a:lnSpc>
            <a:spcBef>
              <a:spcPct val="0"/>
            </a:spcBef>
            <a:spcAft>
              <a:spcPct val="35000"/>
            </a:spcAft>
          </a:pPr>
          <a:endParaRPr lang="zh-CN" altLang="en-US"/>
        </a:p>
      </dgm:t>
    </dgm:pt>
    <dgm:pt modelId="{3CE93CB9-AB90-41B2-B63A-0850B5221493}" type="sibTrans" cxnId="{C3605DA5-FD44-4639-B318-48171CDEF9EB}">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4"/>
      <dgm:spPr/>
    </dgm:pt>
    <dgm:pt modelId="{BECE79B0-7B5F-44E7-A551-6C706749BE59}" type="pres">
      <dgm:prSet presAssocID="{2BD64780-29C1-44A2-88BF-A6A394763FE2}" presName="connTx" presStyleLbl="parChTrans1D2" presStyleIdx="0" presStyleCnt="4"/>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4" custScaleX="207792">
        <dgm:presLayoutVars>
          <dgm:chPref val="3"/>
        </dgm:presLayoutVars>
      </dgm:prSet>
      <dgm:spPr/>
    </dgm:pt>
    <dgm:pt modelId="{4B24A6B8-0ACE-4E54-AE2E-317545B296E7}" type="pres">
      <dgm:prSet presAssocID="{BCFF1AB7-8062-4E56-88FF-D0990B837C92}" presName="level3hierChild" presStyleCnt="0"/>
      <dgm:spPr/>
    </dgm:pt>
    <dgm:pt modelId="{C47B9D39-E5B9-4320-8E65-E38A44B4873B}" type="pres">
      <dgm:prSet presAssocID="{E949D74F-B932-4A9C-8F26-03A162311C9D}" presName="conn2-1" presStyleLbl="parChTrans1D2" presStyleIdx="1" presStyleCnt="4"/>
      <dgm:spPr/>
    </dgm:pt>
    <dgm:pt modelId="{5F12EE0C-6CA5-496A-BDDB-CB4C8085D5B6}" type="pres">
      <dgm:prSet presAssocID="{E949D74F-B932-4A9C-8F26-03A162311C9D}" presName="connTx" presStyleLbl="parChTrans1D2" presStyleIdx="1" presStyleCnt="4"/>
      <dgm:spPr/>
    </dgm:pt>
    <dgm:pt modelId="{B6A1882A-762C-4AA2-96DA-B79C35611B53}" type="pres">
      <dgm:prSet presAssocID="{5B50113C-BABD-4AA3-A594-72DA934B1B10}" presName="root2" presStyleCnt="0"/>
      <dgm:spPr/>
    </dgm:pt>
    <dgm:pt modelId="{4E404F0E-55AE-4575-9A19-8BB81972B23E}" type="pres">
      <dgm:prSet presAssocID="{5B50113C-BABD-4AA3-A594-72DA934B1B10}" presName="LevelTwoTextNode" presStyleLbl="node2" presStyleIdx="1" presStyleCnt="4" custScaleX="208444">
        <dgm:presLayoutVars>
          <dgm:chPref val="3"/>
        </dgm:presLayoutVars>
      </dgm:prSet>
      <dgm:spPr/>
    </dgm:pt>
    <dgm:pt modelId="{E6F22449-C463-4BBF-B3C2-8750F0E24BF7}" type="pres">
      <dgm:prSet presAssocID="{5B50113C-BABD-4AA3-A594-72DA934B1B10}" presName="level3hierChild" presStyleCnt="0"/>
      <dgm:spPr/>
    </dgm:pt>
    <dgm:pt modelId="{F6569C92-881E-446F-86F9-F13E5277E1EC}" type="pres">
      <dgm:prSet presAssocID="{AE557F44-2BE8-400C-A7B1-88BB61E7FCFA}" presName="conn2-1" presStyleLbl="parChTrans1D2" presStyleIdx="2" presStyleCnt="4"/>
      <dgm:spPr/>
    </dgm:pt>
    <dgm:pt modelId="{AB935BAA-353C-48AF-968B-DF2AAC85C5E5}" type="pres">
      <dgm:prSet presAssocID="{AE557F44-2BE8-400C-A7B1-88BB61E7FCFA}" presName="connTx" presStyleLbl="parChTrans1D2" presStyleIdx="2" presStyleCnt="4"/>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2" presStyleCnt="4"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3" presStyleCnt="4"/>
      <dgm:spPr/>
    </dgm:pt>
    <dgm:pt modelId="{8BD53259-CCBE-414B-B0D4-67079E447ADA}" type="pres">
      <dgm:prSet presAssocID="{BCC03811-200C-4E6E-831A-80FF4A7BE19C}" presName="connTx" presStyleLbl="parChTrans1D2" presStyleIdx="3" presStyleCnt="4"/>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3" presStyleCnt="4"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8E1A611A-0AE8-4F77-A0FF-95B0B432D406}" type="presOf" srcId="{AE557F44-2BE8-400C-A7B1-88BB61E7FCFA}" destId="{F6569C92-881E-446F-86F9-F13E5277E1EC}" srcOrd="0" destOrd="0" presId="urn:microsoft.com/office/officeart/2008/layout/HorizontalMultiLevelHierarchy#1"/>
    <dgm:cxn modelId="{F8FBC31B-F1EC-456F-BE64-98CB152790C4}" srcId="{296F8C38-CA02-4B6F-98C4-71340B4A3D98}" destId="{BCFF1AB7-8062-4E56-88FF-D0990B837C92}" srcOrd="0" destOrd="0" parTransId="{2BD64780-29C1-44A2-88BF-A6A394763FE2}" sibTransId="{2CCF5E67-B9B9-4511-83F9-907B00E53DA6}"/>
    <dgm:cxn modelId="{62968D28-BDB7-4DB8-9653-D4915D4E3644}" type="presOf" srcId="{E949D74F-B932-4A9C-8F26-03A162311C9D}" destId="{C47B9D39-E5B9-4320-8E65-E38A44B4873B}" srcOrd="0" destOrd="0" presId="urn:microsoft.com/office/officeart/2008/layout/HorizontalMultiLevelHierarchy#1"/>
    <dgm:cxn modelId="{54891D5B-002C-41D2-B80B-DBD6FBAEBFBA}" type="presOf" srcId="{E949D74F-B932-4A9C-8F26-03A162311C9D}" destId="{5F12EE0C-6CA5-496A-BDDB-CB4C8085D5B6}" srcOrd="1" destOrd="0" presId="urn:microsoft.com/office/officeart/2008/layout/HorizontalMultiLevelHierarchy#1"/>
    <dgm:cxn modelId="{867DFC5C-4DC1-44A0-A33E-1EC20D3BAFC3}" srcId="{296F8C38-CA02-4B6F-98C4-71340B4A3D98}" destId="{5B50113C-BABD-4AA3-A594-72DA934B1B10}" srcOrd="1" destOrd="0" parTransId="{E949D74F-B932-4A9C-8F26-03A162311C9D}" sibTransId="{823F3732-BD46-4C73-95C1-4586930DA6C0}"/>
    <dgm:cxn modelId="{5A23C268-8C4A-4FE2-9B82-CCCF272DC991}" srcId="{D51406D1-A695-425A-934B-901394F673E4}" destId="{296F8C38-CA02-4B6F-98C4-71340B4A3D98}" srcOrd="0" destOrd="0" parTransId="{AC2FEF30-702E-4275-89A3-EE91C60DD1C3}" sibTransId="{FA077437-8DFF-400E-9DAA-10A19686E83D}"/>
    <dgm:cxn modelId="{B6D96252-89E9-406C-B6A4-D4CDA5C558FA}" type="presOf" srcId="{D51406D1-A695-425A-934B-901394F673E4}" destId="{77593194-F55B-41CF-9C9D-2BB868EBF400}" srcOrd="0" destOrd="0" presId="urn:microsoft.com/office/officeart/2008/layout/HorizontalMultiLevelHierarchy#1"/>
    <dgm:cxn modelId="{FA8BA372-7FDC-4515-A6E3-6EDE5F8CDC62}" type="presOf" srcId="{5B50113C-BABD-4AA3-A594-72DA934B1B10}" destId="{4E404F0E-55AE-4575-9A19-8BB81972B23E}" srcOrd="0" destOrd="0" presId="urn:microsoft.com/office/officeart/2008/layout/HorizontalMultiLevelHierarchy#1"/>
    <dgm:cxn modelId="{89623281-9642-4DB9-9613-278EB7331710}" type="presOf" srcId="{82037542-EF66-4F9E-98E4-0DCACBFA6F05}" destId="{C88687A5-170A-459B-8A03-7797B219E568}" srcOrd="0" destOrd="0" presId="urn:microsoft.com/office/officeart/2008/layout/HorizontalMultiLevelHierarchy#1"/>
    <dgm:cxn modelId="{05DFEC86-1D47-413E-849D-67D49E22F83D}" type="presOf" srcId="{2BD64780-29C1-44A2-88BF-A6A394763FE2}" destId="{BECE79B0-7B5F-44E7-A551-6C706749BE59}" srcOrd="1" destOrd="0" presId="urn:microsoft.com/office/officeart/2008/layout/HorizontalMultiLevelHierarchy#1"/>
    <dgm:cxn modelId="{24118F88-C584-412A-8D07-194B2A32F013}" type="presOf" srcId="{BCFF1AB7-8062-4E56-88FF-D0990B837C92}" destId="{D0E84AB2-CE74-4C35-B821-C0178B80647B}" srcOrd="0" destOrd="0" presId="urn:microsoft.com/office/officeart/2008/layout/HorizontalMultiLevelHierarchy#1"/>
    <dgm:cxn modelId="{C3605DA5-FD44-4639-B318-48171CDEF9EB}" srcId="{296F8C38-CA02-4B6F-98C4-71340B4A3D98}" destId="{82037542-EF66-4F9E-98E4-0DCACBFA6F05}" srcOrd="3" destOrd="0" parTransId="{BCC03811-200C-4E6E-831A-80FF4A7BE19C}" sibTransId="{3CE93CB9-AB90-41B2-B63A-0850B5221493}"/>
    <dgm:cxn modelId="{B7027DA5-D5D3-4F17-A912-014222938159}" srcId="{296F8C38-CA02-4B6F-98C4-71340B4A3D98}" destId="{839D0676-5E0B-4298-9981-6EAEA1A1DF35}" srcOrd="2" destOrd="0" parTransId="{AE557F44-2BE8-400C-A7B1-88BB61E7FCFA}" sibTransId="{30A8F366-CB3F-4963-9773-61EEC7A475F0}"/>
    <dgm:cxn modelId="{B36C0EAA-C05C-4F52-9C03-390CADD68A8D}" type="presOf" srcId="{BCC03811-200C-4E6E-831A-80FF4A7BE19C}" destId="{8BD53259-CCBE-414B-B0D4-67079E447ADA}" srcOrd="1" destOrd="0" presId="urn:microsoft.com/office/officeart/2008/layout/HorizontalMultiLevelHierarchy#1"/>
    <dgm:cxn modelId="{3778FDAC-887D-45FE-80BA-BA7F163748A3}" type="presOf" srcId="{839D0676-5E0B-4298-9981-6EAEA1A1DF35}" destId="{F9D0C58B-08C6-4026-8584-7D29FF417277}" srcOrd="0" destOrd="0" presId="urn:microsoft.com/office/officeart/2008/layout/HorizontalMultiLevelHierarchy#1"/>
    <dgm:cxn modelId="{DFAEF0C0-CF34-428C-AA7E-5DCC3044CE52}" type="presOf" srcId="{BCC03811-200C-4E6E-831A-80FF4A7BE19C}" destId="{CCE5C6F0-1715-49B9-A2D9-E31D0125667F}" srcOrd="0" destOrd="0" presId="urn:microsoft.com/office/officeart/2008/layout/HorizontalMultiLevelHierarchy#1"/>
    <dgm:cxn modelId="{D48757E0-B844-4A4E-A7FB-3848E920E89D}" type="presOf" srcId="{296F8C38-CA02-4B6F-98C4-71340B4A3D98}" destId="{09167723-A6C6-4CFF-BFF6-DD8FAE28BD76}" srcOrd="0" destOrd="0" presId="urn:microsoft.com/office/officeart/2008/layout/HorizontalMultiLevelHierarchy#1"/>
    <dgm:cxn modelId="{09863AE4-3636-4809-8B49-6E82C6931313}" type="presOf" srcId="{2BD64780-29C1-44A2-88BF-A6A394763FE2}" destId="{BF417BA3-F15F-4E6E-BE4D-58CCE72D1686}" srcOrd="0" destOrd="0" presId="urn:microsoft.com/office/officeart/2008/layout/HorizontalMultiLevelHierarchy#1"/>
    <dgm:cxn modelId="{7D7626ED-051A-4DBE-8CF6-86D29BEDA7CB}" type="presOf" srcId="{AE557F44-2BE8-400C-A7B1-88BB61E7FCFA}" destId="{AB935BAA-353C-48AF-968B-DF2AAC85C5E5}" srcOrd="1" destOrd="0" presId="urn:microsoft.com/office/officeart/2008/layout/HorizontalMultiLevelHierarchy#1"/>
    <dgm:cxn modelId="{5C323B8A-D7F2-49B3-872B-BD61CAE187BC}" type="presParOf" srcId="{77593194-F55B-41CF-9C9D-2BB868EBF400}" destId="{A1B6D1C1-8CF4-4A77-B070-0E645FCB35F7}" srcOrd="0" destOrd="0" presId="urn:microsoft.com/office/officeart/2008/layout/HorizontalMultiLevelHierarchy#1"/>
    <dgm:cxn modelId="{34ED1118-DA1B-445D-860B-1967BB15256E}" type="presParOf" srcId="{A1B6D1C1-8CF4-4A77-B070-0E645FCB35F7}" destId="{09167723-A6C6-4CFF-BFF6-DD8FAE28BD76}" srcOrd="0" destOrd="0" presId="urn:microsoft.com/office/officeart/2008/layout/HorizontalMultiLevelHierarchy#1"/>
    <dgm:cxn modelId="{F5F3B5D7-C26F-440D-90AD-1DEBB2F74279}" type="presParOf" srcId="{A1B6D1C1-8CF4-4A77-B070-0E645FCB35F7}" destId="{A49589A4-F42E-41A7-A32A-0EF770B205A1}" srcOrd="1" destOrd="0" presId="urn:microsoft.com/office/officeart/2008/layout/HorizontalMultiLevelHierarchy#1"/>
    <dgm:cxn modelId="{C10BC437-4848-450B-9687-3A7378261832}" type="presParOf" srcId="{A49589A4-F42E-41A7-A32A-0EF770B205A1}" destId="{BF417BA3-F15F-4E6E-BE4D-58CCE72D1686}" srcOrd="0" destOrd="0" presId="urn:microsoft.com/office/officeart/2008/layout/HorizontalMultiLevelHierarchy#1"/>
    <dgm:cxn modelId="{C715B4D2-B864-4EC1-9667-B400AA16B71F}" type="presParOf" srcId="{BF417BA3-F15F-4E6E-BE4D-58CCE72D1686}" destId="{BECE79B0-7B5F-44E7-A551-6C706749BE59}" srcOrd="0" destOrd="0" presId="urn:microsoft.com/office/officeart/2008/layout/HorizontalMultiLevelHierarchy#1"/>
    <dgm:cxn modelId="{576CD79E-D8E9-4F4F-9074-FF4A3FC83C9E}" type="presParOf" srcId="{A49589A4-F42E-41A7-A32A-0EF770B205A1}" destId="{E257D33D-C1AA-4A29-9099-8A271C0498AB}" srcOrd="1" destOrd="0" presId="urn:microsoft.com/office/officeart/2008/layout/HorizontalMultiLevelHierarchy#1"/>
    <dgm:cxn modelId="{19935662-9958-4AA7-B6CF-B5FF511797B4}" type="presParOf" srcId="{E257D33D-C1AA-4A29-9099-8A271C0498AB}" destId="{D0E84AB2-CE74-4C35-B821-C0178B80647B}" srcOrd="0" destOrd="0" presId="urn:microsoft.com/office/officeart/2008/layout/HorizontalMultiLevelHierarchy#1"/>
    <dgm:cxn modelId="{63C5F70C-97BA-4D6B-AA85-88C4540E8846}" type="presParOf" srcId="{E257D33D-C1AA-4A29-9099-8A271C0498AB}" destId="{4B24A6B8-0ACE-4E54-AE2E-317545B296E7}" srcOrd="1" destOrd="0" presId="urn:microsoft.com/office/officeart/2008/layout/HorizontalMultiLevelHierarchy#1"/>
    <dgm:cxn modelId="{877059A7-6B42-4C34-8C33-6AF98B3482D8}" type="presParOf" srcId="{A49589A4-F42E-41A7-A32A-0EF770B205A1}" destId="{C47B9D39-E5B9-4320-8E65-E38A44B4873B}" srcOrd="2" destOrd="0" presId="urn:microsoft.com/office/officeart/2008/layout/HorizontalMultiLevelHierarchy#1"/>
    <dgm:cxn modelId="{42143413-0169-421F-A0B5-93C63645B3F5}" type="presParOf" srcId="{C47B9D39-E5B9-4320-8E65-E38A44B4873B}" destId="{5F12EE0C-6CA5-496A-BDDB-CB4C8085D5B6}" srcOrd="0" destOrd="0" presId="urn:microsoft.com/office/officeart/2008/layout/HorizontalMultiLevelHierarchy#1"/>
    <dgm:cxn modelId="{50D81F90-6384-48D9-B391-5BCF1A2C6E2F}" type="presParOf" srcId="{A49589A4-F42E-41A7-A32A-0EF770B205A1}" destId="{B6A1882A-762C-4AA2-96DA-B79C35611B53}" srcOrd="3" destOrd="0" presId="urn:microsoft.com/office/officeart/2008/layout/HorizontalMultiLevelHierarchy#1"/>
    <dgm:cxn modelId="{D44ED777-8D8C-4CBB-BDE9-663067AEDD87}" type="presParOf" srcId="{B6A1882A-762C-4AA2-96DA-B79C35611B53}" destId="{4E404F0E-55AE-4575-9A19-8BB81972B23E}" srcOrd="0" destOrd="0" presId="urn:microsoft.com/office/officeart/2008/layout/HorizontalMultiLevelHierarchy#1"/>
    <dgm:cxn modelId="{1D8C3A6C-B8FF-4102-8072-32100B09652D}" type="presParOf" srcId="{B6A1882A-762C-4AA2-96DA-B79C35611B53}" destId="{E6F22449-C463-4BBF-B3C2-8750F0E24BF7}" srcOrd="1" destOrd="0" presId="urn:microsoft.com/office/officeart/2008/layout/HorizontalMultiLevelHierarchy#1"/>
    <dgm:cxn modelId="{DD61AC68-77F0-43FD-BDDE-4ED094736E1A}" type="presParOf" srcId="{A49589A4-F42E-41A7-A32A-0EF770B205A1}" destId="{F6569C92-881E-446F-86F9-F13E5277E1EC}" srcOrd="4" destOrd="0" presId="urn:microsoft.com/office/officeart/2008/layout/HorizontalMultiLevelHierarchy#1"/>
    <dgm:cxn modelId="{49B20008-573B-4324-8991-9C3C11B914E6}" type="presParOf" srcId="{F6569C92-881E-446F-86F9-F13E5277E1EC}" destId="{AB935BAA-353C-48AF-968B-DF2AAC85C5E5}" srcOrd="0" destOrd="0" presId="urn:microsoft.com/office/officeart/2008/layout/HorizontalMultiLevelHierarchy#1"/>
    <dgm:cxn modelId="{F99C32AC-D732-4335-8802-4B6610F4E76B}" type="presParOf" srcId="{A49589A4-F42E-41A7-A32A-0EF770B205A1}" destId="{53210C13-AA36-430E-B911-A64C807D4FBE}" srcOrd="5" destOrd="0" presId="urn:microsoft.com/office/officeart/2008/layout/HorizontalMultiLevelHierarchy#1"/>
    <dgm:cxn modelId="{79A38700-DDB8-4352-A1A9-485C1C4B0861}" type="presParOf" srcId="{53210C13-AA36-430E-B911-A64C807D4FBE}" destId="{F9D0C58B-08C6-4026-8584-7D29FF417277}" srcOrd="0" destOrd="0" presId="urn:microsoft.com/office/officeart/2008/layout/HorizontalMultiLevelHierarchy#1"/>
    <dgm:cxn modelId="{21FA3D47-9B5B-4FF0-BD58-C5AAE16EEAC7}" type="presParOf" srcId="{53210C13-AA36-430E-B911-A64C807D4FBE}" destId="{F35FA2EE-71D0-4F94-95DE-6FAF75DB9661}" srcOrd="1" destOrd="0" presId="urn:microsoft.com/office/officeart/2008/layout/HorizontalMultiLevelHierarchy#1"/>
    <dgm:cxn modelId="{331DF4F2-7DE3-4A57-AC8B-088DDE0C869F}" type="presParOf" srcId="{A49589A4-F42E-41A7-A32A-0EF770B205A1}" destId="{CCE5C6F0-1715-49B9-A2D9-E31D0125667F}" srcOrd="6" destOrd="0" presId="urn:microsoft.com/office/officeart/2008/layout/HorizontalMultiLevelHierarchy#1"/>
    <dgm:cxn modelId="{EF7CE051-30C7-4B46-96A2-19ED46F04B86}" type="presParOf" srcId="{CCE5C6F0-1715-49B9-A2D9-E31D0125667F}" destId="{8BD53259-CCBE-414B-B0D4-67079E447ADA}" srcOrd="0" destOrd="0" presId="urn:microsoft.com/office/officeart/2008/layout/HorizontalMultiLevelHierarchy#1"/>
    <dgm:cxn modelId="{0CC748D4-DA4F-46E0-B88B-16B7439C1D10}" type="presParOf" srcId="{A49589A4-F42E-41A7-A32A-0EF770B205A1}" destId="{B951B309-DBCE-4F78-85A6-4B84F497DE58}" srcOrd="7" destOrd="0" presId="urn:microsoft.com/office/officeart/2008/layout/HorizontalMultiLevelHierarchy#1"/>
    <dgm:cxn modelId="{CFFD7E94-0A26-4B54-AC1E-EA6FB6FA2C55}" type="presParOf" srcId="{B951B309-DBCE-4F78-85A6-4B84F497DE58}" destId="{C88687A5-170A-459B-8A03-7797B219E568}" srcOrd="0" destOrd="0" presId="urn:microsoft.com/office/officeart/2008/layout/HorizontalMultiLevelHierarchy#1"/>
    <dgm:cxn modelId="{B23AE8D5-205B-410C-9CA3-750C47F7999C}" type="presParOf" srcId="{B951B309-DBCE-4F78-85A6-4B84F497DE58}" destId="{589AC382-D700-4DFA-9C05-FF6660EA18A5}" srcOrd="1" destOrd="0" presId="urn:microsoft.com/office/officeart/2008/layout/HorizontalMultiLevel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965478" y="1757680"/>
          <a:ext cx="437299" cy="1249902"/>
        </a:xfrm>
        <a:custGeom>
          <a:avLst/>
          <a:gdLst/>
          <a:ahLst/>
          <a:cxnLst/>
          <a:rect l="0" t="0" r="0" b="0"/>
          <a:pathLst>
            <a:path>
              <a:moveTo>
                <a:pt x="0" y="0"/>
              </a:moveTo>
              <a:lnTo>
                <a:pt x="218649" y="0"/>
              </a:lnTo>
              <a:lnTo>
                <a:pt x="218649" y="1249902"/>
              </a:lnTo>
              <a:lnTo>
                <a:pt x="437299" y="1249902"/>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p>
      </dsp:txBody>
      <dsp:txXfrm>
        <a:off x="2151023" y="2349526"/>
        <a:ext cx="66209" cy="66209"/>
      </dsp:txXfrm>
    </dsp:sp>
    <dsp:sp modelId="{F6569C92-881E-446F-86F9-F13E5277E1EC}">
      <dsp:nvSpPr>
        <dsp:cNvPr id="0" name=""/>
        <dsp:cNvSpPr/>
      </dsp:nvSpPr>
      <dsp:spPr>
        <a:xfrm>
          <a:off x="1965478" y="1757680"/>
          <a:ext cx="437299" cy="416634"/>
        </a:xfrm>
        <a:custGeom>
          <a:avLst/>
          <a:gdLst/>
          <a:ahLst/>
          <a:cxnLst/>
          <a:rect l="0" t="0" r="0" b="0"/>
          <a:pathLst>
            <a:path>
              <a:moveTo>
                <a:pt x="0" y="0"/>
              </a:moveTo>
              <a:lnTo>
                <a:pt x="218649" y="0"/>
              </a:lnTo>
              <a:lnTo>
                <a:pt x="218649" y="416634"/>
              </a:lnTo>
              <a:lnTo>
                <a:pt x="437299" y="416634"/>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p>
      </dsp:txBody>
      <dsp:txXfrm>
        <a:off x="2169028" y="1950897"/>
        <a:ext cx="30199" cy="30199"/>
      </dsp:txXfrm>
    </dsp:sp>
    <dsp:sp modelId="{C47B9D39-E5B9-4320-8E65-E38A44B4873B}">
      <dsp:nvSpPr>
        <dsp:cNvPr id="0" name=""/>
        <dsp:cNvSpPr/>
      </dsp:nvSpPr>
      <dsp:spPr>
        <a:xfrm>
          <a:off x="1965478" y="1341045"/>
          <a:ext cx="437299" cy="416634"/>
        </a:xfrm>
        <a:custGeom>
          <a:avLst/>
          <a:gdLst/>
          <a:ahLst/>
          <a:cxnLst/>
          <a:rect l="0" t="0" r="0" b="0"/>
          <a:pathLst>
            <a:path>
              <a:moveTo>
                <a:pt x="0" y="416634"/>
              </a:moveTo>
              <a:lnTo>
                <a:pt x="218649" y="416634"/>
              </a:lnTo>
              <a:lnTo>
                <a:pt x="218649" y="0"/>
              </a:lnTo>
              <a:lnTo>
                <a:pt x="437299"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p>
      </dsp:txBody>
      <dsp:txXfrm>
        <a:off x="2169028" y="1534262"/>
        <a:ext cx="30199" cy="30199"/>
      </dsp:txXfrm>
    </dsp:sp>
    <dsp:sp modelId="{BF417BA3-F15F-4E6E-BE4D-58CCE72D1686}">
      <dsp:nvSpPr>
        <dsp:cNvPr id="0" name=""/>
        <dsp:cNvSpPr/>
      </dsp:nvSpPr>
      <dsp:spPr>
        <a:xfrm>
          <a:off x="1965478" y="507777"/>
          <a:ext cx="437299" cy="1249902"/>
        </a:xfrm>
        <a:custGeom>
          <a:avLst/>
          <a:gdLst/>
          <a:ahLst/>
          <a:cxnLst/>
          <a:rect l="0" t="0" r="0" b="0"/>
          <a:pathLst>
            <a:path>
              <a:moveTo>
                <a:pt x="0" y="1249902"/>
              </a:moveTo>
              <a:lnTo>
                <a:pt x="218649" y="1249902"/>
              </a:lnTo>
              <a:lnTo>
                <a:pt x="218649" y="0"/>
              </a:lnTo>
              <a:lnTo>
                <a:pt x="437299"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p>
      </dsp:txBody>
      <dsp:txXfrm>
        <a:off x="2151023" y="1099624"/>
        <a:ext cx="66209" cy="66209"/>
      </dsp:txXfrm>
    </dsp:sp>
    <dsp:sp modelId="{09167723-A6C6-4CFF-BFF6-DD8FAE28BD76}">
      <dsp:nvSpPr>
        <dsp:cNvPr id="0" name=""/>
        <dsp:cNvSpPr/>
      </dsp:nvSpPr>
      <dsp:spPr>
        <a:xfrm rot="16200000">
          <a:off x="145621" y="1424372"/>
          <a:ext cx="2973100" cy="666614"/>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学前儿童心理发展的主要理论流派</a:t>
          </a:r>
          <a:endParaRPr sz="2400" kern="1200"/>
        </a:p>
      </dsp:txBody>
      <dsp:txXfrm>
        <a:off x="145621" y="1424372"/>
        <a:ext cx="2973100" cy="666614"/>
      </dsp:txXfrm>
    </dsp:sp>
    <dsp:sp modelId="{D0E84AB2-CE74-4C35-B821-C0178B80647B}">
      <dsp:nvSpPr>
        <dsp:cNvPr id="0" name=""/>
        <dsp:cNvSpPr/>
      </dsp:nvSpPr>
      <dsp:spPr>
        <a:xfrm>
          <a:off x="2402777" y="174470"/>
          <a:ext cx="4543362" cy="666614"/>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皮亚杰的认知发展理论</a:t>
          </a:r>
          <a:endParaRPr sz="2400" kern="1200"/>
        </a:p>
      </dsp:txBody>
      <dsp:txXfrm>
        <a:off x="2402777" y="174470"/>
        <a:ext cx="4543362" cy="666614"/>
      </dsp:txXfrm>
    </dsp:sp>
    <dsp:sp modelId="{4E404F0E-55AE-4575-9A19-8BB81972B23E}">
      <dsp:nvSpPr>
        <dsp:cNvPr id="0" name=""/>
        <dsp:cNvSpPr/>
      </dsp:nvSpPr>
      <dsp:spPr>
        <a:xfrm>
          <a:off x="2402777" y="1007738"/>
          <a:ext cx="4557618" cy="666614"/>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sz="2400" kern="1200">
              <a:solidFill>
                <a:srgbClr val="5D9D2F"/>
              </a:solidFill>
              <a:latin typeface="华文新魏" panose="02010800040101010101" pitchFamily="2" charset="-122"/>
              <a:ea typeface="华文新魏" panose="02010800040101010101" pitchFamily="2" charset="-122"/>
              <a:sym typeface="+mn-ea"/>
            </a:rPr>
            <a:t>维</a:t>
          </a:r>
          <a:r>
            <a:rPr lang="zh-CN" altLang="en-US" sz="2400" kern="1200" dirty="0">
              <a:solidFill>
                <a:srgbClr val="5D9D2F"/>
              </a:solidFill>
              <a:latin typeface="华文新魏" panose="02010800040101010101" pitchFamily="2" charset="-122"/>
              <a:ea typeface="华文新魏" panose="02010800040101010101" pitchFamily="2" charset="-122"/>
              <a:sym typeface="+mn-ea"/>
            </a:rPr>
            <a:t>果斯基的心理发展理论</a:t>
          </a:r>
          <a:endParaRPr lang="zh-CN" altLang="en-US" sz="2400" kern="1200" dirty="0">
            <a:solidFill>
              <a:srgbClr val="5D9D2F"/>
            </a:solidFill>
            <a:latin typeface="华文新魏" panose="02010800040101010101" pitchFamily="2" charset="-122"/>
            <a:ea typeface="华文新魏" panose="02010800040101010101" pitchFamily="2" charset="-122"/>
          </a:endParaRPr>
        </a:p>
      </dsp:txBody>
      <dsp:txXfrm>
        <a:off x="2402777" y="1007738"/>
        <a:ext cx="4557618" cy="666614"/>
      </dsp:txXfrm>
    </dsp:sp>
    <dsp:sp modelId="{F9D0C58B-08C6-4026-8584-7D29FF417277}">
      <dsp:nvSpPr>
        <dsp:cNvPr id="0" name=""/>
        <dsp:cNvSpPr/>
      </dsp:nvSpPr>
      <dsp:spPr>
        <a:xfrm>
          <a:off x="2402777" y="1841006"/>
          <a:ext cx="4614686" cy="666614"/>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行为主义学派的心理发展理论</a:t>
          </a:r>
          <a:endParaRPr sz="2400" kern="1200"/>
        </a:p>
      </dsp:txBody>
      <dsp:txXfrm>
        <a:off x="2402777" y="1841006"/>
        <a:ext cx="4614686" cy="666614"/>
      </dsp:txXfrm>
    </dsp:sp>
    <dsp:sp modelId="{C88687A5-170A-459B-8A03-7797B219E568}">
      <dsp:nvSpPr>
        <dsp:cNvPr id="0" name=""/>
        <dsp:cNvSpPr/>
      </dsp:nvSpPr>
      <dsp:spPr>
        <a:xfrm>
          <a:off x="2402777" y="2674274"/>
          <a:ext cx="4657497" cy="666614"/>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精神分析学派的心理发展理论</a:t>
          </a:r>
          <a:endParaRPr sz="2400" kern="1200"/>
        </a:p>
      </dsp:txBody>
      <dsp:txXfrm>
        <a:off x="2402777" y="2674274"/>
        <a:ext cx="4657497" cy="666614"/>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1">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6331E6-020A-4EA4-AE4F-4B444196AFB5}"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1913A7-8CB7-4DCF-AF89-10E2F7C6C81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3960155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
        <p:nvSpPr>
          <p:cNvPr id="2" name="矩形 1"/>
          <p:cNvSpPr/>
          <p:nvPr userDrawn="1"/>
        </p:nvSpPr>
        <p:spPr>
          <a:xfrm>
            <a:off x="-5715" y="85725"/>
            <a:ext cx="12204000" cy="1846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Lst>
  <p:hf hdr="0" ftr="0" dt="0"/>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3365"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07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image" Target="../media/image11.jpeg"/><Relationship Id="rId2" Type="http://schemas.openxmlformats.org/officeDocument/2006/relationships/tags" Target="../tags/tag32.xml"/><Relationship Id="rId16" Type="http://schemas.openxmlformats.org/officeDocument/2006/relationships/notesSlide" Target="../notesSlides/notesSlide1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5" Type="http://schemas.openxmlformats.org/officeDocument/2006/relationships/tags" Target="../tags/tag35.xml"/><Relationship Id="rId15" Type="http://schemas.openxmlformats.org/officeDocument/2006/relationships/slideLayout" Target="../slideLayouts/slideLayout5.xml"/><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s>
</file>

<file path=ppt/slides/_rels/slide11.xml.rels><?xml version="1.0" encoding="UTF-8" standalone="yes"?>
<Relationships xmlns="http://schemas.openxmlformats.org/package/2006/relationships"><Relationship Id="rId26" Type="http://schemas.openxmlformats.org/officeDocument/2006/relationships/tags" Target="../tags/tag70.xml"/><Relationship Id="rId21" Type="http://schemas.openxmlformats.org/officeDocument/2006/relationships/tags" Target="../tags/tag65.xml"/><Relationship Id="rId42" Type="http://schemas.openxmlformats.org/officeDocument/2006/relationships/tags" Target="../tags/tag86.xml"/><Relationship Id="rId47" Type="http://schemas.openxmlformats.org/officeDocument/2006/relationships/tags" Target="../tags/tag91.xml"/><Relationship Id="rId63" Type="http://schemas.openxmlformats.org/officeDocument/2006/relationships/tags" Target="../tags/tag107.xml"/><Relationship Id="rId68" Type="http://schemas.openxmlformats.org/officeDocument/2006/relationships/tags" Target="../tags/tag112.xml"/><Relationship Id="rId84" Type="http://schemas.openxmlformats.org/officeDocument/2006/relationships/tags" Target="../tags/tag128.xml"/><Relationship Id="rId89" Type="http://schemas.openxmlformats.org/officeDocument/2006/relationships/tags" Target="../tags/tag133.xml"/><Relationship Id="rId112" Type="http://schemas.openxmlformats.org/officeDocument/2006/relationships/notesSlide" Target="../notesSlides/notesSlide11.xml"/><Relationship Id="rId2" Type="http://schemas.openxmlformats.org/officeDocument/2006/relationships/tags" Target="../tags/tag46.xml"/><Relationship Id="rId16" Type="http://schemas.openxmlformats.org/officeDocument/2006/relationships/tags" Target="../tags/tag60.xml"/><Relationship Id="rId29" Type="http://schemas.openxmlformats.org/officeDocument/2006/relationships/tags" Target="../tags/tag73.xml"/><Relationship Id="rId107" Type="http://schemas.openxmlformats.org/officeDocument/2006/relationships/tags" Target="../tags/tag151.xml"/><Relationship Id="rId11" Type="http://schemas.openxmlformats.org/officeDocument/2006/relationships/tags" Target="../tags/tag55.xml"/><Relationship Id="rId24" Type="http://schemas.openxmlformats.org/officeDocument/2006/relationships/tags" Target="../tags/tag68.xml"/><Relationship Id="rId32" Type="http://schemas.openxmlformats.org/officeDocument/2006/relationships/tags" Target="../tags/tag76.xml"/><Relationship Id="rId37" Type="http://schemas.openxmlformats.org/officeDocument/2006/relationships/tags" Target="../tags/tag81.xml"/><Relationship Id="rId40" Type="http://schemas.openxmlformats.org/officeDocument/2006/relationships/tags" Target="../tags/tag84.xml"/><Relationship Id="rId45" Type="http://schemas.openxmlformats.org/officeDocument/2006/relationships/tags" Target="../tags/tag89.xml"/><Relationship Id="rId53" Type="http://schemas.openxmlformats.org/officeDocument/2006/relationships/tags" Target="../tags/tag97.xml"/><Relationship Id="rId58" Type="http://schemas.openxmlformats.org/officeDocument/2006/relationships/tags" Target="../tags/tag102.xml"/><Relationship Id="rId66" Type="http://schemas.openxmlformats.org/officeDocument/2006/relationships/tags" Target="../tags/tag110.xml"/><Relationship Id="rId74" Type="http://schemas.openxmlformats.org/officeDocument/2006/relationships/tags" Target="../tags/tag118.xml"/><Relationship Id="rId79" Type="http://schemas.openxmlformats.org/officeDocument/2006/relationships/tags" Target="../tags/tag123.xml"/><Relationship Id="rId87" Type="http://schemas.openxmlformats.org/officeDocument/2006/relationships/tags" Target="../tags/tag131.xml"/><Relationship Id="rId102" Type="http://schemas.openxmlformats.org/officeDocument/2006/relationships/tags" Target="../tags/tag146.xml"/><Relationship Id="rId110" Type="http://schemas.openxmlformats.org/officeDocument/2006/relationships/tags" Target="../tags/tag154.xml"/><Relationship Id="rId5" Type="http://schemas.openxmlformats.org/officeDocument/2006/relationships/tags" Target="../tags/tag49.xml"/><Relationship Id="rId61" Type="http://schemas.openxmlformats.org/officeDocument/2006/relationships/tags" Target="../tags/tag105.xml"/><Relationship Id="rId82" Type="http://schemas.openxmlformats.org/officeDocument/2006/relationships/tags" Target="../tags/tag126.xml"/><Relationship Id="rId90" Type="http://schemas.openxmlformats.org/officeDocument/2006/relationships/tags" Target="../tags/tag134.xml"/><Relationship Id="rId95" Type="http://schemas.openxmlformats.org/officeDocument/2006/relationships/tags" Target="../tags/tag139.xml"/><Relationship Id="rId19" Type="http://schemas.openxmlformats.org/officeDocument/2006/relationships/tags" Target="../tags/tag63.xml"/><Relationship Id="rId14" Type="http://schemas.openxmlformats.org/officeDocument/2006/relationships/tags" Target="../tags/tag58.xml"/><Relationship Id="rId22" Type="http://schemas.openxmlformats.org/officeDocument/2006/relationships/tags" Target="../tags/tag66.xml"/><Relationship Id="rId27" Type="http://schemas.openxmlformats.org/officeDocument/2006/relationships/tags" Target="../tags/tag71.xml"/><Relationship Id="rId30" Type="http://schemas.openxmlformats.org/officeDocument/2006/relationships/tags" Target="../tags/tag74.xml"/><Relationship Id="rId35" Type="http://schemas.openxmlformats.org/officeDocument/2006/relationships/tags" Target="../tags/tag79.xml"/><Relationship Id="rId43" Type="http://schemas.openxmlformats.org/officeDocument/2006/relationships/tags" Target="../tags/tag87.xml"/><Relationship Id="rId48" Type="http://schemas.openxmlformats.org/officeDocument/2006/relationships/tags" Target="../tags/tag92.xml"/><Relationship Id="rId56" Type="http://schemas.openxmlformats.org/officeDocument/2006/relationships/tags" Target="../tags/tag100.xml"/><Relationship Id="rId64" Type="http://schemas.openxmlformats.org/officeDocument/2006/relationships/tags" Target="../tags/tag108.xml"/><Relationship Id="rId69" Type="http://schemas.openxmlformats.org/officeDocument/2006/relationships/tags" Target="../tags/tag113.xml"/><Relationship Id="rId77" Type="http://schemas.openxmlformats.org/officeDocument/2006/relationships/tags" Target="../tags/tag121.xml"/><Relationship Id="rId100" Type="http://schemas.openxmlformats.org/officeDocument/2006/relationships/tags" Target="../tags/tag144.xml"/><Relationship Id="rId105" Type="http://schemas.openxmlformats.org/officeDocument/2006/relationships/tags" Target="../tags/tag149.xml"/><Relationship Id="rId113" Type="http://schemas.openxmlformats.org/officeDocument/2006/relationships/image" Target="../media/image12.jpeg"/><Relationship Id="rId8" Type="http://schemas.openxmlformats.org/officeDocument/2006/relationships/tags" Target="../tags/tag52.xml"/><Relationship Id="rId51" Type="http://schemas.openxmlformats.org/officeDocument/2006/relationships/tags" Target="../tags/tag95.xml"/><Relationship Id="rId72" Type="http://schemas.openxmlformats.org/officeDocument/2006/relationships/tags" Target="../tags/tag116.xml"/><Relationship Id="rId80" Type="http://schemas.openxmlformats.org/officeDocument/2006/relationships/tags" Target="../tags/tag124.xml"/><Relationship Id="rId85" Type="http://schemas.openxmlformats.org/officeDocument/2006/relationships/tags" Target="../tags/tag129.xml"/><Relationship Id="rId93" Type="http://schemas.openxmlformats.org/officeDocument/2006/relationships/tags" Target="../tags/tag137.xml"/><Relationship Id="rId98" Type="http://schemas.openxmlformats.org/officeDocument/2006/relationships/tags" Target="../tags/tag142.xml"/><Relationship Id="rId3" Type="http://schemas.openxmlformats.org/officeDocument/2006/relationships/tags" Target="../tags/tag47.xml"/><Relationship Id="rId12" Type="http://schemas.openxmlformats.org/officeDocument/2006/relationships/tags" Target="../tags/tag56.xml"/><Relationship Id="rId17" Type="http://schemas.openxmlformats.org/officeDocument/2006/relationships/tags" Target="../tags/tag61.xml"/><Relationship Id="rId25" Type="http://schemas.openxmlformats.org/officeDocument/2006/relationships/tags" Target="../tags/tag69.xml"/><Relationship Id="rId33" Type="http://schemas.openxmlformats.org/officeDocument/2006/relationships/tags" Target="../tags/tag77.xml"/><Relationship Id="rId38" Type="http://schemas.openxmlformats.org/officeDocument/2006/relationships/tags" Target="../tags/tag82.xml"/><Relationship Id="rId46" Type="http://schemas.openxmlformats.org/officeDocument/2006/relationships/tags" Target="../tags/tag90.xml"/><Relationship Id="rId59" Type="http://schemas.openxmlformats.org/officeDocument/2006/relationships/tags" Target="../tags/tag103.xml"/><Relationship Id="rId67" Type="http://schemas.openxmlformats.org/officeDocument/2006/relationships/tags" Target="../tags/tag111.xml"/><Relationship Id="rId103" Type="http://schemas.openxmlformats.org/officeDocument/2006/relationships/tags" Target="../tags/tag147.xml"/><Relationship Id="rId108" Type="http://schemas.openxmlformats.org/officeDocument/2006/relationships/tags" Target="../tags/tag152.xml"/><Relationship Id="rId20" Type="http://schemas.openxmlformats.org/officeDocument/2006/relationships/tags" Target="../tags/tag64.xml"/><Relationship Id="rId41" Type="http://schemas.openxmlformats.org/officeDocument/2006/relationships/tags" Target="../tags/tag85.xml"/><Relationship Id="rId54" Type="http://schemas.openxmlformats.org/officeDocument/2006/relationships/tags" Target="../tags/tag98.xml"/><Relationship Id="rId62" Type="http://schemas.openxmlformats.org/officeDocument/2006/relationships/tags" Target="../tags/tag106.xml"/><Relationship Id="rId70" Type="http://schemas.openxmlformats.org/officeDocument/2006/relationships/tags" Target="../tags/tag114.xml"/><Relationship Id="rId75" Type="http://schemas.openxmlformats.org/officeDocument/2006/relationships/tags" Target="../tags/tag119.xml"/><Relationship Id="rId83" Type="http://schemas.openxmlformats.org/officeDocument/2006/relationships/tags" Target="../tags/tag127.xml"/><Relationship Id="rId88" Type="http://schemas.openxmlformats.org/officeDocument/2006/relationships/tags" Target="../tags/tag132.xml"/><Relationship Id="rId91" Type="http://schemas.openxmlformats.org/officeDocument/2006/relationships/tags" Target="../tags/tag135.xml"/><Relationship Id="rId96" Type="http://schemas.openxmlformats.org/officeDocument/2006/relationships/tags" Target="../tags/tag140.xml"/><Relationship Id="rId111" Type="http://schemas.openxmlformats.org/officeDocument/2006/relationships/slideLayout" Target="../slideLayouts/slideLayout5.xml"/><Relationship Id="rId1" Type="http://schemas.openxmlformats.org/officeDocument/2006/relationships/tags" Target="../tags/tag45.xml"/><Relationship Id="rId6" Type="http://schemas.openxmlformats.org/officeDocument/2006/relationships/tags" Target="../tags/tag50.xml"/><Relationship Id="rId15" Type="http://schemas.openxmlformats.org/officeDocument/2006/relationships/tags" Target="../tags/tag59.xml"/><Relationship Id="rId23" Type="http://schemas.openxmlformats.org/officeDocument/2006/relationships/tags" Target="../tags/tag67.xml"/><Relationship Id="rId28" Type="http://schemas.openxmlformats.org/officeDocument/2006/relationships/tags" Target="../tags/tag72.xml"/><Relationship Id="rId36" Type="http://schemas.openxmlformats.org/officeDocument/2006/relationships/tags" Target="../tags/tag80.xml"/><Relationship Id="rId49" Type="http://schemas.openxmlformats.org/officeDocument/2006/relationships/tags" Target="../tags/tag93.xml"/><Relationship Id="rId57" Type="http://schemas.openxmlformats.org/officeDocument/2006/relationships/tags" Target="../tags/tag101.xml"/><Relationship Id="rId106" Type="http://schemas.openxmlformats.org/officeDocument/2006/relationships/tags" Target="../tags/tag150.xml"/><Relationship Id="rId10" Type="http://schemas.openxmlformats.org/officeDocument/2006/relationships/tags" Target="../tags/tag54.xml"/><Relationship Id="rId31" Type="http://schemas.openxmlformats.org/officeDocument/2006/relationships/tags" Target="../tags/tag75.xml"/><Relationship Id="rId44" Type="http://schemas.openxmlformats.org/officeDocument/2006/relationships/tags" Target="../tags/tag88.xml"/><Relationship Id="rId52" Type="http://schemas.openxmlformats.org/officeDocument/2006/relationships/tags" Target="../tags/tag96.xml"/><Relationship Id="rId60" Type="http://schemas.openxmlformats.org/officeDocument/2006/relationships/tags" Target="../tags/tag104.xml"/><Relationship Id="rId65" Type="http://schemas.openxmlformats.org/officeDocument/2006/relationships/tags" Target="../tags/tag109.xml"/><Relationship Id="rId73" Type="http://schemas.openxmlformats.org/officeDocument/2006/relationships/tags" Target="../tags/tag117.xml"/><Relationship Id="rId78" Type="http://schemas.openxmlformats.org/officeDocument/2006/relationships/tags" Target="../tags/tag122.xml"/><Relationship Id="rId81" Type="http://schemas.openxmlformats.org/officeDocument/2006/relationships/tags" Target="../tags/tag125.xml"/><Relationship Id="rId86" Type="http://schemas.openxmlformats.org/officeDocument/2006/relationships/tags" Target="../tags/tag130.xml"/><Relationship Id="rId94" Type="http://schemas.openxmlformats.org/officeDocument/2006/relationships/tags" Target="../tags/tag138.xml"/><Relationship Id="rId99" Type="http://schemas.openxmlformats.org/officeDocument/2006/relationships/tags" Target="../tags/tag143.xml"/><Relationship Id="rId101" Type="http://schemas.openxmlformats.org/officeDocument/2006/relationships/tags" Target="../tags/tag145.xml"/><Relationship Id="rId4" Type="http://schemas.openxmlformats.org/officeDocument/2006/relationships/tags" Target="../tags/tag48.xml"/><Relationship Id="rId9" Type="http://schemas.openxmlformats.org/officeDocument/2006/relationships/tags" Target="../tags/tag53.xml"/><Relationship Id="rId13" Type="http://schemas.openxmlformats.org/officeDocument/2006/relationships/tags" Target="../tags/tag57.xml"/><Relationship Id="rId18" Type="http://schemas.openxmlformats.org/officeDocument/2006/relationships/tags" Target="../tags/tag62.xml"/><Relationship Id="rId39" Type="http://schemas.openxmlformats.org/officeDocument/2006/relationships/tags" Target="../tags/tag83.xml"/><Relationship Id="rId109" Type="http://schemas.openxmlformats.org/officeDocument/2006/relationships/tags" Target="../tags/tag153.xml"/><Relationship Id="rId34" Type="http://schemas.openxmlformats.org/officeDocument/2006/relationships/tags" Target="../tags/tag78.xml"/><Relationship Id="rId50" Type="http://schemas.openxmlformats.org/officeDocument/2006/relationships/tags" Target="../tags/tag94.xml"/><Relationship Id="rId55" Type="http://schemas.openxmlformats.org/officeDocument/2006/relationships/tags" Target="../tags/tag99.xml"/><Relationship Id="rId76" Type="http://schemas.openxmlformats.org/officeDocument/2006/relationships/tags" Target="../tags/tag120.xml"/><Relationship Id="rId97" Type="http://schemas.openxmlformats.org/officeDocument/2006/relationships/tags" Target="../tags/tag141.xml"/><Relationship Id="rId104" Type="http://schemas.openxmlformats.org/officeDocument/2006/relationships/tags" Target="../tags/tag148.xml"/><Relationship Id="rId7" Type="http://schemas.openxmlformats.org/officeDocument/2006/relationships/tags" Target="../tags/tag51.xml"/><Relationship Id="rId71" Type="http://schemas.openxmlformats.org/officeDocument/2006/relationships/tags" Target="../tags/tag115.xml"/><Relationship Id="rId92" Type="http://schemas.openxmlformats.org/officeDocument/2006/relationships/tags" Target="../tags/tag13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image" Target="../media/image13.jpeg"/><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notesSlide" Target="../notesSlides/notesSlide13.xml"/><Relationship Id="rId5" Type="http://schemas.openxmlformats.org/officeDocument/2006/relationships/slideLayout" Target="../slideLayouts/slideLayout5.xml"/><Relationship Id="rId4" Type="http://schemas.openxmlformats.org/officeDocument/2006/relationships/tags" Target="../tags/tag158.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161.xml"/><Relationship Id="rId7" Type="http://schemas.openxmlformats.org/officeDocument/2006/relationships/slideLayout" Target="../slideLayouts/slideLayout5.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5" Type="http://schemas.openxmlformats.org/officeDocument/2006/relationships/tags" Target="../tags/tag163.xml"/><Relationship Id="rId10" Type="http://schemas.openxmlformats.org/officeDocument/2006/relationships/image" Target="../media/image15.jpeg"/><Relationship Id="rId4" Type="http://schemas.openxmlformats.org/officeDocument/2006/relationships/tags" Target="../tags/tag162.xml"/><Relationship Id="rId9" Type="http://schemas.openxmlformats.org/officeDocument/2006/relationships/image" Target="../media/image14.jpeg"/></Relationships>
</file>

<file path=ppt/slides/_rels/slide1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167.xml"/><Relationship Id="rId7" Type="http://schemas.openxmlformats.org/officeDocument/2006/relationships/image" Target="../media/image16.jpeg"/><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notesSlide" Target="../notesSlides/notesSlide15.xml"/><Relationship Id="rId5" Type="http://schemas.openxmlformats.org/officeDocument/2006/relationships/slideLayout" Target="../slideLayouts/slideLayout5.xml"/><Relationship Id="rId4" Type="http://schemas.openxmlformats.org/officeDocument/2006/relationships/tags" Target="../tags/tag168.xml"/></Relationships>
</file>

<file path=ppt/slides/_rels/slide1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tags" Target="../tags/tag171.xml"/><Relationship Id="rId7" Type="http://schemas.openxmlformats.org/officeDocument/2006/relationships/slideLayout" Target="../slideLayouts/slideLayout5.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s>
</file>

<file path=ppt/slides/_rels/slide1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tags" Target="../tags/tag177.xml"/><Relationship Id="rId7" Type="http://schemas.openxmlformats.org/officeDocument/2006/relationships/notesSlide" Target="../notesSlides/notesSlide16.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Layout" Target="../slideLayouts/slideLayout5.xml"/><Relationship Id="rId5" Type="http://schemas.openxmlformats.org/officeDocument/2006/relationships/tags" Target="../tags/tag179.xml"/><Relationship Id="rId4" Type="http://schemas.openxmlformats.org/officeDocument/2006/relationships/tags" Target="../tags/tag178.xml"/><Relationship Id="rId9"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tags" Target="../tags/tag187.xml"/><Relationship Id="rId13" Type="http://schemas.openxmlformats.org/officeDocument/2006/relationships/tags" Target="../tags/tag192.xml"/><Relationship Id="rId18" Type="http://schemas.openxmlformats.org/officeDocument/2006/relationships/tags" Target="../tags/tag197.xml"/><Relationship Id="rId26" Type="http://schemas.openxmlformats.org/officeDocument/2006/relationships/tags" Target="../tags/tag205.xml"/><Relationship Id="rId3" Type="http://schemas.openxmlformats.org/officeDocument/2006/relationships/tags" Target="../tags/tag182.xml"/><Relationship Id="rId21" Type="http://schemas.openxmlformats.org/officeDocument/2006/relationships/tags" Target="../tags/tag200.xml"/><Relationship Id="rId34" Type="http://schemas.openxmlformats.org/officeDocument/2006/relationships/image" Target="../media/image21.jpeg"/><Relationship Id="rId7" Type="http://schemas.openxmlformats.org/officeDocument/2006/relationships/tags" Target="../tags/tag186.xml"/><Relationship Id="rId12" Type="http://schemas.openxmlformats.org/officeDocument/2006/relationships/tags" Target="../tags/tag191.xml"/><Relationship Id="rId17" Type="http://schemas.openxmlformats.org/officeDocument/2006/relationships/tags" Target="../tags/tag196.xml"/><Relationship Id="rId25" Type="http://schemas.openxmlformats.org/officeDocument/2006/relationships/tags" Target="../tags/tag204.xml"/><Relationship Id="rId33" Type="http://schemas.openxmlformats.org/officeDocument/2006/relationships/notesSlide" Target="../notesSlides/notesSlide18.xml"/><Relationship Id="rId2" Type="http://schemas.openxmlformats.org/officeDocument/2006/relationships/tags" Target="../tags/tag181.xml"/><Relationship Id="rId16" Type="http://schemas.openxmlformats.org/officeDocument/2006/relationships/tags" Target="../tags/tag195.xml"/><Relationship Id="rId20" Type="http://schemas.openxmlformats.org/officeDocument/2006/relationships/tags" Target="../tags/tag199.xml"/><Relationship Id="rId29" Type="http://schemas.openxmlformats.org/officeDocument/2006/relationships/tags" Target="../tags/tag208.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tags" Target="../tags/tag190.xml"/><Relationship Id="rId24" Type="http://schemas.openxmlformats.org/officeDocument/2006/relationships/tags" Target="../tags/tag203.xml"/><Relationship Id="rId32" Type="http://schemas.openxmlformats.org/officeDocument/2006/relationships/slideLayout" Target="../slideLayouts/slideLayout5.xml"/><Relationship Id="rId5" Type="http://schemas.openxmlformats.org/officeDocument/2006/relationships/tags" Target="../tags/tag184.xml"/><Relationship Id="rId15" Type="http://schemas.openxmlformats.org/officeDocument/2006/relationships/tags" Target="../tags/tag194.xml"/><Relationship Id="rId23" Type="http://schemas.openxmlformats.org/officeDocument/2006/relationships/tags" Target="../tags/tag202.xml"/><Relationship Id="rId28" Type="http://schemas.openxmlformats.org/officeDocument/2006/relationships/tags" Target="../tags/tag207.xml"/><Relationship Id="rId10" Type="http://schemas.openxmlformats.org/officeDocument/2006/relationships/tags" Target="../tags/tag189.xml"/><Relationship Id="rId19" Type="http://schemas.openxmlformats.org/officeDocument/2006/relationships/tags" Target="../tags/tag198.xml"/><Relationship Id="rId31" Type="http://schemas.openxmlformats.org/officeDocument/2006/relationships/tags" Target="../tags/tag210.xml"/><Relationship Id="rId4" Type="http://schemas.openxmlformats.org/officeDocument/2006/relationships/tags" Target="../tags/tag183.xml"/><Relationship Id="rId9" Type="http://schemas.openxmlformats.org/officeDocument/2006/relationships/tags" Target="../tags/tag188.xml"/><Relationship Id="rId14" Type="http://schemas.openxmlformats.org/officeDocument/2006/relationships/tags" Target="../tags/tag193.xml"/><Relationship Id="rId22" Type="http://schemas.openxmlformats.org/officeDocument/2006/relationships/tags" Target="../tags/tag201.xml"/><Relationship Id="rId27" Type="http://schemas.openxmlformats.org/officeDocument/2006/relationships/tags" Target="../tags/tag206.xml"/><Relationship Id="rId30" Type="http://schemas.openxmlformats.org/officeDocument/2006/relationships/tags" Target="../tags/tag20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213.xml"/><Relationship Id="rId7" Type="http://schemas.openxmlformats.org/officeDocument/2006/relationships/tags" Target="../tags/tag217.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9" Type="http://schemas.openxmlformats.org/officeDocument/2006/relationships/image" Target="../media/image22.jpe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220.xml"/><Relationship Id="rId7" Type="http://schemas.openxmlformats.org/officeDocument/2006/relationships/tags" Target="../tags/tag224.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9" Type="http://schemas.openxmlformats.org/officeDocument/2006/relationships/image" Target="../media/image22.jpeg"/></Relationships>
</file>

<file path=ppt/slides/_rels/slide2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227.xml"/><Relationship Id="rId7" Type="http://schemas.openxmlformats.org/officeDocument/2006/relationships/notesSlide" Target="../notesSlides/notesSlide19.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slideLayout" Target="../slideLayouts/slideLayout5.xml"/><Relationship Id="rId5" Type="http://schemas.openxmlformats.org/officeDocument/2006/relationships/tags" Target="../tags/tag229.xml"/><Relationship Id="rId4" Type="http://schemas.openxmlformats.org/officeDocument/2006/relationships/tags" Target="../tags/tag228.xml"/></Relationships>
</file>

<file path=ppt/slides/_rels/slide23.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4"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4"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tags" Target="../tags/tag243.xml"/><Relationship Id="rId3" Type="http://schemas.openxmlformats.org/officeDocument/2006/relationships/tags" Target="../tags/tag238.xml"/><Relationship Id="rId7" Type="http://schemas.openxmlformats.org/officeDocument/2006/relationships/tags" Target="../tags/tag242.xml"/><Relationship Id="rId12" Type="http://schemas.openxmlformats.org/officeDocument/2006/relationships/image" Target="../media/image24.jpeg"/><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11" Type="http://schemas.openxmlformats.org/officeDocument/2006/relationships/notesSlide" Target="../notesSlides/notesSlide20.xml"/><Relationship Id="rId5" Type="http://schemas.openxmlformats.org/officeDocument/2006/relationships/tags" Target="../tags/tag240.xml"/><Relationship Id="rId10" Type="http://schemas.openxmlformats.org/officeDocument/2006/relationships/slideLayout" Target="../slideLayouts/slideLayout5.xml"/><Relationship Id="rId4" Type="http://schemas.openxmlformats.org/officeDocument/2006/relationships/tags" Target="../tags/tag239.xml"/><Relationship Id="rId9" Type="http://schemas.openxmlformats.org/officeDocument/2006/relationships/tags" Target="../tags/tag24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5.png"/><Relationship Id="rId4"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3.xml"/><Relationship Id="rId7" Type="http://schemas.openxmlformats.org/officeDocument/2006/relationships/notesSlide" Target="../notesSlides/notesSlide5.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5.xml"/><Relationship Id="rId5" Type="http://schemas.openxmlformats.org/officeDocument/2006/relationships/tags" Target="../tags/tag5.xml"/><Relationship Id="rId4" Type="http://schemas.openxmlformats.org/officeDocument/2006/relationships/tags" Target="../tags/tag4.xml"/></Relationships>
</file>

<file path=ppt/slides/_rels/slide6.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8.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notesSlide" Target="../notesSlides/notesSlide6.xml"/><Relationship Id="rId5" Type="http://schemas.openxmlformats.org/officeDocument/2006/relationships/tags" Target="../tags/tag10.xml"/><Relationship Id="rId10" Type="http://schemas.openxmlformats.org/officeDocument/2006/relationships/slideLayout" Target="../slideLayouts/slideLayout5.xml"/><Relationship Id="rId4" Type="http://schemas.openxmlformats.org/officeDocument/2006/relationships/tags" Target="../tags/tag9.xml"/><Relationship Id="rId9" Type="http://schemas.openxmlformats.org/officeDocument/2006/relationships/tags" Target="../tags/tag14.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17.xml"/><Relationship Id="rId7" Type="http://schemas.openxmlformats.org/officeDocument/2006/relationships/slideLayout" Target="../slideLayouts/slideLayout5.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9"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image" Target="../media/image10.jpeg"/><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notesSlide" Target="../notesSlides/notesSlide9.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slideLayout" Target="../slideLayouts/slideLayout5.xml"/><Relationship Id="rId5" Type="http://schemas.openxmlformats.org/officeDocument/2006/relationships/tags" Target="../tags/tag2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4"/>
          <p:cNvSpPr txBox="1"/>
          <p:nvPr/>
        </p:nvSpPr>
        <p:spPr>
          <a:xfrm>
            <a:off x="3574382" y="2458655"/>
            <a:ext cx="4620708" cy="522971"/>
          </a:xfrm>
          <a:prstGeom prst="rect">
            <a:avLst/>
          </a:prstGeom>
          <a:noFill/>
        </p:spPr>
        <p:txBody>
          <a:bodyPr wrap="none" rtlCol="0">
            <a:spAutoFit/>
          </a:bodyPr>
          <a:lstStyle/>
          <a:p>
            <a:pPr algn="ctr"/>
            <a:r>
              <a:rPr lang="zh-CN" altLang="en-US" sz="2800" spc="600" dirty="0">
                <a:solidFill>
                  <a:schemeClr val="bg1"/>
                </a:solidFill>
                <a:latin typeface="张海山锐线体简" panose="02000000000000000000" pitchFamily="2" charset="-122"/>
                <a:ea typeface="张海山锐线体简" panose="02000000000000000000" pitchFamily="2" charset="-122"/>
              </a:rPr>
              <a:t>夏</a:t>
            </a:r>
            <a:r>
              <a:rPr lang="en-US" altLang="zh-CN" sz="2800" spc="600" dirty="0">
                <a:solidFill>
                  <a:schemeClr val="bg1"/>
                </a:solidFill>
                <a:latin typeface="张海山锐线体简" panose="02000000000000000000" pitchFamily="2" charset="-122"/>
                <a:ea typeface="张海山锐线体简" panose="02000000000000000000" pitchFamily="2" charset="-122"/>
              </a:rPr>
              <a:t>/</a:t>
            </a:r>
            <a:r>
              <a:rPr lang="zh-CN" altLang="en-US" sz="2800" spc="600" dirty="0">
                <a:solidFill>
                  <a:schemeClr val="bg1"/>
                </a:solidFill>
                <a:latin typeface="张海山锐线体简" panose="02000000000000000000" pitchFamily="2" charset="-122"/>
                <a:ea typeface="张海山锐线体简" panose="02000000000000000000" pitchFamily="2" charset="-122"/>
              </a:rPr>
              <a:t>季</a:t>
            </a:r>
            <a:r>
              <a:rPr lang="en-US" altLang="zh-CN" sz="2800" spc="600" dirty="0">
                <a:solidFill>
                  <a:schemeClr val="bg1"/>
                </a:solidFill>
                <a:latin typeface="张海山锐线体简" panose="02000000000000000000" pitchFamily="2" charset="-122"/>
                <a:ea typeface="张海山锐线体简" panose="02000000000000000000" pitchFamily="2" charset="-122"/>
              </a:rPr>
              <a:t>/</a:t>
            </a:r>
            <a:r>
              <a:rPr lang="zh-CN" altLang="en-US" sz="2800" spc="600" dirty="0">
                <a:solidFill>
                  <a:schemeClr val="bg1"/>
                </a:solidFill>
                <a:latin typeface="张海山锐线体简" panose="02000000000000000000" pitchFamily="2" charset="-122"/>
                <a:ea typeface="张海山锐线体简" panose="02000000000000000000" pitchFamily="2" charset="-122"/>
              </a:rPr>
              <a:t>教</a:t>
            </a:r>
            <a:r>
              <a:rPr lang="en-US" altLang="zh-CN" sz="2800" spc="600" dirty="0">
                <a:solidFill>
                  <a:schemeClr val="bg1"/>
                </a:solidFill>
                <a:latin typeface="张海山锐线体简" panose="02000000000000000000" pitchFamily="2" charset="-122"/>
                <a:ea typeface="张海山锐线体简" panose="02000000000000000000" pitchFamily="2" charset="-122"/>
              </a:rPr>
              <a:t>/</a:t>
            </a:r>
            <a:r>
              <a:rPr lang="zh-CN" altLang="en-US" sz="2800" spc="600" dirty="0">
                <a:solidFill>
                  <a:schemeClr val="bg1"/>
                </a:solidFill>
                <a:latin typeface="张海山锐线体简" panose="02000000000000000000" pitchFamily="2" charset="-122"/>
                <a:ea typeface="张海山锐线体简" panose="02000000000000000000" pitchFamily="2" charset="-122"/>
              </a:rPr>
              <a:t>育</a:t>
            </a:r>
            <a:r>
              <a:rPr lang="en-US" altLang="zh-CN" sz="2800" spc="600" dirty="0">
                <a:solidFill>
                  <a:schemeClr val="bg1"/>
                </a:solidFill>
                <a:latin typeface="张海山锐线体简" panose="02000000000000000000" pitchFamily="2" charset="-122"/>
                <a:ea typeface="张海山锐线体简" panose="02000000000000000000" pitchFamily="2" charset="-122"/>
              </a:rPr>
              <a:t>/</a:t>
            </a:r>
            <a:r>
              <a:rPr lang="zh-CN" altLang="en-US" sz="2800" spc="600" dirty="0">
                <a:solidFill>
                  <a:schemeClr val="bg1"/>
                </a:solidFill>
                <a:latin typeface="张海山锐线体简" panose="02000000000000000000" pitchFamily="2" charset="-122"/>
                <a:ea typeface="张海山锐线体简" panose="02000000000000000000" pitchFamily="2" charset="-122"/>
              </a:rPr>
              <a:t>类</a:t>
            </a:r>
            <a:r>
              <a:rPr lang="en-US" altLang="zh-CN" sz="2800" spc="600" dirty="0">
                <a:solidFill>
                  <a:schemeClr val="bg1"/>
                </a:solidFill>
                <a:latin typeface="张海山锐线体简" panose="02000000000000000000" pitchFamily="2" charset="-122"/>
                <a:ea typeface="张海山锐线体简" panose="02000000000000000000" pitchFamily="2" charset="-122"/>
              </a:rPr>
              <a:t>/</a:t>
            </a:r>
            <a:r>
              <a:rPr lang="zh-CN" altLang="en-US" sz="2800" spc="600" dirty="0">
                <a:solidFill>
                  <a:schemeClr val="bg1"/>
                </a:solidFill>
                <a:latin typeface="张海山锐线体简" panose="02000000000000000000" pitchFamily="2" charset="-122"/>
                <a:ea typeface="张海山锐线体简" panose="02000000000000000000" pitchFamily="2" charset="-122"/>
              </a:rPr>
              <a:t>通</a:t>
            </a:r>
            <a:r>
              <a:rPr lang="en-US" altLang="zh-CN" sz="2800" spc="600" dirty="0">
                <a:solidFill>
                  <a:schemeClr val="bg1"/>
                </a:solidFill>
                <a:latin typeface="张海山锐线体简" panose="02000000000000000000" pitchFamily="2" charset="-122"/>
                <a:ea typeface="张海山锐线体简" panose="02000000000000000000" pitchFamily="2" charset="-122"/>
              </a:rPr>
              <a:t>/</a:t>
            </a:r>
            <a:r>
              <a:rPr lang="zh-CN" altLang="en-US" sz="2800" spc="600" dirty="0">
                <a:solidFill>
                  <a:schemeClr val="bg1"/>
                </a:solidFill>
                <a:latin typeface="张海山锐线体简" panose="02000000000000000000" pitchFamily="2" charset="-122"/>
                <a:ea typeface="张海山锐线体简" panose="02000000000000000000" pitchFamily="2" charset="-122"/>
              </a:rPr>
              <a:t>用</a:t>
            </a:r>
            <a:endParaRPr lang="en-US" altLang="zh-CN" sz="2800" spc="600" dirty="0">
              <a:solidFill>
                <a:schemeClr val="bg1"/>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1956240" y="1602121"/>
            <a:ext cx="8279130" cy="1876425"/>
          </a:xfrm>
          <a:prstGeom prst="rect">
            <a:avLst/>
          </a:prstGeom>
          <a:noFill/>
        </p:spPr>
        <p:txBody>
          <a:bodyPr wrap="none" rtlCol="0">
            <a:spAutoFit/>
          </a:bodyPr>
          <a:lstStyle/>
          <a:p>
            <a:pPr algn="ctr"/>
            <a:r>
              <a:rPr lang="zh-CN" altLang="en-US" sz="4000" spc="-150" dirty="0">
                <a:solidFill>
                  <a:srgbClr val="519B5C"/>
                </a:solidFill>
                <a:latin typeface="华文新魏" panose="02010800040101010101" pitchFamily="2" charset="-122"/>
                <a:ea typeface="华文新魏" panose="02010800040101010101" pitchFamily="2" charset="-122"/>
              </a:rPr>
              <a:t>          </a:t>
            </a:r>
            <a:r>
              <a:rPr lang="zh-CN" altLang="en-US" sz="5400" spc="-150" dirty="0">
                <a:solidFill>
                  <a:srgbClr val="FF0000"/>
                </a:solidFill>
                <a:latin typeface="华文新魏" panose="02010800040101010101" pitchFamily="2" charset="-122"/>
                <a:ea typeface="华文新魏" panose="02010800040101010101" pitchFamily="2" charset="-122"/>
              </a:rPr>
              <a:t>第二章</a:t>
            </a:r>
            <a:r>
              <a:rPr lang="zh-CN" altLang="en-US" sz="7200" spc="-150" dirty="0">
                <a:solidFill>
                  <a:srgbClr val="519B5C"/>
                </a:solidFill>
                <a:latin typeface="华文新魏" panose="02010800040101010101" pitchFamily="2" charset="-122"/>
                <a:ea typeface="华文新魏" panose="02010800040101010101" pitchFamily="2" charset="-122"/>
              </a:rPr>
              <a:t>　 </a:t>
            </a:r>
            <a:endParaRPr lang="en-US" altLang="zh-CN" sz="7200" spc="-150" dirty="0">
              <a:solidFill>
                <a:srgbClr val="519B5C"/>
              </a:solidFill>
              <a:latin typeface="华文新魏" panose="02010800040101010101" pitchFamily="2" charset="-122"/>
              <a:ea typeface="华文新魏" panose="02010800040101010101" pitchFamily="2" charset="-122"/>
            </a:endParaRPr>
          </a:p>
          <a:p>
            <a:pPr algn="ctr"/>
            <a:r>
              <a:rPr lang="zh-CN" altLang="en-US" sz="4400" spc="-150" dirty="0">
                <a:solidFill>
                  <a:srgbClr val="519B5C"/>
                </a:solidFill>
                <a:latin typeface="华文新魏" panose="02010800040101010101" pitchFamily="2" charset="-122"/>
                <a:ea typeface="华文新魏" panose="02010800040101010101" pitchFamily="2" charset="-122"/>
              </a:rPr>
              <a:t>学前儿童心理发展的主要理论流派</a:t>
            </a:r>
            <a:endParaRPr lang="en-US" altLang="zh-CN" sz="4400" spc="-150" dirty="0">
              <a:solidFill>
                <a:srgbClr val="519B5C"/>
              </a:solidFill>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30000"/>
                                  </p:iterate>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4849"/>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p:cNvSpPr/>
          <p:nvPr>
            <p:custDataLst>
              <p:tags r:id="rId2"/>
            </p:custDataLst>
          </p:nvPr>
        </p:nvSpPr>
        <p:spPr>
          <a:xfrm rot="10800000">
            <a:off x="513373" y="502779"/>
            <a:ext cx="449943" cy="482848"/>
          </a:xfrm>
          <a:custGeom>
            <a:avLst/>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3"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rgbClr val="5D9D2F"/>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30" name="直接连接符 29"/>
          <p:cNvCxnSpPr/>
          <p:nvPr>
            <p:custDataLst>
              <p:tags r:id="rId3"/>
            </p:custDataLst>
          </p:nvPr>
        </p:nvCxnSpPr>
        <p:spPr>
          <a:xfrm>
            <a:off x="6778247" y="4799843"/>
            <a:ext cx="0" cy="1471564"/>
          </a:xfrm>
          <a:prstGeom prst="line">
            <a:avLst/>
          </a:prstGeom>
          <a:noFill/>
          <a:ln w="12700" cap="flat" cmpd="sng" algn="ctr">
            <a:solidFill>
              <a:srgbClr val="FFFFFF">
                <a:lumMod val="75000"/>
              </a:srgbClr>
            </a:solidFill>
            <a:prstDash val="dash"/>
            <a:miter lim="800000"/>
          </a:ln>
          <a:effectLst/>
        </p:spPr>
      </p:cxnSp>
      <p:sp>
        <p:nvSpPr>
          <p:cNvPr id="11" name="矩形 10"/>
          <p:cNvSpPr/>
          <p:nvPr>
            <p:custDataLst>
              <p:tags r:id="rId4"/>
            </p:custDataLst>
          </p:nvPr>
        </p:nvSpPr>
        <p:spPr>
          <a:xfrm>
            <a:off x="513080" y="1417320"/>
            <a:ext cx="7665085" cy="3010535"/>
          </a:xfrm>
          <a:prstGeom prst="rect">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4" name="图片 13"/>
          <p:cNvPicPr>
            <a:picLocks noChangeAspect="1"/>
          </p:cNvPicPr>
          <p:nvPr>
            <p:custDataLst>
              <p:tags r:id="rId5"/>
            </p:custDataLst>
          </p:nvPr>
        </p:nvPicPr>
        <p:blipFill>
          <a:blip r:embed="rId17"/>
          <a:srcRect l="9510" r="9510"/>
          <a:stretch>
            <a:fillRect/>
          </a:stretch>
        </p:blipFill>
        <p:spPr>
          <a:xfrm>
            <a:off x="8177926" y="1417461"/>
            <a:ext cx="4014074" cy="3010555"/>
          </a:xfrm>
          <a:prstGeom prst="rect">
            <a:avLst/>
          </a:prstGeom>
        </p:spPr>
      </p:pic>
      <p:sp>
        <p:nvSpPr>
          <p:cNvPr id="15" name="任意多边形: 形状 15"/>
          <p:cNvSpPr/>
          <p:nvPr>
            <p:custDataLst>
              <p:tags r:id="rId6"/>
            </p:custDataLst>
          </p:nvPr>
        </p:nvSpPr>
        <p:spPr>
          <a:xfrm>
            <a:off x="7204574" y="2668442"/>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p:cNvSpPr/>
          <p:nvPr>
            <p:custDataLst>
              <p:tags r:id="rId7"/>
            </p:custDataLst>
          </p:nvPr>
        </p:nvSpPr>
        <p:spPr>
          <a:xfrm>
            <a:off x="513371" y="1417461"/>
            <a:ext cx="110743" cy="3010555"/>
          </a:xfrm>
          <a:prstGeom prst="rect">
            <a:avLst/>
          </a:pr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文本框 30"/>
          <p:cNvSpPr txBox="1"/>
          <p:nvPr>
            <p:custDataLst>
              <p:tags r:id="rId8"/>
            </p:custDataLst>
          </p:nvPr>
        </p:nvSpPr>
        <p:spPr>
          <a:xfrm>
            <a:off x="1069340" y="2147570"/>
            <a:ext cx="5518150" cy="21558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444500" algn="just">
              <a:lnSpc>
                <a:spcPct val="150000"/>
              </a:lnSpc>
              <a:spcBef>
                <a:spcPts val="0"/>
              </a:spcBef>
              <a:spcAft>
                <a:spcPts val="1000"/>
              </a:spcAft>
              <a:buSzPct val="100000"/>
              <a:extLst>
                <a:ext uri="{35155182-B16C-46BC-9424-99874614C6A1}">
                  <wpsdc:indentchars xmlns="" xmlns:wpsdc="http://www.wps.cn/officeDocument/2017/drawingmlCustomData" val="200" checksum="909944644"/>
                </a:ext>
              </a:extLst>
            </a:pPr>
            <a:r>
              <a:rPr lang="zh-CN" altLang="en-US" dirty="0">
                <a:solidFill>
                  <a:schemeClr val="tx1">
                    <a:lumMod val="65000"/>
                    <a:lumOff val="35000"/>
                  </a:schemeClr>
                </a:solidFill>
                <a:latin typeface="黑体" panose="02010609060101010101" charset="-122"/>
                <a:ea typeface="黑体" panose="02010609060101010101" charset="-122"/>
                <a:sym typeface="+mn-ea"/>
              </a:rPr>
              <a:t>维果斯基认为至少要确定两种发展的水平。第一种水平是现有发展水平，就是指由于一定的已经完成的发展系统的结果而形成的心理机能的发展水平。第二种是在有指导的情况下借别人的帮助所达到的解决问题的水平，也是通过教学所获得的潜力。</a:t>
            </a:r>
            <a:endParaRPr lang="zh-CN" altLang="en-US" sz="1600" dirty="0">
              <a:solidFill>
                <a:srgbClr val="000000">
                  <a:lumMod val="50000"/>
                  <a:lumOff val="50000"/>
                </a:srgbClr>
              </a:solidFill>
              <a:latin typeface="黑体" panose="02010609060101010101" charset="-122"/>
              <a:ea typeface="黑体" panose="02010609060101010101" charset="-122"/>
            </a:endParaRPr>
          </a:p>
        </p:txBody>
      </p:sp>
      <p:sp>
        <p:nvSpPr>
          <p:cNvPr id="20" name="文本框 19"/>
          <p:cNvSpPr txBox="1"/>
          <p:nvPr>
            <p:custDataLst>
              <p:tags r:id="rId9"/>
            </p:custDataLst>
          </p:nvPr>
        </p:nvSpPr>
        <p:spPr>
          <a:xfrm>
            <a:off x="1069340" y="5193030"/>
            <a:ext cx="5281930" cy="639445"/>
          </a:xfrm>
          <a:prstGeom prst="rect">
            <a:avLst/>
          </a:prstGeom>
          <a:noFill/>
        </p:spPr>
        <p:txBody>
          <a:bodyPr wrap="square" lIns="101600" tIns="0" rIns="82550" bIns="0" rtlCol="0">
            <a:spAutoFit/>
          </a:bodyPr>
          <a:lstStyle/>
          <a:p>
            <a:pPr marL="0" lvl="0" indent="406400" algn="l" fontAlgn="auto">
              <a:lnSpc>
                <a:spcPct val="130000"/>
              </a:lnSpc>
              <a:spcBef>
                <a:spcPts val="0"/>
              </a:spcBef>
              <a:spcAft>
                <a:spcPts val="0"/>
              </a:spcAft>
              <a:buSzPct val="100000"/>
              <a:extLst>
                <a:ext uri="{35155182-B16C-46BC-9424-99874614C6A1}">
                  <wpsdc:indentchars xmlns="" xmlns:wpsdc="http://www.wps.cn/officeDocument/2017/drawingmlCustomData" val="200" checksum="1740828767"/>
                </a:ext>
              </a:extLst>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根据上述思想，维果斯基提出“教学应当走在发展的前面”。这是他对教学与发展关系问题的最主要的理论。</a:t>
            </a:r>
            <a:endParaRPr lang="zh-CN" altLang="en-US" sz="1600" spc="15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endParaRPr>
          </a:p>
        </p:txBody>
      </p:sp>
      <p:sp>
        <p:nvSpPr>
          <p:cNvPr id="21" name="文本框 20"/>
          <p:cNvSpPr txBox="1"/>
          <p:nvPr>
            <p:custDataLst>
              <p:tags r:id="rId10"/>
            </p:custDataLst>
          </p:nvPr>
        </p:nvSpPr>
        <p:spPr>
          <a:xfrm>
            <a:off x="7204710" y="5193030"/>
            <a:ext cx="3778885" cy="107823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0"/>
              </a:spcBef>
              <a:spcAft>
                <a:spcPts val="1000"/>
              </a:spcAft>
              <a:buSzPct val="100000"/>
            </a:pPr>
            <a:r>
              <a:rPr lang="zh-CN" altLang="en-US" dirty="0">
                <a:solidFill>
                  <a:schemeClr val="tx1">
                    <a:lumMod val="65000"/>
                    <a:lumOff val="35000"/>
                  </a:schemeClr>
                </a:solidFill>
                <a:latin typeface="黑体" panose="02010609060101010101" charset="-122"/>
                <a:ea typeface="黑体" panose="02010609060101010101" charset="-122"/>
                <a:sym typeface="+mn-ea"/>
              </a:rPr>
              <a:t>儿童的最近发展区是动态的，是不断发展的，教学要随着儿童年龄和水平的变化寻找最佳期限。</a:t>
            </a:r>
            <a:endParaRPr lang="zh-CN" altLang="en-US" sz="1600" dirty="0">
              <a:solidFill>
                <a:schemeClr val="tx1">
                  <a:lumMod val="65000"/>
                  <a:lumOff val="35000"/>
                </a:schemeClr>
              </a:solidFill>
              <a:latin typeface="黑体" panose="02010609060101010101" charset="-122"/>
              <a:ea typeface="黑体" panose="02010609060101010101" charset="-122"/>
              <a:sym typeface="+mn-ea"/>
            </a:endParaRPr>
          </a:p>
        </p:txBody>
      </p:sp>
      <p:sp>
        <p:nvSpPr>
          <p:cNvPr id="22" name="文本框 21"/>
          <p:cNvSpPr txBox="1"/>
          <p:nvPr>
            <p:custDataLst>
              <p:tags r:id="rId11"/>
            </p:custDataLst>
          </p:nvPr>
        </p:nvSpPr>
        <p:spPr>
          <a:xfrm>
            <a:off x="1069340" y="1650365"/>
            <a:ext cx="5518150" cy="381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000" b="1" dirty="0">
                <a:solidFill>
                  <a:schemeClr val="tx1"/>
                </a:solidFill>
                <a:latin typeface="黑体" panose="02010609060101010101" charset="-122"/>
                <a:ea typeface="黑体" panose="02010609060101010101" charset="-122"/>
                <a:sym typeface="+mn-ea"/>
              </a:rPr>
              <a:t>（一）最近发展区</a:t>
            </a:r>
          </a:p>
        </p:txBody>
      </p:sp>
      <p:sp>
        <p:nvSpPr>
          <p:cNvPr id="23" name="文本框 22"/>
          <p:cNvSpPr txBox="1"/>
          <p:nvPr>
            <p:custDataLst>
              <p:tags r:id="rId12"/>
            </p:custDataLst>
          </p:nvPr>
        </p:nvSpPr>
        <p:spPr>
          <a:xfrm>
            <a:off x="7204710" y="4697095"/>
            <a:ext cx="3778885" cy="381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000" dirty="0">
                <a:solidFill>
                  <a:schemeClr val="tx1"/>
                </a:solidFill>
                <a:latin typeface="黑体" panose="02010609060101010101" charset="-122"/>
                <a:ea typeface="黑体" panose="02010609060101010101" charset="-122"/>
                <a:sym typeface="+mn-ea"/>
              </a:rPr>
              <a:t>（三）学习的最佳期限</a:t>
            </a:r>
            <a:endParaRPr lang="zh-CN" altLang="en-US" sz="2000" b="1" dirty="0">
              <a:solidFill>
                <a:schemeClr val="tx1"/>
              </a:solidFill>
              <a:latin typeface="黑体" panose="02010609060101010101" charset="-122"/>
              <a:ea typeface="黑体" panose="02010609060101010101" charset="-122"/>
              <a:sym typeface="+mn-ea"/>
            </a:endParaRPr>
          </a:p>
        </p:txBody>
      </p:sp>
      <p:sp>
        <p:nvSpPr>
          <p:cNvPr id="24" name="文本框 23"/>
          <p:cNvSpPr txBox="1"/>
          <p:nvPr>
            <p:custDataLst>
              <p:tags r:id="rId13"/>
            </p:custDataLst>
          </p:nvPr>
        </p:nvSpPr>
        <p:spPr>
          <a:xfrm>
            <a:off x="1069340" y="4697095"/>
            <a:ext cx="5281930" cy="38100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r>
              <a:rPr lang="zh-CN" altLang="en-US" sz="2000" b="1" dirty="0">
                <a:solidFill>
                  <a:schemeClr val="tx1"/>
                </a:solidFill>
                <a:latin typeface="黑体" panose="02010609060101010101" charset="-122"/>
                <a:ea typeface="黑体" panose="02010609060101010101" charset="-122"/>
                <a:sym typeface="+mn-ea"/>
              </a:rPr>
              <a:t>（二）教学与发展的关系</a:t>
            </a:r>
          </a:p>
        </p:txBody>
      </p:sp>
      <p:sp>
        <p:nvSpPr>
          <p:cNvPr id="25" name="文本框 24"/>
          <p:cNvSpPr txBox="1"/>
          <p:nvPr>
            <p:custDataLst>
              <p:tags r:id="rId14"/>
            </p:custDataLst>
          </p:nvPr>
        </p:nvSpPr>
        <p:spPr>
          <a:xfrm>
            <a:off x="1069200" y="676419"/>
            <a:ext cx="10566400" cy="62484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dirty="0">
                <a:latin typeface="Arial" panose="020B0604020202020204" pitchFamily="34" charset="0"/>
                <a:ea typeface="微软雅黑" panose="020B0503020204020204" pitchFamily="34" charset="-122"/>
              </a:rPr>
              <a:t>二、教学与儿童的心理发展</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任意多边形: 形状 259"/>
          <p:cNvSpPr/>
          <p:nvPr>
            <p:custDataLst>
              <p:tags r:id="rId2"/>
            </p:custDataLst>
          </p:nvPr>
        </p:nvSpPr>
        <p:spPr>
          <a:xfrm flipH="1" flipV="1">
            <a:off x="13970"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261" name="任意多边形: 形状 260"/>
          <p:cNvSpPr/>
          <p:nvPr>
            <p:custDataLst>
              <p:tags r:id="rId3"/>
            </p:custDataLst>
          </p:nvPr>
        </p:nvSpPr>
        <p:spPr>
          <a:xfrm>
            <a:off x="874077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grpSp>
        <p:nvGrpSpPr>
          <p:cNvPr id="5" name="组合 4"/>
          <p:cNvGrpSpPr/>
          <p:nvPr/>
        </p:nvGrpSpPr>
        <p:grpSpPr>
          <a:xfrm>
            <a:off x="10503535" y="1536065"/>
            <a:ext cx="1310640" cy="1311910"/>
            <a:chOff x="16541" y="2419"/>
            <a:chExt cx="2064" cy="2066"/>
          </a:xfrm>
          <a:solidFill>
            <a:srgbClr val="92D050"/>
          </a:solidFill>
        </p:grpSpPr>
        <p:sp>
          <p:nvSpPr>
            <p:cNvPr id="364" name="任意多边形: 形状 136"/>
            <p:cNvSpPr/>
            <p:nvPr>
              <p:custDataLst>
                <p:tags r:id="rId11"/>
              </p:custDataLst>
            </p:nvPr>
          </p:nvSpPr>
          <p:spPr>
            <a:xfrm>
              <a:off x="16765" y="2419"/>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65" name="任意多边形: 形状 137"/>
            <p:cNvSpPr/>
            <p:nvPr>
              <p:custDataLst>
                <p:tags r:id="rId12"/>
              </p:custDataLst>
            </p:nvPr>
          </p:nvSpPr>
          <p:spPr>
            <a:xfrm>
              <a:off x="16989" y="2419"/>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66" name="任意多边形: 形状 138"/>
            <p:cNvSpPr/>
            <p:nvPr>
              <p:custDataLst>
                <p:tags r:id="rId13"/>
              </p:custDataLst>
            </p:nvPr>
          </p:nvSpPr>
          <p:spPr>
            <a:xfrm>
              <a:off x="17213" y="2419"/>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67" name="任意多边形: 形状 139"/>
            <p:cNvSpPr/>
            <p:nvPr>
              <p:custDataLst>
                <p:tags r:id="rId14"/>
              </p:custDataLst>
            </p:nvPr>
          </p:nvSpPr>
          <p:spPr>
            <a:xfrm>
              <a:off x="17439" y="2419"/>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68" name="任意多边形: 形状 140"/>
            <p:cNvSpPr/>
            <p:nvPr>
              <p:custDataLst>
                <p:tags r:id="rId15"/>
              </p:custDataLst>
            </p:nvPr>
          </p:nvSpPr>
          <p:spPr>
            <a:xfrm>
              <a:off x="17663" y="2419"/>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69" name="任意多边形: 形状 141"/>
            <p:cNvSpPr/>
            <p:nvPr>
              <p:custDataLst>
                <p:tags r:id="rId16"/>
              </p:custDataLst>
            </p:nvPr>
          </p:nvSpPr>
          <p:spPr>
            <a:xfrm>
              <a:off x="18113" y="241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70" name="任意多边形: 形状 142"/>
            <p:cNvSpPr/>
            <p:nvPr>
              <p:custDataLst>
                <p:tags r:id="rId17"/>
              </p:custDataLst>
            </p:nvPr>
          </p:nvSpPr>
          <p:spPr>
            <a:xfrm>
              <a:off x="18561" y="241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71" name="任意多边形: 形状 143"/>
            <p:cNvSpPr/>
            <p:nvPr>
              <p:custDataLst>
                <p:tags r:id="rId18"/>
              </p:custDataLst>
            </p:nvPr>
          </p:nvSpPr>
          <p:spPr>
            <a:xfrm>
              <a:off x="17887" y="241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72" name="任意多边形: 形状 144"/>
            <p:cNvSpPr/>
            <p:nvPr>
              <p:custDataLst>
                <p:tags r:id="rId19"/>
              </p:custDataLst>
            </p:nvPr>
          </p:nvSpPr>
          <p:spPr>
            <a:xfrm>
              <a:off x="18337" y="2419"/>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73" name="任意多边形: 形状 145"/>
            <p:cNvSpPr/>
            <p:nvPr>
              <p:custDataLst>
                <p:tags r:id="rId20"/>
              </p:custDataLst>
            </p:nvPr>
          </p:nvSpPr>
          <p:spPr>
            <a:xfrm>
              <a:off x="16541" y="2419"/>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4" name="任意多边形: 形状 147"/>
            <p:cNvSpPr/>
            <p:nvPr>
              <p:custDataLst>
                <p:tags r:id="rId21"/>
              </p:custDataLst>
            </p:nvPr>
          </p:nvSpPr>
          <p:spPr>
            <a:xfrm>
              <a:off x="16765" y="264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5" name="任意多边形: 形状 148"/>
            <p:cNvSpPr/>
            <p:nvPr>
              <p:custDataLst>
                <p:tags r:id="rId22"/>
              </p:custDataLst>
            </p:nvPr>
          </p:nvSpPr>
          <p:spPr>
            <a:xfrm>
              <a:off x="16989" y="264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6" name="任意多边形: 形状 149"/>
            <p:cNvSpPr/>
            <p:nvPr>
              <p:custDataLst>
                <p:tags r:id="rId23"/>
              </p:custDataLst>
            </p:nvPr>
          </p:nvSpPr>
          <p:spPr>
            <a:xfrm>
              <a:off x="17213" y="264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7" name="任意多边形: 形状 150"/>
            <p:cNvSpPr/>
            <p:nvPr>
              <p:custDataLst>
                <p:tags r:id="rId24"/>
              </p:custDataLst>
            </p:nvPr>
          </p:nvSpPr>
          <p:spPr>
            <a:xfrm>
              <a:off x="17439" y="264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8" name="任意多边形: 形状 151"/>
            <p:cNvSpPr/>
            <p:nvPr>
              <p:custDataLst>
                <p:tags r:id="rId25"/>
              </p:custDataLst>
            </p:nvPr>
          </p:nvSpPr>
          <p:spPr>
            <a:xfrm>
              <a:off x="17663" y="264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9" name="任意多边形: 形状 152"/>
            <p:cNvSpPr/>
            <p:nvPr>
              <p:custDataLst>
                <p:tags r:id="rId26"/>
              </p:custDataLst>
            </p:nvPr>
          </p:nvSpPr>
          <p:spPr>
            <a:xfrm>
              <a:off x="18113" y="26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60" name="任意多边形: 形状 153"/>
            <p:cNvSpPr/>
            <p:nvPr>
              <p:custDataLst>
                <p:tags r:id="rId27"/>
              </p:custDataLst>
            </p:nvPr>
          </p:nvSpPr>
          <p:spPr>
            <a:xfrm>
              <a:off x="18561" y="26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61" name="任意多边形: 形状 154"/>
            <p:cNvSpPr/>
            <p:nvPr>
              <p:custDataLst>
                <p:tags r:id="rId28"/>
              </p:custDataLst>
            </p:nvPr>
          </p:nvSpPr>
          <p:spPr>
            <a:xfrm>
              <a:off x="17887" y="26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62" name="任意多边形: 形状 155"/>
            <p:cNvSpPr/>
            <p:nvPr>
              <p:custDataLst>
                <p:tags r:id="rId29"/>
              </p:custDataLst>
            </p:nvPr>
          </p:nvSpPr>
          <p:spPr>
            <a:xfrm>
              <a:off x="18337" y="264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127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63" name="任意多边形: 形状 156"/>
            <p:cNvSpPr/>
            <p:nvPr>
              <p:custDataLst>
                <p:tags r:id="rId30"/>
              </p:custDataLst>
            </p:nvPr>
          </p:nvSpPr>
          <p:spPr>
            <a:xfrm>
              <a:off x="16541" y="2643"/>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4" name="任意多边形: 形状 158"/>
            <p:cNvSpPr/>
            <p:nvPr>
              <p:custDataLst>
                <p:tags r:id="rId31"/>
              </p:custDataLst>
            </p:nvPr>
          </p:nvSpPr>
          <p:spPr>
            <a:xfrm>
              <a:off x="16765" y="2869"/>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5" name="任意多边形: 形状 159"/>
            <p:cNvSpPr/>
            <p:nvPr>
              <p:custDataLst>
                <p:tags r:id="rId32"/>
              </p:custDataLst>
            </p:nvPr>
          </p:nvSpPr>
          <p:spPr>
            <a:xfrm>
              <a:off x="16989" y="2869"/>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6" name="任意多边形: 形状 160"/>
            <p:cNvSpPr/>
            <p:nvPr>
              <p:custDataLst>
                <p:tags r:id="rId33"/>
              </p:custDataLst>
            </p:nvPr>
          </p:nvSpPr>
          <p:spPr>
            <a:xfrm>
              <a:off x="17213" y="2869"/>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7" name="任意多边形: 形状 161"/>
            <p:cNvSpPr/>
            <p:nvPr>
              <p:custDataLst>
                <p:tags r:id="rId34"/>
              </p:custDataLst>
            </p:nvPr>
          </p:nvSpPr>
          <p:spPr>
            <a:xfrm>
              <a:off x="17439" y="2869"/>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8" name="任意多边形: 形状 162"/>
            <p:cNvSpPr/>
            <p:nvPr>
              <p:custDataLst>
                <p:tags r:id="rId35"/>
              </p:custDataLst>
            </p:nvPr>
          </p:nvSpPr>
          <p:spPr>
            <a:xfrm>
              <a:off x="17663" y="2869"/>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9" name="任意多边形: 形状 163"/>
            <p:cNvSpPr/>
            <p:nvPr>
              <p:custDataLst>
                <p:tags r:id="rId36"/>
              </p:custDataLst>
            </p:nvPr>
          </p:nvSpPr>
          <p:spPr>
            <a:xfrm>
              <a:off x="18113" y="286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0" name="任意多边形: 形状 164"/>
            <p:cNvSpPr/>
            <p:nvPr>
              <p:custDataLst>
                <p:tags r:id="rId37"/>
              </p:custDataLst>
            </p:nvPr>
          </p:nvSpPr>
          <p:spPr>
            <a:xfrm>
              <a:off x="18561" y="286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1" name="任意多边形: 形状 165"/>
            <p:cNvSpPr/>
            <p:nvPr>
              <p:custDataLst>
                <p:tags r:id="rId38"/>
              </p:custDataLst>
            </p:nvPr>
          </p:nvSpPr>
          <p:spPr>
            <a:xfrm>
              <a:off x="17887" y="2869"/>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2" name="任意多边形: 形状 166"/>
            <p:cNvSpPr/>
            <p:nvPr>
              <p:custDataLst>
                <p:tags r:id="rId39"/>
              </p:custDataLst>
            </p:nvPr>
          </p:nvSpPr>
          <p:spPr>
            <a:xfrm>
              <a:off x="18337" y="2869"/>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53" name="任意多边形: 形状 167"/>
            <p:cNvSpPr/>
            <p:nvPr>
              <p:custDataLst>
                <p:tags r:id="rId40"/>
              </p:custDataLst>
            </p:nvPr>
          </p:nvSpPr>
          <p:spPr>
            <a:xfrm>
              <a:off x="16541" y="2869"/>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4" name="任意多边形: 形状 169"/>
            <p:cNvSpPr/>
            <p:nvPr>
              <p:custDataLst>
                <p:tags r:id="rId41"/>
              </p:custDataLst>
            </p:nvPr>
          </p:nvSpPr>
          <p:spPr>
            <a:xfrm>
              <a:off x="16765" y="309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5" name="任意多边形: 形状 170"/>
            <p:cNvSpPr/>
            <p:nvPr>
              <p:custDataLst>
                <p:tags r:id="rId42"/>
              </p:custDataLst>
            </p:nvPr>
          </p:nvSpPr>
          <p:spPr>
            <a:xfrm>
              <a:off x="16989" y="309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6" name="任意多边形: 形状 171"/>
            <p:cNvSpPr/>
            <p:nvPr>
              <p:custDataLst>
                <p:tags r:id="rId43"/>
              </p:custDataLst>
            </p:nvPr>
          </p:nvSpPr>
          <p:spPr>
            <a:xfrm>
              <a:off x="17213" y="309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7" name="任意多边形: 形状 172"/>
            <p:cNvSpPr/>
            <p:nvPr>
              <p:custDataLst>
                <p:tags r:id="rId44"/>
              </p:custDataLst>
            </p:nvPr>
          </p:nvSpPr>
          <p:spPr>
            <a:xfrm>
              <a:off x="17439" y="309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8" name="任意多边形: 形状 173"/>
            <p:cNvSpPr/>
            <p:nvPr>
              <p:custDataLst>
                <p:tags r:id="rId45"/>
              </p:custDataLst>
            </p:nvPr>
          </p:nvSpPr>
          <p:spPr>
            <a:xfrm>
              <a:off x="17663" y="309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9" name="任意多边形: 形状 174"/>
            <p:cNvSpPr/>
            <p:nvPr>
              <p:custDataLst>
                <p:tags r:id="rId46"/>
              </p:custDataLst>
            </p:nvPr>
          </p:nvSpPr>
          <p:spPr>
            <a:xfrm>
              <a:off x="18113" y="309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0" name="任意多边形: 形状 175"/>
            <p:cNvSpPr/>
            <p:nvPr>
              <p:custDataLst>
                <p:tags r:id="rId47"/>
              </p:custDataLst>
            </p:nvPr>
          </p:nvSpPr>
          <p:spPr>
            <a:xfrm>
              <a:off x="18561" y="309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1" name="任意多边形: 形状 176"/>
            <p:cNvSpPr/>
            <p:nvPr>
              <p:custDataLst>
                <p:tags r:id="rId48"/>
              </p:custDataLst>
            </p:nvPr>
          </p:nvSpPr>
          <p:spPr>
            <a:xfrm>
              <a:off x="17887" y="309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2" name="任意多边形: 形状 177"/>
            <p:cNvSpPr/>
            <p:nvPr>
              <p:custDataLst>
                <p:tags r:id="rId49"/>
              </p:custDataLst>
            </p:nvPr>
          </p:nvSpPr>
          <p:spPr>
            <a:xfrm>
              <a:off x="18337" y="309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43" name="任意多边形: 形状 178"/>
            <p:cNvSpPr/>
            <p:nvPr>
              <p:custDataLst>
                <p:tags r:id="rId50"/>
              </p:custDataLst>
            </p:nvPr>
          </p:nvSpPr>
          <p:spPr>
            <a:xfrm>
              <a:off x="16541" y="3093"/>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4" name="任意多边形: 形状 180"/>
            <p:cNvSpPr/>
            <p:nvPr>
              <p:custDataLst>
                <p:tags r:id="rId51"/>
              </p:custDataLst>
            </p:nvPr>
          </p:nvSpPr>
          <p:spPr>
            <a:xfrm>
              <a:off x="16765" y="331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5" name="任意多边形: 形状 181"/>
            <p:cNvSpPr/>
            <p:nvPr>
              <p:custDataLst>
                <p:tags r:id="rId52"/>
              </p:custDataLst>
            </p:nvPr>
          </p:nvSpPr>
          <p:spPr>
            <a:xfrm>
              <a:off x="16989" y="331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6" name="任意多边形: 形状 182"/>
            <p:cNvSpPr/>
            <p:nvPr>
              <p:custDataLst>
                <p:tags r:id="rId53"/>
              </p:custDataLst>
            </p:nvPr>
          </p:nvSpPr>
          <p:spPr>
            <a:xfrm>
              <a:off x="17213" y="331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7" name="任意多边形: 形状 183"/>
            <p:cNvSpPr/>
            <p:nvPr>
              <p:custDataLst>
                <p:tags r:id="rId54"/>
              </p:custDataLst>
            </p:nvPr>
          </p:nvSpPr>
          <p:spPr>
            <a:xfrm>
              <a:off x="17439" y="331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8" name="任意多边形: 形状 184"/>
            <p:cNvSpPr/>
            <p:nvPr>
              <p:custDataLst>
                <p:tags r:id="rId55"/>
              </p:custDataLst>
            </p:nvPr>
          </p:nvSpPr>
          <p:spPr>
            <a:xfrm>
              <a:off x="17663" y="331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9" name="任意多边形: 形状 185"/>
            <p:cNvSpPr/>
            <p:nvPr>
              <p:custDataLst>
                <p:tags r:id="rId56"/>
              </p:custDataLst>
            </p:nvPr>
          </p:nvSpPr>
          <p:spPr>
            <a:xfrm>
              <a:off x="18113" y="33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0" name="任意多边形: 形状 186"/>
            <p:cNvSpPr/>
            <p:nvPr>
              <p:custDataLst>
                <p:tags r:id="rId57"/>
              </p:custDataLst>
            </p:nvPr>
          </p:nvSpPr>
          <p:spPr>
            <a:xfrm>
              <a:off x="18561" y="33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1" name="任意多边形: 形状 187"/>
            <p:cNvSpPr/>
            <p:nvPr>
              <p:custDataLst>
                <p:tags r:id="rId58"/>
              </p:custDataLst>
            </p:nvPr>
          </p:nvSpPr>
          <p:spPr>
            <a:xfrm>
              <a:off x="17887" y="33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2" name="任意多边形: 形状 188"/>
            <p:cNvSpPr/>
            <p:nvPr>
              <p:custDataLst>
                <p:tags r:id="rId59"/>
              </p:custDataLst>
            </p:nvPr>
          </p:nvSpPr>
          <p:spPr>
            <a:xfrm>
              <a:off x="18337" y="331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33" name="任意多边形: 形状 189"/>
            <p:cNvSpPr/>
            <p:nvPr>
              <p:custDataLst>
                <p:tags r:id="rId60"/>
              </p:custDataLst>
            </p:nvPr>
          </p:nvSpPr>
          <p:spPr>
            <a:xfrm>
              <a:off x="16541" y="3317"/>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4" name="任意多边形: 形状 191"/>
            <p:cNvSpPr/>
            <p:nvPr>
              <p:custDataLst>
                <p:tags r:id="rId61"/>
              </p:custDataLst>
            </p:nvPr>
          </p:nvSpPr>
          <p:spPr>
            <a:xfrm>
              <a:off x="16765" y="354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5" name="任意多边形: 形状 192"/>
            <p:cNvSpPr/>
            <p:nvPr>
              <p:custDataLst>
                <p:tags r:id="rId62"/>
              </p:custDataLst>
            </p:nvPr>
          </p:nvSpPr>
          <p:spPr>
            <a:xfrm>
              <a:off x="16989" y="3543"/>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6" name="任意多边形: 形状 193"/>
            <p:cNvSpPr/>
            <p:nvPr>
              <p:custDataLst>
                <p:tags r:id="rId63"/>
              </p:custDataLst>
            </p:nvPr>
          </p:nvSpPr>
          <p:spPr>
            <a:xfrm>
              <a:off x="17213" y="354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7" name="任意多边形: 形状 194"/>
            <p:cNvSpPr/>
            <p:nvPr>
              <p:custDataLst>
                <p:tags r:id="rId64"/>
              </p:custDataLst>
            </p:nvPr>
          </p:nvSpPr>
          <p:spPr>
            <a:xfrm>
              <a:off x="17439" y="3543"/>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8" name="任意多边形: 形状 195"/>
            <p:cNvSpPr/>
            <p:nvPr>
              <p:custDataLst>
                <p:tags r:id="rId65"/>
              </p:custDataLst>
            </p:nvPr>
          </p:nvSpPr>
          <p:spPr>
            <a:xfrm>
              <a:off x="17663" y="354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9" name="任意多边形: 形状 196"/>
            <p:cNvSpPr/>
            <p:nvPr>
              <p:custDataLst>
                <p:tags r:id="rId66"/>
              </p:custDataLst>
            </p:nvPr>
          </p:nvSpPr>
          <p:spPr>
            <a:xfrm>
              <a:off x="18113" y="35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0" name="任意多边形: 形状 197"/>
            <p:cNvSpPr/>
            <p:nvPr>
              <p:custDataLst>
                <p:tags r:id="rId67"/>
              </p:custDataLst>
            </p:nvPr>
          </p:nvSpPr>
          <p:spPr>
            <a:xfrm>
              <a:off x="18561" y="35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1" name="任意多边形: 形状 198"/>
            <p:cNvSpPr/>
            <p:nvPr>
              <p:custDataLst>
                <p:tags r:id="rId68"/>
              </p:custDataLst>
            </p:nvPr>
          </p:nvSpPr>
          <p:spPr>
            <a:xfrm>
              <a:off x="17887" y="3543"/>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2" name="任意多边形: 形状 199"/>
            <p:cNvSpPr/>
            <p:nvPr>
              <p:custDataLst>
                <p:tags r:id="rId69"/>
              </p:custDataLst>
            </p:nvPr>
          </p:nvSpPr>
          <p:spPr>
            <a:xfrm>
              <a:off x="18337" y="3543"/>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23" name="任意多边形: 形状 200"/>
            <p:cNvSpPr/>
            <p:nvPr>
              <p:custDataLst>
                <p:tags r:id="rId70"/>
              </p:custDataLst>
            </p:nvPr>
          </p:nvSpPr>
          <p:spPr>
            <a:xfrm>
              <a:off x="16541" y="3541"/>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4" name="任意多边形: 形状 202"/>
            <p:cNvSpPr/>
            <p:nvPr>
              <p:custDataLst>
                <p:tags r:id="rId71"/>
              </p:custDataLst>
            </p:nvPr>
          </p:nvSpPr>
          <p:spPr>
            <a:xfrm>
              <a:off x="16765" y="376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5" name="任意多边形: 形状 203"/>
            <p:cNvSpPr/>
            <p:nvPr>
              <p:custDataLst>
                <p:tags r:id="rId72"/>
              </p:custDataLst>
            </p:nvPr>
          </p:nvSpPr>
          <p:spPr>
            <a:xfrm>
              <a:off x="16989" y="376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6" name="任意多边形: 形状 204"/>
            <p:cNvSpPr/>
            <p:nvPr>
              <p:custDataLst>
                <p:tags r:id="rId73"/>
              </p:custDataLst>
            </p:nvPr>
          </p:nvSpPr>
          <p:spPr>
            <a:xfrm>
              <a:off x="17213" y="376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7" name="任意多边形: 形状 205"/>
            <p:cNvSpPr/>
            <p:nvPr>
              <p:custDataLst>
                <p:tags r:id="rId74"/>
              </p:custDataLst>
            </p:nvPr>
          </p:nvSpPr>
          <p:spPr>
            <a:xfrm>
              <a:off x="17439" y="376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8" name="任意多边形: 形状 206"/>
            <p:cNvSpPr/>
            <p:nvPr>
              <p:custDataLst>
                <p:tags r:id="rId75"/>
              </p:custDataLst>
            </p:nvPr>
          </p:nvSpPr>
          <p:spPr>
            <a:xfrm>
              <a:off x="17663" y="376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9" name="任意多边形: 形状 207"/>
            <p:cNvSpPr/>
            <p:nvPr>
              <p:custDataLst>
                <p:tags r:id="rId76"/>
              </p:custDataLst>
            </p:nvPr>
          </p:nvSpPr>
          <p:spPr>
            <a:xfrm>
              <a:off x="18113" y="376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0" name="任意多边形: 形状 208"/>
            <p:cNvSpPr/>
            <p:nvPr>
              <p:custDataLst>
                <p:tags r:id="rId77"/>
              </p:custDataLst>
            </p:nvPr>
          </p:nvSpPr>
          <p:spPr>
            <a:xfrm>
              <a:off x="18561" y="376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1" name="任意多边形: 形状 209"/>
            <p:cNvSpPr/>
            <p:nvPr>
              <p:custDataLst>
                <p:tags r:id="rId78"/>
              </p:custDataLst>
            </p:nvPr>
          </p:nvSpPr>
          <p:spPr>
            <a:xfrm>
              <a:off x="17887" y="376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2" name="任意多边形: 形状 210"/>
            <p:cNvSpPr/>
            <p:nvPr>
              <p:custDataLst>
                <p:tags r:id="rId79"/>
              </p:custDataLst>
            </p:nvPr>
          </p:nvSpPr>
          <p:spPr>
            <a:xfrm>
              <a:off x="18337" y="376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13" name="任意多边形: 形状 211"/>
            <p:cNvSpPr/>
            <p:nvPr>
              <p:custDataLst>
                <p:tags r:id="rId80"/>
              </p:custDataLst>
            </p:nvPr>
          </p:nvSpPr>
          <p:spPr>
            <a:xfrm>
              <a:off x="16541" y="3767"/>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4" name="任意多边形: 形状 213"/>
            <p:cNvSpPr/>
            <p:nvPr>
              <p:custDataLst>
                <p:tags r:id="rId81"/>
              </p:custDataLst>
            </p:nvPr>
          </p:nvSpPr>
          <p:spPr>
            <a:xfrm>
              <a:off x="16765" y="3991"/>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5" name="任意多边形: 形状 214"/>
            <p:cNvSpPr/>
            <p:nvPr>
              <p:custDataLst>
                <p:tags r:id="rId82"/>
              </p:custDataLst>
            </p:nvPr>
          </p:nvSpPr>
          <p:spPr>
            <a:xfrm>
              <a:off x="16989" y="3991"/>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6" name="任意多边形: 形状 215"/>
            <p:cNvSpPr/>
            <p:nvPr>
              <p:custDataLst>
                <p:tags r:id="rId83"/>
              </p:custDataLst>
            </p:nvPr>
          </p:nvSpPr>
          <p:spPr>
            <a:xfrm>
              <a:off x="17213" y="3991"/>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7" name="任意多边形: 形状 216"/>
            <p:cNvSpPr/>
            <p:nvPr>
              <p:custDataLst>
                <p:tags r:id="rId84"/>
              </p:custDataLst>
            </p:nvPr>
          </p:nvSpPr>
          <p:spPr>
            <a:xfrm>
              <a:off x="17439" y="3991"/>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8" name="任意多边形: 形状 217"/>
            <p:cNvSpPr/>
            <p:nvPr>
              <p:custDataLst>
                <p:tags r:id="rId85"/>
              </p:custDataLst>
            </p:nvPr>
          </p:nvSpPr>
          <p:spPr>
            <a:xfrm>
              <a:off x="17663" y="3991"/>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9" name="任意多边形: 形状 218"/>
            <p:cNvSpPr/>
            <p:nvPr>
              <p:custDataLst>
                <p:tags r:id="rId86"/>
              </p:custDataLst>
            </p:nvPr>
          </p:nvSpPr>
          <p:spPr>
            <a:xfrm>
              <a:off x="18113" y="399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0" name="任意多边形: 形状 219"/>
            <p:cNvSpPr/>
            <p:nvPr>
              <p:custDataLst>
                <p:tags r:id="rId87"/>
              </p:custDataLst>
            </p:nvPr>
          </p:nvSpPr>
          <p:spPr>
            <a:xfrm>
              <a:off x="18561" y="399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1" name="任意多边形: 形状 220"/>
            <p:cNvSpPr/>
            <p:nvPr>
              <p:custDataLst>
                <p:tags r:id="rId88"/>
              </p:custDataLst>
            </p:nvPr>
          </p:nvSpPr>
          <p:spPr>
            <a:xfrm>
              <a:off x="17887" y="399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2" name="任意多边形: 形状 221"/>
            <p:cNvSpPr/>
            <p:nvPr>
              <p:custDataLst>
                <p:tags r:id="rId89"/>
              </p:custDataLst>
            </p:nvPr>
          </p:nvSpPr>
          <p:spPr>
            <a:xfrm>
              <a:off x="18337" y="3991"/>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303" name="任意多边形: 形状 222"/>
            <p:cNvSpPr/>
            <p:nvPr>
              <p:custDataLst>
                <p:tags r:id="rId90"/>
              </p:custDataLst>
            </p:nvPr>
          </p:nvSpPr>
          <p:spPr>
            <a:xfrm>
              <a:off x="16541" y="3991"/>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4" name="任意多边形: 形状 224"/>
            <p:cNvSpPr/>
            <p:nvPr>
              <p:custDataLst>
                <p:tags r:id="rId91"/>
              </p:custDataLst>
            </p:nvPr>
          </p:nvSpPr>
          <p:spPr>
            <a:xfrm>
              <a:off x="16765" y="421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5" name="任意多边形: 形状 225"/>
            <p:cNvSpPr/>
            <p:nvPr>
              <p:custDataLst>
                <p:tags r:id="rId92"/>
              </p:custDataLst>
            </p:nvPr>
          </p:nvSpPr>
          <p:spPr>
            <a:xfrm>
              <a:off x="16989" y="4217"/>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6" name="任意多边形: 形状 226"/>
            <p:cNvSpPr/>
            <p:nvPr>
              <p:custDataLst>
                <p:tags r:id="rId93"/>
              </p:custDataLst>
            </p:nvPr>
          </p:nvSpPr>
          <p:spPr>
            <a:xfrm>
              <a:off x="17213" y="421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7" name="任意多边形: 形状 227"/>
            <p:cNvSpPr/>
            <p:nvPr>
              <p:custDataLst>
                <p:tags r:id="rId94"/>
              </p:custDataLst>
            </p:nvPr>
          </p:nvSpPr>
          <p:spPr>
            <a:xfrm>
              <a:off x="17439" y="4217"/>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8" name="任意多边形: 形状 228"/>
            <p:cNvSpPr/>
            <p:nvPr>
              <p:custDataLst>
                <p:tags r:id="rId95"/>
              </p:custDataLst>
            </p:nvPr>
          </p:nvSpPr>
          <p:spPr>
            <a:xfrm>
              <a:off x="17663" y="421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9" name="任意多边形: 形状 229"/>
            <p:cNvSpPr/>
            <p:nvPr>
              <p:custDataLst>
                <p:tags r:id="rId96"/>
              </p:custDataLst>
            </p:nvPr>
          </p:nvSpPr>
          <p:spPr>
            <a:xfrm>
              <a:off x="18113" y="42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0" name="任意多边形: 形状 230"/>
            <p:cNvSpPr/>
            <p:nvPr>
              <p:custDataLst>
                <p:tags r:id="rId97"/>
              </p:custDataLst>
            </p:nvPr>
          </p:nvSpPr>
          <p:spPr>
            <a:xfrm>
              <a:off x="18561" y="42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1" name="任意多边形: 形状 231"/>
            <p:cNvSpPr/>
            <p:nvPr>
              <p:custDataLst>
                <p:tags r:id="rId98"/>
              </p:custDataLst>
            </p:nvPr>
          </p:nvSpPr>
          <p:spPr>
            <a:xfrm>
              <a:off x="17887" y="4217"/>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2" name="任意多边形: 形状 232"/>
            <p:cNvSpPr/>
            <p:nvPr>
              <p:custDataLst>
                <p:tags r:id="rId99"/>
              </p:custDataLst>
            </p:nvPr>
          </p:nvSpPr>
          <p:spPr>
            <a:xfrm>
              <a:off x="18337" y="4217"/>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93" name="任意多边形: 形状 233"/>
            <p:cNvSpPr/>
            <p:nvPr>
              <p:custDataLst>
                <p:tags r:id="rId100"/>
              </p:custDataLst>
            </p:nvPr>
          </p:nvSpPr>
          <p:spPr>
            <a:xfrm>
              <a:off x="16541" y="4215"/>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74" name="任意多边形: 形状 235"/>
            <p:cNvSpPr/>
            <p:nvPr>
              <p:custDataLst>
                <p:tags r:id="rId101"/>
              </p:custDataLst>
            </p:nvPr>
          </p:nvSpPr>
          <p:spPr>
            <a:xfrm>
              <a:off x="16765" y="4441"/>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75" name="任意多边形: 形状 236"/>
            <p:cNvSpPr/>
            <p:nvPr>
              <p:custDataLst>
                <p:tags r:id="rId102"/>
              </p:custDataLst>
            </p:nvPr>
          </p:nvSpPr>
          <p:spPr>
            <a:xfrm>
              <a:off x="16989" y="4441"/>
              <a:ext cx="45" cy="4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76" name="任意多边形: 形状 237"/>
            <p:cNvSpPr/>
            <p:nvPr>
              <p:custDataLst>
                <p:tags r:id="rId103"/>
              </p:custDataLst>
            </p:nvPr>
          </p:nvSpPr>
          <p:spPr>
            <a:xfrm>
              <a:off x="17213" y="4441"/>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77" name="任意多边形: 形状 238"/>
            <p:cNvSpPr/>
            <p:nvPr>
              <p:custDataLst>
                <p:tags r:id="rId104"/>
              </p:custDataLst>
            </p:nvPr>
          </p:nvSpPr>
          <p:spPr>
            <a:xfrm>
              <a:off x="17439" y="4441"/>
              <a:ext cx="45" cy="4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78" name="任意多边形: 形状 239"/>
            <p:cNvSpPr/>
            <p:nvPr>
              <p:custDataLst>
                <p:tags r:id="rId105"/>
              </p:custDataLst>
            </p:nvPr>
          </p:nvSpPr>
          <p:spPr>
            <a:xfrm>
              <a:off x="17663" y="4441"/>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79" name="任意多边形: 形状 240"/>
            <p:cNvSpPr/>
            <p:nvPr>
              <p:custDataLst>
                <p:tags r:id="rId106"/>
              </p:custDataLst>
            </p:nvPr>
          </p:nvSpPr>
          <p:spPr>
            <a:xfrm>
              <a:off x="18113" y="444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0" name="任意多边形: 形状 241"/>
            <p:cNvSpPr/>
            <p:nvPr>
              <p:custDataLst>
                <p:tags r:id="rId107"/>
              </p:custDataLst>
            </p:nvPr>
          </p:nvSpPr>
          <p:spPr>
            <a:xfrm>
              <a:off x="18561" y="444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1" name="任意多边形: 形状 242"/>
            <p:cNvSpPr/>
            <p:nvPr>
              <p:custDataLst>
                <p:tags r:id="rId108"/>
              </p:custDataLst>
            </p:nvPr>
          </p:nvSpPr>
          <p:spPr>
            <a:xfrm>
              <a:off x="17887" y="4441"/>
              <a:ext cx="45" cy="4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2" name="任意多边形: 形状 243"/>
            <p:cNvSpPr/>
            <p:nvPr>
              <p:custDataLst>
                <p:tags r:id="rId109"/>
              </p:custDataLst>
            </p:nvPr>
          </p:nvSpPr>
          <p:spPr>
            <a:xfrm>
              <a:off x="18337" y="4441"/>
              <a:ext cx="45" cy="4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sp>
          <p:nvSpPr>
            <p:cNvPr id="283" name="任意多边形: 形状 244"/>
            <p:cNvSpPr/>
            <p:nvPr>
              <p:custDataLst>
                <p:tags r:id="rId110"/>
              </p:custDataLst>
            </p:nvPr>
          </p:nvSpPr>
          <p:spPr>
            <a:xfrm>
              <a:off x="16541" y="4441"/>
              <a:ext cx="45" cy="4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gr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txBody>
            <a:bodyPr rtlCol="0" anchor="ctr"/>
            <a:lstStyle/>
            <a:p>
              <a:pPr algn="ctr"/>
              <a:endParaRPr lang="zh-CN" altLang="en-US"/>
            </a:p>
          </p:txBody>
        </p:sp>
      </p:grpSp>
      <p:sp>
        <p:nvSpPr>
          <p:cNvPr id="255" name="斜纹 254"/>
          <p:cNvSpPr/>
          <p:nvPr>
            <p:custDataLst>
              <p:tags r:id="rId4"/>
            </p:custDataLst>
          </p:nvPr>
        </p:nvSpPr>
        <p:spPr>
          <a:xfrm rot="8100000">
            <a:off x="-244064" y="543543"/>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256" name="文本框 255"/>
          <p:cNvSpPr txBox="1"/>
          <p:nvPr>
            <p:custDataLst>
              <p:tags r:id="rId5"/>
            </p:custDataLst>
          </p:nvPr>
        </p:nvSpPr>
        <p:spPr>
          <a:xfrm>
            <a:off x="471488" y="503391"/>
            <a:ext cx="10744286" cy="568325"/>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l">
              <a:lnSpc>
                <a:spcPct val="100000"/>
              </a:lnSpc>
              <a:spcBef>
                <a:spcPts val="0"/>
              </a:spcBef>
              <a:spcAft>
                <a:spcPts val="0"/>
              </a:spcAft>
              <a:buSzPct val="100000"/>
            </a:pPr>
            <a:r>
              <a:rPr lang="zh-CN" altLang="en-US" sz="3200" b="1" spc="300" dirty="0">
                <a:solidFill>
                  <a:sysClr val="windowText" lastClr="000000">
                    <a:lumMod val="85000"/>
                    <a:lumOff val="15000"/>
                  </a:sysClr>
                </a:solidFill>
                <a:latin typeface="Arial" panose="020B0604020202020204" pitchFamily="34" charset="0"/>
              </a:rPr>
              <a:t>三、对维果斯基的评价</a:t>
            </a:r>
          </a:p>
        </p:txBody>
      </p:sp>
      <p:sp>
        <p:nvSpPr>
          <p:cNvPr id="510" name="矩形: 圆角 1127"/>
          <p:cNvSpPr/>
          <p:nvPr>
            <p:custDataLst>
              <p:tags r:id="rId6"/>
            </p:custDataLst>
          </p:nvPr>
        </p:nvSpPr>
        <p:spPr>
          <a:xfrm>
            <a:off x="1201420" y="1679575"/>
            <a:ext cx="5257800" cy="4031615"/>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511" name="矩形: 圆角 1128"/>
          <p:cNvSpPr/>
          <p:nvPr>
            <p:custDataLst>
              <p:tags r:id="rId7"/>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pic>
        <p:nvPicPr>
          <p:cNvPr id="2" name="图片 1" descr="D:\设计制作\通用图片占位符\风景\11\302206882_11.jpg302206882_11"/>
          <p:cNvPicPr>
            <a:picLocks noChangeAspect="1"/>
          </p:cNvPicPr>
          <p:nvPr>
            <p:custDataLst>
              <p:tags r:id="rId8"/>
            </p:custDataLst>
          </p:nvPr>
        </p:nvPicPr>
        <p:blipFill>
          <a:blip r:embed="rId113"/>
          <a:srcRect t="7706" b="7706"/>
          <a:stretch>
            <a:fillRect/>
          </a:stretch>
        </p:blipFill>
        <p:spPr>
          <a:xfrm>
            <a:off x="7134543" y="1810703"/>
            <a:ext cx="3728720" cy="3728720"/>
          </a:xfrm>
          <a:prstGeom prst="roundRect">
            <a:avLst>
              <a:gd name="adj" fmla="val 2962"/>
            </a:avLst>
          </a:prstGeom>
        </p:spPr>
      </p:pic>
      <p:sp>
        <p:nvSpPr>
          <p:cNvPr id="14" name="同心圆 262"/>
          <p:cNvSpPr/>
          <p:nvPr>
            <p:custDataLst>
              <p:tags r:id="rId9"/>
            </p:custDataLst>
          </p:nvPr>
        </p:nvSpPr>
        <p:spPr>
          <a:xfrm>
            <a:off x="1265555" y="1743075"/>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文本框 2"/>
          <p:cNvSpPr txBox="1"/>
          <p:nvPr>
            <p:custDataLst>
              <p:tags r:id="rId10"/>
            </p:custDataLst>
          </p:nvPr>
        </p:nvSpPr>
        <p:spPr>
          <a:xfrm>
            <a:off x="1514793" y="2448878"/>
            <a:ext cx="4631055" cy="249301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0" lvl="0" indent="495300" algn="just">
              <a:lnSpc>
                <a:spcPct val="150000"/>
              </a:lnSpc>
              <a:spcBef>
                <a:spcPts val="0"/>
              </a:spcBef>
              <a:spcAft>
                <a:spcPts val="0"/>
              </a:spcAft>
              <a:buSzPct val="100000"/>
              <a:extLst>
                <a:ext uri="{35155182-B16C-46BC-9424-99874614C6A1}">
                  <wpsdc:indentchars xmlns="" xmlns:wpsdc="http://www.wps.cn/officeDocument/2017/drawingmlCustomData" val="200" checksum="1284436320"/>
                </a:ext>
              </a:extLst>
            </a:pPr>
            <a:r>
              <a:rPr lang="zh-CN" altLang="en-US" sz="1800" dirty="0">
                <a:solidFill>
                  <a:sysClr val="windowText" lastClr="000000">
                    <a:lumMod val="50000"/>
                    <a:lumOff val="50000"/>
                  </a:sysClr>
                </a:solidFill>
                <a:latin typeface="Arial" panose="020B0604020202020204" pitchFamily="34" charset="0"/>
                <a:ea typeface="微软雅黑" panose="020B0503020204020204" pitchFamily="34" charset="-122"/>
              </a:rPr>
              <a:t>维果斯基虽然一生短暂，但对心理学的贡献很大，影响深远。其社会文化历史发展理论在论述社会经验对认知发展的作用方面是独一无二的，它帮助我们通过文化理解认知机能的变化，不像皮亚杰那样强调普遍的认知发展。</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8"/>
          <p:cNvSpPr/>
          <p:nvPr/>
        </p:nvSpPr>
        <p:spPr>
          <a:xfrm>
            <a:off x="5029998" y="176864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algn="ctr" defTabSz="914400">
              <a:defRPr/>
            </a:pPr>
            <a:r>
              <a:rPr kumimoji="1" lang="zh-CN" altLang="en-US" sz="3200" dirty="0">
                <a:solidFill>
                  <a:schemeClr val="bg1"/>
                </a:solidFill>
                <a:latin typeface="华文新魏" panose="02010800040101010101" pitchFamily="2" charset="-122"/>
                <a:ea typeface="华文新魏" panose="02010800040101010101" pitchFamily="2" charset="-122"/>
                <a:sym typeface="+mn-ea"/>
              </a:rPr>
              <a:t>第三节</a:t>
            </a:r>
            <a:endParaRPr sz="3200" kern="0">
              <a:solidFill>
                <a:srgbClr val="5D9D2F"/>
              </a:solidFill>
              <a:latin typeface="华文新魏" panose="02010800040101010101" pitchFamily="2" charset="-122"/>
              <a:ea typeface="华文新魏" panose="02010800040101010101" pitchFamily="2" charset="-122"/>
            </a:endParaRPr>
          </a:p>
        </p:txBody>
      </p:sp>
      <p:sp>
        <p:nvSpPr>
          <p:cNvPr id="21" name="矩形 20"/>
          <p:cNvSpPr/>
          <p:nvPr/>
        </p:nvSpPr>
        <p:spPr>
          <a:xfrm>
            <a:off x="2118360" y="2620645"/>
            <a:ext cx="7955280" cy="768350"/>
          </a:xfrm>
          <a:prstGeom prst="rect">
            <a:avLst/>
          </a:prstGeom>
        </p:spPr>
        <p:txBody>
          <a:bodyPr wrap="square">
            <a:spAutoFit/>
          </a:bodyPr>
          <a:lstStyle/>
          <a:p>
            <a:r>
              <a:rPr kumimoji="1" lang="zh-CN" altLang="en-US" sz="4400" dirty="0">
                <a:solidFill>
                  <a:srgbClr val="699E56"/>
                </a:solidFill>
                <a:latin typeface="华文新魏" panose="02010800040101010101" pitchFamily="2" charset="-122"/>
                <a:ea typeface="华文新魏" panose="02010800040101010101" pitchFamily="2" charset="-122"/>
              </a:rPr>
              <a:t>  行为主义学派的心理发展理论</a:t>
            </a: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2"/>
            </p:custDataLst>
          </p:nvPr>
        </p:nvSpPr>
        <p:spPr>
          <a:xfrm>
            <a:off x="424180" y="1849120"/>
            <a:ext cx="4953000" cy="3004820"/>
          </a:xfrm>
          <a:prstGeom prst="rect">
            <a:avLst/>
          </a:prstGeom>
          <a:blipFill dpi="0" rotWithShape="1">
            <a:blip r:embed="rId7"/>
            <a:srcRect/>
            <a:stretch>
              <a:fillRect/>
            </a:stretch>
          </a:blipFill>
          <a:ln w="25400" cap="flat" cmpd="sng" algn="ctr">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a:p>
        </p:txBody>
      </p:sp>
      <p:sp>
        <p:nvSpPr>
          <p:cNvPr id="11" name="文本框 10"/>
          <p:cNvSpPr txBox="1"/>
          <p:nvPr>
            <p:custDataLst>
              <p:tags r:id="rId3"/>
            </p:custDataLst>
          </p:nvPr>
        </p:nvSpPr>
        <p:spPr>
          <a:xfrm>
            <a:off x="424180" y="1031240"/>
            <a:ext cx="4879975" cy="523240"/>
          </a:xfrm>
          <a:prstGeom prst="rect">
            <a:avLst/>
          </a:prstGeom>
        </p:spPr>
        <p:txBody>
          <a:bodyPr wrap="square" lIns="90000" tIns="46800" rIns="90000" bIns="46800">
            <a:spAutoFit/>
          </a:bodyPr>
          <a:lstStyle>
            <a:defPPr>
              <a:defRPr lang="zh-CN"/>
            </a:defPPr>
            <a:lvl1pPr>
              <a:defRPr sz="3600">
                <a:solidFill>
                  <a:srgbClr val="FFFFFF"/>
                </a:solidFill>
                <a:latin typeface="Arial" panose="020B0604020202020204" pitchFamily="34" charset="0"/>
              </a:defRPr>
            </a:lvl1pPr>
          </a:lstStyle>
          <a:p>
            <a:pPr marL="0" indent="0" algn="l" defTabSz="685800">
              <a:lnSpc>
                <a:spcPct val="100000"/>
              </a:lnSpc>
              <a:spcBef>
                <a:spcPts val="0"/>
              </a:spcBef>
              <a:spcAft>
                <a:spcPts val="0"/>
              </a:spcAft>
              <a:buSzPct val="100000"/>
            </a:pPr>
            <a:r>
              <a:rPr lang="zh-CN" altLang="en-US" sz="2800" b="1" dirty="0">
                <a:solidFill>
                  <a:srgbClr val="000000"/>
                </a:solidFill>
                <a:ea typeface="+mn-ea"/>
                <a:cs typeface="+mn-ea"/>
              </a:rPr>
              <a:t>一、华生的早期行为主义</a:t>
            </a:r>
          </a:p>
        </p:txBody>
      </p:sp>
      <p:sp>
        <p:nvSpPr>
          <p:cNvPr id="14" name="文本框 13"/>
          <p:cNvSpPr txBox="1"/>
          <p:nvPr>
            <p:custDataLst>
              <p:tags r:id="rId4"/>
            </p:custDataLst>
          </p:nvPr>
        </p:nvSpPr>
        <p:spPr>
          <a:xfrm>
            <a:off x="5626735" y="470535"/>
            <a:ext cx="6050280" cy="5916930"/>
          </a:xfrm>
          <a:prstGeom prst="rect">
            <a:avLst/>
          </a:prstGeom>
        </p:spPr>
        <p:txBody>
          <a:bodyPr wrap="square" lIns="90000" tIns="0" rIns="90000" bIns="0" anchor="ctr">
            <a:spAutoFit/>
          </a:bodyPr>
          <a:lstStyle>
            <a:defPPr>
              <a:defRPr lang="zh-CN"/>
            </a:defPPr>
            <a:lvl1pPr>
              <a:defRPr>
                <a:solidFill>
                  <a:srgbClr val="FFFFFF"/>
                </a:solidFill>
              </a:defRPr>
            </a:lvl1pPr>
          </a:lstStyle>
          <a:p>
            <a:pPr lvl="0" indent="0" algn="l" defTabSz="685800" fontAlgn="ctr">
              <a:lnSpc>
                <a:spcPct val="150000"/>
              </a:lnSpc>
              <a:spcBef>
                <a:spcPts val="0"/>
              </a:spcBef>
              <a:spcAft>
                <a:spcPts val="600"/>
              </a:spcAft>
              <a:buSzPct val="100000"/>
              <a:buFont typeface="+mj-ea"/>
              <a:buNone/>
            </a:pPr>
            <a:r>
              <a:rPr lang="zh-CN" altLang="en-US" sz="2000" b="1" dirty="0">
                <a:solidFill>
                  <a:schemeClr val="tx1">
                    <a:lumMod val="75000"/>
                    <a:lumOff val="25000"/>
                  </a:schemeClr>
                </a:solidFill>
                <a:sym typeface="+mn-ea"/>
              </a:rPr>
              <a:t>（一）遗传与环境在儿童心理发展中的作用</a:t>
            </a:r>
            <a:endParaRPr lang="zh-CN" altLang="en-US" sz="2000" dirty="0">
              <a:solidFill>
                <a:schemeClr val="tx1">
                  <a:lumMod val="75000"/>
                  <a:lumOff val="25000"/>
                </a:schemeClr>
              </a:solidFill>
            </a:endParaRPr>
          </a:p>
          <a:p>
            <a:pPr marL="508000" lvl="1" indent="-222250" algn="just" defTabSz="685800" fontAlgn="ctr">
              <a:lnSpc>
                <a:spcPct val="130000"/>
              </a:lnSpc>
              <a:spcBef>
                <a:spcPts val="0"/>
              </a:spcBef>
              <a:spcAft>
                <a:spcPts val="0"/>
              </a:spcAft>
              <a:buSzPct val="100000"/>
              <a:buFont typeface="Arial" panose="020B0604020202020204" pitchFamily="34" charset="0"/>
              <a:buChar char="○"/>
            </a:pPr>
            <a:r>
              <a:rPr lang="zh-CN" altLang="en-US" sz="2000" dirty="0">
                <a:solidFill>
                  <a:schemeClr val="tx1">
                    <a:lumMod val="75000"/>
                    <a:lumOff val="25000"/>
                  </a:schemeClr>
                </a:solidFill>
                <a:sym typeface="+mn-ea"/>
              </a:rPr>
              <a:t>华生否认行为的遗传作用。他承认机体在构造上的差异来自遗传，构造上的遗传并不能证明机能上的遗传。由遗传而来的构造，其未来形式如何，要决定于所处的环境。</a:t>
            </a:r>
            <a:endParaRPr lang="zh-CN" altLang="en-US" sz="2000" b="1" dirty="0">
              <a:solidFill>
                <a:schemeClr val="tx1">
                  <a:lumMod val="75000"/>
                  <a:lumOff val="25000"/>
                </a:schemeClr>
              </a:solidFill>
            </a:endParaRPr>
          </a:p>
          <a:p>
            <a:pPr lvl="0" indent="0" algn="l" defTabSz="685800" fontAlgn="ctr">
              <a:lnSpc>
                <a:spcPct val="150000"/>
              </a:lnSpc>
              <a:spcBef>
                <a:spcPts val="0"/>
              </a:spcBef>
              <a:spcAft>
                <a:spcPts val="600"/>
              </a:spcAft>
              <a:buSzPct val="100000"/>
              <a:buFont typeface="+mj-ea"/>
              <a:buNone/>
            </a:pPr>
            <a:r>
              <a:rPr lang="zh-CN" altLang="en-US" sz="2000" b="1" dirty="0">
                <a:solidFill>
                  <a:schemeClr val="tx1">
                    <a:lumMod val="75000"/>
                    <a:lumOff val="25000"/>
                  </a:schemeClr>
                </a:solidFill>
              </a:rPr>
              <a:t>（二）华生的行为主义学习理论</a:t>
            </a:r>
            <a:endParaRPr lang="zh-CN" altLang="en-US" sz="1500" dirty="0">
              <a:solidFill>
                <a:schemeClr val="tx1">
                  <a:lumMod val="75000"/>
                  <a:lumOff val="25000"/>
                </a:schemeClr>
              </a:solidFill>
            </a:endParaRPr>
          </a:p>
          <a:p>
            <a:pPr marL="508000" lvl="1" indent="-222250" algn="just" defTabSz="685800" fontAlgn="ctr">
              <a:lnSpc>
                <a:spcPct val="130000"/>
              </a:lnSpc>
              <a:spcBef>
                <a:spcPts val="0"/>
              </a:spcBef>
              <a:spcAft>
                <a:spcPts val="0"/>
              </a:spcAft>
              <a:buSzPct val="100000"/>
              <a:buFont typeface="Arial" panose="020B0604020202020204" pitchFamily="34" charset="0"/>
              <a:buChar char="○"/>
            </a:pPr>
            <a:r>
              <a:rPr lang="zh-CN" altLang="en-US" sz="1500" dirty="0">
                <a:solidFill>
                  <a:schemeClr val="tx1">
                    <a:lumMod val="75000"/>
                    <a:lumOff val="25000"/>
                  </a:schemeClr>
                </a:solidFill>
              </a:rPr>
              <a:t>他认为条件反射是学习的基础。学习的决定条件是外部刺激。外部刺激是可控制的，所以不管多么复杂的行为，都可以通过学习来获得，所以华生十分重视学习。华生的学习观点为其教育万能论提供了论证。</a:t>
            </a:r>
          </a:p>
          <a:p>
            <a:pPr lvl="0" indent="0" algn="l" defTabSz="685800" fontAlgn="ctr">
              <a:lnSpc>
                <a:spcPct val="150000"/>
              </a:lnSpc>
              <a:spcBef>
                <a:spcPts val="0"/>
              </a:spcBef>
              <a:spcAft>
                <a:spcPts val="600"/>
              </a:spcAft>
              <a:buSzPct val="100000"/>
              <a:buFont typeface="+mj-ea"/>
              <a:buNone/>
            </a:pPr>
            <a:r>
              <a:rPr lang="zh-CN" altLang="en-US" sz="2000" b="1" dirty="0">
                <a:solidFill>
                  <a:schemeClr val="tx1">
                    <a:lumMod val="75000"/>
                    <a:lumOff val="25000"/>
                  </a:schemeClr>
                </a:solidFill>
              </a:rPr>
              <a:t>（三）对华生的评价</a:t>
            </a:r>
            <a:endParaRPr lang="zh-CN" altLang="en-US" sz="1500" dirty="0">
              <a:solidFill>
                <a:schemeClr val="tx1">
                  <a:lumMod val="75000"/>
                  <a:lumOff val="25000"/>
                </a:schemeClr>
              </a:solidFill>
            </a:endParaRPr>
          </a:p>
          <a:p>
            <a:pPr marL="508000" lvl="1" indent="-222250" algn="l" defTabSz="685800" fontAlgn="ctr">
              <a:lnSpc>
                <a:spcPct val="130000"/>
              </a:lnSpc>
              <a:spcBef>
                <a:spcPts val="0"/>
              </a:spcBef>
              <a:spcAft>
                <a:spcPts val="0"/>
              </a:spcAft>
              <a:buSzPct val="100000"/>
              <a:buFont typeface="Arial" panose="020B0604020202020204" pitchFamily="34" charset="0"/>
              <a:buChar char="○"/>
            </a:pPr>
            <a:r>
              <a:rPr lang="zh-CN" altLang="en-US" sz="1500" dirty="0">
                <a:solidFill>
                  <a:schemeClr val="tx1">
                    <a:lumMod val="75000"/>
                    <a:lumOff val="25000"/>
                  </a:schemeClr>
                </a:solidFill>
              </a:rPr>
              <a:t>他重视对儿童良好行为习惯的教育和训练，反对体罚，</a:t>
            </a:r>
          </a:p>
          <a:p>
            <a:pPr marL="508000" lvl="1" indent="-222250" algn="l" defTabSz="685800" fontAlgn="ctr">
              <a:lnSpc>
                <a:spcPct val="130000"/>
              </a:lnSpc>
              <a:spcBef>
                <a:spcPts val="0"/>
              </a:spcBef>
              <a:spcAft>
                <a:spcPts val="0"/>
              </a:spcAft>
              <a:buSzPct val="100000"/>
              <a:buFont typeface="Arial" panose="020B0604020202020204" pitchFamily="34" charset="0"/>
              <a:buChar char="○"/>
            </a:pPr>
            <a:r>
              <a:rPr lang="zh-CN" altLang="en-US" sz="1500" dirty="0">
                <a:solidFill>
                  <a:schemeClr val="tx1">
                    <a:lumMod val="75000"/>
                    <a:lumOff val="25000"/>
                  </a:schemeClr>
                </a:solidFill>
              </a:rPr>
              <a:t>反对统一标准，主张区别对待，这些教育思想对今天</a:t>
            </a:r>
          </a:p>
          <a:p>
            <a:pPr marL="508000" lvl="1" indent="-222250" algn="l" defTabSz="685800" fontAlgn="ctr">
              <a:lnSpc>
                <a:spcPct val="130000"/>
              </a:lnSpc>
              <a:spcBef>
                <a:spcPts val="0"/>
              </a:spcBef>
              <a:spcAft>
                <a:spcPts val="0"/>
              </a:spcAft>
              <a:buSzPct val="100000"/>
              <a:buFont typeface="Arial" panose="020B0604020202020204" pitchFamily="34" charset="0"/>
              <a:buChar char="○"/>
            </a:pPr>
            <a:r>
              <a:rPr lang="zh-CN" altLang="en-US" sz="1500" dirty="0">
                <a:solidFill>
                  <a:schemeClr val="tx1">
                    <a:lumMod val="75000"/>
                    <a:lumOff val="25000"/>
                  </a:schemeClr>
                </a:solidFill>
              </a:rPr>
              <a:t>的教育仍有启发意义。当然，他否认遗传的作用、片面</a:t>
            </a:r>
          </a:p>
          <a:p>
            <a:pPr marL="508000" lvl="1" indent="-222250" algn="l" defTabSz="685800" fontAlgn="ctr">
              <a:lnSpc>
                <a:spcPct val="130000"/>
              </a:lnSpc>
              <a:spcBef>
                <a:spcPts val="0"/>
              </a:spcBef>
              <a:spcAft>
                <a:spcPts val="0"/>
              </a:spcAft>
              <a:buSzPct val="100000"/>
              <a:buFont typeface="Arial" panose="020B0604020202020204" pitchFamily="34" charset="0"/>
              <a:buChar char="○"/>
            </a:pPr>
            <a:r>
              <a:rPr lang="zh-CN" altLang="en-US" sz="1500" dirty="0">
                <a:solidFill>
                  <a:schemeClr val="tx1">
                    <a:lumMod val="75000"/>
                    <a:lumOff val="25000"/>
                  </a:schemeClr>
                </a:solidFill>
              </a:rPr>
              <a:t>强调环境和教育的作用是不妥当的，他过于强调对儿童</a:t>
            </a:r>
          </a:p>
          <a:p>
            <a:pPr marL="508000" lvl="1" indent="-222250" algn="l" defTabSz="685800" fontAlgn="ctr">
              <a:lnSpc>
                <a:spcPct val="130000"/>
              </a:lnSpc>
              <a:spcBef>
                <a:spcPts val="0"/>
              </a:spcBef>
              <a:spcAft>
                <a:spcPts val="0"/>
              </a:spcAft>
              <a:buSzPct val="100000"/>
              <a:buFont typeface="Arial" panose="020B0604020202020204" pitchFamily="34" charset="0"/>
              <a:buChar char="○"/>
            </a:pPr>
            <a:r>
              <a:rPr lang="zh-CN" altLang="en-US" sz="1500" dirty="0">
                <a:solidFill>
                  <a:schemeClr val="tx1">
                    <a:lumMod val="75000"/>
                    <a:lumOff val="25000"/>
                  </a:schemeClr>
                </a:solidFill>
              </a:rPr>
              <a:t>的行为控制，忽视了儿童的主观能动性。</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rotWithShape="1">
          <a:blip r:embed="rId9"/>
          <a:srcRect/>
          <a:stretch>
            <a:fillRect/>
          </a:stretch>
        </p:blipFill>
        <p:spPr>
          <a:xfrm>
            <a:off x="695890" y="897890"/>
            <a:ext cx="4248290" cy="2689225"/>
          </a:xfrm>
          <a:prstGeom prst="rect">
            <a:avLst/>
          </a:prstGeom>
        </p:spPr>
      </p:pic>
      <p:pic>
        <p:nvPicPr>
          <p:cNvPr id="3" name="图片 2"/>
          <p:cNvPicPr>
            <a:picLocks noChangeAspect="1"/>
          </p:cNvPicPr>
          <p:nvPr>
            <p:custDataLst>
              <p:tags r:id="rId3"/>
            </p:custDataLst>
          </p:nvPr>
        </p:nvPicPr>
        <p:blipFill rotWithShape="1">
          <a:blip r:embed="rId10"/>
          <a:srcRect/>
          <a:stretch>
            <a:fillRect/>
          </a:stretch>
        </p:blipFill>
        <p:spPr>
          <a:xfrm>
            <a:off x="7258735" y="3725545"/>
            <a:ext cx="4237256" cy="2682240"/>
          </a:xfrm>
          <a:prstGeom prst="rect">
            <a:avLst/>
          </a:prstGeom>
        </p:spPr>
      </p:pic>
      <p:sp>
        <p:nvSpPr>
          <p:cNvPr id="4" name="文本框 3"/>
          <p:cNvSpPr txBox="1"/>
          <p:nvPr>
            <p:custDataLst>
              <p:tags r:id="rId4"/>
            </p:custDataLst>
          </p:nvPr>
        </p:nvSpPr>
        <p:spPr>
          <a:xfrm>
            <a:off x="695960" y="3912235"/>
            <a:ext cx="6084000" cy="1988820"/>
          </a:xfrm>
          <a:prstGeom prst="rect">
            <a:avLst/>
          </a:prstGeom>
          <a:noFill/>
        </p:spPr>
        <p:txBody>
          <a:bodyPr wrap="square" lIns="90170" tIns="46990" rIns="90170" bIns="46990" rtlCol="0" anchor="t" anchorCtr="0">
            <a:spAutoFit/>
          </a:bodyPr>
          <a:lstStyle/>
          <a:p>
            <a:pPr marL="0" marR="0" lvl="0" indent="0" algn="just" defTabSz="914400" rtl="0" fontAlgn="auto">
              <a:lnSpc>
                <a:spcPct val="150000"/>
              </a:lnSpc>
              <a:spcBef>
                <a:spcPts val="0"/>
              </a:spcBef>
              <a:spcAft>
                <a:spcPts val="1200"/>
              </a:spcAft>
              <a:buSzPct val="100000"/>
              <a:buFontTx/>
              <a:buNone/>
              <a:defRPr/>
            </a:pPr>
            <a:r>
              <a:rPr lang="zh-CN" altLang="en-US" sz="2000" b="1" dirty="0">
                <a:solidFill>
                  <a:srgbClr val="FF0000"/>
                </a:solidFill>
                <a:latin typeface="黑体" panose="02010609060101010101" charset="-122"/>
                <a:ea typeface="黑体" panose="02010609060101010101" charset="-122"/>
                <a:sym typeface="+mn-ea"/>
              </a:rPr>
              <a:t>（三）斯金纳理论的实践运用</a:t>
            </a:r>
            <a:endParaRPr lang="zh-CN" altLang="en-US" sz="1600" dirty="0">
              <a:solidFill>
                <a:srgbClr val="FF0000"/>
              </a:solidFill>
              <a:latin typeface="黑体" panose="02010609060101010101" charset="-122"/>
              <a:ea typeface="黑体" panose="02010609060101010101" charset="-122"/>
              <a:sym typeface="+mn-ea"/>
            </a:endParaRPr>
          </a:p>
          <a:p>
            <a:pPr marL="0" marR="0" lvl="0" indent="406400" algn="just" defTabSz="914400" rtl="0" fontAlgn="auto">
              <a:lnSpc>
                <a:spcPct val="130000"/>
              </a:lnSpc>
              <a:spcBef>
                <a:spcPts val="0"/>
              </a:spcBef>
              <a:spcAft>
                <a:spcPts val="0"/>
              </a:spcAft>
              <a:buSzPct val="100000"/>
              <a:buFontTx/>
              <a:buNone/>
              <a:defRPr/>
              <a:extLst>
                <a:ext uri="{35155182-B16C-46BC-9424-99874614C6A1}">
                  <wpsdc:indentchars xmlns="" xmlns:wpsdc="http://www.wps.cn/officeDocument/2017/drawingmlCustomData" val="200" checksum="1740828767"/>
                </a:ext>
              </a:extLst>
            </a:pPr>
            <a:r>
              <a:rPr lang="zh-CN" altLang="en-US" sz="1600" dirty="0">
                <a:solidFill>
                  <a:schemeClr val="tx1"/>
                </a:solidFill>
                <a:latin typeface="黑体" panose="02010609060101010101" charset="-122"/>
                <a:ea typeface="黑体" panose="02010609060101010101" charset="-122"/>
                <a:sym typeface="+mn-ea"/>
              </a:rPr>
              <a:t>斯金纳认为任何习得行为都与及时强化有关，儿童的偶然行为只要得到强化，这个行为在将来出现的概率就会大大增加，强化次数与行为出现的概率成正比。只要我们操纵好强化技术，就能控制行为反应，就能随意塑造出一个教育者所期望的儿童的行为。</a:t>
            </a:r>
            <a:endParaRPr kumimoji="0" lang="zh-CN" altLang="en-US" sz="1600" b="0" i="0" kern="1200" cap="none" spc="0" normalizeH="0" noProof="0" dirty="0">
              <a:ln>
                <a:noFill/>
              </a:ln>
              <a:solidFill>
                <a:schemeClr val="tx1"/>
              </a:solidFill>
              <a:effectLst/>
              <a:latin typeface="黑体" panose="02010609060101010101" charset="-122"/>
              <a:ea typeface="黑体" panose="02010609060101010101" charset="-122"/>
              <a:sym typeface="+mn-ea"/>
            </a:endParaRPr>
          </a:p>
        </p:txBody>
      </p:sp>
      <p:sp>
        <p:nvSpPr>
          <p:cNvPr id="9" name="文本框 8"/>
          <p:cNvSpPr txBox="1"/>
          <p:nvPr>
            <p:custDataLst>
              <p:tags r:id="rId5"/>
            </p:custDataLst>
          </p:nvPr>
        </p:nvSpPr>
        <p:spPr>
          <a:xfrm>
            <a:off x="696092" y="199924"/>
            <a:ext cx="10800000" cy="553998"/>
          </a:xfrm>
          <a:prstGeom prst="rect">
            <a:avLst/>
          </a:prstGeom>
          <a:noFill/>
        </p:spPr>
        <p:txBody>
          <a:bodyPr wrap="square" lIns="90170" tIns="0" rIns="90170" bIns="0" rtlCol="0">
            <a:normAutofit fontScale="82500" lnSpcReduction="20000"/>
          </a:bodyPr>
          <a:lstStyle/>
          <a:p>
            <a:pPr marL="0" indent="0" algn="l">
              <a:lnSpc>
                <a:spcPct val="150000"/>
              </a:lnSpc>
              <a:spcBef>
                <a:spcPts val="0"/>
              </a:spcBef>
              <a:spcAft>
                <a:spcPts val="0"/>
              </a:spcAft>
              <a:buSzPct val="100000"/>
            </a:pPr>
            <a:r>
              <a:rPr lang="zh-CN" altLang="en-US" sz="3600" b="1" dirty="0">
                <a:latin typeface="Arial" panose="020B0604020202020204" pitchFamily="34" charset="0"/>
                <a:ea typeface="+mn-ea"/>
                <a:cs typeface="+mn-ea"/>
              </a:rPr>
              <a:t>二、斯金纳的新行为主义</a:t>
            </a:r>
          </a:p>
        </p:txBody>
      </p:sp>
      <p:sp>
        <p:nvSpPr>
          <p:cNvPr id="5" name="矩形 4"/>
          <p:cNvSpPr/>
          <p:nvPr>
            <p:custDataLst>
              <p:tags r:id="rId6"/>
            </p:custDataLst>
          </p:nvPr>
        </p:nvSpPr>
        <p:spPr>
          <a:xfrm>
            <a:off x="5556250" y="1294765"/>
            <a:ext cx="5940000" cy="1894840"/>
          </a:xfrm>
          <a:prstGeom prst="rect">
            <a:avLst/>
          </a:prstGeom>
        </p:spPr>
        <p:txBody>
          <a:bodyPr wrap="square" lIns="90170" tIns="0" rIns="90170" bIns="0">
            <a:spAutoFit/>
          </a:bodyPr>
          <a:lstStyle/>
          <a:p>
            <a:pPr lvl="0" fontAlgn="auto">
              <a:lnSpc>
                <a:spcPct val="150000"/>
              </a:lnSpc>
              <a:spcAft>
                <a:spcPts val="1200"/>
              </a:spcAft>
            </a:pPr>
            <a:r>
              <a:rPr lang="zh-CN" altLang="en-US" sz="2000" b="1" dirty="0">
                <a:solidFill>
                  <a:srgbClr val="FF0000"/>
                </a:solidFill>
                <a:latin typeface="黑体" panose="02010609060101010101" charset="-122"/>
                <a:ea typeface="黑体" panose="02010609060101010101" charset="-122"/>
                <a:sym typeface="+mn-ea"/>
              </a:rPr>
              <a:t>（一）斯金纳的操作性条件反射理论</a:t>
            </a:r>
            <a:endParaRPr lang="en-US" altLang="zh-CN" sz="1400" dirty="0">
              <a:latin typeface="黑体" panose="02010609060101010101" charset="-122"/>
              <a:ea typeface="黑体" panose="02010609060101010101" charset="-122"/>
            </a:endParaRPr>
          </a:p>
          <a:p>
            <a:pPr lvl="0" indent="406400" algn="just" fontAlgn="auto">
              <a:lnSpc>
                <a:spcPct val="130000"/>
              </a:lnSpc>
              <a:spcBef>
                <a:spcPts val="0"/>
              </a:spcBef>
              <a:spcAft>
                <a:spcPts val="0"/>
              </a:spcAft>
              <a:extLst>
                <a:ext uri="{35155182-B16C-46BC-9424-99874614C6A1}">
                  <wpsdc:indentchars xmlns="" xmlns:wpsdc="http://www.wps.cn/officeDocument/2017/drawingmlCustomData" val="200" checksum="1740828767"/>
                </a:ext>
              </a:extLst>
            </a:pPr>
            <a:r>
              <a:rPr lang="zh-CN" altLang="en-US" sz="1600" dirty="0">
                <a:solidFill>
                  <a:schemeClr val="tx1"/>
                </a:solidFill>
                <a:latin typeface="黑体" panose="02010609060101010101" charset="-122"/>
                <a:ea typeface="黑体" panose="02010609060101010101" charset="-122"/>
                <a:sym typeface="+mn-ea"/>
              </a:rPr>
              <a:t>应答性行为所导致的是反应性条件反射，反应性条件反射与巴甫洛夫的经典条件反射一致；而操作性行为所导致的则是操作性条件反射。经典条件反射重视刺激对引起所期望的反应的意义，而操作性条件反射强调行为后果对行为反应的意义。</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695960" y="4281170"/>
            <a:ext cx="7166610" cy="1988820"/>
          </a:xfrm>
          <a:prstGeom prst="rect">
            <a:avLst/>
          </a:prstGeom>
          <a:noFill/>
        </p:spPr>
        <p:txBody>
          <a:bodyPr wrap="square" lIns="90170" tIns="46990" rIns="90170" bIns="46990" rtlCol="0" anchor="ctr" anchorCtr="1">
            <a:spAutoFit/>
          </a:bodyPr>
          <a:lstStyle/>
          <a:p>
            <a:pPr marL="0" marR="0" lvl="0" indent="0" algn="just" defTabSz="914400" rtl="0" fontAlgn="auto">
              <a:lnSpc>
                <a:spcPct val="150000"/>
              </a:lnSpc>
              <a:spcBef>
                <a:spcPts val="0"/>
              </a:spcBef>
              <a:spcAft>
                <a:spcPts val="1200"/>
              </a:spcAft>
              <a:buSzPct val="100000"/>
              <a:buFontTx/>
              <a:buNone/>
              <a:defRPr/>
            </a:pPr>
            <a:r>
              <a:rPr lang="zh-CN" altLang="en-US" sz="2000" b="1" dirty="0">
                <a:solidFill>
                  <a:srgbClr val="FF0000"/>
                </a:solidFill>
                <a:latin typeface="黑体" panose="02010609060101010101" charset="-122"/>
                <a:ea typeface="黑体" panose="02010609060101010101" charset="-122"/>
                <a:sym typeface="+mn-ea"/>
              </a:rPr>
              <a:t>（二）斯金纳的强化理论</a:t>
            </a:r>
            <a:endParaRPr lang="zh-CN" altLang="en-US" sz="1600" dirty="0">
              <a:solidFill>
                <a:srgbClr val="FF0000"/>
              </a:solidFill>
              <a:latin typeface="黑体" panose="02010609060101010101" charset="-122"/>
              <a:ea typeface="黑体" panose="02010609060101010101" charset="-122"/>
              <a:sym typeface="+mn-ea"/>
            </a:endParaRPr>
          </a:p>
          <a:p>
            <a:pPr marL="0" marR="0" lvl="0" indent="457200" algn="just" defTabSz="914400" rtl="0" fontAlgn="auto">
              <a:lnSpc>
                <a:spcPct val="130000"/>
              </a:lnSpc>
              <a:spcBef>
                <a:spcPts val="0"/>
              </a:spcBef>
              <a:spcAft>
                <a:spcPts val="0"/>
              </a:spcAft>
              <a:buSzPct val="100000"/>
              <a:buFontTx/>
              <a:buNone/>
              <a:defRPr/>
            </a:pPr>
            <a:r>
              <a:rPr lang="zh-CN" altLang="en-US" sz="1600" dirty="0">
                <a:solidFill>
                  <a:schemeClr val="tx1"/>
                </a:solidFill>
                <a:latin typeface="黑体" panose="02010609060101010101" charset="-122"/>
                <a:ea typeface="黑体" panose="02010609060101010101" charset="-122"/>
                <a:sym typeface="+mn-ea"/>
              </a:rPr>
              <a:t>斯金纳主张用程序教学法来替代传统的教学。程序教学法是教学机器运用小步子渐进和及时强化原理，把复杂的问题通过一系列小的、易懂的问题一步一步地呈现给学生。如果学生的回答与机器后来呈现的正确答案相符，机器接着呈现下一个问题，就这样依次地回答所有问题。</a:t>
            </a:r>
            <a:endParaRPr kumimoji="0" lang="zh-CN" altLang="en-US" sz="1600" b="0" i="0" kern="1200" cap="none" spc="0" normalizeH="0" noProof="0" dirty="0">
              <a:ln>
                <a:noFill/>
              </a:ln>
              <a:solidFill>
                <a:schemeClr val="tx1"/>
              </a:solidFill>
              <a:effectLst/>
              <a:latin typeface="黑体" panose="02010609060101010101" charset="-122"/>
              <a:ea typeface="黑体" panose="02010609060101010101" charset="-122"/>
              <a:sym typeface="+mn-ea"/>
            </a:endParaRPr>
          </a:p>
        </p:txBody>
      </p:sp>
      <p:sp>
        <p:nvSpPr>
          <p:cNvPr id="9" name="文本框 8"/>
          <p:cNvSpPr txBox="1"/>
          <p:nvPr>
            <p:custDataLst>
              <p:tags r:id="rId3"/>
            </p:custDataLst>
          </p:nvPr>
        </p:nvSpPr>
        <p:spPr>
          <a:xfrm>
            <a:off x="696092" y="199924"/>
            <a:ext cx="10800000" cy="553998"/>
          </a:xfrm>
          <a:prstGeom prst="rect">
            <a:avLst/>
          </a:prstGeom>
          <a:noFill/>
        </p:spPr>
        <p:txBody>
          <a:bodyPr wrap="square" lIns="90170" tIns="0" rIns="90170" bIns="0" rtlCol="0">
            <a:normAutofit fontScale="82500" lnSpcReduction="20000"/>
          </a:bodyPr>
          <a:lstStyle/>
          <a:p>
            <a:pPr marL="0" indent="0" algn="l">
              <a:lnSpc>
                <a:spcPct val="150000"/>
              </a:lnSpc>
              <a:spcBef>
                <a:spcPts val="0"/>
              </a:spcBef>
              <a:spcAft>
                <a:spcPts val="0"/>
              </a:spcAft>
              <a:buSzPct val="100000"/>
            </a:pPr>
            <a:r>
              <a:rPr lang="zh-CN" altLang="en-US" sz="3600" b="1" dirty="0">
                <a:latin typeface="Arial" panose="020B0604020202020204" pitchFamily="34" charset="0"/>
                <a:ea typeface="+mn-ea"/>
                <a:cs typeface="+mn-ea"/>
              </a:rPr>
              <a:t>二、斯金纳的新行为主义</a:t>
            </a:r>
          </a:p>
        </p:txBody>
      </p:sp>
      <p:sp>
        <p:nvSpPr>
          <p:cNvPr id="5" name="矩形 4"/>
          <p:cNvSpPr/>
          <p:nvPr>
            <p:custDataLst>
              <p:tags r:id="rId4"/>
            </p:custDataLst>
          </p:nvPr>
        </p:nvSpPr>
        <p:spPr>
          <a:xfrm>
            <a:off x="4519295" y="1018540"/>
            <a:ext cx="6976745" cy="3175000"/>
          </a:xfrm>
          <a:prstGeom prst="rect">
            <a:avLst/>
          </a:prstGeom>
        </p:spPr>
        <p:txBody>
          <a:bodyPr wrap="square" lIns="90170" tIns="0" rIns="90170" bIns="0">
            <a:spAutoFit/>
          </a:bodyPr>
          <a:lstStyle/>
          <a:p>
            <a:pPr lvl="0" fontAlgn="auto">
              <a:lnSpc>
                <a:spcPct val="150000"/>
              </a:lnSpc>
              <a:spcAft>
                <a:spcPts val="1200"/>
              </a:spcAft>
            </a:pPr>
            <a:r>
              <a:rPr lang="zh-CN" altLang="en-US" sz="2000" b="1" dirty="0">
                <a:solidFill>
                  <a:srgbClr val="FF0000"/>
                </a:solidFill>
                <a:latin typeface="黑体" panose="02010609060101010101" charset="-122"/>
                <a:ea typeface="黑体" panose="02010609060101010101" charset="-122"/>
                <a:sym typeface="+mn-ea"/>
              </a:rPr>
              <a:t>（四）对斯金纳的评价</a:t>
            </a:r>
            <a:endParaRPr lang="en-US" altLang="zh-CN" sz="1400" dirty="0">
              <a:latin typeface="黑体" panose="02010609060101010101" charset="-122"/>
              <a:ea typeface="黑体" panose="02010609060101010101" charset="-122"/>
            </a:endParaRPr>
          </a:p>
          <a:p>
            <a:pPr lvl="0" indent="457200" algn="just" fontAlgn="auto">
              <a:lnSpc>
                <a:spcPct val="130000"/>
              </a:lnSpc>
              <a:spcBef>
                <a:spcPts val="0"/>
              </a:spcBef>
              <a:spcAft>
                <a:spcPts val="0"/>
              </a:spcAft>
            </a:pPr>
            <a:r>
              <a:rPr lang="zh-CN" altLang="en-US" sz="1600" dirty="0">
                <a:solidFill>
                  <a:schemeClr val="tx1">
                    <a:lumMod val="65000"/>
                    <a:lumOff val="35000"/>
                  </a:schemeClr>
                </a:solidFill>
                <a:latin typeface="黑体" panose="02010609060101010101" charset="-122"/>
                <a:ea typeface="黑体" panose="02010609060101010101" charset="-122"/>
                <a:cs typeface="黑体" panose="02010609060101010101" charset="-122"/>
                <a:sym typeface="+mn-ea"/>
              </a:rPr>
              <a:t>斯金纳的强化理论体系对心理学产生了巨大的影响。斯金纳的操作性条件反射理论具有重大的学术意义。他丰富了条件反射的研究，同时也打破了传统行为主义的“没有刺激，就没有反应”的错误观点。但斯金纳仍然是一个行为主义者，犯有和早期行为主义同样的错误，即只重描述行为，而不重解释行为；只重外部行为及结果，缺乏对学习的过程和内部机制的研究；只强调运用强化和惩罚来控制儿童的行为，忽视儿童的主观能动性，把人看作学习机器，抹杀了人类学习和动物学习的本质区别，不承认人类学习行为的特殊性，这是不科学的。</a:t>
            </a:r>
            <a:endParaRPr lang="zh-CN" altLang="en-US" sz="1600" dirty="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19" name="Rectangle 30"/>
          <p:cNvSpPr/>
          <p:nvPr/>
        </p:nvSpPr>
        <p:spPr>
          <a:xfrm>
            <a:off x="695960" y="1291590"/>
            <a:ext cx="3420000" cy="2628000"/>
          </a:xfrm>
          <a:prstGeom prst="rect">
            <a:avLst/>
          </a:prstGeom>
          <a:blipFill dpi="0" rotWithShape="1">
            <a:blip r:embed="rId7"/>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latin typeface="微软雅黑" panose="020B0503020204020204" pitchFamily="34" charset="-122"/>
              <a:ea typeface="微软雅黑" panose="020B0503020204020204" pitchFamily="34" charset="-122"/>
            </a:endParaRPr>
          </a:p>
        </p:txBody>
      </p:sp>
      <p:sp>
        <p:nvSpPr>
          <p:cNvPr id="18" name="Rectangle 30"/>
          <p:cNvSpPr/>
          <p:nvPr/>
        </p:nvSpPr>
        <p:spPr>
          <a:xfrm>
            <a:off x="8173085" y="4170045"/>
            <a:ext cx="3322955" cy="2211070"/>
          </a:xfrm>
          <a:prstGeom prst="rect">
            <a:avLst/>
          </a:prstGeom>
          <a:blipFill dpi="0" rotWithShape="1">
            <a:blip r:embed="rId8"/>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2"/>
            </p:custDataLst>
          </p:nvPr>
        </p:nvSpPr>
        <p:spPr>
          <a:xfrm>
            <a:off x="0" y="0"/>
            <a:ext cx="3722097" cy="6858000"/>
          </a:xfrm>
          <a:prstGeom prst="rect">
            <a:avLst/>
          </a:prstGeom>
          <a:solidFill>
            <a:srgbClr val="5D9D2F"/>
          </a:solidFill>
          <a:ln w="12700" cap="flat" cmpd="sng" algn="ctr">
            <a:noFill/>
            <a:prstDash val="solid"/>
            <a:miter lim="800000"/>
          </a:ln>
          <a:effectLst/>
        </p:spPr>
        <p:txBody>
          <a:bodyPr rtlCol="0" anchor="ctr"/>
          <a:lstStyle/>
          <a:p>
            <a:pPr algn="ctr"/>
            <a:endParaRPr lang="zh-CN" altLang="en-US"/>
          </a:p>
        </p:txBody>
      </p:sp>
      <p:sp>
        <p:nvSpPr>
          <p:cNvPr id="11" name="标题 1"/>
          <p:cNvSpPr>
            <a:spLocks noGrp="1"/>
          </p:cNvSpPr>
          <p:nvPr>
            <p:custDataLst>
              <p:tags r:id="rId3"/>
            </p:custDataLst>
          </p:nvPr>
        </p:nvSpPr>
        <p:spPr>
          <a:xfrm>
            <a:off x="134642" y="487363"/>
            <a:ext cx="3452813" cy="1123950"/>
          </a:xfrm>
          <a:prstGeom prst="rect">
            <a:avLst/>
          </a:prstGeom>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ctr">
              <a:lnSpc>
                <a:spcPct val="100000"/>
              </a:lnSpc>
              <a:spcBef>
                <a:spcPts val="0"/>
              </a:spcBef>
              <a:spcAft>
                <a:spcPts val="0"/>
              </a:spcAft>
              <a:buSzPct val="100000"/>
            </a:pPr>
            <a:r>
              <a:rPr lang="zh-CN" altLang="en-US" sz="2800" spc="300" dirty="0">
                <a:solidFill>
                  <a:sysClr val="window" lastClr="FFFFFF"/>
                </a:solidFill>
                <a:latin typeface="微软雅黑" panose="020B0503020204020204" pitchFamily="34" charset="-122"/>
              </a:rPr>
              <a:t>三、班杜拉的社会学习理论</a:t>
            </a:r>
          </a:p>
        </p:txBody>
      </p:sp>
      <p:sp>
        <p:nvSpPr>
          <p:cNvPr id="9" name="矩形 8"/>
          <p:cNvSpPr/>
          <p:nvPr>
            <p:custDataLst>
              <p:tags r:id="rId4"/>
            </p:custDataLst>
          </p:nvPr>
        </p:nvSpPr>
        <p:spPr>
          <a:xfrm>
            <a:off x="439758" y="2169272"/>
            <a:ext cx="2841827" cy="2167719"/>
          </a:xfrm>
          <a:prstGeom prst="rect">
            <a:avLst/>
          </a:prstGeom>
          <a:solidFill>
            <a:sysClr val="window" lastClr="FFFFFF"/>
          </a:solidFill>
          <a:ln w="3175" cap="flat" cmpd="sng" algn="ctr">
            <a:solidFill>
              <a:srgbClr val="5B9BD5">
                <a:shade val="50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p>
        </p:txBody>
      </p:sp>
      <p:pic>
        <p:nvPicPr>
          <p:cNvPr id="12" name="图片 11"/>
          <p:cNvPicPr>
            <a:picLocks noChangeAspect="1"/>
          </p:cNvPicPr>
          <p:nvPr>
            <p:custDataLst>
              <p:tags r:id="rId5"/>
            </p:custDataLst>
          </p:nvPr>
        </p:nvPicPr>
        <p:blipFill rotWithShape="1">
          <a:blip r:embed="rId8"/>
          <a:srcRect/>
          <a:stretch>
            <a:fillRect/>
          </a:stretch>
        </p:blipFill>
        <p:spPr>
          <a:xfrm>
            <a:off x="526733" y="2430460"/>
            <a:ext cx="2668629" cy="1620799"/>
          </a:xfrm>
          <a:prstGeom prst="rect">
            <a:avLst/>
          </a:prstGeom>
        </p:spPr>
      </p:pic>
      <p:sp>
        <p:nvSpPr>
          <p:cNvPr id="13" name="文本框 12"/>
          <p:cNvSpPr txBox="1"/>
          <p:nvPr>
            <p:custDataLst>
              <p:tags r:id="rId6"/>
            </p:custDataLst>
          </p:nvPr>
        </p:nvSpPr>
        <p:spPr>
          <a:xfrm>
            <a:off x="4249717" y="365125"/>
            <a:ext cx="7502525" cy="5775960"/>
          </a:xfrm>
          <a:prstGeom prst="rect">
            <a:avLst/>
          </a:prstGeom>
          <a:noFill/>
        </p:spPr>
        <p:txBody>
          <a:bodyPr vert="horz" lIns="90000" tIns="46800" rIns="90000" bIns="46800" rtlCol="0" anchor="ctr">
            <a:spAutoFit/>
          </a:bodyPr>
          <a:lstStyle>
            <a:lvl1pPr marL="285750" indent="-285750" fontAlgn="auto">
              <a:lnSpc>
                <a:spcPct val="15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50000"/>
              </a:lnSpc>
              <a:spcBef>
                <a:spcPts val="0"/>
              </a:spcBef>
              <a:spcAft>
                <a:spcPts val="800"/>
              </a:spcAft>
              <a:buSzPct val="100000"/>
              <a:buNone/>
            </a:pPr>
            <a:r>
              <a:rPr lang="zh-CN" altLang="en-US" sz="2000" b="1" dirty="0">
                <a:latin typeface="黑体" panose="02010609060101010101" charset="-122"/>
                <a:ea typeface="黑体" panose="02010609060101010101" charset="-122"/>
              </a:rPr>
              <a:t>（一）观察学习</a:t>
            </a:r>
            <a:endParaRPr lang="zh-CN" altLang="en-US" sz="1100" dirty="0"/>
          </a:p>
          <a:p>
            <a:pPr marL="749300" lvl="1" indent="-304800" algn="just" fontAlgn="ctr">
              <a:lnSpc>
                <a:spcPct val="130000"/>
              </a:lnSpc>
              <a:spcAft>
                <a:spcPts val="0"/>
              </a:spcAft>
              <a:buSzPct val="100000"/>
              <a:buFont typeface="+mj-lt"/>
              <a:buAutoNum type="arabicPeriod"/>
            </a:pPr>
            <a:r>
              <a:rPr lang="en-US" altLang="zh-CN" dirty="0">
                <a:solidFill>
                  <a:srgbClr val="0070C0"/>
                </a:solidFill>
              </a:rPr>
              <a:t>注意过程</a:t>
            </a:r>
            <a:endParaRPr lang="en-US" altLang="zh-CN" dirty="0"/>
          </a:p>
          <a:p>
            <a:pPr marL="1028700" lvl="2" indent="-279400" algn="just" fontAlgn="ctr">
              <a:lnSpc>
                <a:spcPct val="130000"/>
              </a:lnSpc>
              <a:spcAft>
                <a:spcPts val="0"/>
              </a:spcAft>
              <a:buSzPct val="100000"/>
              <a:buFont typeface="+mj-ea"/>
              <a:buAutoNum type="circleNumDbPlain"/>
            </a:pPr>
            <a:r>
              <a:rPr lang="zh-CN" altLang="en-US" dirty="0"/>
              <a:t>它是学习者在环境中的定向过程，是观察学习过程的开始，是人们形成意象的基础。</a:t>
            </a:r>
          </a:p>
          <a:p>
            <a:pPr marL="749300" lvl="1" indent="-304800" algn="just" fontAlgn="ctr">
              <a:lnSpc>
                <a:spcPct val="130000"/>
              </a:lnSpc>
              <a:spcAft>
                <a:spcPts val="0"/>
              </a:spcAft>
              <a:buSzPct val="100000"/>
              <a:buFont typeface="+mj-lt"/>
              <a:buAutoNum type="arabicPeriod"/>
            </a:pPr>
            <a:r>
              <a:rPr lang="en-US" altLang="zh-CN" dirty="0">
                <a:solidFill>
                  <a:srgbClr val="0070C0"/>
                </a:solidFill>
              </a:rPr>
              <a:t>保持过程</a:t>
            </a:r>
            <a:endParaRPr lang="en-US" altLang="zh-CN" dirty="0"/>
          </a:p>
          <a:p>
            <a:pPr marL="1028700" lvl="2" indent="-279400" algn="just" fontAlgn="ctr">
              <a:lnSpc>
                <a:spcPct val="130000"/>
              </a:lnSpc>
              <a:spcAft>
                <a:spcPts val="0"/>
              </a:spcAft>
              <a:buSzPct val="100000"/>
              <a:buFont typeface="+mj-ea"/>
              <a:buAutoNum type="circleNumDbPlain"/>
            </a:pPr>
            <a:r>
              <a:rPr lang="zh-CN" altLang="en-US" dirty="0"/>
              <a:t>它是指观察者将注意过程中获得的榜样示范行为的意象以符号的形式储存在大脑中的过程，这种符号的形式包括视觉形象与言语编码。</a:t>
            </a:r>
          </a:p>
          <a:p>
            <a:pPr marL="749300" lvl="1" indent="-304800" algn="just" fontAlgn="ctr">
              <a:lnSpc>
                <a:spcPct val="130000"/>
              </a:lnSpc>
              <a:spcAft>
                <a:spcPts val="0"/>
              </a:spcAft>
              <a:buSzPct val="100000"/>
              <a:buFont typeface="+mj-lt"/>
              <a:buAutoNum type="arabicPeriod"/>
            </a:pPr>
            <a:r>
              <a:rPr lang="en-US" altLang="zh-CN" dirty="0">
                <a:solidFill>
                  <a:srgbClr val="0070C0"/>
                </a:solidFill>
              </a:rPr>
              <a:t>运动再现过程</a:t>
            </a:r>
            <a:endParaRPr lang="en-US" altLang="zh-CN" dirty="0"/>
          </a:p>
          <a:p>
            <a:pPr marL="1028700" lvl="2" indent="-279400" algn="just" fontAlgn="ctr">
              <a:lnSpc>
                <a:spcPct val="130000"/>
              </a:lnSpc>
              <a:spcAft>
                <a:spcPts val="0"/>
              </a:spcAft>
              <a:buSzPct val="100000"/>
              <a:buFont typeface="+mj-ea"/>
              <a:buAutoNum type="circleNumDbPlain"/>
            </a:pPr>
            <a:r>
              <a:rPr lang="zh-CN" altLang="en-US" dirty="0"/>
              <a:t>它是指观察者将榜样示范的行为再现的过程。要想将保持在头脑中的榜样的行为复现出来，需要一定的运动技巧和体力保证。</a:t>
            </a:r>
          </a:p>
          <a:p>
            <a:pPr marL="749300" lvl="1" indent="-304800" algn="just" fontAlgn="ctr">
              <a:lnSpc>
                <a:spcPct val="130000"/>
              </a:lnSpc>
              <a:spcAft>
                <a:spcPts val="0"/>
              </a:spcAft>
              <a:buSzPct val="100000"/>
              <a:buFont typeface="+mj-lt"/>
              <a:buAutoNum type="arabicPeriod"/>
            </a:pPr>
            <a:r>
              <a:rPr lang="en-US" altLang="zh-CN" dirty="0">
                <a:solidFill>
                  <a:srgbClr val="0070C0"/>
                </a:solidFill>
              </a:rPr>
              <a:t>动机过程</a:t>
            </a:r>
            <a:endParaRPr lang="en-US" altLang="zh-CN" dirty="0"/>
          </a:p>
          <a:p>
            <a:pPr marL="1028700" lvl="2" indent="-279400" algn="just" fontAlgn="ctr">
              <a:lnSpc>
                <a:spcPct val="130000"/>
              </a:lnSpc>
              <a:spcAft>
                <a:spcPts val="0"/>
              </a:spcAft>
              <a:buSzPct val="100000"/>
              <a:buFont typeface="+mj-ea"/>
              <a:buAutoNum type="circleNumDbPlain"/>
            </a:pPr>
            <a:r>
              <a:rPr lang="zh-CN" altLang="en-US" dirty="0"/>
              <a:t>它是指诱发观察者将获得的行为表现出来的过程。当观察者获得了榜样的新行为后，有可能表现出来，也有可能表现不出来。这就要取决于由强化引起的动机作用，如果活动的结果令人满意，受到奖励，观察者就会表现出此行为；反之则不会表现，即使观察者保持了这一行为。</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875030" y="212090"/>
            <a:ext cx="5945505" cy="708025"/>
          </a:xfrm>
          <a:prstGeom prst="rect">
            <a:avLst/>
          </a:prstGeom>
          <a:noFill/>
        </p:spPr>
        <p:txBody>
          <a:bodyPr wrap="none" rtlCol="0" anchor="ctr" anchorCtr="0">
            <a:normAutofit/>
          </a:bodyPr>
          <a:lstStyle/>
          <a:p>
            <a:pPr marL="0" indent="0" algn="l">
              <a:lnSpc>
                <a:spcPct val="100000"/>
              </a:lnSpc>
              <a:spcBef>
                <a:spcPts val="0"/>
              </a:spcBef>
              <a:spcAft>
                <a:spcPts val="0"/>
              </a:spcAft>
              <a:buSzPct val="100000"/>
            </a:pPr>
            <a:r>
              <a:rPr lang="zh-CN" altLang="en-US" sz="2800" b="1" spc="300" dirty="0">
                <a:solidFill>
                  <a:schemeClr val="tx1">
                    <a:lumMod val="95000"/>
                    <a:lumOff val="5000"/>
                  </a:schemeClr>
                </a:solidFill>
                <a:latin typeface="黑体" panose="02010609060101010101" charset="-122"/>
                <a:ea typeface="黑体" panose="02010609060101010101" charset="-122"/>
                <a:sym typeface="+mn-ea"/>
              </a:rPr>
              <a:t>三、班杜拉的社会学习理论</a:t>
            </a:r>
            <a:endParaRPr lang="zh-CN" altLang="en-US" sz="2800" b="1" spc="300" dirty="0">
              <a:solidFill>
                <a:schemeClr val="tx1">
                  <a:lumMod val="95000"/>
                  <a:lumOff val="5000"/>
                </a:schemeClr>
              </a:solidFill>
              <a:latin typeface="黑体" panose="02010609060101010101" charset="-122"/>
              <a:ea typeface="黑体" panose="02010609060101010101" charset="-122"/>
              <a:cs typeface="+mn-ea"/>
              <a:sym typeface="+mn-ea"/>
            </a:endParaRPr>
          </a:p>
        </p:txBody>
      </p:sp>
      <p:sp>
        <p:nvSpPr>
          <p:cNvPr id="3" name="矩形 2"/>
          <p:cNvSpPr/>
          <p:nvPr>
            <p:custDataLst>
              <p:tags r:id="rId3"/>
            </p:custDataLst>
          </p:nvPr>
        </p:nvSpPr>
        <p:spPr>
          <a:xfrm>
            <a:off x="4768215" y="1338580"/>
            <a:ext cx="6798945" cy="4780280"/>
          </a:xfrm>
          <a:prstGeom prst="rect">
            <a:avLst/>
          </a:prstGeom>
        </p:spPr>
        <p:txBody>
          <a:bodyPr wrap="square" anchor="ctr">
            <a:spAutoFit/>
          </a:bodyPr>
          <a:lstStyle/>
          <a:p>
            <a:pPr lvl="0" indent="0" algn="l" fontAlgn="ctr">
              <a:lnSpc>
                <a:spcPct val="130000"/>
              </a:lnSpc>
              <a:spcBef>
                <a:spcPts val="0"/>
              </a:spcBef>
              <a:spcAft>
                <a:spcPts val="1200"/>
              </a:spcAft>
              <a:buSzPct val="100000"/>
              <a:buNone/>
            </a:pPr>
            <a:r>
              <a:rPr lang="zh-CN" altLang="en-US" sz="2000" b="1" dirty="0">
                <a:latin typeface="Arial" panose="020B0604020202020204" pitchFamily="34" charset="0"/>
                <a:cs typeface="+mn-ea"/>
                <a:sym typeface="+mn-ea"/>
              </a:rPr>
              <a:t>（二）强化的模式</a:t>
            </a:r>
            <a:endParaRPr lang="zh-CN" altLang="en-US" sz="1600" dirty="0"/>
          </a:p>
          <a:p>
            <a:pPr marL="457200" lvl="0" indent="-342265" algn="just" fontAlgn="ctr">
              <a:lnSpc>
                <a:spcPct val="130000"/>
              </a:lnSpc>
              <a:spcBef>
                <a:spcPts val="0"/>
              </a:spcBef>
              <a:spcAft>
                <a:spcPts val="0"/>
              </a:spcAft>
              <a:buSzPct val="100000"/>
              <a:buFont typeface="Wingdings" panose="05000000000000000000" charset="0"/>
              <a:buChar char="ü"/>
            </a:pPr>
            <a:r>
              <a:rPr lang="zh-CN" altLang="en-US" sz="1600" dirty="0"/>
              <a:t>强化模式有三种：直接强化、替代强化和自我强化。直接强化是指观察者的行为直接受到外部因素的干预。替代强化是指观察者自己本身没有受到强化，而是在观察学习中，看到榜样的行为受到强化，这种强化会影响观察者的行为倾向。自我强化是指观察者根据自我评价的个人标准来评价自己的行为，从而对榜样行为发挥自我调整的作用。</a:t>
            </a:r>
          </a:p>
          <a:p>
            <a:pPr marL="285750" lvl="1" indent="-285750" fontAlgn="auto">
              <a:lnSpc>
                <a:spcPct val="150000"/>
              </a:lnSpc>
              <a:spcAft>
                <a:spcPts val="1200"/>
              </a:spcAft>
              <a:buNone/>
            </a:pPr>
            <a:r>
              <a:rPr lang="zh-CN" altLang="en-US" sz="2000" b="1" dirty="0"/>
              <a:t>（三）社会学习在儿童社会化过程中的作用</a:t>
            </a:r>
            <a:endParaRPr lang="zh-CN" altLang="en-US" sz="1600" dirty="0"/>
          </a:p>
          <a:p>
            <a:pPr marL="457200" lvl="2" indent="-342265" algn="just" fontAlgn="ctr">
              <a:lnSpc>
                <a:spcPct val="130000"/>
              </a:lnSpc>
              <a:spcBef>
                <a:spcPts val="0"/>
              </a:spcBef>
              <a:spcAft>
                <a:spcPts val="0"/>
              </a:spcAft>
              <a:buClr>
                <a:srgbClr val="0D0D0D"/>
              </a:buClr>
              <a:buSzPct val="100000"/>
              <a:buFont typeface="Wingdings" panose="05000000000000000000" charset="0"/>
              <a:buChar char="ü"/>
            </a:pPr>
            <a:r>
              <a:rPr lang="zh-CN" altLang="en-US" sz="1600" dirty="0">
                <a:solidFill>
                  <a:schemeClr val="tx1">
                    <a:lumMod val="95000"/>
                    <a:lumOff val="5000"/>
                  </a:schemeClr>
                </a:solidFill>
              </a:rPr>
              <a:t>班杜拉十分重视社会学习在社会化过程中的作用，专门研究了攻击性、性别作用、自我强化和亲社会行为等。班杜拉认为，攻击性的社会化，也是一种操作条件作用，如果儿童采用社会允许的方式表现攻击性，就会得到成人的鼓励。如果儿童用社会所不允许的方式表现攻击性，就会受到成人的制止和批评，甚至惩罚。所以儿童在观察攻击的模式时，会注意什么样的攻击行为会被强化，并更倾向于模仿被强化的攻击行为。</a:t>
            </a:r>
          </a:p>
        </p:txBody>
      </p:sp>
      <p:pic>
        <p:nvPicPr>
          <p:cNvPr id="4" name="图片 3"/>
          <p:cNvPicPr>
            <a:picLocks noChangeAspect="1"/>
          </p:cNvPicPr>
          <p:nvPr>
            <p:custDataLst>
              <p:tags r:id="rId4"/>
            </p:custDataLst>
          </p:nvPr>
        </p:nvPicPr>
        <p:blipFill>
          <a:blip r:embed="rId8"/>
          <a:srcRect/>
          <a:stretch>
            <a:fillRect/>
          </a:stretch>
        </p:blipFill>
        <p:spPr>
          <a:xfrm>
            <a:off x="1328009" y="1643328"/>
            <a:ext cx="3146703" cy="1991906"/>
          </a:xfrm>
          <a:prstGeom prst="rect">
            <a:avLst/>
          </a:prstGeom>
        </p:spPr>
      </p:pic>
      <p:pic>
        <p:nvPicPr>
          <p:cNvPr id="2" name="图片 1"/>
          <p:cNvPicPr>
            <a:picLocks noChangeAspect="1"/>
          </p:cNvPicPr>
          <p:nvPr>
            <p:custDataLst>
              <p:tags r:id="rId5"/>
            </p:custDataLst>
          </p:nvPr>
        </p:nvPicPr>
        <p:blipFill>
          <a:blip r:embed="rId9"/>
          <a:srcRect/>
          <a:stretch>
            <a:fillRect/>
          </a:stretch>
        </p:blipFill>
        <p:spPr>
          <a:xfrm>
            <a:off x="1328009" y="3831002"/>
            <a:ext cx="3142129" cy="1989010"/>
          </a:xfrm>
          <a:prstGeom prst="rect">
            <a:avLst/>
          </a:prstGeom>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8"/>
          <p:cNvSpPr/>
          <p:nvPr/>
        </p:nvSpPr>
        <p:spPr>
          <a:xfrm>
            <a:off x="5059208" y="1846752"/>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algn="ctr" defTabSz="914400">
              <a:defRPr/>
            </a:pPr>
            <a:r>
              <a:rPr kumimoji="1" lang="zh-CN" altLang="en-US" sz="3200" dirty="0">
                <a:solidFill>
                  <a:schemeClr val="bg1"/>
                </a:solidFill>
                <a:latin typeface="华文新魏" panose="02010800040101010101" pitchFamily="2" charset="-122"/>
                <a:ea typeface="华文新魏" panose="02010800040101010101" pitchFamily="2" charset="-122"/>
                <a:sym typeface="+mn-ea"/>
              </a:rPr>
              <a:t>第四节</a:t>
            </a:r>
            <a:endParaRPr sz="320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5029999"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2261235" y="2656205"/>
            <a:ext cx="7669530" cy="768350"/>
          </a:xfrm>
          <a:prstGeom prst="rect">
            <a:avLst/>
          </a:prstGeom>
        </p:spPr>
        <p:txBody>
          <a:bodyPr wrap="square">
            <a:spAutoFit/>
          </a:bodyPr>
          <a:lstStyle/>
          <a:p>
            <a:r>
              <a:rPr kumimoji="1" lang="zh-CN" altLang="en-US" sz="4400" dirty="0">
                <a:solidFill>
                  <a:srgbClr val="699E56"/>
                </a:solidFill>
                <a:latin typeface="华文新魏" panose="02010800040101010101" pitchFamily="2" charset="-122"/>
                <a:ea typeface="华文新魏" panose="02010800040101010101" pitchFamily="2" charset="-122"/>
              </a:rPr>
              <a:t>精神分析学派的心理发展理论</a:t>
            </a: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custDataLst>
              <p:tags r:id="rId2"/>
            </p:custDataLst>
          </p:nvPr>
        </p:nvSpPr>
        <p:spPr>
          <a:xfrm>
            <a:off x="5915030" y="2433320"/>
            <a:ext cx="5518150" cy="3233928"/>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dirty="0">
                <a:solidFill>
                  <a:srgbClr val="000000">
                    <a:lumMod val="50000"/>
                    <a:lumOff val="50000"/>
                  </a:srgbClr>
                </a:solidFill>
                <a:latin typeface="Arial" panose="020B0604020202020204" pitchFamily="34" charset="0"/>
                <a:ea typeface="微软雅黑" panose="020B0503020204020204" pitchFamily="34" charset="-122"/>
              </a:rPr>
              <a:t>弗洛伊德（1856—1939）是精神分析学派的创始人。精神分析理论是弗洛伊德根</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dirty="0">
                <a:solidFill>
                  <a:srgbClr val="000000">
                    <a:lumMod val="50000"/>
                    <a:lumOff val="50000"/>
                  </a:srgbClr>
                </a:solidFill>
                <a:latin typeface="Arial" panose="020B0604020202020204" pitchFamily="34" charset="0"/>
                <a:ea typeface="微软雅黑" panose="020B0503020204020204" pitchFamily="34" charset="-122"/>
              </a:rPr>
              <a:t>据他对病态人格进行研究后提出的人格理论，其核心思想是情欲说。</a:t>
            </a: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dirty="0">
                <a:solidFill>
                  <a:srgbClr val="000000">
                    <a:lumMod val="50000"/>
                    <a:lumOff val="50000"/>
                  </a:srgbClr>
                </a:solidFill>
                <a:latin typeface="Arial" panose="020B0604020202020204" pitchFamily="34" charset="0"/>
                <a:ea typeface="微软雅黑" panose="020B0503020204020204" pitchFamily="34" charset="-122"/>
              </a:rPr>
              <a:t>人格的组成成分分为三个：本我、自我和超我。“本我”类似于弗洛伊德早期理论中的“潜意识”的概念。“自我”是意识结构部分。“超我”包括两个部分良心与理想自我。</a:t>
            </a:r>
          </a:p>
        </p:txBody>
      </p:sp>
      <p:sp>
        <p:nvSpPr>
          <p:cNvPr id="67" name="矩形 66"/>
          <p:cNvSpPr/>
          <p:nvPr>
            <p:custDataLst>
              <p:tags r:id="rId3"/>
            </p:custDataLst>
          </p:nvPr>
        </p:nvSpPr>
        <p:spPr>
          <a:xfrm>
            <a:off x="812800" y="4471670"/>
            <a:ext cx="4601845" cy="886460"/>
          </a:xfrm>
          <a:prstGeom prst="rect">
            <a:avLst/>
          </a:prstGeom>
          <a:solidFill>
            <a:srgbClr val="FFFFFF">
              <a:lumMod val="95000"/>
            </a:srgbClr>
          </a:solidFill>
          <a:ln w="12700" cap="flat" cmpd="sng" algn="ctr">
            <a:noFill/>
            <a:prstDash val="solid"/>
            <a:miter lim="800000"/>
          </a:ln>
          <a:effectLst/>
        </p:spPr>
        <p:txBody>
          <a:bodyPr rtlCol="0" anchor="ctr"/>
          <a:lstStyle/>
          <a:p>
            <a:pPr algn="ctr"/>
            <a:r>
              <a:rPr lang="zh-CN" altLang="en-US" sz="2000" spc="-200" dirty="0">
                <a:solidFill>
                  <a:schemeClr val="tx1">
                    <a:lumMod val="75000"/>
                    <a:lumOff val="25000"/>
                  </a:schemeClr>
                </a:solidFill>
                <a:latin typeface="黑体" panose="02010609060101010101" charset="-122"/>
                <a:ea typeface="黑体" panose="02010609060101010101" charset="-122"/>
                <a:sym typeface="+mn-ea"/>
              </a:rPr>
              <a:t>（一）弗洛伊德的人格理论</a:t>
            </a:r>
          </a:p>
        </p:txBody>
      </p:sp>
      <p:pic>
        <p:nvPicPr>
          <p:cNvPr id="5" name="图片 4"/>
          <p:cNvPicPr preferRelativeResize="0">
            <a:picLocks noChangeAspect="1"/>
          </p:cNvPicPr>
          <p:nvPr>
            <p:custDataLst>
              <p:tags r:id="rId4"/>
            </p:custDataLst>
          </p:nvPr>
        </p:nvPicPr>
        <p:blipFill>
          <a:blip r:embed="rId34"/>
          <a:srcRect l="9515" r="9515"/>
          <a:stretch>
            <a:fillRect/>
          </a:stretch>
        </p:blipFill>
        <p:spPr>
          <a:xfrm>
            <a:off x="812800" y="1019810"/>
            <a:ext cx="4601845" cy="3451860"/>
          </a:xfrm>
          <a:prstGeom prst="rect">
            <a:avLst/>
          </a:prstGeom>
          <a:noFill/>
        </p:spPr>
      </p:pic>
      <p:sp>
        <p:nvSpPr>
          <p:cNvPr id="37" name="矩形 36"/>
          <p:cNvSpPr/>
          <p:nvPr>
            <p:custDataLst>
              <p:tags r:id="rId5"/>
            </p:custDataLst>
          </p:nvPr>
        </p:nvSpPr>
        <p:spPr>
          <a:xfrm>
            <a:off x="6007735" y="5831840"/>
            <a:ext cx="462280" cy="45720"/>
          </a:xfrm>
          <a:prstGeom prst="rect">
            <a:avLst/>
          </a:prstGeom>
          <a:solidFill>
            <a:srgbClr val="5D9D2F"/>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矩形 39"/>
          <p:cNvSpPr/>
          <p:nvPr>
            <p:custDataLst>
              <p:tags r:id="rId6"/>
            </p:custDataLst>
          </p:nvPr>
        </p:nvSpPr>
        <p:spPr>
          <a:xfrm>
            <a:off x="6007735" y="5726430"/>
            <a:ext cx="462280" cy="45720"/>
          </a:xfrm>
          <a:prstGeom prst="rect">
            <a:avLst/>
          </a:prstGeom>
          <a:solidFill>
            <a:srgbClr val="5D9D2F"/>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矩形 40"/>
          <p:cNvSpPr/>
          <p:nvPr>
            <p:custDataLst>
              <p:tags r:id="rId7"/>
            </p:custDataLst>
          </p:nvPr>
        </p:nvSpPr>
        <p:spPr>
          <a:xfrm>
            <a:off x="6007735" y="5937250"/>
            <a:ext cx="462280" cy="45720"/>
          </a:xfrm>
          <a:prstGeom prst="rect">
            <a:avLst/>
          </a:prstGeom>
          <a:solidFill>
            <a:srgbClr val="5D9D2F"/>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9673590" y="4772025"/>
            <a:ext cx="1652270" cy="1210310"/>
            <a:chOff x="15234" y="7515"/>
            <a:chExt cx="2602" cy="1906"/>
          </a:xfrm>
        </p:grpSpPr>
        <p:grpSp>
          <p:nvGrpSpPr>
            <p:cNvPr id="9" name="组合 8"/>
            <p:cNvGrpSpPr/>
            <p:nvPr/>
          </p:nvGrpSpPr>
          <p:grpSpPr>
            <a:xfrm>
              <a:off x="15234" y="7515"/>
              <a:ext cx="2595" cy="1887"/>
              <a:chOff x="15234" y="7515"/>
              <a:chExt cx="2595" cy="1887"/>
            </a:xfrm>
          </p:grpSpPr>
          <p:sp>
            <p:nvSpPr>
              <p:cNvPr id="69" name="椭圆 68"/>
              <p:cNvSpPr/>
              <p:nvPr>
                <p:custDataLst>
                  <p:tags r:id="rId12"/>
                </p:custDataLst>
              </p:nvPr>
            </p:nvSpPr>
            <p:spPr>
              <a:xfrm>
                <a:off x="15234" y="7515"/>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椭圆 69"/>
              <p:cNvSpPr/>
              <p:nvPr>
                <p:custDataLst>
                  <p:tags r:id="rId13"/>
                </p:custDataLst>
              </p:nvPr>
            </p:nvSpPr>
            <p:spPr>
              <a:xfrm>
                <a:off x="15834" y="7515"/>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1" name="椭圆 70"/>
              <p:cNvSpPr/>
              <p:nvPr>
                <p:custDataLst>
                  <p:tags r:id="rId14"/>
                </p:custDataLst>
              </p:nvPr>
            </p:nvSpPr>
            <p:spPr>
              <a:xfrm>
                <a:off x="16439" y="7515"/>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椭圆 71"/>
              <p:cNvSpPr/>
              <p:nvPr>
                <p:custDataLst>
                  <p:tags r:id="rId15"/>
                </p:custDataLst>
              </p:nvPr>
            </p:nvSpPr>
            <p:spPr>
              <a:xfrm>
                <a:off x="17044" y="7515"/>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3" name="椭圆 72"/>
              <p:cNvSpPr/>
              <p:nvPr>
                <p:custDataLst>
                  <p:tags r:id="rId16"/>
                </p:custDataLst>
              </p:nvPr>
            </p:nvSpPr>
            <p:spPr>
              <a:xfrm>
                <a:off x="17649" y="7515"/>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椭圆 73"/>
              <p:cNvSpPr/>
              <p:nvPr>
                <p:custDataLst>
                  <p:tags r:id="rId17"/>
                </p:custDataLst>
              </p:nvPr>
            </p:nvSpPr>
            <p:spPr>
              <a:xfrm>
                <a:off x="15234" y="808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椭圆 74"/>
              <p:cNvSpPr/>
              <p:nvPr>
                <p:custDataLst>
                  <p:tags r:id="rId18"/>
                </p:custDataLst>
              </p:nvPr>
            </p:nvSpPr>
            <p:spPr>
              <a:xfrm>
                <a:off x="15834" y="808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6" name="椭圆 75"/>
              <p:cNvSpPr/>
              <p:nvPr>
                <p:custDataLst>
                  <p:tags r:id="rId19"/>
                </p:custDataLst>
              </p:nvPr>
            </p:nvSpPr>
            <p:spPr>
              <a:xfrm>
                <a:off x="16439" y="808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7" name="椭圆 76"/>
              <p:cNvSpPr/>
              <p:nvPr>
                <p:custDataLst>
                  <p:tags r:id="rId20"/>
                </p:custDataLst>
              </p:nvPr>
            </p:nvSpPr>
            <p:spPr>
              <a:xfrm>
                <a:off x="17044" y="808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8" name="椭圆 77"/>
              <p:cNvSpPr/>
              <p:nvPr>
                <p:custDataLst>
                  <p:tags r:id="rId21"/>
                </p:custDataLst>
              </p:nvPr>
            </p:nvSpPr>
            <p:spPr>
              <a:xfrm>
                <a:off x="17649" y="808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椭圆 78"/>
              <p:cNvSpPr/>
              <p:nvPr>
                <p:custDataLst>
                  <p:tags r:id="rId22"/>
                </p:custDataLst>
              </p:nvPr>
            </p:nvSpPr>
            <p:spPr>
              <a:xfrm>
                <a:off x="15234" y="864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椭圆 79"/>
              <p:cNvSpPr/>
              <p:nvPr>
                <p:custDataLst>
                  <p:tags r:id="rId23"/>
                </p:custDataLst>
              </p:nvPr>
            </p:nvSpPr>
            <p:spPr>
              <a:xfrm>
                <a:off x="15834" y="864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1" name="椭圆 80"/>
              <p:cNvSpPr/>
              <p:nvPr>
                <p:custDataLst>
                  <p:tags r:id="rId24"/>
                </p:custDataLst>
              </p:nvPr>
            </p:nvSpPr>
            <p:spPr>
              <a:xfrm>
                <a:off x="16439" y="864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椭圆 81"/>
              <p:cNvSpPr/>
              <p:nvPr>
                <p:custDataLst>
                  <p:tags r:id="rId25"/>
                </p:custDataLst>
              </p:nvPr>
            </p:nvSpPr>
            <p:spPr>
              <a:xfrm>
                <a:off x="17044" y="864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椭圆 82"/>
              <p:cNvSpPr/>
              <p:nvPr>
                <p:custDataLst>
                  <p:tags r:id="rId26"/>
                </p:custDataLst>
              </p:nvPr>
            </p:nvSpPr>
            <p:spPr>
              <a:xfrm>
                <a:off x="17649" y="8648"/>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椭圆 83"/>
              <p:cNvSpPr/>
              <p:nvPr>
                <p:custDataLst>
                  <p:tags r:id="rId27"/>
                </p:custDataLst>
              </p:nvPr>
            </p:nvSpPr>
            <p:spPr>
              <a:xfrm>
                <a:off x="15234" y="9222"/>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椭圆 84"/>
              <p:cNvSpPr/>
              <p:nvPr>
                <p:custDataLst>
                  <p:tags r:id="rId28"/>
                </p:custDataLst>
              </p:nvPr>
            </p:nvSpPr>
            <p:spPr>
              <a:xfrm>
                <a:off x="15834" y="9222"/>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椭圆 85"/>
              <p:cNvSpPr/>
              <p:nvPr>
                <p:custDataLst>
                  <p:tags r:id="rId29"/>
                </p:custDataLst>
              </p:nvPr>
            </p:nvSpPr>
            <p:spPr>
              <a:xfrm>
                <a:off x="16439" y="9222"/>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7" name="椭圆 86"/>
              <p:cNvSpPr/>
              <p:nvPr>
                <p:custDataLst>
                  <p:tags r:id="rId30"/>
                </p:custDataLst>
              </p:nvPr>
            </p:nvSpPr>
            <p:spPr>
              <a:xfrm>
                <a:off x="17044" y="9222"/>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8" name="椭圆 87"/>
              <p:cNvSpPr/>
              <p:nvPr>
                <p:custDataLst>
                  <p:tags r:id="rId31"/>
                </p:custDataLst>
              </p:nvPr>
            </p:nvSpPr>
            <p:spPr>
              <a:xfrm>
                <a:off x="17649" y="9222"/>
                <a:ext cx="181" cy="181"/>
              </a:xfrm>
              <a:prstGeom prst="ellipse">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4" name="矩形 63"/>
            <p:cNvSpPr/>
            <p:nvPr>
              <p:custDataLst>
                <p:tags r:id="rId11"/>
              </p:custDataLst>
            </p:nvPr>
          </p:nvSpPr>
          <p:spPr>
            <a:xfrm rot="5400000">
              <a:off x="17315" y="8900"/>
              <a:ext cx="335" cy="709"/>
            </a:xfrm>
            <a:prstGeom prst="rect">
              <a:avLst/>
            </a:prstGeom>
            <a:solidFill>
              <a:srgbClr val="5D9D2F"/>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5" name="任意多边形: 形状 5"/>
          <p:cNvSpPr/>
          <p:nvPr>
            <p:custDataLst>
              <p:tags r:id="rId8"/>
            </p:custDataLst>
          </p:nvPr>
        </p:nvSpPr>
        <p:spPr>
          <a:xfrm>
            <a:off x="10987904" y="686435"/>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5D9D2F"/>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9" name="文本框 88"/>
          <p:cNvSpPr txBox="1"/>
          <p:nvPr>
            <p:custDataLst>
              <p:tags r:id="rId9"/>
            </p:custDataLst>
          </p:nvPr>
        </p:nvSpPr>
        <p:spPr>
          <a:xfrm>
            <a:off x="5915025" y="1156970"/>
            <a:ext cx="5777230" cy="624840"/>
          </a:xfrm>
          <a:prstGeom prst="rect">
            <a:avLst/>
          </a:prstGeom>
          <a:noFill/>
        </p:spPr>
        <p:txBody>
          <a:bodyPr wrap="none" lIns="101600" tIns="38100" rIns="63500" bIns="38100" rtlCol="0">
            <a:noAutofit/>
          </a:bodyPr>
          <a:lstStyle/>
          <a:p>
            <a:pPr marL="0" indent="0" algn="l">
              <a:lnSpc>
                <a:spcPct val="100000"/>
              </a:lnSpc>
              <a:spcBef>
                <a:spcPts val="0"/>
              </a:spcBef>
              <a:spcAft>
                <a:spcPts val="0"/>
              </a:spcAft>
              <a:buSzPct val="100000"/>
            </a:pPr>
            <a:r>
              <a:rPr lang="zh-CN" altLang="en-US" sz="3600" b="1" spc="-200" dirty="0">
                <a:solidFill>
                  <a:srgbClr val="000000">
                    <a:lumMod val="85000"/>
                    <a:lumOff val="15000"/>
                  </a:srgbClr>
                </a:solidFill>
                <a:latin typeface="Arial" panose="020B0604020202020204" pitchFamily="34" charset="0"/>
                <a:ea typeface="微软雅黑" panose="020B0503020204020204" pitchFamily="34" charset="-122"/>
              </a:rPr>
              <a:t>一、弗洛伊德的精神分析理论</a:t>
            </a:r>
          </a:p>
        </p:txBody>
      </p:sp>
      <p:cxnSp>
        <p:nvCxnSpPr>
          <p:cNvPr id="90" name="直接连接符 89"/>
          <p:cNvCxnSpPr/>
          <p:nvPr>
            <p:custDataLst>
              <p:tags r:id="rId10"/>
            </p:custDataLst>
          </p:nvPr>
        </p:nvCxnSpPr>
        <p:spPr>
          <a:xfrm>
            <a:off x="6007735" y="2121535"/>
            <a:ext cx="5318760" cy="0"/>
          </a:xfrm>
          <a:prstGeom prst="line">
            <a:avLst/>
          </a:prstGeom>
          <a:noFill/>
          <a:ln w="12700" cap="flat" cmpd="sng" algn="ctr">
            <a:solidFill>
              <a:srgbClr val="FFFFFF">
                <a:lumMod val="75000"/>
              </a:srgbClr>
            </a:solidFill>
            <a:prstDash val="dash"/>
            <a:miter lim="800000"/>
          </a:ln>
          <a:effectLst/>
        </p:spPr>
      </p:cxn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18"/>
          <p:cNvSpPr/>
          <p:nvPr/>
        </p:nvSpPr>
        <p:spPr>
          <a:xfrm>
            <a:off x="3486028" y="2516200"/>
            <a:ext cx="5220000" cy="530225"/>
          </a:xfrm>
          <a:prstGeom prst="roundRect">
            <a:avLst>
              <a:gd name="adj" fmla="val 50000"/>
            </a:avLst>
          </a:prstGeom>
          <a:solidFill>
            <a:srgbClr val="519B5C"/>
          </a:solidFill>
          <a:ln w="12700" cap="flat">
            <a:solidFill>
              <a:srgbClr val="5D9D2F"/>
            </a:solidFill>
            <a:prstDash val="solid"/>
            <a:miter lim="400000"/>
          </a:ln>
          <a:effectLst/>
        </p:spPr>
        <p:txBody>
          <a:bodyPr wrap="square" lIns="179705" tIns="19046" rIns="19046" bIns="19046" numCol="1" anchor="ctr">
            <a:noAutofit/>
          </a:bodyPr>
          <a:lstStyle/>
          <a:p>
            <a:pPr defTabSz="914400">
              <a:lnSpc>
                <a:spcPct val="100000"/>
              </a:lnSpc>
              <a:defRPr/>
            </a:pPr>
            <a:r>
              <a:rPr kumimoji="1" lang="en-US" altLang="zh-CN" sz="2400" dirty="0">
                <a:solidFill>
                  <a:schemeClr val="bg1"/>
                </a:solidFill>
                <a:latin typeface="华文新魏" panose="02010800040101010101" pitchFamily="2" charset="-122"/>
                <a:ea typeface="华文新魏" panose="02010800040101010101" pitchFamily="2" charset="-122"/>
                <a:sym typeface="+mn-ea"/>
              </a:rPr>
              <a:t>3.</a:t>
            </a:r>
            <a:r>
              <a:rPr kumimoji="1" lang="zh-CN" altLang="en-US" sz="2400" dirty="0">
                <a:solidFill>
                  <a:schemeClr val="bg1"/>
                </a:solidFill>
                <a:latin typeface="华文新魏" panose="02010800040101010101" pitchFamily="2" charset="-122"/>
                <a:ea typeface="华文新魏" panose="02010800040101010101" pitchFamily="2" charset="-122"/>
                <a:sym typeface="+mn-ea"/>
              </a:rPr>
              <a:t>行为主义学派的心理发展理论</a:t>
            </a:r>
            <a:endParaRPr sz="2400" kern="0">
              <a:solidFill>
                <a:schemeClr val="bg1"/>
              </a:solidFill>
              <a:latin typeface="华文新魏" panose="02010800040101010101" pitchFamily="2" charset="-122"/>
              <a:ea typeface="华文新魏" panose="02010800040101010101" pitchFamily="2" charset="-122"/>
            </a:endParaRPr>
          </a:p>
        </p:txBody>
      </p:sp>
      <p:sp>
        <p:nvSpPr>
          <p:cNvPr id="16" name="Shape 18"/>
          <p:cNvSpPr/>
          <p:nvPr/>
        </p:nvSpPr>
        <p:spPr>
          <a:xfrm>
            <a:off x="3486028" y="1820875"/>
            <a:ext cx="5220000" cy="530225"/>
          </a:xfrm>
          <a:prstGeom prst="roundRect">
            <a:avLst>
              <a:gd name="adj" fmla="val 50000"/>
            </a:avLst>
          </a:prstGeom>
          <a:solidFill>
            <a:srgbClr val="519B5C"/>
          </a:solidFill>
          <a:ln w="12700" cap="flat">
            <a:solidFill>
              <a:srgbClr val="5D9D2F"/>
            </a:solidFill>
            <a:prstDash val="solid"/>
            <a:miter lim="400000"/>
          </a:ln>
          <a:effectLst/>
        </p:spPr>
        <p:txBody>
          <a:bodyPr wrap="square" lIns="179705" tIns="19046" rIns="19046" bIns="19046" numCol="1" anchor="ctr">
            <a:noAutofit/>
          </a:bodyPr>
          <a:lstStyle/>
          <a:p>
            <a:pPr defTabSz="914400">
              <a:lnSpc>
                <a:spcPct val="100000"/>
              </a:lnSpc>
              <a:defRPr/>
            </a:pPr>
            <a:r>
              <a:rPr kumimoji="1" lang="en-US" altLang="zh-CN" sz="2400" dirty="0">
                <a:solidFill>
                  <a:schemeClr val="bg1"/>
                </a:solidFill>
                <a:latin typeface="华文新魏" panose="02010800040101010101" pitchFamily="2" charset="-122"/>
                <a:ea typeface="华文新魏" panose="02010800040101010101" pitchFamily="2" charset="-122"/>
                <a:sym typeface="+mn-ea"/>
              </a:rPr>
              <a:t>2.</a:t>
            </a:r>
            <a:r>
              <a:rPr kumimoji="1" lang="zh-CN" altLang="en-US" sz="2400" dirty="0">
                <a:solidFill>
                  <a:schemeClr val="bg1"/>
                </a:solidFill>
                <a:latin typeface="华文新魏" panose="02010800040101010101" pitchFamily="2" charset="-122"/>
                <a:ea typeface="华文新魏" panose="02010800040101010101" pitchFamily="2" charset="-122"/>
                <a:sym typeface="+mn-ea"/>
              </a:rPr>
              <a:t>维果斯基的心理发展理论</a:t>
            </a:r>
            <a:endParaRPr sz="2400" kern="0">
              <a:solidFill>
                <a:schemeClr val="bg1"/>
              </a:solidFill>
              <a:latin typeface="华文新魏" panose="02010800040101010101" pitchFamily="2" charset="-122"/>
              <a:ea typeface="华文新魏" panose="02010800040101010101" pitchFamily="2" charset="-122"/>
            </a:endParaRPr>
          </a:p>
        </p:txBody>
      </p:sp>
      <p:sp>
        <p:nvSpPr>
          <p:cNvPr id="10" name="Shape 18"/>
          <p:cNvSpPr/>
          <p:nvPr/>
        </p:nvSpPr>
        <p:spPr>
          <a:xfrm>
            <a:off x="3486028" y="1125136"/>
            <a:ext cx="522000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79705" tIns="19046" rIns="19046" bIns="19046" numCol="1" anchor="ctr">
            <a:noAutofit/>
          </a:bodyPr>
          <a:lstStyle/>
          <a:p>
            <a:pPr defTabSz="914400">
              <a:lnSpc>
                <a:spcPct val="100000"/>
              </a:lnSpc>
              <a:defRPr/>
            </a:pPr>
            <a:r>
              <a:rPr kumimoji="1" lang="en-US" altLang="zh-CN" sz="2400" dirty="0">
                <a:solidFill>
                  <a:schemeClr val="bg1"/>
                </a:solidFill>
                <a:latin typeface="华文新魏" panose="02010800040101010101" pitchFamily="2" charset="-122"/>
                <a:ea typeface="华文新魏" panose="02010800040101010101" pitchFamily="2" charset="-122"/>
                <a:sym typeface="+mn-ea"/>
              </a:rPr>
              <a:t>1.</a:t>
            </a:r>
            <a:r>
              <a:rPr kumimoji="1" lang="zh-CN" altLang="en-US" sz="2400" dirty="0">
                <a:solidFill>
                  <a:schemeClr val="bg1"/>
                </a:solidFill>
                <a:latin typeface="华文新魏" panose="02010800040101010101" pitchFamily="2" charset="-122"/>
                <a:ea typeface="华文新魏" panose="02010800040101010101" pitchFamily="2" charset="-122"/>
                <a:sym typeface="+mn-ea"/>
              </a:rPr>
              <a:t>皮亚杰的认知发展理论</a:t>
            </a:r>
            <a:endParaRPr sz="2400" kern="0">
              <a:solidFill>
                <a:schemeClr val="bg1"/>
              </a:solidFill>
              <a:latin typeface="华文新魏" panose="02010800040101010101" pitchFamily="2" charset="-122"/>
              <a:ea typeface="华文新魏" panose="02010800040101010101" pitchFamily="2" charset="-122"/>
            </a:endParaRPr>
          </a:p>
        </p:txBody>
      </p:sp>
      <p:sp>
        <p:nvSpPr>
          <p:cNvPr id="35" name="矩形 34"/>
          <p:cNvSpPr/>
          <p:nvPr/>
        </p:nvSpPr>
        <p:spPr>
          <a:xfrm>
            <a:off x="859489" y="480084"/>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800" dirty="0">
                <a:solidFill>
                  <a:srgbClr val="519B5C"/>
                </a:solidFill>
                <a:latin typeface="华文新魏" panose="02010800040101010101" pitchFamily="2" charset="-122"/>
                <a:ea typeface="华文新魏" panose="02010800040101010101" pitchFamily="2" charset="-122"/>
              </a:rPr>
              <a:t>目录</a:t>
            </a:r>
            <a:r>
              <a:rPr kumimoji="1" lang="en-US" altLang="zh-CN" sz="4400" dirty="0">
                <a:solidFill>
                  <a:srgbClr val="519B5C"/>
                </a:solidFill>
                <a:latin typeface="华文新魏" panose="02010800040101010101" pitchFamily="2" charset="-122"/>
                <a:ea typeface="华文新魏" panose="02010800040101010101" pitchFamily="2" charset="-122"/>
              </a:rPr>
              <a:t>/</a:t>
            </a:r>
          </a:p>
          <a:p>
            <a:pPr algn="ctr"/>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20" name="Shape 18"/>
          <p:cNvSpPr/>
          <p:nvPr/>
        </p:nvSpPr>
        <p:spPr>
          <a:xfrm>
            <a:off x="3486028" y="3211525"/>
            <a:ext cx="5220000" cy="530225"/>
          </a:xfrm>
          <a:prstGeom prst="roundRect">
            <a:avLst>
              <a:gd name="adj" fmla="val 50000"/>
            </a:avLst>
          </a:prstGeom>
          <a:solidFill>
            <a:srgbClr val="519B5C"/>
          </a:solidFill>
          <a:ln w="12700" cap="flat">
            <a:solidFill>
              <a:srgbClr val="5D9D2F"/>
            </a:solidFill>
            <a:prstDash val="solid"/>
            <a:miter lim="400000"/>
          </a:ln>
          <a:effectLst/>
        </p:spPr>
        <p:txBody>
          <a:bodyPr wrap="square" lIns="179705" tIns="19046" rIns="19046" bIns="19046" numCol="1" anchor="ctr">
            <a:noAutofit/>
          </a:bodyPr>
          <a:lstStyle/>
          <a:p>
            <a:pPr defTabSz="914400">
              <a:lnSpc>
                <a:spcPct val="100000"/>
              </a:lnSpc>
              <a:defRPr/>
            </a:pPr>
            <a:r>
              <a:rPr kumimoji="1" lang="en-US" altLang="zh-CN" sz="2400" dirty="0">
                <a:solidFill>
                  <a:schemeClr val="bg1"/>
                </a:solidFill>
                <a:latin typeface="华文新魏" panose="02010800040101010101" pitchFamily="2" charset="-122"/>
                <a:ea typeface="华文新魏" panose="02010800040101010101" pitchFamily="2" charset="-122"/>
                <a:sym typeface="+mn-ea"/>
              </a:rPr>
              <a:t>4.</a:t>
            </a:r>
            <a:r>
              <a:rPr kumimoji="1" lang="zh-CN" altLang="en-US" sz="2400" dirty="0">
                <a:solidFill>
                  <a:schemeClr val="bg1"/>
                </a:solidFill>
                <a:latin typeface="华文新魏" panose="02010800040101010101" pitchFamily="2" charset="-122"/>
                <a:ea typeface="华文新魏" panose="02010800040101010101" pitchFamily="2" charset="-122"/>
                <a:sym typeface="+mn-ea"/>
              </a:rPr>
              <a:t>精神分析学派的心理发展理论</a:t>
            </a:r>
            <a:endParaRPr sz="2400" kern="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0" grpId="0" bldLvl="0" animBg="1"/>
      <p:bldP spid="35" grpId="0" bldLvl="0" animBg="1"/>
      <p:bldP spid="2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3"/>
          <p:cNvSpPr/>
          <p:nvPr>
            <p:custDataLst>
              <p:tags r:id="rId2"/>
            </p:custDataLst>
          </p:nvPr>
        </p:nvSpPr>
        <p:spPr bwMode="auto">
          <a:xfrm>
            <a:off x="8759439"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876539" y="97109"/>
            <a:ext cx="2340000" cy="1800000"/>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1" name="图片 10"/>
          <p:cNvPicPr/>
          <p:nvPr>
            <p:custDataLst>
              <p:tags r:id="rId4"/>
            </p:custDataLst>
          </p:nvPr>
        </p:nvPicPr>
        <p:blipFill rotWithShape="1">
          <a:blip r:embed="rId9"/>
          <a:srcRect/>
          <a:stretch>
            <a:fillRect/>
          </a:stretch>
        </p:blipFill>
        <p:spPr>
          <a:xfrm>
            <a:off x="966539" y="187109"/>
            <a:ext cx="2160000" cy="1620000"/>
          </a:xfrm>
          <a:prstGeom prst="rect">
            <a:avLst/>
          </a:prstGeom>
        </p:spPr>
      </p:pic>
      <p:cxnSp>
        <p:nvCxnSpPr>
          <p:cNvPr id="9" name="直接连接符 8"/>
          <p:cNvCxnSpPr/>
          <p:nvPr>
            <p:custDataLst>
              <p:tags r:id="rId5"/>
            </p:custDataLst>
          </p:nvPr>
        </p:nvCxnSpPr>
        <p:spPr>
          <a:xfrm>
            <a:off x="3235010" y="1431449"/>
            <a:ext cx="7960408" cy="0"/>
          </a:xfrm>
          <a:prstGeom prst="line">
            <a:avLst/>
          </a:prstGeom>
          <a:noFill/>
          <a:ln w="25400" cap="flat" cmpd="sng" algn="ctr">
            <a:solidFill>
              <a:srgbClr val="5B9BD5"/>
            </a:solidFill>
            <a:prstDash val="solid"/>
            <a:miter lim="800000"/>
          </a:ln>
          <a:effectLst/>
        </p:spPr>
      </p:cxnSp>
      <p:sp>
        <p:nvSpPr>
          <p:cNvPr id="12" name="文本框 11"/>
          <p:cNvSpPr txBox="1"/>
          <p:nvPr>
            <p:custDataLst>
              <p:tags r:id="rId6"/>
            </p:custDataLst>
          </p:nvPr>
        </p:nvSpPr>
        <p:spPr>
          <a:xfrm>
            <a:off x="3143570" y="734378"/>
            <a:ext cx="7902575" cy="525462"/>
          </a:xfrm>
          <a:prstGeom prst="rect">
            <a:avLst/>
          </a:prstGeom>
        </p:spPr>
        <p:txBody>
          <a:bodyPr vert="horz" lIns="101600" tIns="38100" rIns="76200" bIns="38100" rtlCol="0" anchor="ctr" anchorCtr="0">
            <a:noAutofit/>
          </a:bodyPr>
          <a:lstStyle>
            <a:lvl1pPr fontAlgn="auto">
              <a:lnSpc>
                <a:spcPct val="100000"/>
              </a:lnSpc>
              <a:spcBef>
                <a:spcPct val="0"/>
              </a:spcBef>
              <a:buNone/>
              <a:defRPr sz="2400" b="1" u="none" strike="noStrike" cap="none" spc="300" normalizeH="0" baseline="0">
                <a:solidFill>
                  <a:sysClr val="windowText" lastClr="000000">
                    <a:lumMod val="75000"/>
                    <a:lumOff val="25000"/>
                  </a:sysClr>
                </a:solidFill>
                <a:uFillTx/>
                <a:latin typeface="微软雅黑" panose="020B0503020204020204" pitchFamily="34" charset="-122"/>
                <a:ea typeface="微软雅黑" panose="020B0503020204020204" pitchFamily="34" charset="-122"/>
                <a:cs typeface="+mn-ea"/>
              </a:defRPr>
            </a:lvl1pPr>
          </a:lstStyle>
          <a:p>
            <a:pPr marL="0" indent="0" algn="l">
              <a:lnSpc>
                <a:spcPct val="100000"/>
              </a:lnSpc>
              <a:spcBef>
                <a:spcPts val="0"/>
              </a:spcBef>
              <a:spcAft>
                <a:spcPts val="0"/>
              </a:spcAft>
              <a:buSzPct val="100000"/>
            </a:pPr>
            <a:r>
              <a:rPr lang="zh-CN" altLang="en-US" sz="1800" dirty="0">
                <a:latin typeface="微软雅黑" panose="020B0503020204020204" pitchFamily="34" charset="-122"/>
                <a:ea typeface="微软雅黑" panose="020B0503020204020204" pitchFamily="34" charset="-122"/>
              </a:rPr>
              <a:t>（二）心理性欲发展阶段理论</a:t>
            </a:r>
          </a:p>
        </p:txBody>
      </p:sp>
      <p:sp>
        <p:nvSpPr>
          <p:cNvPr id="13" name="文本框 12"/>
          <p:cNvSpPr txBox="1"/>
          <p:nvPr>
            <p:custDataLst>
              <p:tags r:id="rId7"/>
            </p:custDataLst>
          </p:nvPr>
        </p:nvSpPr>
        <p:spPr>
          <a:xfrm>
            <a:off x="876300" y="1999615"/>
            <a:ext cx="10440000" cy="3872865"/>
          </a:xfrm>
          <a:prstGeom prst="rect">
            <a:avLst/>
          </a:prstGeom>
          <a:noFill/>
        </p:spPr>
        <p:txBody>
          <a:bodyPr vert="horz" wrap="square" lIns="90000" tIns="46800" rIns="90000" bIns="46800" rtlCol="0" anchor="ctr" anchorCtr="0">
            <a:spAutoFit/>
          </a:bodyPr>
          <a:lstStyle>
            <a:lvl1pPr marL="285750" indent="-285750" fontAlgn="auto">
              <a:lnSpc>
                <a:spcPct val="130000"/>
              </a:lnSpc>
              <a:spcBef>
                <a:spcPts val="0"/>
              </a:spcBef>
              <a:spcAft>
                <a:spcPts val="800"/>
              </a:spcAft>
              <a:buFont typeface="微软雅黑" panose="020B0503020204020204" pitchFamily="34" charset="-122"/>
              <a:buAutoNum type="ea1JpnChsDbPeriod"/>
              <a:defRPr sz="1000" u="none" strike="noStrike" cap="none" spc="50" normalizeH="0" baseline="0">
                <a:solidFill>
                  <a:sysClr val="windowText" lastClr="000000">
                    <a:lumMod val="95000"/>
                    <a:lumOff val="5000"/>
                  </a:sysClr>
                </a:solidFill>
                <a:uFillTx/>
                <a:latin typeface="微软雅黑" panose="020B0503020204020204" pitchFamily="34" charset="-122"/>
                <a:ea typeface="微软雅黑" panose="020B0503020204020204"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30000"/>
              </a:lnSpc>
              <a:spcBef>
                <a:spcPts val="0"/>
              </a:spcBef>
              <a:spcAft>
                <a:spcPts val="800"/>
              </a:spcAft>
              <a:buSzPct val="100000"/>
              <a:buNone/>
            </a:pPr>
            <a:r>
              <a:rPr lang="en-US" altLang="zh-CN" sz="1800" dirty="0">
                <a:latin typeface="微软雅黑" panose="020B0503020204020204" pitchFamily="34" charset="-122"/>
                <a:ea typeface="微软雅黑" panose="020B0503020204020204" pitchFamily="34" charset="-122"/>
              </a:rPr>
              <a:t>1.口唇期（0 ～ 1 岁）</a:t>
            </a:r>
            <a:endParaRPr lang="en-US" altLang="zh-CN" sz="900" dirty="0">
              <a:latin typeface="微软雅黑" panose="020B0503020204020204" pitchFamily="34" charset="-122"/>
              <a:ea typeface="微软雅黑" panose="020B0503020204020204" pitchFamily="34" charset="-122"/>
            </a:endParaRPr>
          </a:p>
          <a:p>
            <a:pPr marL="508000" lvl="1" indent="-222250" algn="just" fontAlgn="ctr">
              <a:lnSpc>
                <a:spcPct val="130000"/>
              </a:lnSpc>
              <a:spcBef>
                <a:spcPts val="0"/>
              </a:spcBef>
              <a:spcAft>
                <a:spcPts val="600"/>
              </a:spcAft>
              <a:buSzPct val="100000"/>
              <a:buFont typeface="Arial" panose="020B0604020202020204" pitchFamily="34" charset="0"/>
              <a:buChar char="○"/>
              <a:tabLst>
                <a:tab pos="1609725" algn="l"/>
                <a:tab pos="1609725" algn="l"/>
              </a:tabLst>
            </a:pPr>
            <a:r>
              <a:rPr lang="zh-CN" altLang="en-US" sz="1600" dirty="0">
                <a:latin typeface="微软雅黑" panose="020B0503020204020204" pitchFamily="34" charset="-122"/>
                <a:ea typeface="微软雅黑" panose="020B0503020204020204" pitchFamily="34" charset="-122"/>
              </a:rPr>
              <a:t>新的自我引导婴儿吮吸乳房和奶瓶的行为，如果口腔的需要未能得到适当满足，将来可能形成诸如吮吸手指，咬手指甲、暴食和成年以后吸烟的习惯。</a:t>
            </a:r>
          </a:p>
          <a:p>
            <a:pPr marL="0" lvl="0" indent="0" algn="just">
              <a:lnSpc>
                <a:spcPct val="130000"/>
              </a:lnSpc>
              <a:spcBef>
                <a:spcPts val="0"/>
              </a:spcBef>
              <a:spcAft>
                <a:spcPts val="800"/>
              </a:spcAft>
              <a:buSzPct val="100000"/>
              <a:buNone/>
            </a:pPr>
            <a:r>
              <a:rPr lang="en-US" altLang="zh-CN" sz="1800" dirty="0">
                <a:latin typeface="微软雅黑" panose="020B0503020204020204" pitchFamily="34" charset="-122"/>
                <a:ea typeface="微软雅黑" panose="020B0503020204020204" pitchFamily="34" charset="-122"/>
              </a:rPr>
              <a:t>2.肛门期（1 ～ 3 岁）</a:t>
            </a:r>
            <a:endParaRPr lang="en-US" altLang="zh-CN" sz="900" dirty="0">
              <a:latin typeface="微软雅黑" panose="020B0503020204020204" pitchFamily="34" charset="-122"/>
              <a:ea typeface="微软雅黑" panose="020B0503020204020204" pitchFamily="34" charset="-122"/>
            </a:endParaRPr>
          </a:p>
          <a:p>
            <a:pPr marL="508000" lvl="1" indent="-222250" algn="just" fontAlgn="ctr">
              <a:lnSpc>
                <a:spcPct val="130000"/>
              </a:lnSpc>
              <a:spcBef>
                <a:spcPts val="0"/>
              </a:spcBef>
              <a:spcAft>
                <a:spcPts val="600"/>
              </a:spcAft>
              <a:buSzPct val="100000"/>
              <a:buFont typeface="Arial" panose="020B0604020202020204" pitchFamily="34" charset="0"/>
              <a:buChar char="○"/>
              <a:tabLst>
                <a:tab pos="1609725" algn="l"/>
                <a:tab pos="1609725" algn="l"/>
              </a:tabLst>
            </a:pPr>
            <a:r>
              <a:rPr lang="zh-CN" altLang="en-US" dirty="0">
                <a:latin typeface="微软雅黑" panose="020B0503020204020204" pitchFamily="34" charset="-122"/>
                <a:ea typeface="微软雅黑" panose="020B0503020204020204" pitchFamily="34" charset="-122"/>
              </a:rPr>
              <a:t>学步幼儿和学龄前幼儿从憋住大小便然后排泄的举动中获得快感，上厕所成为父母训练幼儿的主要内容之一。在这一时期弗洛伊德特别要求父母注意对儿童大小便训练不宜过早、过严，否则对儿童的人格的形成有不利影响。</a:t>
            </a:r>
            <a:endParaRPr lang="zh-CN" altLang="en-US" sz="900" dirty="0">
              <a:latin typeface="微软雅黑" panose="020B0503020204020204" pitchFamily="34" charset="-122"/>
              <a:ea typeface="微软雅黑" panose="020B0503020204020204" pitchFamily="34" charset="-122"/>
            </a:endParaRPr>
          </a:p>
          <a:p>
            <a:pPr marL="0" lvl="0" indent="0" algn="just">
              <a:lnSpc>
                <a:spcPct val="130000"/>
              </a:lnSpc>
              <a:spcBef>
                <a:spcPts val="0"/>
              </a:spcBef>
              <a:spcAft>
                <a:spcPts val="800"/>
              </a:spcAft>
              <a:buSzPct val="100000"/>
              <a:buNone/>
            </a:pPr>
            <a:r>
              <a:rPr lang="en-US" altLang="zh-CN" sz="1800" dirty="0">
                <a:latin typeface="微软雅黑" panose="020B0503020204020204" pitchFamily="34" charset="-122"/>
                <a:ea typeface="微软雅黑" panose="020B0503020204020204" pitchFamily="34" charset="-122"/>
              </a:rPr>
              <a:t>3.性器期（3 ～ 6 岁）</a:t>
            </a:r>
          </a:p>
          <a:p>
            <a:pPr marL="508000" lvl="1" indent="-222250" algn="just" fontAlgn="ctr">
              <a:lnSpc>
                <a:spcPct val="130000"/>
              </a:lnSpc>
              <a:spcBef>
                <a:spcPts val="0"/>
              </a:spcBef>
              <a:spcAft>
                <a:spcPts val="0"/>
              </a:spcAft>
              <a:buSzPct val="100000"/>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自我冲突转移至性器官时，幼儿会发现性刺激的快感。弗洛伊德认为3 岁后的所谓“性生活”主要是指儿童依恋异性父母的俄狄浦斯情结，即男孩产生恋母情结，女孩产生恋父情结。</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3"/>
          <p:cNvSpPr/>
          <p:nvPr>
            <p:custDataLst>
              <p:tags r:id="rId2"/>
            </p:custDataLst>
          </p:nvPr>
        </p:nvSpPr>
        <p:spPr bwMode="auto">
          <a:xfrm>
            <a:off x="8759439"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 name="文本框 12"/>
          <p:cNvSpPr txBox="1"/>
          <p:nvPr>
            <p:custDataLst>
              <p:tags r:id="rId3"/>
            </p:custDataLst>
          </p:nvPr>
        </p:nvSpPr>
        <p:spPr>
          <a:xfrm>
            <a:off x="876300" y="2175828"/>
            <a:ext cx="10440000" cy="2693670"/>
          </a:xfrm>
          <a:prstGeom prst="rect">
            <a:avLst/>
          </a:prstGeom>
          <a:noFill/>
        </p:spPr>
        <p:txBody>
          <a:bodyPr vert="horz" lIns="90000" tIns="46800" rIns="90000" bIns="46800" rtlCol="0" anchor="ctr" anchorCtr="0">
            <a:spAutoFit/>
          </a:bodyPr>
          <a:lstStyle>
            <a:lvl1pPr marL="285750" indent="-285750" fontAlgn="auto">
              <a:lnSpc>
                <a:spcPct val="130000"/>
              </a:lnSpc>
              <a:spcBef>
                <a:spcPts val="0"/>
              </a:spcBef>
              <a:spcAft>
                <a:spcPts val="800"/>
              </a:spcAft>
              <a:buFont typeface="微软雅黑" panose="020B0503020204020204" pitchFamily="34" charset="-122"/>
              <a:buAutoNum type="ea1JpnChsDbPeriod"/>
              <a:defRPr sz="1000" u="none" strike="noStrike" cap="none" spc="50" normalizeH="0" baseline="0">
                <a:solidFill>
                  <a:sysClr val="windowText" lastClr="000000">
                    <a:lumMod val="95000"/>
                    <a:lumOff val="5000"/>
                  </a:sysClr>
                </a:solidFill>
                <a:uFillTx/>
                <a:latin typeface="微软雅黑" panose="020B0503020204020204" pitchFamily="34" charset="-122"/>
                <a:ea typeface="微软雅黑" panose="020B0503020204020204"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Arial" panose="020B0604020202020204" pitchFamily="34" charset="0"/>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Arial" panose="020B0604020202020204" pitchFamily="34" charset="0"/>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30000"/>
              </a:lnSpc>
              <a:spcBef>
                <a:spcPts val="0"/>
              </a:spcBef>
              <a:spcAft>
                <a:spcPts val="800"/>
              </a:spcAft>
              <a:buSzPct val="100000"/>
              <a:buNone/>
            </a:pPr>
            <a:r>
              <a:rPr lang="en-US" altLang="zh-CN" sz="1800" dirty="0">
                <a:latin typeface="微软雅黑" panose="020B0503020204020204" pitchFamily="34" charset="-122"/>
                <a:ea typeface="微软雅黑" panose="020B0503020204020204" pitchFamily="34" charset="-122"/>
              </a:rPr>
              <a:t>4.潜伏期（6 ～ 11 岁）</a:t>
            </a:r>
            <a:endParaRPr lang="en-US" altLang="zh-CN" sz="900" dirty="0">
              <a:latin typeface="微软雅黑" panose="020B0503020204020204" pitchFamily="34" charset="-122"/>
              <a:ea typeface="微软雅黑" panose="020B0503020204020204" pitchFamily="34" charset="-122"/>
            </a:endParaRPr>
          </a:p>
          <a:p>
            <a:pPr marL="508000" lvl="1" indent="-222250" algn="just" fontAlgn="ctr">
              <a:lnSpc>
                <a:spcPct val="130000"/>
              </a:lnSpc>
              <a:spcBef>
                <a:spcPts val="0"/>
              </a:spcBef>
              <a:spcAft>
                <a:spcPts val="600"/>
              </a:spcAft>
              <a:buSzPct val="100000"/>
              <a:buFont typeface="Arial" panose="020B0604020202020204" pitchFamily="34" charset="0"/>
              <a:buChar char="○"/>
              <a:tabLst>
                <a:tab pos="1609725" algn="l"/>
                <a:tab pos="1609725" algn="l"/>
              </a:tabLst>
            </a:pPr>
            <a:r>
              <a:rPr lang="zh-CN" altLang="en-US" dirty="0">
                <a:latin typeface="微软雅黑" panose="020B0503020204020204" pitchFamily="34" charset="-122"/>
                <a:ea typeface="微软雅黑" panose="020B0503020204020204" pitchFamily="34" charset="-122"/>
              </a:rPr>
              <a:t>性本能消失，超我进一步发展，儿童从家庭以外的成人和一起玩耍的同性伙伴中获得了新的社会价值观念。孩子逐渐放弃了俄狄浦斯情结，男孩和女孩开始各自以同性父母为榜样来行事，弗洛伊德把这种现象称为“自居作用”。</a:t>
            </a:r>
            <a:endParaRPr lang="zh-CN" altLang="en-US" sz="900" dirty="0">
              <a:latin typeface="微软雅黑" panose="020B0503020204020204" pitchFamily="34" charset="-122"/>
              <a:ea typeface="微软雅黑" panose="020B0503020204020204" pitchFamily="34" charset="-122"/>
            </a:endParaRPr>
          </a:p>
          <a:p>
            <a:pPr marL="0" lvl="0" indent="0" algn="just">
              <a:lnSpc>
                <a:spcPct val="130000"/>
              </a:lnSpc>
              <a:spcBef>
                <a:spcPts val="0"/>
              </a:spcBef>
              <a:spcAft>
                <a:spcPts val="800"/>
              </a:spcAft>
              <a:buSzPct val="100000"/>
              <a:buNone/>
            </a:pPr>
            <a:r>
              <a:rPr lang="en-US" altLang="zh-CN" sz="1800" dirty="0">
                <a:latin typeface="微软雅黑" panose="020B0503020204020204" pitchFamily="34" charset="-122"/>
                <a:ea typeface="微软雅黑" panose="020B0503020204020204" pitchFamily="34" charset="-122"/>
              </a:rPr>
              <a:t>5.生殖期（12 岁以后）</a:t>
            </a:r>
            <a:endParaRPr lang="en-US" altLang="zh-CN" sz="900" dirty="0">
              <a:latin typeface="微软雅黑" panose="020B0503020204020204" pitchFamily="34" charset="-122"/>
              <a:ea typeface="微软雅黑" panose="020B0503020204020204" pitchFamily="34" charset="-122"/>
            </a:endParaRPr>
          </a:p>
          <a:p>
            <a:pPr marL="508000" lvl="1" indent="-222250" algn="just" fontAlgn="ctr">
              <a:lnSpc>
                <a:spcPct val="130000"/>
              </a:lnSpc>
              <a:spcBef>
                <a:spcPts val="0"/>
              </a:spcBef>
              <a:spcAft>
                <a:spcPts val="0"/>
              </a:spcAft>
              <a:buSzPct val="100000"/>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潜伏期的性冲动再度出现，如果前面的阶段发展得顺利的话，那么就会顺利过渡到结婚、性生活与生育后代的阶段。</a:t>
            </a:r>
          </a:p>
        </p:txBody>
      </p:sp>
      <p:sp>
        <p:nvSpPr>
          <p:cNvPr id="2" name="矩形 1"/>
          <p:cNvSpPr/>
          <p:nvPr>
            <p:custDataLst>
              <p:tags r:id="rId4"/>
            </p:custDataLst>
          </p:nvPr>
        </p:nvSpPr>
        <p:spPr>
          <a:xfrm>
            <a:off x="876539" y="97109"/>
            <a:ext cx="2340000" cy="1800000"/>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3" name="图片 2"/>
          <p:cNvPicPr/>
          <p:nvPr>
            <p:custDataLst>
              <p:tags r:id="rId5"/>
            </p:custDataLst>
          </p:nvPr>
        </p:nvPicPr>
        <p:blipFill rotWithShape="1">
          <a:blip r:embed="rId9"/>
          <a:srcRect/>
          <a:stretch>
            <a:fillRect/>
          </a:stretch>
        </p:blipFill>
        <p:spPr>
          <a:xfrm>
            <a:off x="966539" y="187109"/>
            <a:ext cx="2160000" cy="1620000"/>
          </a:xfrm>
          <a:prstGeom prst="rect">
            <a:avLst/>
          </a:prstGeom>
        </p:spPr>
      </p:pic>
      <p:cxnSp>
        <p:nvCxnSpPr>
          <p:cNvPr id="4" name="直接连接符 3"/>
          <p:cNvCxnSpPr/>
          <p:nvPr>
            <p:custDataLst>
              <p:tags r:id="rId6"/>
            </p:custDataLst>
          </p:nvPr>
        </p:nvCxnSpPr>
        <p:spPr>
          <a:xfrm>
            <a:off x="3235010" y="1431449"/>
            <a:ext cx="7960408" cy="0"/>
          </a:xfrm>
          <a:prstGeom prst="line">
            <a:avLst/>
          </a:prstGeom>
          <a:noFill/>
          <a:ln w="25400" cap="flat" cmpd="sng" algn="ctr">
            <a:solidFill>
              <a:srgbClr val="5B9BD5"/>
            </a:solidFill>
            <a:prstDash val="solid"/>
            <a:miter lim="800000"/>
          </a:ln>
          <a:effectLst/>
        </p:spPr>
      </p:cxnSp>
      <p:sp>
        <p:nvSpPr>
          <p:cNvPr id="6" name="文本框 5"/>
          <p:cNvSpPr txBox="1"/>
          <p:nvPr>
            <p:custDataLst>
              <p:tags r:id="rId7"/>
            </p:custDataLst>
          </p:nvPr>
        </p:nvSpPr>
        <p:spPr>
          <a:xfrm>
            <a:off x="3143570" y="734378"/>
            <a:ext cx="7902575" cy="525462"/>
          </a:xfrm>
          <a:prstGeom prst="rect">
            <a:avLst/>
          </a:prstGeom>
        </p:spPr>
        <p:txBody>
          <a:bodyPr vert="horz" lIns="101600" tIns="38100" rIns="76200" bIns="38100" rtlCol="0" anchor="ctr" anchorCtr="0">
            <a:noAutofit/>
          </a:bodyPr>
          <a:lstStyle>
            <a:lvl1pPr fontAlgn="auto">
              <a:lnSpc>
                <a:spcPct val="100000"/>
              </a:lnSpc>
              <a:spcBef>
                <a:spcPct val="0"/>
              </a:spcBef>
              <a:buNone/>
              <a:defRPr sz="2400" b="1" u="none" strike="noStrike" cap="none" spc="300" normalizeH="0" baseline="0">
                <a:solidFill>
                  <a:sysClr val="windowText" lastClr="000000">
                    <a:lumMod val="75000"/>
                    <a:lumOff val="25000"/>
                  </a:sysClr>
                </a:solidFill>
                <a:uFillTx/>
                <a:latin typeface="微软雅黑" panose="020B0503020204020204" pitchFamily="34" charset="-122"/>
                <a:ea typeface="微软雅黑" panose="020B0503020204020204" pitchFamily="34" charset="-122"/>
                <a:cs typeface="+mn-ea"/>
              </a:defRPr>
            </a:lvl1pPr>
          </a:lstStyle>
          <a:p>
            <a:pPr marL="0" indent="0" algn="l">
              <a:lnSpc>
                <a:spcPct val="100000"/>
              </a:lnSpc>
              <a:spcBef>
                <a:spcPts val="0"/>
              </a:spcBef>
              <a:spcAft>
                <a:spcPts val="0"/>
              </a:spcAft>
              <a:buSzPct val="100000"/>
            </a:pPr>
            <a:r>
              <a:rPr lang="zh-CN" altLang="en-US" sz="1800" dirty="0">
                <a:latin typeface="微软雅黑" panose="020B0503020204020204" pitchFamily="34" charset="-122"/>
                <a:ea typeface="微软雅黑" panose="020B0503020204020204" pitchFamily="34" charset="-122"/>
              </a:rPr>
              <a:t>（二）心理性欲发展阶段理论</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2633345" y="579755"/>
            <a:ext cx="8835390" cy="5699125"/>
          </a:xfrm>
          <a:prstGeom prst="rect">
            <a:avLst/>
          </a:prstGeom>
          <a:solidFill>
            <a:srgbClr val="5D9D2F">
              <a:alpha val="85000"/>
            </a:srgbClr>
          </a:solidFill>
          <a:ln w="12700" cap="flat" cmpd="sng" algn="ctr">
            <a:noFill/>
            <a:prstDash val="solid"/>
            <a:miter lim="800000"/>
          </a:ln>
          <a:effectLst>
            <a:outerShdw blurRad="50800" dist="38100" dir="5400000" algn="t" rotWithShape="0">
              <a:prstClr val="black">
                <a:alpha val="15000"/>
              </a:prstClr>
            </a:outerShdw>
          </a:effectLst>
        </p:spPr>
        <p:txBody>
          <a:bodyPr rtlCol="0" anchor="ctr"/>
          <a:lstStyle/>
          <a:p>
            <a:pPr algn="ctr"/>
            <a:endParaRPr lang="zh-CN" altLang="en-US"/>
          </a:p>
        </p:txBody>
      </p:sp>
      <p:pic>
        <p:nvPicPr>
          <p:cNvPr id="4" name="图片 3"/>
          <p:cNvPicPr>
            <a:picLocks noChangeAspect="1"/>
          </p:cNvPicPr>
          <p:nvPr>
            <p:custDataLst>
              <p:tags r:id="rId3"/>
            </p:custDataLst>
          </p:nvPr>
        </p:nvPicPr>
        <p:blipFill>
          <a:blip r:embed="rId8"/>
          <a:srcRect l="5667" r="5667"/>
          <a:stretch>
            <a:fillRect/>
          </a:stretch>
        </p:blipFill>
        <p:spPr>
          <a:xfrm>
            <a:off x="793115" y="898631"/>
            <a:ext cx="3796030" cy="5061371"/>
          </a:xfrm>
          <a:prstGeom prst="rect">
            <a:avLst/>
          </a:prstGeom>
        </p:spPr>
      </p:pic>
      <p:sp>
        <p:nvSpPr>
          <p:cNvPr id="5" name="文本框 4"/>
          <p:cNvSpPr txBox="1"/>
          <p:nvPr>
            <p:custDataLst>
              <p:tags r:id="rId4"/>
            </p:custDataLst>
          </p:nvPr>
        </p:nvSpPr>
        <p:spPr>
          <a:xfrm>
            <a:off x="4787953" y="892501"/>
            <a:ext cx="5518150" cy="38354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l">
              <a:lnSpc>
                <a:spcPct val="100000"/>
              </a:lnSpc>
              <a:spcBef>
                <a:spcPts val="0"/>
              </a:spcBef>
              <a:spcAft>
                <a:spcPts val="0"/>
              </a:spcAft>
              <a:buSzPct val="100000"/>
            </a:pPr>
            <a:r>
              <a:rPr lang="zh-CN" altLang="en-US" sz="2000" b="1" dirty="0">
                <a:solidFill>
                  <a:schemeClr val="bg1"/>
                </a:solidFill>
                <a:latin typeface="Arial" panose="020B0604020202020204" pitchFamily="34" charset="0"/>
              </a:rPr>
              <a:t>（三）对弗洛伊德的评价</a:t>
            </a:r>
          </a:p>
        </p:txBody>
      </p:sp>
      <p:sp>
        <p:nvSpPr>
          <p:cNvPr id="7" name="文本框 6"/>
          <p:cNvSpPr txBox="1"/>
          <p:nvPr>
            <p:custDataLst>
              <p:tags r:id="rId5"/>
            </p:custDataLst>
          </p:nvPr>
        </p:nvSpPr>
        <p:spPr>
          <a:xfrm>
            <a:off x="4787900" y="1327785"/>
            <a:ext cx="6450330" cy="4632325"/>
          </a:xfrm>
          <a:prstGeom prst="rect">
            <a:avLst/>
          </a:prstGeom>
          <a:noFill/>
        </p:spPr>
        <p:txBody>
          <a:bodyPr wrap="square" lIns="101600" tIns="38100" rIns="76200" bIns="38100" rtlCol="0" anchor="t" anchorCtr="0">
            <a:sp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285750" lvl="0" indent="-285750" algn="just" fontAlgn="ctr">
              <a:lnSpc>
                <a:spcPct val="130000"/>
              </a:lnSpc>
              <a:spcBef>
                <a:spcPts val="0"/>
              </a:spcBef>
              <a:spcAft>
                <a:spcPts val="600"/>
              </a:spcAft>
              <a:buSzPct val="100000"/>
              <a:buFont typeface="Wingdings" panose="05000000000000000000" charset="0"/>
              <a:buChar char="l"/>
            </a:pPr>
            <a:r>
              <a:rPr lang="zh-CN" altLang="en-US" sz="1600" dirty="0">
                <a:solidFill>
                  <a:schemeClr val="bg1"/>
                </a:solidFill>
                <a:latin typeface="Arial" panose="020B0604020202020204" pitchFamily="34" charset="0"/>
              </a:rPr>
              <a:t>弗洛伊德把被传统心理学所忽视的潜意识现象作为自己的研究对象，从而拓展了新的研究领域。弗洛伊德以潜意识心理和性生理、性心理的发育为依据，建立了第一个系统的心理学的人格理论，揭示了人格结构和人格发展的深层原因和动力。他重视早期经验在人格发展中的作用，重视行为的历史原因，重视行为或人格的发展的重要性，这些宝贵的思想对人格心理学和发展心理学影响重大。</a:t>
            </a:r>
          </a:p>
          <a:p>
            <a:pPr marL="285750" lvl="0" indent="-285750" algn="just" fontAlgn="ctr">
              <a:lnSpc>
                <a:spcPct val="130000"/>
              </a:lnSpc>
              <a:spcBef>
                <a:spcPts val="0"/>
              </a:spcBef>
              <a:spcAft>
                <a:spcPts val="600"/>
              </a:spcAft>
              <a:buSzPct val="100000"/>
              <a:buFont typeface="Wingdings" panose="05000000000000000000" charset="0"/>
              <a:buChar char="l"/>
            </a:pPr>
            <a:r>
              <a:rPr lang="zh-CN" altLang="en-US" sz="1600" dirty="0">
                <a:solidFill>
                  <a:schemeClr val="bg1"/>
                </a:solidFill>
                <a:latin typeface="Arial" panose="020B0604020202020204" pitchFamily="34" charset="0"/>
              </a:rPr>
              <a:t>当然，弗洛伊德的精神分析理论不是完美无缺的。首先，精神分析派提倡本能决定论，过分夸大本能尤其是性本能的作用，从而导致泛性论倾向。其次，弗洛伊德理论的主观色彩浓厚，缺乏科学的客观性。再次，具有生物学的倾向，抹杀了社会文化环境对人的心理发展的重要作用。最后，在方法论上存在局限，即把来源于精神病和神经症患者的变态心理规律推论到正常人身上，犯了以偏概全的错误。</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custDataLst>
              <p:tags r:id="rId2"/>
            </p:custDataLst>
          </p:nvPr>
        </p:nvSpPr>
        <p:spPr>
          <a:xfrm>
            <a:off x="741045" y="280670"/>
            <a:ext cx="10709910" cy="523875"/>
          </a:xfrm>
          <a:prstGeom prst="rect">
            <a:avLst/>
          </a:prstGeom>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l">
              <a:lnSpc>
                <a:spcPct val="100000"/>
              </a:lnSpc>
              <a:spcBef>
                <a:spcPts val="0"/>
              </a:spcBef>
              <a:spcAft>
                <a:spcPts val="0"/>
              </a:spcAft>
              <a:buSzPct val="100000"/>
            </a:pPr>
            <a:r>
              <a:rPr lang="zh-CN" altLang="en-US" sz="3200" spc="300" dirty="0">
                <a:solidFill>
                  <a:sysClr val="windowText" lastClr="000000">
                    <a:lumMod val="75000"/>
                    <a:lumOff val="25000"/>
                  </a:sysClr>
                </a:solidFill>
                <a:latin typeface="黑体" panose="02010609060101010101" charset="-122"/>
                <a:ea typeface="黑体" panose="02010609060101010101" charset="-122"/>
              </a:rPr>
              <a:t>二、埃里克森的新精神分析理论</a:t>
            </a:r>
          </a:p>
        </p:txBody>
      </p:sp>
      <p:sp>
        <p:nvSpPr>
          <p:cNvPr id="12" name="文本框 11"/>
          <p:cNvSpPr txBox="1"/>
          <p:nvPr>
            <p:custDataLst>
              <p:tags r:id="rId3"/>
            </p:custDataLst>
          </p:nvPr>
        </p:nvSpPr>
        <p:spPr>
          <a:xfrm>
            <a:off x="740410" y="1402080"/>
            <a:ext cx="10709910" cy="4745355"/>
          </a:xfrm>
          <a:prstGeom prst="rect">
            <a:avLst/>
          </a:prstGeom>
          <a:noFill/>
        </p:spPr>
        <p:txBody>
          <a:bodyPr vert="horz" wrap="square" lIns="90000" tIns="46800" rIns="90000" bIns="46800" rtlCol="0" anchor="ctr" anchorCtr="0">
            <a:spAutoFit/>
          </a:bodyPr>
          <a:lstStyle>
            <a:lvl1pPr marL="285750" indent="-285750" fontAlgn="auto">
              <a:lnSpc>
                <a:spcPct val="13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75000"/>
                    <a:lumOff val="25000"/>
                  </a:sysClr>
                </a:solidFill>
                <a:uFillTx/>
                <a:latin typeface="微软雅黑" panose="020B0503020204020204" pitchFamily="34" charset="-122"/>
                <a:ea typeface="微软雅黑" panose="020B0503020204020204"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50000"/>
              </a:lnSpc>
              <a:spcBef>
                <a:spcPts val="0"/>
              </a:spcBef>
              <a:spcAft>
                <a:spcPts val="1200"/>
              </a:spcAft>
              <a:buSzPct val="100000"/>
              <a:buNone/>
            </a:pPr>
            <a:r>
              <a:rPr lang="zh-CN" altLang="en-US" sz="2000" b="1" dirty="0">
                <a:latin typeface="黑体" panose="02010609060101010101" charset="-122"/>
                <a:ea typeface="黑体" panose="02010609060101010101" charset="-122"/>
              </a:rPr>
              <a:t>（一）埃里克森的心理发展阶段理论</a:t>
            </a:r>
            <a:endParaRPr lang="zh-CN" altLang="en-US" sz="1100" dirty="0"/>
          </a:p>
          <a:p>
            <a:pPr marL="444500" lvl="1" indent="0" algn="just" fontAlgn="ctr">
              <a:lnSpc>
                <a:spcPct val="150000"/>
              </a:lnSpc>
              <a:spcBef>
                <a:spcPts val="0"/>
              </a:spcBef>
              <a:spcAft>
                <a:spcPts val="0"/>
              </a:spcAft>
              <a:buSzPct val="100000"/>
              <a:buFont typeface="+mj-lt"/>
              <a:buNone/>
            </a:pPr>
            <a:r>
              <a:rPr lang="en-US" altLang="zh-CN" dirty="0">
                <a:solidFill>
                  <a:srgbClr val="0070C0"/>
                </a:solidFill>
                <a:effectLst/>
                <a:latin typeface="黑体" panose="02010609060101010101" charset="-122"/>
                <a:ea typeface="黑体" panose="02010609060101010101" charset="-122"/>
                <a:cs typeface="黑体" panose="02010609060101010101" charset="-122"/>
              </a:rPr>
              <a:t>1.基本信任对基本不信任（出生～ 1 岁半）</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marL="1035050" lvl="2" indent="-285750" algn="just" fontAlgn="ctr">
              <a:lnSpc>
                <a:spcPct val="130000"/>
              </a:lnSpc>
              <a:spcBef>
                <a:spcPts val="0"/>
              </a:spcBef>
              <a:spcAft>
                <a:spcPts val="0"/>
              </a:spcAft>
              <a:buSzPct val="100000"/>
            </a:pPr>
            <a:r>
              <a:rPr lang="zh-CN" altLang="en-US" dirty="0">
                <a:latin typeface="宋体" panose="02010600030101010101" pitchFamily="2" charset="-122"/>
                <a:ea typeface="宋体" panose="02010600030101010101" pitchFamily="2" charset="-122"/>
                <a:cs typeface="宋体" panose="02010600030101010101" pitchFamily="2" charset="-122"/>
              </a:rPr>
              <a:t>为婴儿期，婴儿主要是满足生理上的需要；发展任务是获得信任感和克服不信任感，体验着希望的实现。</a:t>
            </a:r>
          </a:p>
          <a:p>
            <a:pPr marL="444500" lvl="1" indent="0" algn="just" fontAlgn="ctr">
              <a:lnSpc>
                <a:spcPct val="150000"/>
              </a:lnSpc>
              <a:spcBef>
                <a:spcPts val="0"/>
              </a:spcBef>
              <a:spcAft>
                <a:spcPts val="0"/>
              </a:spcAft>
              <a:buSzPct val="100000"/>
              <a:buFont typeface="+mj-lt"/>
              <a:buNone/>
            </a:pPr>
            <a:r>
              <a:rPr lang="en-US" altLang="zh-CN" dirty="0">
                <a:solidFill>
                  <a:srgbClr val="0070C0"/>
                </a:solidFill>
                <a:effectLst/>
                <a:latin typeface="黑体" panose="02010609060101010101" charset="-122"/>
                <a:ea typeface="黑体" panose="02010609060101010101" charset="-122"/>
                <a:cs typeface="黑体" panose="02010609060101010101" charset="-122"/>
              </a:rPr>
              <a:t>2.自主对羞怯、怀疑（1 岁半～ 3 岁）</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marL="1035050" lvl="2" indent="-285750" algn="just" fontAlgn="ctr">
              <a:lnSpc>
                <a:spcPct val="130000"/>
              </a:lnSpc>
              <a:spcBef>
                <a:spcPts val="0"/>
              </a:spcBef>
              <a:spcAft>
                <a:spcPts val="0"/>
              </a:spcAft>
              <a:buSzPct val="100000"/>
            </a:pPr>
            <a:r>
              <a:rPr lang="zh-CN" altLang="en-US" dirty="0">
                <a:latin typeface="宋体" panose="02010600030101010101" pitchFamily="2" charset="-122"/>
                <a:ea typeface="宋体" panose="02010600030101010101" pitchFamily="2" charset="-122"/>
                <a:cs typeface="宋体" panose="02010600030101010101" pitchFamily="2" charset="-122"/>
              </a:rPr>
              <a:t>幼儿在心理成熟的基础上已不满足狭窄的生活空间，开始探索新的世界；发展任务是获得自主感而克服羞涩和疑虑感，体验着意志的实现。</a:t>
            </a:r>
          </a:p>
          <a:p>
            <a:pPr marL="444500" lvl="1" indent="0" algn="just" fontAlgn="ctr">
              <a:lnSpc>
                <a:spcPct val="150000"/>
              </a:lnSpc>
              <a:spcBef>
                <a:spcPts val="0"/>
              </a:spcBef>
              <a:spcAft>
                <a:spcPts val="0"/>
              </a:spcAft>
              <a:buSzPct val="100000"/>
              <a:buFont typeface="+mj-lt"/>
              <a:buNone/>
            </a:pPr>
            <a:r>
              <a:rPr lang="en-US" altLang="zh-CN" dirty="0">
                <a:solidFill>
                  <a:srgbClr val="0070C0"/>
                </a:solidFill>
                <a:effectLst/>
                <a:latin typeface="黑体" panose="02010609060101010101" charset="-122"/>
                <a:ea typeface="黑体" panose="02010609060101010101" charset="-122"/>
                <a:cs typeface="黑体" panose="02010609060101010101" charset="-122"/>
              </a:rPr>
              <a:t>3.主动对内疚（3 ～ 6 岁）</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marL="1035050" lvl="2" indent="-285750" algn="just" fontAlgn="ctr">
              <a:lnSpc>
                <a:spcPct val="130000"/>
              </a:lnSpc>
              <a:spcBef>
                <a:spcPts val="0"/>
              </a:spcBef>
              <a:spcAft>
                <a:spcPts val="0"/>
              </a:spcAft>
              <a:buSzPct val="100000"/>
            </a:pPr>
            <a:r>
              <a:rPr lang="zh-CN" altLang="en-US" dirty="0">
                <a:latin typeface="宋体" panose="02010600030101010101" pitchFamily="2" charset="-122"/>
                <a:ea typeface="宋体" panose="02010600030101010101" pitchFamily="2" charset="-122"/>
                <a:cs typeface="宋体" panose="02010600030101010101" pitchFamily="2" charset="-122"/>
              </a:rPr>
              <a:t>儿童能从言语和行动上来探索和扩充他的环境，这时社会也向他提出挑战；发展任务是获得主动感和克服内疚感，体验着目的的实现。</a:t>
            </a:r>
          </a:p>
          <a:p>
            <a:pPr marL="444500" lvl="1" indent="0" algn="just" fontAlgn="ctr">
              <a:lnSpc>
                <a:spcPct val="150000"/>
              </a:lnSpc>
              <a:spcBef>
                <a:spcPts val="0"/>
              </a:spcBef>
              <a:spcAft>
                <a:spcPts val="0"/>
              </a:spcAft>
              <a:buSzPct val="100000"/>
              <a:buFont typeface="+mj-lt"/>
              <a:buNone/>
            </a:pPr>
            <a:r>
              <a:rPr lang="en-US" altLang="zh-CN" dirty="0">
                <a:solidFill>
                  <a:srgbClr val="0070C0"/>
                </a:solidFill>
                <a:effectLst/>
                <a:latin typeface="黑体" panose="02010609060101010101" charset="-122"/>
                <a:ea typeface="黑体" panose="02010609060101010101" charset="-122"/>
                <a:cs typeface="黑体" panose="02010609060101010101" charset="-122"/>
              </a:rPr>
              <a:t>4.勤奋对自卑（6 ～ 12 岁）</a:t>
            </a:r>
            <a:endParaRPr lang="en-US" altLang="zh-CN" dirty="0">
              <a:latin typeface="宋体" panose="02010600030101010101" pitchFamily="2" charset="-122"/>
              <a:ea typeface="宋体" panose="02010600030101010101" pitchFamily="2" charset="-122"/>
              <a:cs typeface="宋体" panose="02010600030101010101" pitchFamily="2" charset="-122"/>
            </a:endParaRPr>
          </a:p>
          <a:p>
            <a:pPr marL="1035050" lvl="2" indent="-285750" algn="just" fontAlgn="ctr">
              <a:lnSpc>
                <a:spcPct val="130000"/>
              </a:lnSpc>
              <a:spcBef>
                <a:spcPts val="0"/>
              </a:spcBef>
              <a:spcAft>
                <a:spcPts val="0"/>
              </a:spcAft>
              <a:buSzPct val="100000"/>
            </a:pPr>
            <a:r>
              <a:rPr lang="zh-CN" altLang="en-US" dirty="0">
                <a:latin typeface="宋体" panose="02010600030101010101" pitchFamily="2" charset="-122"/>
                <a:ea typeface="宋体" panose="02010600030101010101" pitchFamily="2" charset="-122"/>
                <a:cs typeface="宋体" panose="02010600030101010101" pitchFamily="2" charset="-122"/>
              </a:rPr>
              <a:t>儿童进入社会，开始意识到社会提出的任务；发展任务是获得勤奋感而克服自卑感，体验着能力的实现。</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custDataLst>
              <p:tags r:id="rId2"/>
            </p:custDataLst>
          </p:nvPr>
        </p:nvSpPr>
        <p:spPr>
          <a:xfrm>
            <a:off x="741045" y="280670"/>
            <a:ext cx="10709910" cy="523875"/>
          </a:xfrm>
          <a:prstGeom prst="rect">
            <a:avLst/>
          </a:prstGeom>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marL="0" indent="0" algn="l">
              <a:lnSpc>
                <a:spcPct val="100000"/>
              </a:lnSpc>
              <a:spcBef>
                <a:spcPts val="0"/>
              </a:spcBef>
              <a:spcAft>
                <a:spcPts val="0"/>
              </a:spcAft>
              <a:buSzPct val="100000"/>
            </a:pPr>
            <a:r>
              <a:rPr lang="zh-CN" altLang="en-US" sz="3200" spc="300" dirty="0">
                <a:solidFill>
                  <a:sysClr val="windowText" lastClr="000000">
                    <a:lumMod val="75000"/>
                    <a:lumOff val="25000"/>
                  </a:sysClr>
                </a:solidFill>
                <a:latin typeface="黑体" panose="02010609060101010101" charset="-122"/>
                <a:ea typeface="黑体" panose="02010609060101010101" charset="-122"/>
              </a:rPr>
              <a:t>二、埃里克森的新精神分析理论</a:t>
            </a:r>
          </a:p>
        </p:txBody>
      </p:sp>
      <p:sp>
        <p:nvSpPr>
          <p:cNvPr id="12" name="文本框 11"/>
          <p:cNvSpPr txBox="1"/>
          <p:nvPr>
            <p:custDataLst>
              <p:tags r:id="rId3"/>
            </p:custDataLst>
          </p:nvPr>
        </p:nvSpPr>
        <p:spPr>
          <a:xfrm>
            <a:off x="740410" y="1021080"/>
            <a:ext cx="10709910" cy="5507355"/>
          </a:xfrm>
          <a:prstGeom prst="rect">
            <a:avLst/>
          </a:prstGeom>
          <a:noFill/>
        </p:spPr>
        <p:txBody>
          <a:bodyPr vert="horz" wrap="square" lIns="90000" tIns="46800" rIns="90000" bIns="46800" rtlCol="0" anchor="ctr" anchorCtr="0">
            <a:spAutoFit/>
          </a:bodyPr>
          <a:lstStyle>
            <a:lvl1pPr marL="285750" indent="-285750" fontAlgn="auto">
              <a:lnSpc>
                <a:spcPct val="130000"/>
              </a:lnSpc>
              <a:spcBef>
                <a:spcPts val="0"/>
              </a:spcBef>
              <a:spcAft>
                <a:spcPts val="800"/>
              </a:spcAft>
              <a:buFont typeface="微软雅黑" panose="020B0503020204020204" pitchFamily="34" charset="-122"/>
              <a:buAutoNum type="ea1JpnChsDbPeriod"/>
              <a:defRPr sz="1100" u="none" strike="noStrike" cap="none" spc="150" normalizeH="0" baseline="0">
                <a:solidFill>
                  <a:sysClr val="windowText" lastClr="000000">
                    <a:lumMod val="75000"/>
                    <a:lumOff val="25000"/>
                  </a:sysClr>
                </a:solidFill>
                <a:uFillTx/>
                <a:latin typeface="微软雅黑" panose="020B0503020204020204" pitchFamily="34" charset="-122"/>
                <a:ea typeface="微软雅黑" panose="020B0503020204020204"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50000"/>
              </a:lnSpc>
              <a:spcBef>
                <a:spcPts val="0"/>
              </a:spcBef>
              <a:spcAft>
                <a:spcPts val="1200"/>
              </a:spcAft>
              <a:buSzPct val="100000"/>
              <a:buNone/>
            </a:pPr>
            <a:r>
              <a:rPr lang="zh-CN" altLang="en-US" sz="2000" b="1" dirty="0">
                <a:latin typeface="黑体" panose="02010609060101010101" charset="-122"/>
                <a:ea typeface="黑体" panose="02010609060101010101" charset="-122"/>
              </a:rPr>
              <a:t>（一）埃里克森的心理发展阶段理论</a:t>
            </a:r>
            <a:endParaRPr lang="zh-CN" altLang="en-US" sz="1100" dirty="0"/>
          </a:p>
          <a:p>
            <a:pPr marL="444500" lvl="1" indent="0" algn="just" fontAlgn="ctr">
              <a:lnSpc>
                <a:spcPct val="130000"/>
              </a:lnSpc>
              <a:spcAft>
                <a:spcPts val="0"/>
              </a:spcAft>
              <a:buSzPct val="100000"/>
              <a:buFont typeface="+mj-lt"/>
              <a:buNone/>
            </a:pPr>
            <a:r>
              <a:rPr lang="en-US" altLang="zh-CN" dirty="0">
                <a:solidFill>
                  <a:srgbClr val="0070C0"/>
                </a:solidFill>
                <a:effectLst/>
                <a:latin typeface="黑体" panose="02010609060101010101" charset="-122"/>
                <a:ea typeface="黑体" panose="02010609060101010101" charset="-122"/>
                <a:cs typeface="黑体" panose="02010609060101010101" charset="-122"/>
                <a:sym typeface="+mn-ea"/>
              </a:rPr>
              <a:t>5. </a:t>
            </a:r>
            <a:r>
              <a:rPr lang="zh-CN" altLang="en-US" dirty="0">
                <a:solidFill>
                  <a:srgbClr val="0070C0"/>
                </a:solidFill>
                <a:effectLst/>
                <a:latin typeface="黑体" panose="02010609060101010101" charset="-122"/>
                <a:ea typeface="黑体" panose="02010609060101010101" charset="-122"/>
                <a:cs typeface="黑体" panose="02010609060101010101" charset="-122"/>
                <a:sym typeface="+mn-ea"/>
              </a:rPr>
              <a:t>同一感对同一感混乱（</a:t>
            </a:r>
            <a:r>
              <a:rPr lang="en-US" altLang="zh-CN" dirty="0">
                <a:solidFill>
                  <a:srgbClr val="0070C0"/>
                </a:solidFill>
                <a:effectLst/>
                <a:latin typeface="黑体" panose="02010609060101010101" charset="-122"/>
                <a:ea typeface="黑体" panose="02010609060101010101" charset="-122"/>
                <a:cs typeface="黑体" panose="02010609060101010101" charset="-122"/>
                <a:sym typeface="+mn-ea"/>
              </a:rPr>
              <a:t>12</a:t>
            </a:r>
            <a:r>
              <a:rPr lang="zh-CN" altLang="en-US" dirty="0">
                <a:solidFill>
                  <a:srgbClr val="0070C0"/>
                </a:solidFill>
                <a:effectLst/>
                <a:latin typeface="黑体" panose="02010609060101010101" charset="-122"/>
                <a:ea typeface="黑体" panose="02010609060101010101" charset="-122"/>
                <a:cs typeface="黑体" panose="02010609060101010101" charset="-122"/>
                <a:sym typeface="+mn-ea"/>
              </a:rPr>
              <a:t>～</a:t>
            </a:r>
            <a:r>
              <a:rPr lang="en-US" altLang="zh-CN" dirty="0">
                <a:solidFill>
                  <a:srgbClr val="0070C0"/>
                </a:solidFill>
                <a:effectLst/>
                <a:latin typeface="黑体" panose="02010609060101010101" charset="-122"/>
                <a:ea typeface="黑体" panose="02010609060101010101" charset="-122"/>
                <a:cs typeface="黑体" panose="02010609060101010101" charset="-122"/>
                <a:sym typeface="+mn-ea"/>
              </a:rPr>
              <a:t>18</a:t>
            </a:r>
            <a:r>
              <a:rPr lang="zh-CN" altLang="en-US" dirty="0">
                <a:solidFill>
                  <a:srgbClr val="0070C0"/>
                </a:solidFill>
                <a:effectLst/>
                <a:latin typeface="黑体" panose="02010609060101010101" charset="-122"/>
                <a:ea typeface="黑体" panose="02010609060101010101" charset="-122"/>
                <a:cs typeface="黑体" panose="02010609060101010101" charset="-122"/>
                <a:sym typeface="+mn-ea"/>
              </a:rPr>
              <a:t>岁）</a:t>
            </a:r>
            <a:endParaRPr lang="zh-CN" altLang="en-US" dirty="0">
              <a:solidFill>
                <a:srgbClr val="00B0F0"/>
              </a:solidFill>
              <a:latin typeface="宋体" panose="02010600030101010101" pitchFamily="2" charset="-122"/>
              <a:ea typeface="宋体" panose="02010600030101010101" pitchFamily="2" charset="-122"/>
              <a:cs typeface="宋体" panose="02010600030101010101" pitchFamily="2" charset="-122"/>
            </a:endParaRPr>
          </a:p>
          <a:p>
            <a:pPr marL="1036955" lvl="1" indent="-269875" algn="just" fontAlgn="ctr">
              <a:lnSpc>
                <a:spcPct val="130000"/>
              </a:lnSpc>
              <a:spcAft>
                <a:spcPts val="0"/>
              </a:spcAft>
              <a:buSzPct val="100000"/>
              <a:tabLst>
                <a:tab pos="1609725" algn="l"/>
                <a:tab pos="1609725" algn="l"/>
              </a:tabLst>
            </a:pPr>
            <a:r>
              <a:rPr lang="zh-CN" altLang="en-US"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儿童的发展进入青春期，他们因面临新的社会要求和社会冲突而感到困扰和混乱；发展任务是建立同一感，即对自己的本质、信仰和一生重要方面的前后一致和较为完满的意识，防止同一性混乱，体验着忠诚的实现。</a:t>
            </a:r>
            <a:endParaRPr lang="en-US" altLang="zh-CN" dirty="0">
              <a:solidFill>
                <a:srgbClr val="00B0F0"/>
              </a:solidFill>
              <a:latin typeface="宋体" panose="02010600030101010101" pitchFamily="2" charset="-122"/>
              <a:ea typeface="宋体" panose="02010600030101010101" pitchFamily="2" charset="-122"/>
              <a:cs typeface="宋体" panose="02010600030101010101" pitchFamily="2" charset="-122"/>
            </a:endParaRPr>
          </a:p>
          <a:p>
            <a:pPr marL="444500" lvl="1" indent="0" algn="just" fontAlgn="ctr">
              <a:lnSpc>
                <a:spcPct val="130000"/>
              </a:lnSpc>
              <a:spcAft>
                <a:spcPts val="0"/>
              </a:spcAft>
              <a:buSzPct val="100000"/>
              <a:buFont typeface="+mj-lt"/>
              <a:buNone/>
            </a:pPr>
            <a:r>
              <a:rPr lang="en-US" altLang="zh-CN" dirty="0">
                <a:solidFill>
                  <a:srgbClr val="0070C0"/>
                </a:solidFill>
                <a:latin typeface="黑体" panose="02010609060101010101" charset="-122"/>
                <a:ea typeface="黑体" panose="02010609060101010101" charset="-122"/>
                <a:cs typeface="黑体" panose="02010609060101010101" charset="-122"/>
                <a:sym typeface="+mn-ea"/>
              </a:rPr>
              <a:t>6. </a:t>
            </a:r>
            <a:r>
              <a:rPr lang="zh-CN" altLang="en-US" dirty="0">
                <a:solidFill>
                  <a:srgbClr val="0070C0"/>
                </a:solidFill>
                <a:latin typeface="黑体" panose="02010609060101010101" charset="-122"/>
                <a:ea typeface="黑体" panose="02010609060101010101" charset="-122"/>
                <a:cs typeface="黑体" panose="02010609060101010101" charset="-122"/>
                <a:sym typeface="+mn-ea"/>
              </a:rPr>
              <a:t>亲密感对孤独感（</a:t>
            </a:r>
            <a:r>
              <a:rPr lang="en-US" altLang="zh-CN" dirty="0">
                <a:solidFill>
                  <a:srgbClr val="0070C0"/>
                </a:solidFill>
                <a:latin typeface="黑体" panose="02010609060101010101" charset="-122"/>
                <a:ea typeface="黑体" panose="02010609060101010101" charset="-122"/>
                <a:cs typeface="黑体" panose="02010609060101010101" charset="-122"/>
                <a:sym typeface="+mn-ea"/>
              </a:rPr>
              <a:t>18</a:t>
            </a:r>
            <a:r>
              <a:rPr lang="zh-CN" altLang="en-US" dirty="0">
                <a:solidFill>
                  <a:srgbClr val="0070C0"/>
                </a:solidFill>
                <a:latin typeface="黑体" panose="02010609060101010101" charset="-122"/>
                <a:ea typeface="黑体" panose="02010609060101010101" charset="-122"/>
                <a:cs typeface="黑体" panose="02010609060101010101" charset="-122"/>
                <a:sym typeface="+mn-ea"/>
              </a:rPr>
              <a:t>～</a:t>
            </a:r>
            <a:r>
              <a:rPr lang="en-US" altLang="zh-CN" dirty="0">
                <a:solidFill>
                  <a:srgbClr val="0070C0"/>
                </a:solidFill>
                <a:latin typeface="黑体" panose="02010609060101010101" charset="-122"/>
                <a:ea typeface="黑体" panose="02010609060101010101" charset="-122"/>
                <a:cs typeface="黑体" panose="02010609060101010101" charset="-122"/>
                <a:sym typeface="+mn-ea"/>
              </a:rPr>
              <a:t>25</a:t>
            </a:r>
            <a:r>
              <a:rPr lang="zh-CN" altLang="en-US" dirty="0">
                <a:solidFill>
                  <a:srgbClr val="0070C0"/>
                </a:solidFill>
                <a:latin typeface="黑体" panose="02010609060101010101" charset="-122"/>
                <a:ea typeface="黑体" panose="02010609060101010101" charset="-122"/>
                <a:cs typeface="黑体" panose="02010609060101010101" charset="-122"/>
                <a:sym typeface="+mn-ea"/>
              </a:rPr>
              <a:t>岁）</a:t>
            </a:r>
            <a:endParaRPr lang="zh-CN" altLang="en-US" dirty="0">
              <a:solidFill>
                <a:srgbClr val="00B0F0"/>
              </a:solidFill>
              <a:latin typeface="黑体" panose="02010609060101010101" charset="-122"/>
              <a:ea typeface="黑体" panose="02010609060101010101" charset="-122"/>
              <a:cs typeface="黑体" panose="02010609060101010101" charset="-122"/>
            </a:endParaRPr>
          </a:p>
          <a:p>
            <a:pPr marL="1036955" lvl="1" indent="-269875" algn="just" fontAlgn="ctr">
              <a:lnSpc>
                <a:spcPct val="130000"/>
              </a:lnSpc>
              <a:spcAft>
                <a:spcPts val="0"/>
              </a:spcAft>
              <a:buSzPct val="100000"/>
              <a:tabLst>
                <a:tab pos="1609725" algn="l"/>
                <a:tab pos="1609725" algn="l"/>
              </a:tabLst>
            </a:pPr>
            <a:r>
              <a:rPr lang="zh-CN" altLang="en-US"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青年人注重自己的真实情感，努力设计自己的未来；发展任务是获得成功的情感生活和良好的人际关系，避免孤独感，体验着爱情的实现。</a:t>
            </a:r>
            <a:endParaRPr lang="en-US" altLang="zh-CN" dirty="0">
              <a:solidFill>
                <a:srgbClr val="00B0F0"/>
              </a:solidFill>
              <a:latin typeface="宋体" panose="02010600030101010101" pitchFamily="2" charset="-122"/>
              <a:ea typeface="宋体" panose="02010600030101010101" pitchFamily="2" charset="-122"/>
              <a:cs typeface="宋体" panose="02010600030101010101" pitchFamily="2" charset="-122"/>
            </a:endParaRPr>
          </a:p>
          <a:p>
            <a:pPr marL="444500" lvl="1" indent="0" algn="just" fontAlgn="ctr">
              <a:lnSpc>
                <a:spcPct val="130000"/>
              </a:lnSpc>
              <a:spcAft>
                <a:spcPts val="0"/>
              </a:spcAft>
              <a:buSzPct val="100000"/>
              <a:buFont typeface="+mj-lt"/>
              <a:buNone/>
            </a:pPr>
            <a:r>
              <a:rPr lang="en-US" altLang="zh-CN" dirty="0">
                <a:solidFill>
                  <a:srgbClr val="0070C0"/>
                </a:solidFill>
                <a:latin typeface="黑体" panose="02010609060101010101" charset="-122"/>
                <a:ea typeface="黑体" panose="02010609060101010101" charset="-122"/>
                <a:cs typeface="黑体" panose="02010609060101010101" charset="-122"/>
                <a:sym typeface="+mn-ea"/>
              </a:rPr>
              <a:t>7. </a:t>
            </a:r>
            <a:r>
              <a:rPr lang="zh-CN" altLang="en-US" dirty="0">
                <a:solidFill>
                  <a:srgbClr val="0070C0"/>
                </a:solidFill>
                <a:latin typeface="黑体" panose="02010609060101010101" charset="-122"/>
                <a:ea typeface="黑体" panose="02010609060101010101" charset="-122"/>
                <a:cs typeface="黑体" panose="02010609060101010101" charset="-122"/>
                <a:sym typeface="+mn-ea"/>
              </a:rPr>
              <a:t>繁殖对停滞（</a:t>
            </a:r>
            <a:r>
              <a:rPr lang="en-US" altLang="zh-CN" dirty="0">
                <a:solidFill>
                  <a:srgbClr val="0070C0"/>
                </a:solidFill>
                <a:latin typeface="黑体" panose="02010609060101010101" charset="-122"/>
                <a:ea typeface="黑体" panose="02010609060101010101" charset="-122"/>
                <a:cs typeface="黑体" panose="02010609060101010101" charset="-122"/>
                <a:sym typeface="+mn-ea"/>
              </a:rPr>
              <a:t>25</a:t>
            </a:r>
            <a:r>
              <a:rPr lang="zh-CN" altLang="en-US" dirty="0">
                <a:solidFill>
                  <a:srgbClr val="0070C0"/>
                </a:solidFill>
                <a:latin typeface="黑体" panose="02010609060101010101" charset="-122"/>
                <a:ea typeface="黑体" panose="02010609060101010101" charset="-122"/>
                <a:cs typeface="黑体" panose="02010609060101010101" charset="-122"/>
                <a:sym typeface="+mn-ea"/>
              </a:rPr>
              <a:t>～</a:t>
            </a:r>
            <a:r>
              <a:rPr lang="en-US" altLang="zh-CN" dirty="0">
                <a:solidFill>
                  <a:srgbClr val="0070C0"/>
                </a:solidFill>
                <a:latin typeface="黑体" panose="02010609060101010101" charset="-122"/>
                <a:ea typeface="黑体" panose="02010609060101010101" charset="-122"/>
                <a:cs typeface="黑体" panose="02010609060101010101" charset="-122"/>
                <a:sym typeface="+mn-ea"/>
              </a:rPr>
              <a:t>65</a:t>
            </a:r>
            <a:r>
              <a:rPr lang="zh-CN" altLang="en-US" dirty="0">
                <a:solidFill>
                  <a:srgbClr val="0070C0"/>
                </a:solidFill>
                <a:latin typeface="黑体" panose="02010609060101010101" charset="-122"/>
                <a:ea typeface="黑体" panose="02010609060101010101" charset="-122"/>
                <a:cs typeface="黑体" panose="02010609060101010101" charset="-122"/>
                <a:sym typeface="+mn-ea"/>
              </a:rPr>
              <a:t>岁）</a:t>
            </a:r>
            <a:endParaRPr lang="zh-CN" altLang="en-US" dirty="0">
              <a:solidFill>
                <a:srgbClr val="00B0F0"/>
              </a:solidFill>
              <a:latin typeface="宋体" panose="02010600030101010101" pitchFamily="2" charset="-122"/>
              <a:ea typeface="宋体" panose="02010600030101010101" pitchFamily="2" charset="-122"/>
              <a:cs typeface="宋体" panose="02010600030101010101" pitchFamily="2" charset="-122"/>
            </a:endParaRPr>
          </a:p>
          <a:p>
            <a:pPr marL="1036955" lvl="1" indent="-269875" algn="just" fontAlgn="ctr">
              <a:lnSpc>
                <a:spcPct val="130000"/>
              </a:lnSpc>
              <a:spcAft>
                <a:spcPts val="0"/>
              </a:spcAft>
              <a:buSzPct val="100000"/>
              <a:tabLst>
                <a:tab pos="1609725" algn="l"/>
                <a:tab pos="1609725" algn="l"/>
              </a:tabLst>
            </a:pPr>
            <a:r>
              <a:rPr lang="zh-CN" altLang="en-US"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第七阶段是成人期，个体进入繁殖时期。“繁殖”一词不仅意味着生儿育女，也包含通过创造性劳动使事业获得成功；发展任务是使本人精力充沛和照料好下一代，防止颓废、迟滞，体验着事业成功与家庭主角的实现。</a:t>
            </a:r>
            <a:endParaRPr lang="en-US" altLang="zh-CN" dirty="0">
              <a:solidFill>
                <a:srgbClr val="00B0F0"/>
              </a:solidFill>
              <a:latin typeface="宋体" panose="02010600030101010101" pitchFamily="2" charset="-122"/>
              <a:ea typeface="宋体" panose="02010600030101010101" pitchFamily="2" charset="-122"/>
              <a:cs typeface="宋体" panose="02010600030101010101" pitchFamily="2" charset="-122"/>
            </a:endParaRPr>
          </a:p>
          <a:p>
            <a:pPr marL="444500" lvl="1" indent="0" algn="just" fontAlgn="ctr">
              <a:lnSpc>
                <a:spcPct val="130000"/>
              </a:lnSpc>
              <a:spcAft>
                <a:spcPts val="0"/>
              </a:spcAft>
              <a:buSzPct val="100000"/>
              <a:buFont typeface="+mj-lt"/>
              <a:buNone/>
            </a:pPr>
            <a:r>
              <a:rPr lang="en-US" altLang="zh-CN" dirty="0">
                <a:solidFill>
                  <a:srgbClr val="0070C0"/>
                </a:solidFill>
                <a:latin typeface="黑体" panose="02010609060101010101" charset="-122"/>
                <a:ea typeface="黑体" panose="02010609060101010101" charset="-122"/>
                <a:cs typeface="黑体" panose="02010609060101010101" charset="-122"/>
                <a:sym typeface="+mn-ea"/>
              </a:rPr>
              <a:t>8. </a:t>
            </a:r>
            <a:r>
              <a:rPr lang="zh-CN" altLang="en-US" dirty="0">
                <a:solidFill>
                  <a:srgbClr val="0070C0"/>
                </a:solidFill>
                <a:latin typeface="黑体" panose="02010609060101010101" charset="-122"/>
                <a:ea typeface="黑体" panose="02010609060101010101" charset="-122"/>
                <a:cs typeface="黑体" panose="02010609060101010101" charset="-122"/>
                <a:sym typeface="+mn-ea"/>
              </a:rPr>
              <a:t>自我完善对悲观失望（</a:t>
            </a:r>
            <a:r>
              <a:rPr lang="en-US" altLang="zh-CN" dirty="0">
                <a:solidFill>
                  <a:srgbClr val="0070C0"/>
                </a:solidFill>
                <a:latin typeface="黑体" panose="02010609060101010101" charset="-122"/>
                <a:ea typeface="黑体" panose="02010609060101010101" charset="-122"/>
                <a:cs typeface="黑体" panose="02010609060101010101" charset="-122"/>
                <a:sym typeface="+mn-ea"/>
              </a:rPr>
              <a:t>65</a:t>
            </a:r>
            <a:r>
              <a:rPr lang="zh-CN" altLang="en-US" dirty="0">
                <a:solidFill>
                  <a:srgbClr val="0070C0"/>
                </a:solidFill>
                <a:latin typeface="黑体" panose="02010609060101010101" charset="-122"/>
                <a:ea typeface="黑体" panose="02010609060101010101" charset="-122"/>
                <a:cs typeface="黑体" panose="02010609060101010101" charset="-122"/>
                <a:sym typeface="+mn-ea"/>
              </a:rPr>
              <a:t>岁以后）</a:t>
            </a:r>
            <a:endParaRPr lang="zh-CN" altLang="en-US" dirty="0">
              <a:solidFill>
                <a:srgbClr val="00B0F0"/>
              </a:solidFill>
              <a:latin typeface="黑体" panose="02010609060101010101" charset="-122"/>
              <a:ea typeface="黑体" panose="02010609060101010101" charset="-122"/>
              <a:cs typeface="黑体" panose="02010609060101010101" charset="-122"/>
            </a:endParaRPr>
          </a:p>
          <a:p>
            <a:pPr marL="1036955" lvl="1" indent="-269875" algn="just" fontAlgn="ctr">
              <a:lnSpc>
                <a:spcPct val="130000"/>
              </a:lnSpc>
              <a:spcAft>
                <a:spcPts val="0"/>
              </a:spcAft>
              <a:buSzPct val="100000"/>
              <a:tabLst>
                <a:tab pos="1609725" algn="l"/>
                <a:tab pos="1609725" algn="l"/>
              </a:tabLst>
            </a:pPr>
            <a:r>
              <a:rPr lang="zh-CN" altLang="en-US"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第八个阶段是老年期，老年人要适应身体和社会地位的变化，他们的侧重点着眼于保住自己的潜能，以维持个体生存和进行智慧斗争；发展任务是进行自我整合，避免失望情绪，体验着角色变化和安享天年的实现。</a:t>
            </a:r>
            <a:endParaRPr lang="zh-CN" altLang="en-US"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2"/>
            </p:custDataLst>
          </p:nvPr>
        </p:nvSpPr>
        <p:spPr>
          <a:xfrm>
            <a:off x="786130" y="3282315"/>
            <a:ext cx="10594975" cy="22155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444500" algn="just">
              <a:lnSpc>
                <a:spcPct val="150000"/>
              </a:lnSpc>
              <a:spcBef>
                <a:spcPts val="0"/>
              </a:spcBef>
              <a:spcAft>
                <a:spcPts val="1000"/>
              </a:spcAft>
              <a:buSzPct val="100000"/>
              <a:extLst>
                <a:ext uri="{35155182-B16C-46BC-9424-99874614C6A1}">
                  <wpsdc:indentchars xmlns="" xmlns:wpsdc="http://www.wps.cn/officeDocument/2017/drawingmlCustomData" val="200" checksum="909944644"/>
                </a:ext>
              </a:extLst>
            </a:pPr>
            <a:r>
              <a:rPr lang="zh-CN" altLang="en-US" sz="1600" dirty="0">
                <a:solidFill>
                  <a:srgbClr val="000000">
                    <a:lumMod val="50000"/>
                    <a:lumOff val="50000"/>
                  </a:srgbClr>
                </a:solidFill>
                <a:latin typeface="Arial" panose="020B0604020202020204" pitchFamily="34" charset="0"/>
                <a:ea typeface="微软雅黑" panose="020B0503020204020204" pitchFamily="34" charset="-122"/>
              </a:rPr>
              <a:t>埃里克森的人格发展阶段理论把发展阶段延伸至个体的一生，有其合理性和积极意义，使每个阶段的人群为自己的发展设计提供了理论支持。人格发展阶段理论强调文化和社会因素对人格的影响，主张人在发展过程中形成兼具生物的、心理的和社会的三方面因素的统一体。把各个发展阶段看作在自我与其社会环境相互作用的推动下矛盾不断产生和解决的过程。但该理论也值得商榷，它缺乏可证实的数据，思辨性和经验性较强，科学性和实证性较弱。理论的某些方面阐述得相当模糊，可操作性差，尽管对个体的过去可以进行较好的描述，但对个体的未来不能进行精确的预测。</a:t>
            </a:r>
          </a:p>
        </p:txBody>
      </p:sp>
      <p:sp>
        <p:nvSpPr>
          <p:cNvPr id="12" name="文本框 11"/>
          <p:cNvSpPr txBox="1"/>
          <p:nvPr>
            <p:custDataLst>
              <p:tags r:id="rId3"/>
            </p:custDataLst>
          </p:nvPr>
        </p:nvSpPr>
        <p:spPr>
          <a:xfrm>
            <a:off x="673105" y="1739773"/>
            <a:ext cx="7099300" cy="62484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pPr>
            <a:r>
              <a:rPr lang="zh-CN" altLang="en-US" sz="3600" b="1" spc="300" dirty="0">
                <a:solidFill>
                  <a:srgbClr val="000000">
                    <a:lumMod val="75000"/>
                    <a:lumOff val="25000"/>
                  </a:srgbClr>
                </a:solidFill>
                <a:latin typeface="Arial" panose="020B0604020202020204" pitchFamily="34" charset="0"/>
                <a:ea typeface="微软雅黑" panose="020B0503020204020204" pitchFamily="34" charset="-122"/>
              </a:rPr>
              <a:t>（二）对埃里克森的评价</a:t>
            </a:r>
          </a:p>
        </p:txBody>
      </p:sp>
      <p:sp>
        <p:nvSpPr>
          <p:cNvPr id="5" name="矩形 4"/>
          <p:cNvSpPr/>
          <p:nvPr>
            <p:custDataLst>
              <p:tags r:id="rId4"/>
            </p:custDataLst>
          </p:nvPr>
        </p:nvSpPr>
        <p:spPr>
          <a:xfrm>
            <a:off x="8604770" y="174173"/>
            <a:ext cx="2959971" cy="2959971"/>
          </a:xfrm>
          <a:prstGeom prst="rect">
            <a:avLst/>
          </a:prstGeom>
          <a:solidFill>
            <a:srgbClr val="FFFFFF"/>
          </a:solidFill>
          <a:ln w="25400" cap="flat" cmpd="sng" algn="ctr">
            <a:solidFill>
              <a:srgbClr val="000000">
                <a:lumMod val="75000"/>
                <a:lumOff val="25000"/>
              </a:srgbClr>
            </a:solidFill>
            <a:prstDash val="solid"/>
            <a:miter lim="800000"/>
          </a:ln>
          <a:effectLst/>
        </p:spPr>
        <p:txBody>
          <a:bodyPr rtlCol="0" anchor="ctr"/>
          <a:lstStyle/>
          <a:p>
            <a:pPr algn="ctr"/>
            <a:endParaRPr lang="zh-CN" altLang="en-US"/>
          </a:p>
        </p:txBody>
      </p:sp>
      <p:pic>
        <p:nvPicPr>
          <p:cNvPr id="2" name="图片 1"/>
          <p:cNvPicPr/>
          <p:nvPr>
            <p:custDataLst>
              <p:tags r:id="rId5"/>
            </p:custDataLst>
          </p:nvPr>
        </p:nvPicPr>
        <p:blipFill rotWithShape="1">
          <a:blip r:embed="rId12"/>
          <a:srcRect t="7706" b="7706"/>
          <a:stretch>
            <a:fillRect/>
          </a:stretch>
        </p:blipFill>
        <p:spPr>
          <a:xfrm>
            <a:off x="8421742" y="1"/>
            <a:ext cx="2959970" cy="2959970"/>
          </a:xfrm>
          <a:prstGeom prst="rect">
            <a:avLst/>
          </a:prstGeom>
        </p:spPr>
      </p:pic>
      <p:sp>
        <p:nvSpPr>
          <p:cNvPr id="31" name="任意多边形: 形状 30"/>
          <p:cNvSpPr>
            <a:spLocks noChangeAspect="1"/>
          </p:cNvSpPr>
          <p:nvPr>
            <p:custDataLst>
              <p:tags r:id="rId6"/>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cmpd="sng" algn="ctr">
            <a:noFill/>
            <a:prstDash val="solid"/>
            <a:round/>
          </a:ln>
          <a:effectLst/>
        </p:spPr>
        <p:txBody>
          <a:bodyPr wrap="square" rtlCol="0" anchor="ctr">
            <a:noAutofit/>
          </a:bodyPr>
          <a:lstStyle/>
          <a:p>
            <a:pPr algn="ctr"/>
            <a:endParaRPr lang="zh-CN" altLang="en-US"/>
          </a:p>
        </p:txBody>
      </p:sp>
      <p:sp>
        <p:nvSpPr>
          <p:cNvPr id="32" name="任意多边形: 形状 31"/>
          <p:cNvSpPr>
            <a:spLocks noChangeAspect="1"/>
          </p:cNvSpPr>
          <p:nvPr>
            <p:custDataLst>
              <p:tags r:id="rId7"/>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cmpd="sng" algn="ctr">
            <a:noFill/>
            <a:prstDash val="solid"/>
            <a:round/>
          </a:ln>
          <a:effectLst/>
        </p:spPr>
        <p:txBody>
          <a:bodyPr wrap="square" rtlCol="0" anchor="ctr">
            <a:noAutofit/>
          </a:bodyPr>
          <a:lstStyle/>
          <a:p>
            <a:pPr algn="ctr"/>
            <a:endParaRPr lang="zh-CN" altLang="en-US"/>
          </a:p>
        </p:txBody>
      </p:sp>
      <p:sp>
        <p:nvSpPr>
          <p:cNvPr id="29" name="任意多边形: 形状 28"/>
          <p:cNvSpPr>
            <a:spLocks noChangeAspect="1"/>
          </p:cNvSpPr>
          <p:nvPr>
            <p:custDataLst>
              <p:tags r:id="rId8"/>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cmpd="sng" algn="ctr">
            <a:solidFill>
              <a:srgbClr val="000000">
                <a:lumMod val="75000"/>
                <a:lumOff val="25000"/>
              </a:srgbClr>
            </a:solidFill>
            <a:prstDash val="solid"/>
            <a:round/>
          </a:ln>
          <a:effectLst/>
        </p:spPr>
        <p:txBody>
          <a:bodyPr wrap="square" rtlCol="0" anchor="ctr">
            <a:noAutofit/>
          </a:bodyPr>
          <a:lstStyle/>
          <a:p>
            <a:pPr algn="ctr"/>
            <a:endParaRPr lang="zh-CN" altLang="en-US"/>
          </a:p>
        </p:txBody>
      </p:sp>
      <p:sp>
        <p:nvSpPr>
          <p:cNvPr id="30" name="任意多边形: 形状 29"/>
          <p:cNvSpPr>
            <a:spLocks noChangeAspect="1"/>
          </p:cNvSpPr>
          <p:nvPr>
            <p:custDataLst>
              <p:tags r:id="rId9"/>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cmpd="sng" algn="ctr">
            <a:solidFill>
              <a:srgbClr val="000000">
                <a:lumMod val="75000"/>
                <a:lumOff val="25000"/>
              </a:srgbClr>
            </a:solidFill>
            <a:prstDash val="solid"/>
            <a:round/>
          </a:ln>
          <a:effectLst/>
        </p:spPr>
        <p:txBody>
          <a:bodyPr wrap="square" rtlCol="0" anchor="ctr">
            <a:noAutofit/>
          </a:bodyPr>
          <a:lstStyle/>
          <a:p>
            <a:pPr algn="ctr"/>
            <a:endParaRPr lang="zh-CN" altLang="en-US"/>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r>
              <a:rPr lang="zh-CN" altLang="en-US" sz="4000" cap="small" dirty="0">
                <a:solidFill>
                  <a:srgbClr val="5D9D2F"/>
                </a:solidFill>
                <a:latin typeface="华文新魏" panose="02010800040101010101" pitchFamily="2" charset="-122"/>
                <a:ea typeface="华文新魏" panose="02010800040101010101" pitchFamily="2" charset="-122"/>
              </a:rPr>
              <a:t>知识扩展</a:t>
            </a:r>
            <a:endParaRPr lang="en-US" sz="4000" cap="small" dirty="0">
              <a:solidFill>
                <a:srgbClr val="5D9D2F"/>
              </a:solidFill>
              <a:latin typeface="华文新魏" panose="02010800040101010101" pitchFamily="2" charset="-122"/>
              <a:ea typeface="华文新魏" panose="02010800040101010101" pitchFamily="2" charset="-122"/>
            </a:endParaRPr>
          </a:p>
        </p:txBody>
      </p:sp>
      <p:pic>
        <p:nvPicPr>
          <p:cNvPr id="3" name="皮亚杰">
            <a:hlinkClick r:id="" action="ppaction://media"/>
            <a:extLst>
              <a:ext uri="{FF2B5EF4-FFF2-40B4-BE49-F238E27FC236}">
                <a16:creationId xmlns:a16="http://schemas.microsoft.com/office/drawing/2014/main" id="{B5B7F112-CF7E-4CDF-972E-B613F5B1F28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90382" y="1351619"/>
            <a:ext cx="8628640" cy="4780733"/>
          </a:xfrm>
          <a:prstGeom prst="rect">
            <a:avLst/>
          </a:prstGeom>
        </p:spPr>
      </p:pic>
    </p:spTree>
    <p:extLst>
      <p:ext uri="{BB962C8B-B14F-4D97-AF65-F5344CB8AC3E}">
        <p14:creationId xmlns:p14="http://schemas.microsoft.com/office/powerpoint/2010/main" val="18110412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177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a:defRPr/>
            </a:pPr>
            <a:fld id="{601EE9E8-4134-49B0-9AA7-3089E6521627}" type="slidenum">
              <a:rPr lang="en-US" smtClean="0">
                <a:solidFill>
                  <a:prstClr val="black">
                    <a:tint val="75000"/>
                  </a:prstClr>
                </a:solidFill>
              </a:rPr>
              <a:t>27</a:t>
            </a:fld>
            <a:endParaRPr lang="en-US" dirty="0">
              <a:solidFill>
                <a:prstClr val="black">
                  <a:tint val="75000"/>
                </a:prstClr>
              </a:solidFill>
            </a:endParaRPr>
          </a:p>
        </p:txBody>
      </p:sp>
      <p:sp>
        <p:nvSpPr>
          <p:cNvPr id="3" name="文本框 2"/>
          <p:cNvSpPr txBox="1"/>
          <p:nvPr/>
        </p:nvSpPr>
        <p:spPr>
          <a:xfrm>
            <a:off x="3206115" y="2915920"/>
            <a:ext cx="5779770" cy="1322070"/>
          </a:xfrm>
          <a:prstGeom prst="rect">
            <a:avLst/>
          </a:prstGeom>
          <a:noFill/>
        </p:spPr>
        <p:txBody>
          <a:bodyPr wrap="square" rtlCol="0">
            <a:spAutoFit/>
          </a:bodyPr>
          <a:lstStyle/>
          <a:p>
            <a:pPr algn="ctr"/>
            <a:r>
              <a:rPr lang="zh-CN" altLang="en-US" sz="8000">
                <a:latin typeface="华文新魏" panose="02010800040101010101" pitchFamily="2" charset="-122"/>
                <a:ea typeface="华文新魏" panose="02010800040101010101" pitchFamily="2" charset="-122"/>
              </a:rPr>
              <a:t>谢谢聆听！</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r>
              <a:rPr lang="zh-CN" altLang="en-US" sz="4000" cap="small" dirty="0">
                <a:solidFill>
                  <a:srgbClr val="5D9D2F"/>
                </a:solidFill>
                <a:latin typeface="华文新魏" panose="02010800040101010101" pitchFamily="2" charset="-122"/>
                <a:ea typeface="华文新魏" panose="02010800040101010101" pitchFamily="2" charset="-122"/>
              </a:rPr>
              <a:t>内容结构图</a:t>
            </a:r>
            <a:endParaRPr lang="en-US" sz="4000" cap="small" dirty="0">
              <a:solidFill>
                <a:srgbClr val="5D9D2F"/>
              </a:solidFill>
              <a:latin typeface="华文新魏" panose="02010800040101010101" pitchFamily="2" charset="-122"/>
              <a:ea typeface="华文新魏" panose="02010800040101010101" pitchFamily="2" charset="-122"/>
            </a:endParaRPr>
          </a:p>
        </p:txBody>
      </p:sp>
      <p:graphicFrame>
        <p:nvGraphicFramePr>
          <p:cNvPr id="39" name="图示 38"/>
          <p:cNvGraphicFramePr/>
          <p:nvPr/>
        </p:nvGraphicFramePr>
        <p:xfrm>
          <a:off x="1916430" y="1891030"/>
          <a:ext cx="8359140" cy="3515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8"/>
          <p:cNvSpPr/>
          <p:nvPr/>
        </p:nvSpPr>
        <p:spPr>
          <a:xfrm>
            <a:off x="5059208" y="1922952"/>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algn="ctr" defTabSz="914400">
              <a:defRPr/>
            </a:pPr>
            <a:r>
              <a:rPr kumimoji="1" lang="zh-CN" altLang="en-US" sz="3200" dirty="0">
                <a:solidFill>
                  <a:schemeClr val="bg1"/>
                </a:solidFill>
                <a:latin typeface="华文新魏" panose="02010800040101010101" pitchFamily="2" charset="-122"/>
                <a:ea typeface="华文新魏" panose="02010800040101010101" pitchFamily="2" charset="-122"/>
                <a:sym typeface="+mn-ea"/>
              </a:rPr>
              <a:t>第一节</a:t>
            </a:r>
            <a:endParaRPr sz="3200" kern="0">
              <a:solidFill>
                <a:srgbClr val="5D9D2F"/>
              </a:solidFill>
              <a:latin typeface="华文新魏" panose="02010800040101010101" pitchFamily="2" charset="-122"/>
              <a:ea typeface="华文新魏" panose="02010800040101010101" pitchFamily="2" charset="-122"/>
            </a:endParaRPr>
          </a:p>
        </p:txBody>
      </p:sp>
      <p:sp>
        <p:nvSpPr>
          <p:cNvPr id="21" name="矩形 20"/>
          <p:cNvSpPr/>
          <p:nvPr/>
        </p:nvSpPr>
        <p:spPr>
          <a:xfrm>
            <a:off x="3183301" y="2907129"/>
            <a:ext cx="5825887" cy="769263"/>
          </a:xfrm>
          <a:prstGeom prst="rect">
            <a:avLst/>
          </a:prstGeom>
        </p:spPr>
        <p:txBody>
          <a:bodyPr wrap="none">
            <a:spAutoFit/>
          </a:bodyPr>
          <a:lstStyle/>
          <a:p>
            <a:r>
              <a:rPr kumimoji="1" lang="zh-CN" altLang="en-US" sz="4400" dirty="0">
                <a:solidFill>
                  <a:srgbClr val="699E56"/>
                </a:solidFill>
                <a:latin typeface="华文新魏" panose="02010800040101010101" pitchFamily="2" charset="-122"/>
                <a:ea typeface="华文新魏" panose="02010800040101010101" pitchFamily="2" charset="-122"/>
              </a:rPr>
              <a:t>皮亚杰的认知发展理论</a:t>
            </a: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custDataLst>
              <p:tags r:id="rId2"/>
            </p:custDataLst>
          </p:nvPr>
        </p:nvSpPr>
        <p:spPr>
          <a:xfrm>
            <a:off x="749935" y="1144905"/>
            <a:ext cx="4869815" cy="3290570"/>
          </a:xfrm>
          <a:prstGeom prst="rect">
            <a:avLst/>
          </a:prstGeom>
          <a:blipFill dpi="0" rotWithShape="1">
            <a:blip r:embed="rId8"/>
            <a:srcRect/>
            <a:stretch>
              <a:fillRect/>
            </a:stretch>
          </a:blipFill>
          <a:ln w="25400" cap="flat" cmpd="sng" algn="ctr">
            <a:no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a:p>
        </p:txBody>
      </p:sp>
      <p:sp>
        <p:nvSpPr>
          <p:cNvPr id="19" name="文本框 18"/>
          <p:cNvSpPr txBox="1"/>
          <p:nvPr>
            <p:custDataLst>
              <p:tags r:id="rId3"/>
            </p:custDataLst>
          </p:nvPr>
        </p:nvSpPr>
        <p:spPr>
          <a:xfrm>
            <a:off x="749935" y="288925"/>
            <a:ext cx="7750810" cy="584835"/>
          </a:xfrm>
          <a:prstGeom prst="rect">
            <a:avLst/>
          </a:prstGeom>
        </p:spPr>
        <p:txBody>
          <a:bodyPr wrap="square" lIns="90000" tIns="46800" rIns="90000" bIns="46800">
            <a:spAutoFit/>
          </a:bodyPr>
          <a:lstStyle>
            <a:defPPr>
              <a:defRPr lang="zh-CN"/>
            </a:defPPr>
            <a:lvl1pPr>
              <a:defRPr sz="3600">
                <a:solidFill>
                  <a:srgbClr val="FFFFFF"/>
                </a:solidFill>
                <a:latin typeface="Arial" panose="020B0604020202020204" pitchFamily="34" charset="0"/>
              </a:defRPr>
            </a:lvl1pPr>
          </a:lstStyle>
          <a:p>
            <a:pPr marL="0" indent="0" algn="l" defTabSz="685800">
              <a:lnSpc>
                <a:spcPct val="100000"/>
              </a:lnSpc>
              <a:spcBef>
                <a:spcPts val="0"/>
              </a:spcBef>
              <a:spcAft>
                <a:spcPts val="0"/>
              </a:spcAft>
              <a:buSzPct val="100000"/>
            </a:pPr>
            <a:r>
              <a:rPr lang="zh-CN" altLang="en-US" sz="3200" dirty="0">
                <a:solidFill>
                  <a:srgbClr val="000000"/>
                </a:solidFill>
                <a:latin typeface="黑体" panose="02010609060101010101" charset="-122"/>
                <a:ea typeface="黑体" panose="02010609060101010101" charset="-122"/>
                <a:cs typeface="+mn-ea"/>
              </a:rPr>
              <a:t>一、皮亚杰发生认识论的基本思想</a:t>
            </a:r>
          </a:p>
        </p:txBody>
      </p:sp>
      <p:sp>
        <p:nvSpPr>
          <p:cNvPr id="20" name="文本框 19"/>
          <p:cNvSpPr txBox="1"/>
          <p:nvPr>
            <p:custDataLst>
              <p:tags r:id="rId4"/>
            </p:custDataLst>
          </p:nvPr>
        </p:nvSpPr>
        <p:spPr>
          <a:xfrm>
            <a:off x="749935" y="4554855"/>
            <a:ext cx="4869815" cy="1193800"/>
          </a:xfrm>
          <a:prstGeom prst="rect">
            <a:avLst/>
          </a:prstGeom>
        </p:spPr>
        <p:txBody>
          <a:bodyPr wrap="square" lIns="90000" tIns="0" rIns="90000" bIns="0" anchor="ctr">
            <a:spAutoFit/>
          </a:bodyPr>
          <a:lstStyle>
            <a:defPPr>
              <a:defRPr lang="zh-CN"/>
            </a:defPPr>
            <a:lvl1pPr>
              <a:defRPr>
                <a:solidFill>
                  <a:srgbClr val="FFFFFF"/>
                </a:solidFill>
              </a:defRPr>
            </a:lvl1pPr>
          </a:lstStyle>
          <a:p>
            <a:pPr lvl="0" indent="0" algn="just" defTabSz="685800" fontAlgn="ctr">
              <a:lnSpc>
                <a:spcPct val="130000"/>
              </a:lnSpc>
              <a:spcBef>
                <a:spcPts val="0"/>
              </a:spcBef>
              <a:spcAft>
                <a:spcPts val="1200"/>
              </a:spcAft>
              <a:buSzPct val="100000"/>
              <a:buFont typeface="+mj-ea"/>
              <a:buNone/>
            </a:pPr>
            <a:r>
              <a:rPr lang="zh-CN" altLang="en-US" sz="2000" b="1" dirty="0">
                <a:solidFill>
                  <a:schemeClr val="tx1">
                    <a:lumMod val="95000"/>
                    <a:lumOff val="5000"/>
                  </a:schemeClr>
                </a:solidFill>
              </a:rPr>
              <a:t>（一）心理发展的结构</a:t>
            </a:r>
            <a:endParaRPr lang="zh-CN" altLang="en-US" sz="1600" dirty="0">
              <a:solidFill>
                <a:schemeClr val="tx1">
                  <a:lumMod val="95000"/>
                  <a:lumOff val="5000"/>
                </a:schemeClr>
              </a:solidFill>
            </a:endParaRPr>
          </a:p>
          <a:p>
            <a:pPr marL="508000" lvl="1" indent="-222250" algn="just" defTabSz="685800" fontAlgn="ctr">
              <a:lnSpc>
                <a:spcPct val="130000"/>
              </a:lnSpc>
              <a:spcBef>
                <a:spcPts val="0"/>
              </a:spcBef>
              <a:spcAft>
                <a:spcPts val="0"/>
              </a:spcAft>
              <a:buSzPct val="100000"/>
              <a:buFont typeface="Arial" panose="020B0604020202020204" pitchFamily="34" charset="0"/>
              <a:buChar char="○"/>
            </a:pPr>
            <a:r>
              <a:rPr lang="zh-CN" altLang="en-US" sz="1600" dirty="0">
                <a:solidFill>
                  <a:schemeClr val="tx1">
                    <a:lumMod val="95000"/>
                    <a:lumOff val="5000"/>
                  </a:schemeClr>
                </a:solidFill>
              </a:rPr>
              <a:t>皮亚杰认为心理结构的发展涉及图式、同化、顺应和平衡四个概念。</a:t>
            </a:r>
          </a:p>
        </p:txBody>
      </p:sp>
      <p:sp>
        <p:nvSpPr>
          <p:cNvPr id="9" name="文本框 8"/>
          <p:cNvSpPr txBox="1"/>
          <p:nvPr>
            <p:custDataLst>
              <p:tags r:id="rId5"/>
            </p:custDataLst>
          </p:nvPr>
        </p:nvSpPr>
        <p:spPr>
          <a:xfrm>
            <a:off x="5817235" y="1152525"/>
            <a:ext cx="5883910" cy="4552315"/>
          </a:xfrm>
          <a:prstGeom prst="rect">
            <a:avLst/>
          </a:prstGeom>
        </p:spPr>
        <p:txBody>
          <a:bodyPr wrap="square" lIns="90000" tIns="0" rIns="90000" bIns="0" anchor="ctr" anchorCtr="0">
            <a:spAutoFit/>
          </a:bodyPr>
          <a:lstStyle>
            <a:defPPr>
              <a:defRPr lang="zh-CN"/>
            </a:defPPr>
            <a:lvl1pPr>
              <a:defRPr>
                <a:solidFill>
                  <a:srgbClr val="FFFFFF"/>
                </a:solidFill>
              </a:defRPr>
            </a:lvl1pPr>
          </a:lstStyle>
          <a:p>
            <a:pPr lvl="0" indent="0" algn="just" defTabSz="685800" fontAlgn="ctr">
              <a:lnSpc>
                <a:spcPct val="130000"/>
              </a:lnSpc>
              <a:spcBef>
                <a:spcPts val="0"/>
              </a:spcBef>
              <a:spcAft>
                <a:spcPts val="1200"/>
              </a:spcAft>
              <a:buSzPct val="100000"/>
              <a:buFont typeface="+mj-ea"/>
              <a:buNone/>
            </a:pPr>
            <a:r>
              <a:rPr lang="zh-CN" altLang="en-US" sz="2000" b="1" dirty="0">
                <a:solidFill>
                  <a:schemeClr val="tx1">
                    <a:lumMod val="95000"/>
                    <a:lumOff val="5000"/>
                  </a:schemeClr>
                </a:solidFill>
                <a:sym typeface="+mn-ea"/>
              </a:rPr>
              <a:t>（二）影响认知发展的因素</a:t>
            </a:r>
            <a:endParaRPr lang="en-US" altLang="zh-CN" sz="1500" dirty="0">
              <a:solidFill>
                <a:srgbClr val="000000">
                  <a:lumMod val="50000"/>
                  <a:lumOff val="50000"/>
                </a:srgbClr>
              </a:solidFill>
            </a:endParaRPr>
          </a:p>
          <a:p>
            <a:pPr marL="342900" lvl="0" indent="0" algn="just" defTabSz="685800" fontAlgn="ctr">
              <a:lnSpc>
                <a:spcPct val="130000"/>
              </a:lnSpc>
              <a:spcBef>
                <a:spcPts val="0"/>
              </a:spcBef>
              <a:spcAft>
                <a:spcPts val="0"/>
              </a:spcAft>
              <a:buSzPct val="100000"/>
              <a:buFont typeface="+mj-lt"/>
              <a:buAutoNum type="arabicPeriod"/>
            </a:pPr>
            <a:r>
              <a:rPr lang="en-US" altLang="zh-CN" dirty="0">
                <a:solidFill>
                  <a:schemeClr val="tx1">
                    <a:lumMod val="85000"/>
                    <a:lumOff val="15000"/>
                  </a:schemeClr>
                </a:solidFill>
              </a:rPr>
              <a:t>成熟</a:t>
            </a:r>
          </a:p>
          <a:p>
            <a:pPr marL="539750" lvl="1" indent="-360045" algn="just" defTabSz="685800" fontAlgn="ctr">
              <a:lnSpc>
                <a:spcPct val="130000"/>
              </a:lnSpc>
              <a:spcBef>
                <a:spcPts val="0"/>
              </a:spcBef>
              <a:spcAft>
                <a:spcPts val="0"/>
              </a:spcAft>
              <a:buSzPct val="100000"/>
              <a:buFont typeface="Arial" panose="020B0604020202020204" pitchFamily="34" charset="0"/>
              <a:buChar char="○"/>
            </a:pPr>
            <a:r>
              <a:rPr lang="zh-CN" altLang="en-US" sz="1600" dirty="0">
                <a:solidFill>
                  <a:schemeClr val="tx1">
                    <a:lumMod val="85000"/>
                    <a:lumOff val="15000"/>
                  </a:schemeClr>
                </a:solidFill>
              </a:rPr>
              <a:t>成熟主要指机体的成长，特别是大脑和神经系统的成熟。</a:t>
            </a:r>
            <a:endParaRPr lang="zh-CN" altLang="en-US" dirty="0">
              <a:solidFill>
                <a:schemeClr val="tx1">
                  <a:lumMod val="85000"/>
                  <a:lumOff val="15000"/>
                </a:schemeClr>
              </a:solidFill>
            </a:endParaRPr>
          </a:p>
          <a:p>
            <a:pPr marL="342900" lvl="0" indent="0" algn="just" defTabSz="685800" fontAlgn="ctr">
              <a:lnSpc>
                <a:spcPct val="130000"/>
              </a:lnSpc>
              <a:spcBef>
                <a:spcPts val="0"/>
              </a:spcBef>
              <a:spcAft>
                <a:spcPts val="0"/>
              </a:spcAft>
              <a:buSzPct val="100000"/>
              <a:buFont typeface="+mj-lt"/>
              <a:buAutoNum type="arabicPeriod"/>
            </a:pPr>
            <a:r>
              <a:rPr lang="en-US" altLang="zh-CN" dirty="0">
                <a:solidFill>
                  <a:schemeClr val="tx1">
                    <a:lumMod val="85000"/>
                    <a:lumOff val="15000"/>
                  </a:schemeClr>
                </a:solidFill>
              </a:rPr>
              <a:t>经验</a:t>
            </a:r>
          </a:p>
          <a:p>
            <a:pPr marL="539750" lvl="1" indent="-360045" algn="just" defTabSz="685800" fontAlgn="ctr">
              <a:lnSpc>
                <a:spcPct val="130000"/>
              </a:lnSpc>
              <a:spcBef>
                <a:spcPts val="0"/>
              </a:spcBef>
              <a:spcAft>
                <a:spcPts val="0"/>
              </a:spcAft>
              <a:buSzPct val="100000"/>
              <a:buFont typeface="Arial" panose="020B0604020202020204" pitchFamily="34" charset="0"/>
              <a:buChar char="○"/>
            </a:pPr>
            <a:r>
              <a:rPr lang="zh-CN" altLang="en-US" sz="1600" dirty="0">
                <a:solidFill>
                  <a:schemeClr val="tx1">
                    <a:lumMod val="85000"/>
                    <a:lumOff val="15000"/>
                  </a:schemeClr>
                </a:solidFill>
              </a:rPr>
              <a:t>即个体对物体做出动作中的练习和习得经验。</a:t>
            </a:r>
          </a:p>
          <a:p>
            <a:pPr marL="342265" lvl="0" indent="0" algn="just" defTabSz="685800" fontAlgn="ctr">
              <a:lnSpc>
                <a:spcPct val="130000"/>
              </a:lnSpc>
              <a:spcBef>
                <a:spcPts val="0"/>
              </a:spcBef>
              <a:spcAft>
                <a:spcPts val="0"/>
              </a:spcAft>
              <a:buSzPct val="100000"/>
              <a:buFont typeface="+mj-lt"/>
              <a:buAutoNum type="arabicPeriod"/>
            </a:pPr>
            <a:r>
              <a:rPr lang="en-US" altLang="zh-CN" dirty="0">
                <a:solidFill>
                  <a:schemeClr val="tx1">
                    <a:lumMod val="85000"/>
                    <a:lumOff val="15000"/>
                  </a:schemeClr>
                </a:solidFill>
              </a:rPr>
              <a:t>社会环境</a:t>
            </a:r>
          </a:p>
          <a:p>
            <a:pPr marL="539750" lvl="1" indent="-360045" algn="just" defTabSz="685800" fontAlgn="ctr">
              <a:lnSpc>
                <a:spcPct val="130000"/>
              </a:lnSpc>
              <a:spcBef>
                <a:spcPts val="0"/>
              </a:spcBef>
              <a:spcAft>
                <a:spcPts val="0"/>
              </a:spcAft>
              <a:buSzPct val="100000"/>
              <a:buFont typeface="Arial" panose="020B0604020202020204" pitchFamily="34" charset="0"/>
              <a:buChar char="○"/>
            </a:pPr>
            <a:r>
              <a:rPr lang="zh-CN" altLang="en-US" sz="1600" dirty="0">
                <a:solidFill>
                  <a:schemeClr val="tx1">
                    <a:lumMod val="85000"/>
                    <a:lumOff val="15000"/>
                  </a:schemeClr>
                </a:solidFill>
              </a:rPr>
              <a:t>儿童在社会生活中借助语言与成人和同伴发生相互作用，以及在社会传递（教育）过程中所获得的是社会经验，包括语言技能、交往技能、社会规范、生活经验等。</a:t>
            </a:r>
          </a:p>
          <a:p>
            <a:pPr marL="342265" lvl="0" indent="0" algn="just" defTabSz="685800" fontAlgn="ctr">
              <a:lnSpc>
                <a:spcPct val="130000"/>
              </a:lnSpc>
              <a:spcBef>
                <a:spcPts val="0"/>
              </a:spcBef>
              <a:spcAft>
                <a:spcPts val="0"/>
              </a:spcAft>
              <a:buSzPct val="100000"/>
              <a:buFont typeface="+mj-lt"/>
              <a:buAutoNum type="arabicPeriod"/>
            </a:pPr>
            <a:r>
              <a:rPr lang="en-US" altLang="zh-CN" dirty="0">
                <a:solidFill>
                  <a:schemeClr val="tx1">
                    <a:lumMod val="85000"/>
                    <a:lumOff val="15000"/>
                  </a:schemeClr>
                </a:solidFill>
              </a:rPr>
              <a:t>平衡化</a:t>
            </a:r>
          </a:p>
          <a:p>
            <a:pPr marL="539750" lvl="1" indent="-360045" algn="just" defTabSz="685800" fontAlgn="ctr">
              <a:lnSpc>
                <a:spcPct val="130000"/>
              </a:lnSpc>
              <a:spcBef>
                <a:spcPts val="0"/>
              </a:spcBef>
              <a:spcAft>
                <a:spcPts val="0"/>
              </a:spcAft>
              <a:buSzPct val="100000"/>
              <a:buFont typeface="Arial" panose="020B0604020202020204" pitchFamily="34" charset="0"/>
              <a:buChar char="○"/>
            </a:pPr>
            <a:r>
              <a:rPr lang="zh-CN" altLang="en-US" sz="1600" dirty="0">
                <a:solidFill>
                  <a:schemeClr val="tx1">
                    <a:lumMod val="85000"/>
                    <a:lumOff val="15000"/>
                  </a:schemeClr>
                </a:solidFill>
              </a:rPr>
              <a:t>皮亚杰认为只有上述三个因素还不够，还必须有一个内部机制把它们整合起来，这就是通过同化、顺应达到适应的平衡过程。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custDataLst>
              <p:tags r:id="rId2"/>
            </p:custDataLst>
          </p:nvPr>
        </p:nvPicPr>
        <p:blipFill rotWithShape="1">
          <a:blip r:embed="rId12"/>
          <a:srcRect/>
          <a:stretch>
            <a:fillRect/>
          </a:stretch>
        </p:blipFill>
        <p:spPr>
          <a:xfrm>
            <a:off x="874395" y="2637790"/>
            <a:ext cx="4768215" cy="2896235"/>
          </a:xfrm>
          <a:prstGeom prst="rect">
            <a:avLst/>
          </a:prstGeom>
        </p:spPr>
      </p:pic>
      <p:sp>
        <p:nvSpPr>
          <p:cNvPr id="20" name="文本框 19"/>
          <p:cNvSpPr txBox="1"/>
          <p:nvPr>
            <p:custDataLst>
              <p:tags r:id="rId3"/>
            </p:custDataLst>
          </p:nvPr>
        </p:nvSpPr>
        <p:spPr>
          <a:xfrm>
            <a:off x="5774690" y="1715770"/>
            <a:ext cx="6117590" cy="4549775"/>
          </a:xfrm>
          <a:prstGeom prst="rect">
            <a:avLst/>
          </a:prstGeom>
          <a:noFill/>
        </p:spPr>
        <p:txBody>
          <a:bodyPr wrap="square" tIns="0" bIns="0" rtlCol="0" anchor="t" anchorCtr="0">
            <a:spAutoFit/>
          </a:bodyPr>
          <a:lstStyle/>
          <a:p>
            <a:pPr lvl="0" indent="0" defTabSz="456565" fontAlgn="auto">
              <a:lnSpc>
                <a:spcPct val="130000"/>
              </a:lnSpc>
              <a:spcAft>
                <a:spcPts val="600"/>
              </a:spcAft>
              <a:buNone/>
            </a:pPr>
            <a:r>
              <a:rPr lang="zh-CN" altLang="en-US" b="1" dirty="0">
                <a:solidFill>
                  <a:schemeClr val="tx1">
                    <a:lumMod val="85000"/>
                    <a:lumOff val="15000"/>
                  </a:schemeClr>
                </a:solidFill>
              </a:rPr>
              <a:t>（二）前运算阶段（2 ～ 7 岁）</a:t>
            </a:r>
            <a:endParaRPr lang="zh-CN" altLang="en-US" sz="1200" dirty="0">
              <a:solidFill>
                <a:schemeClr val="tx1">
                  <a:lumMod val="85000"/>
                  <a:lumOff val="15000"/>
                </a:schemeClr>
              </a:solidFill>
            </a:endParaRPr>
          </a:p>
          <a:p>
            <a:pPr marL="0" lvl="2" indent="406400" algn="just" defTabSz="456565" fontAlgn="ctr">
              <a:lnSpc>
                <a:spcPct val="130000"/>
              </a:lnSpc>
              <a:spcBef>
                <a:spcPts val="0"/>
              </a:spcBef>
              <a:spcAft>
                <a:spcPts val="0"/>
              </a:spcAft>
              <a:buClr>
                <a:srgbClr val="BFBFBF"/>
              </a:buClr>
              <a:buSzPct val="100000"/>
              <a:buNone/>
              <a:extLst>
                <a:ext uri="{35155182-B16C-46BC-9424-99874614C6A1}">
                  <wpsdc:indentchars xmlns="" xmlns:wpsdc="http://www.wps.cn/officeDocument/2017/drawingmlCustomData" val="200" checksum="1740828767"/>
                </a:ext>
              </a:extLst>
            </a:pPr>
            <a:r>
              <a:rPr lang="zh-CN" altLang="en-US" sz="1600" dirty="0">
                <a:solidFill>
                  <a:schemeClr val="tx1">
                    <a:lumMod val="85000"/>
                    <a:lumOff val="15000"/>
                  </a:schemeClr>
                </a:solidFill>
              </a:rPr>
              <a:t>这一阶段儿童的各种感知运动行为模式开始内化为表象模式，特别是由于语言的出现和发展，促使儿童日益频繁地用表象符号来代替或重现外界事物，因此这一阶段儿童出现了表象思维。</a:t>
            </a:r>
            <a:endParaRPr lang="zh-CN" altLang="en-US" sz="1200" dirty="0">
              <a:solidFill>
                <a:schemeClr val="tx1">
                  <a:lumMod val="85000"/>
                  <a:lumOff val="15000"/>
                </a:schemeClr>
              </a:solidFill>
            </a:endParaRPr>
          </a:p>
          <a:p>
            <a:pPr marL="0" lvl="1" indent="0" algn="just" defTabSz="456565" fontAlgn="ctr">
              <a:lnSpc>
                <a:spcPct val="130000"/>
              </a:lnSpc>
              <a:spcBef>
                <a:spcPts val="0"/>
              </a:spcBef>
              <a:spcAft>
                <a:spcPts val="600"/>
              </a:spcAft>
              <a:buSzPct val="100000"/>
              <a:buNone/>
            </a:pPr>
            <a:r>
              <a:rPr lang="zh-CN" altLang="en-US" b="1" dirty="0">
                <a:solidFill>
                  <a:schemeClr val="tx1">
                    <a:lumMod val="85000"/>
                    <a:lumOff val="15000"/>
                  </a:schemeClr>
                </a:solidFill>
              </a:rPr>
              <a:t>（三）具体运算阶段（7 ～ 11、12 岁）</a:t>
            </a:r>
            <a:endParaRPr lang="zh-CN" altLang="en-US" sz="1200" dirty="0">
              <a:solidFill>
                <a:schemeClr val="tx1">
                  <a:lumMod val="85000"/>
                  <a:lumOff val="15000"/>
                </a:schemeClr>
              </a:solidFill>
            </a:endParaRPr>
          </a:p>
          <a:p>
            <a:pPr marL="0" lvl="2" indent="406400" algn="just" defTabSz="456565" fontAlgn="ctr">
              <a:lnSpc>
                <a:spcPct val="130000"/>
              </a:lnSpc>
              <a:spcBef>
                <a:spcPts val="0"/>
              </a:spcBef>
              <a:spcAft>
                <a:spcPts val="0"/>
              </a:spcAft>
              <a:buClr>
                <a:srgbClr val="BFBFBF"/>
              </a:buClr>
              <a:buSzPct val="100000"/>
              <a:buNone/>
              <a:extLst>
                <a:ext uri="{35155182-B16C-46BC-9424-99874614C6A1}">
                  <wpsdc:indentchars xmlns="" xmlns:wpsdc="http://www.wps.cn/officeDocument/2017/drawingmlCustomData" val="200" checksum="1740828767"/>
                </a:ext>
              </a:extLst>
            </a:pPr>
            <a:r>
              <a:rPr lang="zh-CN" altLang="en-US" sz="1600" dirty="0">
                <a:solidFill>
                  <a:schemeClr val="tx1">
                    <a:lumMod val="85000"/>
                    <a:lumOff val="15000"/>
                  </a:schemeClr>
                </a:solidFill>
              </a:rPr>
              <a:t>在皮亚杰看来，运算思维的基本特点就是守恒，这是内化的可逆的动作。此阶段的儿童开始具有逻辑思维，获得了守恒概念，但是思维以具体事物为依据。</a:t>
            </a:r>
            <a:endParaRPr lang="zh-CN" altLang="en-US" sz="1200" dirty="0">
              <a:solidFill>
                <a:schemeClr val="tx1">
                  <a:lumMod val="85000"/>
                  <a:lumOff val="15000"/>
                </a:schemeClr>
              </a:solidFill>
            </a:endParaRPr>
          </a:p>
          <a:p>
            <a:pPr marL="0" lvl="1" indent="0" algn="just" defTabSz="456565" fontAlgn="ctr">
              <a:lnSpc>
                <a:spcPct val="130000"/>
              </a:lnSpc>
              <a:spcBef>
                <a:spcPts val="0"/>
              </a:spcBef>
              <a:spcAft>
                <a:spcPts val="600"/>
              </a:spcAft>
              <a:buSzPct val="100000"/>
              <a:buNone/>
            </a:pPr>
            <a:r>
              <a:rPr lang="zh-CN" altLang="en-US" sz="2000" b="1" dirty="0">
                <a:solidFill>
                  <a:schemeClr val="tx1">
                    <a:lumMod val="85000"/>
                    <a:lumOff val="15000"/>
                  </a:schemeClr>
                </a:solidFill>
              </a:rPr>
              <a:t>（四）形式运算阶段（11、12 岁以后）</a:t>
            </a:r>
            <a:endParaRPr lang="zh-CN" altLang="en-US" sz="1200" dirty="0">
              <a:solidFill>
                <a:schemeClr val="tx1">
                  <a:lumMod val="85000"/>
                  <a:lumOff val="15000"/>
                </a:schemeClr>
              </a:solidFill>
            </a:endParaRPr>
          </a:p>
          <a:p>
            <a:pPr marL="0" lvl="2" indent="406400" algn="just" defTabSz="456565" fontAlgn="ctr">
              <a:lnSpc>
                <a:spcPct val="130000"/>
              </a:lnSpc>
              <a:spcBef>
                <a:spcPts val="0"/>
              </a:spcBef>
              <a:spcAft>
                <a:spcPts val="0"/>
              </a:spcAft>
              <a:buClr>
                <a:srgbClr val="BFBFBF"/>
              </a:buClr>
              <a:buSzPct val="100000"/>
              <a:buNone/>
              <a:extLst>
                <a:ext uri="{35155182-B16C-46BC-9424-99874614C6A1}">
                  <wpsdc:indentchars xmlns="" xmlns:wpsdc="http://www.wps.cn/officeDocument/2017/drawingmlCustomData" val="200" checksum="1740828767"/>
                </a:ext>
              </a:extLst>
            </a:pPr>
            <a:r>
              <a:rPr lang="zh-CN" altLang="en-US" sz="1600" dirty="0">
                <a:solidFill>
                  <a:schemeClr val="tx1">
                    <a:lumMod val="85000"/>
                    <a:lumOff val="15000"/>
                  </a:schemeClr>
                </a:solidFill>
              </a:rPr>
              <a:t>这一阶段儿童不再依靠具体事物来运算，能够脱离具体事物进行抽象概括，能够进行假设——演绎推理，能够用归纳组合分析解决抽象问题，这时儿童根据假设对各种命题进行逻辑推理的能力不断发展，开始接近成人的思维水平。</a:t>
            </a:r>
          </a:p>
        </p:txBody>
      </p:sp>
      <p:sp>
        <p:nvSpPr>
          <p:cNvPr id="9" name="矩形 8"/>
          <p:cNvSpPr/>
          <p:nvPr>
            <p:custDataLst>
              <p:tags r:id="rId4"/>
            </p:custDataLst>
          </p:nvPr>
        </p:nvSpPr>
        <p:spPr>
          <a:xfrm>
            <a:off x="11471564" y="268575"/>
            <a:ext cx="717767" cy="1354217"/>
          </a:xfrm>
          <a:prstGeom prst="rect">
            <a:avLst/>
          </a:prstGeom>
          <a:solidFill>
            <a:srgbClr val="FFE463"/>
          </a:solidFill>
          <a:ln w="12700" cap="flat" cmpd="sng" algn="ctr">
            <a:noFill/>
            <a:prstDash val="solid"/>
            <a:miter lim="800000"/>
          </a:ln>
          <a:effectLst/>
        </p:spPr>
        <p:txBody>
          <a:bodyPr rtlCol="0" anchor="ctr"/>
          <a:lstStyle/>
          <a:p>
            <a:pPr algn="ctr" defTabSz="456565"/>
            <a:endParaRPr lang="zh-CN" altLang="en-US" sz="3200">
              <a:solidFill>
                <a:srgbClr val="FFFFFF"/>
              </a:solidFill>
            </a:endParaRPr>
          </a:p>
        </p:txBody>
      </p:sp>
      <p:sp>
        <p:nvSpPr>
          <p:cNvPr id="21" name="文本框 20"/>
          <p:cNvSpPr txBox="1"/>
          <p:nvPr>
            <p:custDataLst>
              <p:tags r:id="rId5"/>
            </p:custDataLst>
          </p:nvPr>
        </p:nvSpPr>
        <p:spPr>
          <a:xfrm>
            <a:off x="9143537" y="635283"/>
            <a:ext cx="2165268" cy="620800"/>
          </a:xfrm>
          <a:prstGeom prst="rect">
            <a:avLst/>
          </a:prstGeom>
          <a:noFill/>
        </p:spPr>
        <p:txBody>
          <a:bodyPr wrap="square" lIns="90000" tIns="46800" rIns="90000" bIns="46800" rtlCol="0" anchor="ctr" anchorCtr="0">
            <a:normAutofit fontScale="75000" lnSpcReduction="20000"/>
          </a:bodyPr>
          <a:lstStyle/>
          <a:p>
            <a:pPr defTabSz="456565"/>
            <a:r>
              <a:rPr lang="en-US" altLang="zh-CN" sz="5400">
                <a:solidFill>
                  <a:srgbClr val="F7E366"/>
                </a:solidFill>
              </a:rPr>
              <a:t>LOREM</a:t>
            </a:r>
          </a:p>
        </p:txBody>
      </p:sp>
      <p:sp>
        <p:nvSpPr>
          <p:cNvPr id="5" name="矩形 2"/>
          <p:cNvSpPr/>
          <p:nvPr>
            <p:custDataLst>
              <p:tags r:id="rId6"/>
            </p:custDataLst>
          </p:nvPr>
        </p:nvSpPr>
        <p:spPr>
          <a:xfrm rot="1927188">
            <a:off x="-98110" y="608644"/>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11" name="等腰三角形 10"/>
          <p:cNvSpPr/>
          <p:nvPr>
            <p:custDataLst>
              <p:tags r:id="rId7"/>
            </p:custDataLst>
          </p:nvPr>
        </p:nvSpPr>
        <p:spPr>
          <a:xfrm rot="5400000">
            <a:off x="-48140" y="784943"/>
            <a:ext cx="736735" cy="635116"/>
          </a:xfrm>
          <a:prstGeom prst="triangle">
            <a:avLst/>
          </a:pr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22" name="文本框 21"/>
          <p:cNvSpPr txBox="1"/>
          <p:nvPr>
            <p:custDataLst>
              <p:tags r:id="rId8"/>
            </p:custDataLst>
          </p:nvPr>
        </p:nvSpPr>
        <p:spPr>
          <a:xfrm>
            <a:off x="883195" y="241301"/>
            <a:ext cx="5484345" cy="721879"/>
          </a:xfrm>
          <a:prstGeom prst="rect">
            <a:avLst/>
          </a:prstGeom>
          <a:noFill/>
        </p:spPr>
        <p:txBody>
          <a:bodyPr wrap="square" lIns="90000" tIns="46800" rIns="90000" bIns="0" rtlCol="0" anchor="b" anchorCtr="0">
            <a:normAutofit/>
          </a:bodyPr>
          <a:lstStyle/>
          <a:p>
            <a:pPr marL="0" indent="0" algn="l" defTabSz="456565">
              <a:lnSpc>
                <a:spcPct val="130000"/>
              </a:lnSpc>
              <a:spcBef>
                <a:spcPts val="0"/>
              </a:spcBef>
              <a:spcAft>
                <a:spcPts val="0"/>
              </a:spcAft>
              <a:buSzPct val="100000"/>
            </a:pPr>
            <a:r>
              <a:rPr lang="zh-CN" altLang="en-US" sz="2800" b="1" dirty="0">
                <a:latin typeface="Arial" panose="020B0604020202020204" pitchFamily="34" charset="0"/>
                <a:ea typeface="+mn-ea"/>
                <a:cs typeface="+mn-ea"/>
              </a:rPr>
              <a:t>二、皮亚杰的认知发展阶段理论</a:t>
            </a:r>
          </a:p>
        </p:txBody>
      </p:sp>
      <p:sp>
        <p:nvSpPr>
          <p:cNvPr id="23" name="文本框 22"/>
          <p:cNvSpPr txBox="1"/>
          <p:nvPr>
            <p:custDataLst>
              <p:tags r:id="rId9"/>
            </p:custDataLst>
          </p:nvPr>
        </p:nvSpPr>
        <p:spPr>
          <a:xfrm>
            <a:off x="874395" y="1256030"/>
            <a:ext cx="4759325" cy="1122680"/>
          </a:xfrm>
          <a:prstGeom prst="rect">
            <a:avLst/>
          </a:prstGeom>
          <a:noFill/>
        </p:spPr>
        <p:txBody>
          <a:bodyPr wrap="square" lIns="90000" tIns="0" rIns="90000" bIns="46800" rtlCol="0" anchor="t" anchorCtr="0">
            <a:spAutoFit/>
          </a:bodyPr>
          <a:lstStyle/>
          <a:p>
            <a:pPr marL="0" indent="0" algn="l" defTabSz="456565" fontAlgn="auto">
              <a:lnSpc>
                <a:spcPct val="130000"/>
              </a:lnSpc>
              <a:spcBef>
                <a:spcPts val="0"/>
              </a:spcBef>
              <a:spcAft>
                <a:spcPts val="600"/>
              </a:spcAft>
              <a:buSzPct val="100000"/>
            </a:pPr>
            <a:r>
              <a:rPr lang="zh-CN" altLang="en-US" b="1" dirty="0">
                <a:solidFill>
                  <a:schemeClr val="tx1">
                    <a:lumMod val="85000"/>
                    <a:lumOff val="15000"/>
                  </a:schemeClr>
                </a:solidFill>
              </a:rPr>
              <a:t>（一）感知运动阶段（0 ～ 2 岁）</a:t>
            </a:r>
            <a:endParaRPr lang="zh-CN" altLang="en-US" dirty="0">
              <a:solidFill>
                <a:schemeClr val="tx1">
                  <a:lumMod val="85000"/>
                  <a:lumOff val="15000"/>
                </a:schemeClr>
              </a:solidFill>
            </a:endParaRPr>
          </a:p>
          <a:p>
            <a:pPr marL="0" indent="406400" algn="l" defTabSz="456565" fontAlgn="auto">
              <a:lnSpc>
                <a:spcPct val="130000"/>
              </a:lnSpc>
              <a:spcBef>
                <a:spcPts val="0"/>
              </a:spcBef>
              <a:spcAft>
                <a:spcPts val="0"/>
              </a:spcAft>
              <a:buSzPct val="100000"/>
              <a:extLst>
                <a:ext uri="{35155182-B16C-46BC-9424-99874614C6A1}">
                  <wpsdc:indentchars xmlns="" xmlns:wpsdc="http://www.wps.cn/officeDocument/2017/drawingmlCustomData" val="200" checksum="1740828767"/>
                </a:ext>
              </a:extLst>
            </a:pPr>
            <a:r>
              <a:rPr lang="zh-CN" altLang="en-US" sz="1600" dirty="0">
                <a:solidFill>
                  <a:schemeClr val="tx1">
                    <a:lumMod val="85000"/>
                    <a:lumOff val="15000"/>
                  </a:schemeClr>
                </a:solidFill>
                <a:sym typeface="+mn-ea"/>
              </a:rPr>
              <a:t>知和动作来探索周围的世界，从而逐渐形成物体永存性的概念。</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2"/>
            </p:custDataLst>
          </p:nvPr>
        </p:nvSpPr>
        <p:spPr>
          <a:xfrm>
            <a:off x="806362" y="1673903"/>
            <a:ext cx="5118100" cy="1183640"/>
          </a:xfrm>
          <a:prstGeom prst="rect">
            <a:avLst/>
          </a:prstGeom>
          <a:noFill/>
        </p:spPr>
        <p:txBody>
          <a:bodyPr wrap="square" lIns="101600" tIns="38100" rIns="63500" bIns="38100" rtlCol="0" anchor="b" anchorCtr="0">
            <a:noAutofit/>
          </a:bodyPr>
          <a:lstStyle/>
          <a:p>
            <a:pPr marL="0" indent="0" algn="l" fontAlgn="auto">
              <a:lnSpc>
                <a:spcPct val="100000"/>
              </a:lnSpc>
              <a:spcBef>
                <a:spcPts val="0"/>
              </a:spcBef>
              <a:spcAft>
                <a:spcPts val="0"/>
              </a:spcAft>
              <a:buSzPct val="100000"/>
            </a:pPr>
            <a:r>
              <a:rPr lang="zh-CN" altLang="en-US" sz="3600" b="1" spc="300" dirty="0">
                <a:solidFill>
                  <a:srgbClr val="000000">
                    <a:lumMod val="75000"/>
                    <a:lumOff val="25000"/>
                  </a:srgbClr>
                </a:solidFill>
                <a:latin typeface="Arial" panose="020B0604020202020204" pitchFamily="34" charset="0"/>
                <a:ea typeface="微软雅黑" panose="020B0503020204020204" pitchFamily="34" charset="-122"/>
              </a:rPr>
              <a:t>三、对皮亚杰的评价</a:t>
            </a:r>
          </a:p>
        </p:txBody>
      </p:sp>
      <p:pic>
        <p:nvPicPr>
          <p:cNvPr id="11" name="图片 10"/>
          <p:cNvPicPr>
            <a:picLocks noChangeAspect="1"/>
          </p:cNvPicPr>
          <p:nvPr>
            <p:custDataLst>
              <p:tags r:id="rId3"/>
            </p:custDataLst>
          </p:nvPr>
        </p:nvPicPr>
        <p:blipFill rotWithShape="1">
          <a:blip r:embed="rId9"/>
          <a:srcRect l="9510" r="9510"/>
          <a:stretch>
            <a:fillRect/>
          </a:stretch>
        </p:blipFill>
        <p:spPr>
          <a:xfrm>
            <a:off x="8166735" y="357505"/>
            <a:ext cx="3372485" cy="3137535"/>
          </a:xfrm>
          <a:prstGeom prst="rect">
            <a:avLst/>
          </a:prstGeom>
        </p:spPr>
      </p:pic>
      <p:sp>
        <p:nvSpPr>
          <p:cNvPr id="15" name="文本框 14"/>
          <p:cNvSpPr txBox="1"/>
          <p:nvPr>
            <p:custDataLst>
              <p:tags r:id="rId4"/>
            </p:custDataLst>
          </p:nvPr>
        </p:nvSpPr>
        <p:spPr>
          <a:xfrm>
            <a:off x="806362" y="3711090"/>
            <a:ext cx="10852237" cy="217614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55600" lvl="0" indent="-355600" algn="just" fontAlgn="ctr">
              <a:lnSpc>
                <a:spcPct val="150000"/>
              </a:lnSpc>
              <a:spcBef>
                <a:spcPts val="1000"/>
              </a:spcBef>
              <a:spcAft>
                <a:spcPts val="0"/>
              </a:spcAft>
              <a:buSzPct val="130000"/>
              <a:buFont typeface="Wingdings" panose="05000000000000000000" charset="0"/>
              <a:buChar char="Ø"/>
            </a:pPr>
            <a:r>
              <a:rPr lang="zh-CN" altLang="en-US" sz="1800" b="1" dirty="0">
                <a:solidFill>
                  <a:srgbClr val="000000">
                    <a:lumMod val="75000"/>
                    <a:lumOff val="25000"/>
                  </a:srgbClr>
                </a:solidFill>
                <a:latin typeface="Arial" panose="020B0604020202020204" pitchFamily="34" charset="0"/>
                <a:ea typeface="微软雅黑" panose="020B0503020204020204" pitchFamily="34" charset="-122"/>
              </a:rPr>
              <a:t>皮亚杰是20 世纪最有影响的认知发展心理学家。他的认知发展理论已经成为一个完整的心理学体系的核心，对世界各国的儿童心理发展学领域都产生了深远的影响，为描述儿童心理发展的一般图景提供了重要的理论依据，并促进了许多课题教学改革。尽管皮亚杰认知发展论对儿童发展和教育做出了极大贡献，但近年来也受到了挑战。研究表明，皮亚杰低估了儿童的认知能力，也高估了青少年的认知能力。</a:t>
            </a:r>
          </a:p>
        </p:txBody>
      </p:sp>
      <p:sp>
        <p:nvSpPr>
          <p:cNvPr id="18" name="任意多边形: 形状 17"/>
          <p:cNvSpPr>
            <a:spLocks noChangeAspect="1"/>
          </p:cNvSpPr>
          <p:nvPr>
            <p:custDataLst>
              <p:tags r:id="rId5"/>
            </p:custDataLst>
          </p:nvPr>
        </p:nvSpPr>
        <p:spPr>
          <a:xfrm>
            <a:off x="5959475" y="1997075"/>
            <a:ext cx="264795" cy="53721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lumMod val="75000"/>
              <a:alpha val="50000"/>
            </a:srgb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
        <p:nvSpPr>
          <p:cNvPr id="23" name="任意多边形: 形状 22"/>
          <p:cNvSpPr>
            <a:spLocks noChangeAspect="1"/>
          </p:cNvSpPr>
          <p:nvPr>
            <p:custDataLst>
              <p:tags r:id="rId6"/>
            </p:custDataLst>
          </p:nvPr>
        </p:nvSpPr>
        <p:spPr>
          <a:xfrm>
            <a:off x="6310630" y="1997075"/>
            <a:ext cx="264795" cy="53721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lumMod val="75000"/>
              <a:alpha val="50000"/>
            </a:srgb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8"/>
          <p:cNvSpPr/>
          <p:nvPr/>
        </p:nvSpPr>
        <p:spPr>
          <a:xfrm>
            <a:off x="5059208" y="1851832"/>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algn="ctr" defTabSz="914400">
              <a:defRPr/>
            </a:pPr>
            <a:r>
              <a:rPr kumimoji="1" lang="zh-CN" altLang="en-US" sz="3200" dirty="0">
                <a:solidFill>
                  <a:schemeClr val="bg1"/>
                </a:solidFill>
                <a:latin typeface="华文新魏" panose="02010800040101010101" pitchFamily="2" charset="-122"/>
                <a:ea typeface="华文新魏" panose="02010800040101010101" pitchFamily="2" charset="-122"/>
                <a:sym typeface="+mn-ea"/>
              </a:rPr>
              <a:t>第二节</a:t>
            </a:r>
            <a:endParaRPr sz="3200" kern="0">
              <a:solidFill>
                <a:srgbClr val="5D9D2F"/>
              </a:solidFill>
              <a:latin typeface="华文新魏" panose="02010800040101010101" pitchFamily="2" charset="-122"/>
              <a:ea typeface="华文新魏" panose="02010800040101010101" pitchFamily="2" charset="-122"/>
            </a:endParaRPr>
          </a:p>
        </p:txBody>
      </p:sp>
      <p:sp>
        <p:nvSpPr>
          <p:cNvPr id="21" name="矩形 20"/>
          <p:cNvSpPr/>
          <p:nvPr/>
        </p:nvSpPr>
        <p:spPr>
          <a:xfrm>
            <a:off x="2931440" y="2807232"/>
            <a:ext cx="6329680" cy="768350"/>
          </a:xfrm>
          <a:prstGeom prst="rect">
            <a:avLst/>
          </a:prstGeom>
        </p:spPr>
        <p:txBody>
          <a:bodyPr wrap="none">
            <a:spAutoFit/>
          </a:bodyPr>
          <a:lstStyle/>
          <a:p>
            <a:r>
              <a:rPr kumimoji="1" lang="zh-CN" altLang="en-US" sz="4400" dirty="0">
                <a:solidFill>
                  <a:srgbClr val="699E56"/>
                </a:solidFill>
                <a:latin typeface="华文新魏" panose="02010800040101010101" pitchFamily="2" charset="-122"/>
                <a:ea typeface="华文新魏" panose="02010800040101010101" pitchFamily="2" charset="-122"/>
              </a:rPr>
              <a:t>维果斯基的心理发展理论</a:t>
            </a:r>
          </a:p>
        </p:txBody>
      </p:sp>
    </p:spTree>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p:nvPr>
            <p:custDataLst>
              <p:tags r:id="rId2"/>
            </p:custDataLst>
          </p:nvPr>
        </p:nvSpPr>
        <p:spPr>
          <a:xfrm>
            <a:off x="671195" y="1130935"/>
            <a:ext cx="7291705" cy="2253615"/>
          </a:xfrm>
          <a:prstGeom prst="rect">
            <a:avLst/>
          </a:prstGeom>
          <a:solidFill>
            <a:srgbClr val="FEC000"/>
          </a:solidFill>
          <a:ln w="6350" cap="flat" cmpd="sng" algn="ctr">
            <a:noFill/>
            <a:prstDash val="solid"/>
            <a:miter lim="800000"/>
          </a:ln>
          <a:effectLst/>
        </p:spPr>
        <p:txBody>
          <a:bodyPr rtlCol="0" anchor="ctr"/>
          <a:lstStyle/>
          <a:p>
            <a:pPr algn="ctr" defTabSz="685165" fontAlgn="base">
              <a:spcBef>
                <a:spcPct val="0"/>
              </a:spcBef>
              <a:spcAft>
                <a:spcPct val="0"/>
              </a:spcAft>
            </a:pPr>
            <a:endParaRPr lang="en-US">
              <a:solidFill>
                <a:prstClr val="white"/>
              </a:solidFill>
              <a:sym typeface="Arial" panose="020B0604020202020204" pitchFamily="34" charset="0"/>
            </a:endParaRPr>
          </a:p>
        </p:txBody>
      </p:sp>
      <p:sp>
        <p:nvSpPr>
          <p:cNvPr id="56" name="Rectangle 55"/>
          <p:cNvSpPr/>
          <p:nvPr>
            <p:custDataLst>
              <p:tags r:id="rId3"/>
            </p:custDataLst>
          </p:nvPr>
        </p:nvSpPr>
        <p:spPr>
          <a:xfrm>
            <a:off x="671195" y="3475990"/>
            <a:ext cx="10849610" cy="2586990"/>
          </a:xfrm>
          <a:prstGeom prst="rect">
            <a:avLst/>
          </a:prstGeom>
          <a:solidFill>
            <a:srgbClr val="FEC000"/>
          </a:solidFill>
          <a:ln w="6350" cap="flat" cmpd="sng" algn="ctr">
            <a:noFill/>
            <a:prstDash val="solid"/>
            <a:miter lim="800000"/>
          </a:ln>
          <a:effectLst/>
        </p:spPr>
        <p:txBody>
          <a:bodyPr rtlCol="0" anchor="ctr"/>
          <a:lstStyle/>
          <a:p>
            <a:pPr algn="ctr" defTabSz="685165" fontAlgn="base">
              <a:spcBef>
                <a:spcPct val="0"/>
              </a:spcBef>
              <a:spcAft>
                <a:spcPct val="0"/>
              </a:spcAft>
            </a:pPr>
            <a:endParaRPr lang="en-US">
              <a:solidFill>
                <a:prstClr val="white"/>
              </a:solidFill>
              <a:sym typeface="Arial" panose="020B0604020202020204" pitchFamily="34" charset="0"/>
            </a:endParaRPr>
          </a:p>
        </p:txBody>
      </p:sp>
      <p:sp>
        <p:nvSpPr>
          <p:cNvPr id="76" name="TextBox 75"/>
          <p:cNvSpPr txBox="1"/>
          <p:nvPr>
            <p:custDataLst>
              <p:tags r:id="rId4"/>
            </p:custDataLst>
          </p:nvPr>
        </p:nvSpPr>
        <p:spPr>
          <a:xfrm>
            <a:off x="671195" y="3475990"/>
            <a:ext cx="523875" cy="1106805"/>
          </a:xfrm>
          <a:prstGeom prst="rect">
            <a:avLst/>
          </a:prstGeom>
          <a:noFill/>
        </p:spPr>
        <p:txBody>
          <a:bodyPr wrap="square" rtlCol="0">
            <a:spAutoFit/>
          </a:bodyPr>
          <a:lstStyle/>
          <a:p>
            <a:pPr defTabSz="685165" fontAlgn="base">
              <a:spcBef>
                <a:spcPct val="0"/>
              </a:spcBef>
              <a:spcAft>
                <a:spcPct val="0"/>
              </a:spcAft>
            </a:pPr>
            <a:r>
              <a:rPr lang="en-US" sz="6600" dirty="0">
                <a:solidFill>
                  <a:srgbClr val="FF0000"/>
                </a:solidFill>
                <a:ea typeface="宋体" panose="02010600030101010101" pitchFamily="2" charset="-122"/>
                <a:sym typeface="Arial" panose="020B0604020202020204" pitchFamily="34" charset="0"/>
              </a:rPr>
              <a:t>“</a:t>
            </a:r>
          </a:p>
        </p:txBody>
      </p:sp>
      <p:sp>
        <p:nvSpPr>
          <p:cNvPr id="15" name="文本框 14"/>
          <p:cNvSpPr txBox="1"/>
          <p:nvPr>
            <p:custDataLst>
              <p:tags r:id="rId5"/>
            </p:custDataLst>
          </p:nvPr>
        </p:nvSpPr>
        <p:spPr>
          <a:xfrm>
            <a:off x="984250" y="1760855"/>
            <a:ext cx="6685280" cy="137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defPPr>
              <a:defRPr lang="zh-CN"/>
            </a:defPPr>
            <a:lvl1pPr algn="ctr">
              <a:lnSpc>
                <a:spcPct val="130000"/>
              </a:lnSpc>
              <a:defRPr sz="1800">
                <a:solidFill>
                  <a:srgbClr val="000000">
                    <a:lumMod val="75000"/>
                    <a:lumOff val="25000"/>
                  </a:srgbClr>
                </a:solidFill>
                <a:latin typeface="Arial" panose="020B0604020202020204" pitchFamily="34" charset="0"/>
                <a:ea typeface="微软雅黑" panose="020B0503020204020204" pitchFamily="34" charset="-122"/>
                <a:cs typeface="Gill Sans" charset="0"/>
              </a:defRPr>
            </a:lvl1pPr>
            <a:lvl2pPr marL="742950" indent="-285750" algn="ctr">
              <a:defRPr sz="4600">
                <a:solidFill>
                  <a:srgbClr val="000000"/>
                </a:solidFill>
                <a:latin typeface="Gill Sans" charset="0"/>
                <a:ea typeface="Gill Sans" charset="0"/>
                <a:cs typeface="Gill Sans" charset="0"/>
              </a:defRPr>
            </a:lvl2pPr>
            <a:lvl3pPr marL="1143000" indent="-228600" algn="ctr">
              <a:defRPr sz="4600">
                <a:solidFill>
                  <a:srgbClr val="000000"/>
                </a:solidFill>
                <a:latin typeface="Gill Sans" charset="0"/>
                <a:ea typeface="Gill Sans" charset="0"/>
                <a:cs typeface="Gill Sans" charset="0"/>
              </a:defRPr>
            </a:lvl3pPr>
            <a:lvl4pPr marL="1600200" indent="-228600" algn="ctr">
              <a:defRPr sz="4600">
                <a:solidFill>
                  <a:srgbClr val="000000"/>
                </a:solidFill>
                <a:latin typeface="Gill Sans" charset="0"/>
                <a:ea typeface="Gill Sans" charset="0"/>
                <a:cs typeface="Gill Sans" charset="0"/>
              </a:defRPr>
            </a:lvl4pPr>
            <a:lvl5pPr marL="2057400" indent="-228600" algn="ctr">
              <a:defRPr sz="4600">
                <a:solidFill>
                  <a:srgbClr val="000000"/>
                </a:solidFill>
                <a:latin typeface="Gill Sans" charset="0"/>
                <a:ea typeface="Gill Sans" charset="0"/>
                <a:cs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9pPr>
          </a:lstStyle>
          <a:p>
            <a:pPr indent="406400" algn="just" defTabSz="685800" fontAlgn="base">
              <a:lnSpc>
                <a:spcPct val="130000"/>
              </a:lnSpc>
              <a:spcBef>
                <a:spcPct val="0"/>
              </a:spcBef>
              <a:spcAft>
                <a:spcPct val="0"/>
              </a:spcAft>
              <a:extLst>
                <a:ext uri="{35155182-B16C-46BC-9424-99874614C6A1}">
                  <wpsdc:indentchars xmlns="" xmlns:wpsdc="http://www.wps.cn/officeDocument/2017/drawingmlCustomData" val="200" checksum="1740828767"/>
                </a:ext>
              </a:extLst>
            </a:pPr>
            <a:r>
              <a:rPr lang="zh-CN" altLang="en-US" sz="1600" dirty="0">
                <a:solidFill>
                  <a:schemeClr val="tx1">
                    <a:lumMod val="85000"/>
                    <a:lumOff val="15000"/>
                  </a:schemeClr>
                </a:solidFill>
                <a:latin typeface="宋体" panose="02010600030101010101" pitchFamily="2" charset="-122"/>
                <a:ea typeface="宋体" panose="02010600030101010101" pitchFamily="2" charset="-122"/>
                <a:sym typeface="+mn-ea"/>
              </a:rPr>
              <a:t>维果斯基区分了两种心理机能：一种是低级心理机能，如感知觉等；另一种是高级心理机能，即以符号系统为中介的心理机能，如逻辑思维等。他认为人的高级心理机能是社会历史活动的产物，受社会规律的制约，强调人类社会文化对人的心理发展的重要影响。</a:t>
            </a:r>
            <a:endPar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mn-ea"/>
              <a:sym typeface="+mn-ea"/>
            </a:endParaRPr>
          </a:p>
        </p:txBody>
      </p:sp>
      <p:sp>
        <p:nvSpPr>
          <p:cNvPr id="16" name="文本框 15"/>
          <p:cNvSpPr txBox="1"/>
          <p:nvPr>
            <p:custDataLst>
              <p:tags r:id="rId6"/>
            </p:custDataLst>
          </p:nvPr>
        </p:nvSpPr>
        <p:spPr>
          <a:xfrm>
            <a:off x="984250" y="1273175"/>
            <a:ext cx="6474460" cy="487680"/>
          </a:xfrm>
          <a:prstGeom prst="rect">
            <a:avLst/>
          </a:prstGeom>
        </p:spPr>
        <p:txBody>
          <a:bodyPr wrap="square" lIns="90000" tIns="46800" rIns="90000" bIns="46800">
            <a:normAutofit/>
          </a:bodyPr>
          <a:lstStyle>
            <a:defPPr>
              <a:defRPr lang="zh-CN"/>
            </a:defPPr>
            <a:lvl1pPr algn="ctr">
              <a:defRPr sz="2400" b="1">
                <a:solidFill>
                  <a:srgbClr val="000000">
                    <a:lumMod val="75000"/>
                    <a:lumOff val="25000"/>
                  </a:srgbClr>
                </a:solidFill>
                <a:latin typeface="Arial" panose="020B0604020202020204" pitchFamily="34" charset="0"/>
                <a:cs typeface="Arial" panose="020B0604020202020204" pitchFamily="34" charset="0"/>
              </a:defRPr>
            </a:lvl1pPr>
          </a:lstStyle>
          <a:p>
            <a:pPr algn="l" defTabSz="685800" fontAlgn="base">
              <a:spcBef>
                <a:spcPct val="0"/>
              </a:spcBef>
              <a:spcAft>
                <a:spcPct val="0"/>
              </a:spcAft>
            </a:pPr>
            <a:r>
              <a:rPr lang="zh-CN" altLang="en-US" dirty="0">
                <a:solidFill>
                  <a:srgbClr val="FF0000"/>
                </a:solidFill>
                <a:latin typeface="华文新魏" panose="02010800040101010101" pitchFamily="2" charset="-122"/>
                <a:ea typeface="华文新魏" panose="02010800040101010101" pitchFamily="2" charset="-122"/>
                <a:sym typeface="+mn-ea"/>
              </a:rPr>
              <a:t>（一）社会文化历史在儿童心理发展中的作用</a:t>
            </a:r>
            <a:endParaRPr lang="en-US" altLang="zh-CN">
              <a:solidFill>
                <a:srgbClr val="000000">
                  <a:lumMod val="75000"/>
                  <a:lumOff val="25000"/>
                </a:srgbClr>
              </a:solidFill>
              <a:ea typeface="+mn-ea"/>
              <a:cs typeface="+mn-ea"/>
            </a:endParaRPr>
          </a:p>
        </p:txBody>
      </p:sp>
      <p:sp>
        <p:nvSpPr>
          <p:cNvPr id="20" name="文本框 19"/>
          <p:cNvSpPr txBox="1"/>
          <p:nvPr>
            <p:custDataLst>
              <p:tags r:id="rId7"/>
            </p:custDataLst>
          </p:nvPr>
        </p:nvSpPr>
        <p:spPr>
          <a:xfrm>
            <a:off x="984885" y="4029710"/>
            <a:ext cx="10239375" cy="2033270"/>
          </a:xfrm>
          <a:prstGeom prst="rect">
            <a:avLst/>
          </a:prstGeom>
        </p:spPr>
        <p:txBody>
          <a:bodyPr wrap="square" lIns="90000" tIns="46800" rIns="90000" bIns="46800">
            <a:noAutofit/>
            <a:scene3d>
              <a:camera prst="orthographicFront"/>
              <a:lightRig rig="threePt" dir="t"/>
            </a:scene3d>
            <a:sp3d contourW="12700"/>
          </a:bodyPr>
          <a:lstStyle>
            <a:defPPr>
              <a:defRPr lang="zh-CN"/>
            </a:defPPr>
            <a:lvl1pPr>
              <a:lnSpc>
                <a:spcPct val="130000"/>
              </a:lnSpc>
              <a:defRPr>
                <a:solidFill>
                  <a:srgbClr val="000000">
                    <a:lumMod val="75000"/>
                    <a:lumOff val="25000"/>
                  </a:srgbClr>
                </a:solidFill>
                <a:latin typeface="Arial" panose="020B0604020202020204" pitchFamily="34" charset="0"/>
                <a:cs typeface="Arial" panose="020B0604020202020204" pitchFamily="34" charset="0"/>
              </a:defRPr>
            </a:lvl1pPr>
          </a:lstStyle>
          <a:p>
            <a:pPr indent="406400" algn="just" defTabSz="685800" fontAlgn="base">
              <a:spcBef>
                <a:spcPct val="0"/>
              </a:spcBef>
              <a:spcAft>
                <a:spcPct val="0"/>
              </a:spcAft>
              <a:extLst>
                <a:ext uri="{35155182-B16C-46BC-9424-99874614C6A1}">
                  <wpsdc:indentchars xmlns="" xmlns:wpsdc="http://www.wps.cn/officeDocument/2017/drawingmlCustomData" val="200" checksum="1740828767"/>
                </a:ext>
              </a:extLst>
            </a:pP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维果斯基认为心理发展是个体的心理自出生到成熟，在环境与教育的影响下，在低级心理机能的基础上，逐渐向高级机能转化的过程。</a:t>
            </a:r>
            <a:endParaRPr lang="en-US" alt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06400" algn="just" defTabSz="685800" fontAlgn="base">
              <a:spcBef>
                <a:spcPct val="0"/>
              </a:spcBef>
              <a:spcAft>
                <a:spcPct val="0"/>
              </a:spcAft>
              <a:extLst>
                <a:ext uri="{35155182-B16C-46BC-9424-99874614C6A1}">
                  <wpsdc:indentchars xmlns="" xmlns:wpsdc="http://www.wps.cn/officeDocument/2017/drawingmlCustomData" val="200" checksum="1740828767"/>
                </a:ext>
              </a:extLst>
            </a:pP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心理机能由低级向高级发展的原因是什么？维果斯基强调了三点：一是起源于社会文化历史的发展，是受社会规律所制约的；二是从个体发展来看，儿童在与成人交往过程中通过掌握高级的心理机能的工具</a:t>
            </a:r>
            <a:r>
              <a:rPr lang="en-US" alt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ea"/>
              </a:rPr>
              <a:t>语言、符号这一中介环节，使其在低级的心理机能的基础上形成的各种新质的心理机制；三是高级的心理机能是外部活动不断内化的结果。</a:t>
            </a:r>
          </a:p>
        </p:txBody>
      </p:sp>
      <p:sp>
        <p:nvSpPr>
          <p:cNvPr id="21" name="TextBox 23"/>
          <p:cNvSpPr txBox="1"/>
          <p:nvPr>
            <p:custDataLst>
              <p:tags r:id="rId8"/>
            </p:custDataLst>
          </p:nvPr>
        </p:nvSpPr>
        <p:spPr>
          <a:xfrm>
            <a:off x="586071" y="216623"/>
            <a:ext cx="11020142" cy="572464"/>
          </a:xfrm>
          <a:prstGeom prst="rect">
            <a:avLst/>
          </a:prstGeom>
          <a:noFill/>
        </p:spPr>
        <p:txBody>
          <a:bodyPr wrap="square" lIns="90000" tIns="46800" rIns="90000" bIns="46800" rtlCol="0" anchor="ctr" anchorCtr="0">
            <a:noAutofit/>
          </a:bodyPr>
          <a:lstStyle/>
          <a:p>
            <a:pPr marL="0" indent="0" algn="l" defTabSz="685800" fontAlgn="base">
              <a:lnSpc>
                <a:spcPct val="130000"/>
              </a:lnSpc>
              <a:spcBef>
                <a:spcPts val="0"/>
              </a:spcBef>
              <a:spcAft>
                <a:spcPts val="0"/>
              </a:spcAft>
              <a:buSzPct val="100000"/>
            </a:pPr>
            <a:r>
              <a:rPr lang="zh-CN" altLang="en-US" sz="3200" b="1" dirty="0">
                <a:solidFill>
                  <a:srgbClr val="1B365D"/>
                </a:solidFill>
                <a:latin typeface="黑体" panose="02010609060101010101" charset="-122"/>
                <a:ea typeface="黑体" panose="02010609060101010101" charset="-122"/>
                <a:cs typeface="+mn-ea"/>
              </a:rPr>
              <a:t>一、儿童心理机能的发生发展</a:t>
            </a:r>
          </a:p>
        </p:txBody>
      </p:sp>
      <p:sp>
        <p:nvSpPr>
          <p:cNvPr id="23" name="Rectangle 30"/>
          <p:cNvSpPr/>
          <p:nvPr/>
        </p:nvSpPr>
        <p:spPr>
          <a:xfrm>
            <a:off x="8070850" y="1130300"/>
            <a:ext cx="3449955" cy="2254250"/>
          </a:xfrm>
          <a:prstGeom prst="rect">
            <a:avLst/>
          </a:prstGeom>
          <a:blipFill dpi="0" rotWithShape="1">
            <a:blip r:embed="rId13"/>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latin typeface="微软雅黑" panose="020B0503020204020204" pitchFamily="34" charset="-122"/>
              <a:ea typeface="微软雅黑" panose="020B0503020204020204" pitchFamily="34" charset="-122"/>
            </a:endParaRPr>
          </a:p>
        </p:txBody>
      </p:sp>
      <p:sp>
        <p:nvSpPr>
          <p:cNvPr id="25" name="文本框 24"/>
          <p:cNvSpPr txBox="1"/>
          <p:nvPr>
            <p:custDataLst>
              <p:tags r:id="rId9"/>
            </p:custDataLst>
          </p:nvPr>
        </p:nvSpPr>
        <p:spPr>
          <a:xfrm>
            <a:off x="1195070" y="3542030"/>
            <a:ext cx="6474460" cy="487680"/>
          </a:xfrm>
          <a:prstGeom prst="rect">
            <a:avLst/>
          </a:prstGeom>
        </p:spPr>
        <p:txBody>
          <a:bodyPr wrap="square" lIns="90000" tIns="46800" rIns="90000" bIns="46800">
            <a:normAutofit/>
          </a:bodyPr>
          <a:lstStyle>
            <a:defPPr>
              <a:defRPr lang="zh-CN"/>
            </a:defPPr>
            <a:lvl1pPr algn="ctr">
              <a:defRPr sz="2400" b="1">
                <a:solidFill>
                  <a:srgbClr val="000000">
                    <a:lumMod val="75000"/>
                    <a:lumOff val="25000"/>
                  </a:srgbClr>
                </a:solidFill>
                <a:latin typeface="Arial" panose="020B0604020202020204" pitchFamily="34" charset="0"/>
                <a:cs typeface="Arial" panose="020B0604020202020204" pitchFamily="34" charset="0"/>
              </a:defRPr>
            </a:lvl1pPr>
          </a:lstStyle>
          <a:p>
            <a:pPr algn="l" defTabSz="685800" fontAlgn="base">
              <a:spcBef>
                <a:spcPct val="0"/>
              </a:spcBef>
              <a:spcAft>
                <a:spcPct val="0"/>
              </a:spcAft>
            </a:pPr>
            <a:r>
              <a:rPr lang="zh-CN" altLang="en-US" dirty="0">
                <a:solidFill>
                  <a:srgbClr val="FF0000"/>
                </a:solidFill>
                <a:latin typeface="华文新魏" panose="02010800040101010101" pitchFamily="2" charset="-122"/>
                <a:ea typeface="华文新魏" panose="02010800040101010101" pitchFamily="2" charset="-122"/>
                <a:sym typeface="+mn-ea"/>
              </a:rPr>
              <a:t>（二）心理发展的含义和原因</a:t>
            </a:r>
            <a:endParaRPr lang="en-US" altLang="zh-CN">
              <a:solidFill>
                <a:srgbClr val="000000">
                  <a:lumMod val="75000"/>
                  <a:lumOff val="25000"/>
                </a:srgbClr>
              </a:solidFill>
              <a:ea typeface="+mn-ea"/>
              <a:cs typeface="+mn-ea"/>
            </a:endParaRPr>
          </a:p>
        </p:txBody>
      </p:sp>
      <p:sp>
        <p:nvSpPr>
          <p:cNvPr id="28" name="TextBox 75"/>
          <p:cNvSpPr txBox="1"/>
          <p:nvPr>
            <p:custDataLst>
              <p:tags r:id="rId10"/>
            </p:custDataLst>
          </p:nvPr>
        </p:nvSpPr>
        <p:spPr>
          <a:xfrm>
            <a:off x="671195" y="1130935"/>
            <a:ext cx="523875" cy="1106805"/>
          </a:xfrm>
          <a:prstGeom prst="rect">
            <a:avLst/>
          </a:prstGeom>
          <a:noFill/>
        </p:spPr>
        <p:txBody>
          <a:bodyPr wrap="square" rtlCol="0">
            <a:spAutoFit/>
          </a:bodyPr>
          <a:lstStyle/>
          <a:p>
            <a:pPr defTabSz="685165" fontAlgn="base">
              <a:spcBef>
                <a:spcPct val="0"/>
              </a:spcBef>
              <a:spcAft>
                <a:spcPct val="0"/>
              </a:spcAft>
            </a:pPr>
            <a:r>
              <a:rPr lang="en-US" sz="6600" dirty="0">
                <a:solidFill>
                  <a:srgbClr val="FF0000"/>
                </a:solidFill>
                <a:ea typeface="宋体" panose="02010600030101010101" pitchFamily="2" charset="-122"/>
                <a:sym typeface="Arial" panose="020B0604020202020204" pitchFamily="34" charset="0"/>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INDEX" val="20185316"/>
  <p:tag name="KSO_WM_TAG_VERSION" val="1.0"/>
  <p:tag name="KSO_WM_SLIDE_INDEX" val="2"/>
  <p:tag name="KSO_WM_SLIDE_ITEM_CNT" val="3"/>
  <p:tag name="KSO_WM_SLIDE_LAYOUT" val="a_f_b_d"/>
  <p:tag name="KSO_WM_SLIDE_LAYOUT_CNT" val="1_2_1_1"/>
  <p:tag name="KSO_WM_SLIDE_TYPE" val="text"/>
  <p:tag name="KSO_WM_BEAUTIFY_FLAG" val="#wm#"/>
  <p:tag name="KSO_WM_SLIDE_POSITION" val="12*75"/>
  <p:tag name="KSO_WM_SLIDE_SIZE" val="912*430"/>
  <p:tag name="KSO_WM_SLIDE_SUBTYPE" val="picTxt"/>
  <p:tag name="KSO_WM_TEMPLATE_CATEGORY" val="diagram"/>
  <p:tag name="KSO_WM_SLIDE_ID" val="diagram20185316_2"/>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w"/>
  <p:tag name="KSO_WM_UNIT_INDEX" val="1"/>
  <p:tag name="KSO_WM_UNIT_ID" val="diagram20185304_3*w*1"/>
  <p:tag name="KSO_WM_UNIT_LAYERLEVEL" val="1"/>
  <p:tag name="KSO_WM_UNIT_VALUE" val="3"/>
  <p:tag name="KSO_WM_UNIT_HIGHLIGHT" val="0"/>
  <p:tag name="KSO_WM_UNIT_COMPATIBLE" val="1"/>
  <p:tag name="KSO_WM_UNIT_CLEAR" val="0"/>
  <p:tag name="KSO_WM_BEAUTIFY_FLAG" val="#wm#"/>
  <p:tag name="KSO_WM_TAG_VERSION" val="1.0"/>
  <p:tag name="KSO_WM_UNIT_PRESET_TEXT" val="LORE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9"/>
  <p:tag name="KSO_WM_UNIT_ID" val="diagram20198129_1*i*69"/>
  <p:tag name="KSO_WM_TEMPLATE_CATEGORY" val="diagram"/>
  <p:tag name="KSO_WM_TEMPLATE_INDEX" val="20198129"/>
  <p:tag name="KSO_WM_UNIT_LAYERLEVEL" val="1"/>
  <p:tag name="KSO_WM_TAG_VERSION" val="1.0"/>
  <p:tag name="KSO_WM_BEAUTIFY_FLAG" val="#wm#"/>
  <p:tag name="KSO_WM_UNIT_ADJUSTLAYOUT_ID" val="329"/>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0"/>
  <p:tag name="KSO_WM_UNIT_ID" val="diagram20198129_1*i*70"/>
  <p:tag name="KSO_WM_TEMPLATE_CATEGORY" val="diagram"/>
  <p:tag name="KSO_WM_TEMPLATE_INDEX" val="20198129"/>
  <p:tag name="KSO_WM_UNIT_LAYERLEVEL" val="1"/>
  <p:tag name="KSO_WM_TAG_VERSION" val="1.0"/>
  <p:tag name="KSO_WM_BEAUTIFY_FLAG" val="#wm#"/>
  <p:tag name="KSO_WM_UNIT_ADJUSTLAYOUT_ID" val="330"/>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1"/>
  <p:tag name="KSO_WM_UNIT_ID" val="diagram20198129_1*i*71"/>
  <p:tag name="KSO_WM_TEMPLATE_CATEGORY" val="diagram"/>
  <p:tag name="KSO_WM_TEMPLATE_INDEX" val="20198129"/>
  <p:tag name="KSO_WM_UNIT_LAYERLEVEL" val="1"/>
  <p:tag name="KSO_WM_TAG_VERSION" val="1.0"/>
  <p:tag name="KSO_WM_BEAUTIFY_FLAG" val="#wm#"/>
  <p:tag name="KSO_WM_UNIT_ADJUSTLAYOUT_ID" val="33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3"/>
  <p:tag name="KSO_WM_UNIT_ID" val="diagram20198129_1*i*73"/>
  <p:tag name="KSO_WM_TEMPLATE_CATEGORY" val="diagram"/>
  <p:tag name="KSO_WM_TEMPLATE_INDEX" val="20198129"/>
  <p:tag name="KSO_WM_UNIT_LAYERLEVEL" val="1"/>
  <p:tag name="KSO_WM_TAG_VERSION" val="1.0"/>
  <p:tag name="KSO_WM_BEAUTIFY_FLAG" val="#wm#"/>
  <p:tag name="KSO_WM_UNIT_ADJUSTLAYOUT_ID" val="33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4"/>
  <p:tag name="KSO_WM_UNIT_ID" val="diagram20198129_1*i*74"/>
  <p:tag name="KSO_WM_TEMPLATE_CATEGORY" val="diagram"/>
  <p:tag name="KSO_WM_TEMPLATE_INDEX" val="20198129"/>
  <p:tag name="KSO_WM_UNIT_LAYERLEVEL" val="1"/>
  <p:tag name="KSO_WM_TAG_VERSION" val="1.0"/>
  <p:tag name="KSO_WM_BEAUTIFY_FLAG" val="#wm#"/>
  <p:tag name="KSO_WM_UNIT_ADJUSTLAYOUT_ID" val="333"/>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5"/>
  <p:tag name="KSO_WM_UNIT_ID" val="diagram20198129_1*i*75"/>
  <p:tag name="KSO_WM_TEMPLATE_CATEGORY" val="diagram"/>
  <p:tag name="KSO_WM_TEMPLATE_INDEX" val="20198129"/>
  <p:tag name="KSO_WM_UNIT_LAYERLEVEL" val="1"/>
  <p:tag name="KSO_WM_TAG_VERSION" val="1.0"/>
  <p:tag name="KSO_WM_BEAUTIFY_FLAG" val="#wm#"/>
  <p:tag name="KSO_WM_UNIT_ADJUSTLAYOUT_ID" val="314"/>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7"/>
  <p:tag name="KSO_WM_UNIT_ID" val="diagram20198129_1*i*77"/>
  <p:tag name="KSO_WM_TEMPLATE_CATEGORY" val="diagram"/>
  <p:tag name="KSO_WM_TEMPLATE_INDEX" val="20198129"/>
  <p:tag name="KSO_WM_UNIT_LAYERLEVEL" val="1"/>
  <p:tag name="KSO_WM_TAG_VERSION" val="1.0"/>
  <p:tag name="KSO_WM_BEAUTIFY_FLAG" val="#wm#"/>
  <p:tag name="KSO_WM_UNIT_ADJUSTLAYOUT_ID" val="315"/>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8"/>
  <p:tag name="KSO_WM_UNIT_ID" val="diagram20198129_1*i*78"/>
  <p:tag name="KSO_WM_TEMPLATE_CATEGORY" val="diagram"/>
  <p:tag name="KSO_WM_TEMPLATE_INDEX" val="20198129"/>
  <p:tag name="KSO_WM_UNIT_LAYERLEVEL" val="1"/>
  <p:tag name="KSO_WM_TAG_VERSION" val="1.0"/>
  <p:tag name="KSO_WM_BEAUTIFY_FLAG" val="#wm#"/>
  <p:tag name="KSO_WM_UNIT_ADJUSTLAYOUT_ID" val="316"/>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9"/>
  <p:tag name="KSO_WM_UNIT_ID" val="diagram20198129_1*i*79"/>
  <p:tag name="KSO_WM_TEMPLATE_CATEGORY" val="diagram"/>
  <p:tag name="KSO_WM_TEMPLATE_INDEX" val="20198129"/>
  <p:tag name="KSO_WM_UNIT_LAYERLEVEL" val="1"/>
  <p:tag name="KSO_WM_TAG_VERSION" val="1.0"/>
  <p:tag name="KSO_WM_BEAUTIFY_FLAG" val="#wm#"/>
  <p:tag name="KSO_WM_UNIT_ADJUSTLAYOUT_ID" val="317"/>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1"/>
  <p:tag name="KSO_WM_UNIT_ID" val="diagram20198129_1*i*81"/>
  <p:tag name="KSO_WM_TEMPLATE_CATEGORY" val="diagram"/>
  <p:tag name="KSO_WM_TEMPLATE_INDEX" val="20198129"/>
  <p:tag name="KSO_WM_UNIT_LAYERLEVEL" val="1"/>
  <p:tag name="KSO_WM_TAG_VERSION" val="1.0"/>
  <p:tag name="KSO_WM_BEAUTIFY_FLAG" val="#wm#"/>
  <p:tag name="KSO_WM_UNIT_ADJUSTLAYOUT_ID" val="318"/>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4"/>
  <p:tag name="KSO_WM_TEMPLATE_CATEGORY" val="diagram"/>
  <p:tag name="KSO_WM_TEMPLATE_INDEX" val="20185304"/>
  <p:tag name="KSO_WM_UNIT_INDEX" val="4"/>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2"/>
  <p:tag name="KSO_WM_UNIT_ID" val="diagram20198129_1*i*82"/>
  <p:tag name="KSO_WM_TEMPLATE_CATEGORY" val="diagram"/>
  <p:tag name="KSO_WM_TEMPLATE_INDEX" val="20198129"/>
  <p:tag name="KSO_WM_UNIT_LAYERLEVEL" val="1"/>
  <p:tag name="KSO_WM_TAG_VERSION" val="1.0"/>
  <p:tag name="KSO_WM_BEAUTIFY_FLAG" val="#wm#"/>
  <p:tag name="KSO_WM_UNIT_ADJUSTLAYOUT_ID" val="319"/>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3"/>
  <p:tag name="KSO_WM_UNIT_ID" val="diagram20198129_1*i*83"/>
  <p:tag name="KSO_WM_TEMPLATE_CATEGORY" val="diagram"/>
  <p:tag name="KSO_WM_TEMPLATE_INDEX" val="20198129"/>
  <p:tag name="KSO_WM_UNIT_LAYERLEVEL" val="1"/>
  <p:tag name="KSO_WM_TAG_VERSION" val="1.0"/>
  <p:tag name="KSO_WM_BEAUTIFY_FLAG" val="#wm#"/>
  <p:tag name="KSO_WM_UNIT_ADJUSTLAYOUT_ID" val="320"/>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5"/>
  <p:tag name="KSO_WM_UNIT_ID" val="diagram20198129_1*i*85"/>
  <p:tag name="KSO_WM_TEMPLATE_CATEGORY" val="diagram"/>
  <p:tag name="KSO_WM_TEMPLATE_INDEX" val="20198129"/>
  <p:tag name="KSO_WM_UNIT_LAYERLEVEL" val="1"/>
  <p:tag name="KSO_WM_TAG_VERSION" val="1.0"/>
  <p:tag name="KSO_WM_BEAUTIFY_FLAG" val="#wm#"/>
  <p:tag name="KSO_WM_UNIT_ADJUSTLAYOUT_ID" val="321"/>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6"/>
  <p:tag name="KSO_WM_UNIT_ID" val="diagram20198129_1*i*86"/>
  <p:tag name="KSO_WM_TEMPLATE_CATEGORY" val="diagram"/>
  <p:tag name="KSO_WM_TEMPLATE_INDEX" val="20198129"/>
  <p:tag name="KSO_WM_UNIT_LAYERLEVEL" val="1"/>
  <p:tag name="KSO_WM_TAG_VERSION" val="1.0"/>
  <p:tag name="KSO_WM_BEAUTIFY_FLAG" val="#wm#"/>
  <p:tag name="KSO_WM_UNIT_ADJUSTLAYOUT_ID" val="32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8"/>
  <p:tag name="KSO_WM_UNIT_ID" val="diagram20198129_1*i*88"/>
  <p:tag name="KSO_WM_TEMPLATE_CATEGORY" val="diagram"/>
  <p:tag name="KSO_WM_TEMPLATE_INDEX" val="20198129"/>
  <p:tag name="KSO_WM_UNIT_LAYERLEVEL" val="1"/>
  <p:tag name="KSO_WM_TAG_VERSION" val="1.0"/>
  <p:tag name="KSO_WM_BEAUTIFY_FLAG" val="#wm#"/>
  <p:tag name="KSO_WM_UNIT_ADJUSTLAYOUT_ID" val="323"/>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9"/>
  <p:tag name="KSO_WM_UNIT_ID" val="diagram20198129_1*i*89"/>
  <p:tag name="KSO_WM_TEMPLATE_CATEGORY" val="diagram"/>
  <p:tag name="KSO_WM_TEMPLATE_INDEX" val="20198129"/>
  <p:tag name="KSO_WM_UNIT_LAYERLEVEL" val="1"/>
  <p:tag name="KSO_WM_TAG_VERSION" val="1.0"/>
  <p:tag name="KSO_WM_BEAUTIFY_FLAG" val="#wm#"/>
  <p:tag name="KSO_WM_UNIT_ADJUSTLAYOUT_ID" val="304"/>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0"/>
  <p:tag name="KSO_WM_UNIT_ID" val="diagram20198129_1*i*90"/>
  <p:tag name="KSO_WM_TEMPLATE_CATEGORY" val="diagram"/>
  <p:tag name="KSO_WM_TEMPLATE_INDEX" val="20198129"/>
  <p:tag name="KSO_WM_UNIT_LAYERLEVEL" val="1"/>
  <p:tag name="KSO_WM_TAG_VERSION" val="1.0"/>
  <p:tag name="KSO_WM_BEAUTIFY_FLAG" val="#wm#"/>
  <p:tag name="KSO_WM_UNIT_ADJUSTLAYOUT_ID" val="305"/>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1"/>
  <p:tag name="KSO_WM_UNIT_ID" val="diagram20198129_1*i*91"/>
  <p:tag name="KSO_WM_TEMPLATE_CATEGORY" val="diagram"/>
  <p:tag name="KSO_WM_TEMPLATE_INDEX" val="20198129"/>
  <p:tag name="KSO_WM_UNIT_LAYERLEVEL" val="1"/>
  <p:tag name="KSO_WM_TAG_VERSION" val="1.0"/>
  <p:tag name="KSO_WM_BEAUTIFY_FLAG" val="#wm#"/>
  <p:tag name="KSO_WM_UNIT_ADJUSTLAYOUT_ID" val="306"/>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2"/>
  <p:tag name="KSO_WM_UNIT_ID" val="diagram20198129_1*i*92"/>
  <p:tag name="KSO_WM_TEMPLATE_CATEGORY" val="diagram"/>
  <p:tag name="KSO_WM_TEMPLATE_INDEX" val="20198129"/>
  <p:tag name="KSO_WM_UNIT_LAYERLEVEL" val="1"/>
  <p:tag name="KSO_WM_TAG_VERSION" val="1.0"/>
  <p:tag name="KSO_WM_BEAUTIFY_FLAG" val="#wm#"/>
  <p:tag name="KSO_WM_UNIT_ADJUSTLAYOUT_ID" val="307"/>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4"/>
  <p:tag name="KSO_WM_UNIT_ID" val="diagram20198129_1*i*94"/>
  <p:tag name="KSO_WM_TEMPLATE_CATEGORY" val="diagram"/>
  <p:tag name="KSO_WM_TEMPLATE_INDEX" val="20198129"/>
  <p:tag name="KSO_WM_UNIT_LAYERLEVEL" val="1"/>
  <p:tag name="KSO_WM_TAG_VERSION" val="1.0"/>
  <p:tag name="KSO_WM_BEAUTIFY_FLAG" val="#wm#"/>
  <p:tag name="KSO_WM_UNIT_ADJUSTLAYOUT_ID" val="308"/>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5"/>
  <p:tag name="KSO_WM_TEMPLATE_CATEGORY" val="diagram"/>
  <p:tag name="KSO_WM_TEMPLATE_INDEX" val="20185304"/>
  <p:tag name="KSO_WM_UNIT_INDEX" val="5"/>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5"/>
  <p:tag name="KSO_WM_UNIT_ID" val="diagram20198129_1*i*95"/>
  <p:tag name="KSO_WM_TEMPLATE_CATEGORY" val="diagram"/>
  <p:tag name="KSO_WM_TEMPLATE_INDEX" val="20198129"/>
  <p:tag name="KSO_WM_UNIT_LAYERLEVEL" val="1"/>
  <p:tag name="KSO_WM_TAG_VERSION" val="1.0"/>
  <p:tag name="KSO_WM_BEAUTIFY_FLAG" val="#wm#"/>
  <p:tag name="KSO_WM_UNIT_ADJUSTLAYOUT_ID" val="309"/>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7"/>
  <p:tag name="KSO_WM_UNIT_ID" val="diagram20198129_1*i*97"/>
  <p:tag name="KSO_WM_TEMPLATE_CATEGORY" val="diagram"/>
  <p:tag name="KSO_WM_TEMPLATE_INDEX" val="20198129"/>
  <p:tag name="KSO_WM_UNIT_LAYERLEVEL" val="1"/>
  <p:tag name="KSO_WM_TAG_VERSION" val="1.0"/>
  <p:tag name="KSO_WM_BEAUTIFY_FLAG" val="#wm#"/>
  <p:tag name="KSO_WM_UNIT_ADJUSTLAYOUT_ID" val="310"/>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9"/>
  <p:tag name="KSO_WM_UNIT_ID" val="diagram20198129_1*i*99"/>
  <p:tag name="KSO_WM_TEMPLATE_CATEGORY" val="diagram"/>
  <p:tag name="KSO_WM_TEMPLATE_INDEX" val="20198129"/>
  <p:tag name="KSO_WM_UNIT_LAYERLEVEL" val="1"/>
  <p:tag name="KSO_WM_TAG_VERSION" val="1.0"/>
  <p:tag name="KSO_WM_BEAUTIFY_FLAG" val="#wm#"/>
  <p:tag name="KSO_WM_UNIT_ADJUSTLAYOUT_ID" val="311"/>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0"/>
  <p:tag name="KSO_WM_UNIT_ID" val="diagram20198129_1*i*100"/>
  <p:tag name="KSO_WM_TEMPLATE_CATEGORY" val="diagram"/>
  <p:tag name="KSO_WM_TEMPLATE_INDEX" val="20198129"/>
  <p:tag name="KSO_WM_UNIT_LAYERLEVEL" val="1"/>
  <p:tag name="KSO_WM_TAG_VERSION" val="1.0"/>
  <p:tag name="KSO_WM_BEAUTIFY_FLAG" val="#wm#"/>
  <p:tag name="KSO_WM_UNIT_ADJUSTLAYOUT_ID" val="312"/>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1"/>
  <p:tag name="KSO_WM_UNIT_ID" val="diagram20198129_1*i*101"/>
  <p:tag name="KSO_WM_TEMPLATE_CATEGORY" val="diagram"/>
  <p:tag name="KSO_WM_TEMPLATE_INDEX" val="20198129"/>
  <p:tag name="KSO_WM_UNIT_LAYERLEVEL" val="1"/>
  <p:tag name="KSO_WM_TAG_VERSION" val="1.0"/>
  <p:tag name="KSO_WM_BEAUTIFY_FLAG" val="#wm#"/>
  <p:tag name="KSO_WM_UNIT_ADJUSTLAYOUT_ID" val="313"/>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2"/>
  <p:tag name="KSO_WM_UNIT_ID" val="diagram20198129_1*i*102"/>
  <p:tag name="KSO_WM_TEMPLATE_CATEGORY" val="diagram"/>
  <p:tag name="KSO_WM_TEMPLATE_INDEX" val="20198129"/>
  <p:tag name="KSO_WM_UNIT_LAYERLEVEL" val="1"/>
  <p:tag name="KSO_WM_TAG_VERSION" val="1.0"/>
  <p:tag name="KSO_WM_BEAUTIFY_FLAG" val="#wm#"/>
  <p:tag name="KSO_WM_UNIT_ADJUSTLAYOUT_ID" val="294"/>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3"/>
  <p:tag name="KSO_WM_UNIT_ID" val="diagram20198129_1*i*103"/>
  <p:tag name="KSO_WM_TEMPLATE_CATEGORY" val="diagram"/>
  <p:tag name="KSO_WM_TEMPLATE_INDEX" val="20198129"/>
  <p:tag name="KSO_WM_UNIT_LAYERLEVEL" val="1"/>
  <p:tag name="KSO_WM_TAG_VERSION" val="1.0"/>
  <p:tag name="KSO_WM_BEAUTIFY_FLAG" val="#wm#"/>
  <p:tag name="KSO_WM_UNIT_ADJUSTLAYOUT_ID" val="295"/>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4"/>
  <p:tag name="KSO_WM_UNIT_ID" val="diagram20198129_1*i*104"/>
  <p:tag name="KSO_WM_TEMPLATE_CATEGORY" val="diagram"/>
  <p:tag name="KSO_WM_TEMPLATE_INDEX" val="20198129"/>
  <p:tag name="KSO_WM_UNIT_LAYERLEVEL" val="1"/>
  <p:tag name="KSO_WM_TAG_VERSION" val="1.0"/>
  <p:tag name="KSO_WM_BEAUTIFY_FLAG" val="#wm#"/>
  <p:tag name="KSO_WM_UNIT_ADJUSTLAYOUT_ID" val="296"/>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5"/>
  <p:tag name="KSO_WM_UNIT_ID" val="diagram20198129_1*i*105"/>
  <p:tag name="KSO_WM_TEMPLATE_CATEGORY" val="diagram"/>
  <p:tag name="KSO_WM_TEMPLATE_INDEX" val="20198129"/>
  <p:tag name="KSO_WM_UNIT_LAYERLEVEL" val="1"/>
  <p:tag name="KSO_WM_TAG_VERSION" val="1.0"/>
  <p:tag name="KSO_WM_BEAUTIFY_FLAG" val="#wm#"/>
  <p:tag name="KSO_WM_UNIT_ADJUSTLAYOUT_ID" val="297"/>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7"/>
  <p:tag name="KSO_WM_UNIT_ID" val="diagram20198129_1*i*107"/>
  <p:tag name="KSO_WM_TEMPLATE_CATEGORY" val="diagram"/>
  <p:tag name="KSO_WM_TEMPLATE_INDEX" val="20198129"/>
  <p:tag name="KSO_WM_UNIT_LAYERLEVEL" val="1"/>
  <p:tag name="KSO_WM_TAG_VERSION" val="1.0"/>
  <p:tag name="KSO_WM_BEAUTIFY_FLAG" val="#wm#"/>
  <p:tag name="KSO_WM_UNIT_ADJUSTLAYOUT_ID" val="298"/>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a"/>
  <p:tag name="KSO_WM_UNIT_INDEX" val="1"/>
  <p:tag name="KSO_WM_UNIT_ID" val="diagram20185304_3*a*1"/>
  <p:tag name="KSO_WM_UNIT_LAYERLEVEL" val="1"/>
  <p:tag name="KSO_WM_UNIT_VALUE" val="17"/>
  <p:tag name="KSO_WM_UNIT_ISCONTENTSTITLE" val="0"/>
  <p:tag name="KSO_WM_UNIT_HIGHLIGHT" val="0"/>
  <p:tag name="KSO_WM_UNIT_COMPATIBLE" val="0"/>
  <p:tag name="KSO_WM_UNIT_CLEAR" val="0"/>
  <p:tag name="KSO_WM_BEAUTIFY_FLAG" val="#wm#"/>
  <p:tag name="KSO_WM_TAG_VERSION" val="1.0"/>
  <p:tag name="KSO_WM_UNIT_PRESET_TEXT" val="ADD YOUR TITLE HERE"/>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129_1*i*3"/>
  <p:tag name="KSO_WM_TEMPLATE_CATEGORY" val="diagram"/>
  <p:tag name="KSO_WM_TEMPLATE_INDEX" val="20198129"/>
  <p:tag name="KSO_WM_UNIT_LAYERLEVEL" val="1"/>
  <p:tag name="KSO_WM_TAG_VERSION" val="1.0"/>
  <p:tag name="KSO_WM_BEAUTIFY_FLAG" val="#wm#"/>
  <p:tag name="KSO_WM_UNIT_ADJUSTLAYOUT_ID" val="299"/>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129_1*i*4"/>
  <p:tag name="KSO_WM_TEMPLATE_CATEGORY" val="diagram"/>
  <p:tag name="KSO_WM_TEMPLATE_INDEX" val="20198129"/>
  <p:tag name="KSO_WM_UNIT_LAYERLEVEL" val="1"/>
  <p:tag name="KSO_WM_TAG_VERSION" val="1.0"/>
  <p:tag name="KSO_WM_BEAUTIFY_FLAG" val="#wm#"/>
  <p:tag name="KSO_WM_UNIT_ADJUSTLAYOUT_ID" val="300"/>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129_1*i*5"/>
  <p:tag name="KSO_WM_TEMPLATE_CATEGORY" val="diagram"/>
  <p:tag name="KSO_WM_TEMPLATE_INDEX" val="20198129"/>
  <p:tag name="KSO_WM_UNIT_LAYERLEVEL" val="1"/>
  <p:tag name="KSO_WM_TAG_VERSION" val="1.0"/>
  <p:tag name="KSO_WM_BEAUTIFY_FLAG" val="#wm#"/>
  <p:tag name="KSO_WM_UNIT_ADJUSTLAYOUT_ID" val="301"/>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8129_1*i*6"/>
  <p:tag name="KSO_WM_TEMPLATE_CATEGORY" val="diagram"/>
  <p:tag name="KSO_WM_TEMPLATE_INDEX" val="20198129"/>
  <p:tag name="KSO_WM_UNIT_LAYERLEVEL" val="1"/>
  <p:tag name="KSO_WM_TAG_VERSION" val="1.0"/>
  <p:tag name="KSO_WM_BEAUTIFY_FLAG" val="#wm#"/>
  <p:tag name="KSO_WM_UNIT_ADJUSTLAYOUT_ID" val="302"/>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8129_1*i*7"/>
  <p:tag name="KSO_WM_TEMPLATE_CATEGORY" val="diagram"/>
  <p:tag name="KSO_WM_TEMPLATE_INDEX" val="20198129"/>
  <p:tag name="KSO_WM_UNIT_LAYERLEVEL" val="1"/>
  <p:tag name="KSO_WM_TAG_VERSION" val="1.0"/>
  <p:tag name="KSO_WM_BEAUTIFY_FLAG" val="#wm#"/>
  <p:tag name="KSO_WM_UNIT_ADJUSTLAYOUT_ID" val="303"/>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8129_1*i*8"/>
  <p:tag name="KSO_WM_TEMPLATE_CATEGORY" val="diagram"/>
  <p:tag name="KSO_WM_TEMPLATE_INDEX" val="20198129"/>
  <p:tag name="KSO_WM_UNIT_LAYERLEVEL" val="1"/>
  <p:tag name="KSO_WM_TAG_VERSION" val="1.0"/>
  <p:tag name="KSO_WM_BEAUTIFY_FLAG" val="#wm#"/>
  <p:tag name="KSO_WM_UNIT_ADJUSTLAYOUT_ID" val="284"/>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8129_1*i*9"/>
  <p:tag name="KSO_WM_TEMPLATE_CATEGORY" val="diagram"/>
  <p:tag name="KSO_WM_TEMPLATE_INDEX" val="20198129"/>
  <p:tag name="KSO_WM_UNIT_LAYERLEVEL" val="1"/>
  <p:tag name="KSO_WM_TAG_VERSION" val="1.0"/>
  <p:tag name="KSO_WM_BEAUTIFY_FLAG" val="#wm#"/>
  <p:tag name="KSO_WM_UNIT_ADJUSTLAYOUT_ID" val="285"/>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8129_1*i*10"/>
  <p:tag name="KSO_WM_TEMPLATE_CATEGORY" val="diagram"/>
  <p:tag name="KSO_WM_TEMPLATE_INDEX" val="20198129"/>
  <p:tag name="KSO_WM_UNIT_LAYERLEVEL" val="1"/>
  <p:tag name="KSO_WM_TAG_VERSION" val="1.0"/>
  <p:tag name="KSO_WM_BEAUTIFY_FLAG" val="#wm#"/>
  <p:tag name="KSO_WM_UNIT_ADJUSTLAYOUT_ID" val="286"/>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8129_1*i*11"/>
  <p:tag name="KSO_WM_TEMPLATE_CATEGORY" val="diagram"/>
  <p:tag name="KSO_WM_TEMPLATE_INDEX" val="20198129"/>
  <p:tag name="KSO_WM_UNIT_LAYERLEVEL" val="1"/>
  <p:tag name="KSO_WM_TAG_VERSION" val="1.0"/>
  <p:tag name="KSO_WM_BEAUTIFY_FLAG" val="#wm#"/>
  <p:tag name="KSO_WM_UNIT_ADJUSTLAYOUT_ID" val="287"/>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198129_1*i*32"/>
  <p:tag name="KSO_WM_TEMPLATE_CATEGORY" val="diagram"/>
  <p:tag name="KSO_WM_TEMPLATE_INDEX" val="20198129"/>
  <p:tag name="KSO_WM_UNIT_LAYERLEVEL" val="1"/>
  <p:tag name="KSO_WM_TAG_VERSION" val="1.0"/>
  <p:tag name="KSO_WM_BEAUTIFY_FLAG" val="#wm#"/>
  <p:tag name="KSO_WM_UNIT_ADJUSTLAYOUT_ID" val="288"/>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b"/>
  <p:tag name="KSO_WM_UNIT_INDEX" val="1"/>
  <p:tag name="KSO_WM_UNIT_ID" val="diagram20185304_3*b*1"/>
  <p:tag name="KSO_WM_UNIT_LAYERLEVEL" val="1"/>
  <p:tag name="KSO_WM_UNIT_VALUE" val="23"/>
  <p:tag name="KSO_WM_UNIT_ISCONTENTSTITLE" val="0"/>
  <p:tag name="KSO_WM_UNIT_HIGHLIGHT" val="0"/>
  <p:tag name="KSO_WM_UNIT_COMPATIBLE" val="0"/>
  <p:tag name="KSO_WM_UNIT_CLEAR" val="0"/>
  <p:tag name="KSO_WM_BEAUTIFY_FLAG" val="#wm#"/>
  <p:tag name="KSO_WM_TAG_VERSION" val="1.0"/>
  <p:tag name="KSO_WM_UNIT_PRESET_TEXT" val="Lorem ipsum dolor sit amet, consectetuer adipisci"/>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3"/>
  <p:tag name="KSO_WM_UNIT_ID" val="diagram20198129_1*i*43"/>
  <p:tag name="KSO_WM_TEMPLATE_CATEGORY" val="diagram"/>
  <p:tag name="KSO_WM_TEMPLATE_INDEX" val="20198129"/>
  <p:tag name="KSO_WM_UNIT_LAYERLEVEL" val="1"/>
  <p:tag name="KSO_WM_TAG_VERSION" val="1.0"/>
  <p:tag name="KSO_WM_BEAUTIFY_FLAG" val="#wm#"/>
  <p:tag name="KSO_WM_UNIT_ADJUSTLAYOUT_ID" val="289"/>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4"/>
  <p:tag name="KSO_WM_UNIT_ID" val="diagram20198129_1*i*54"/>
  <p:tag name="KSO_WM_TEMPLATE_CATEGORY" val="diagram"/>
  <p:tag name="KSO_WM_TEMPLATE_INDEX" val="20198129"/>
  <p:tag name="KSO_WM_UNIT_LAYERLEVEL" val="1"/>
  <p:tag name="KSO_WM_TAG_VERSION" val="1.0"/>
  <p:tag name="KSO_WM_BEAUTIFY_FLAG" val="#wm#"/>
  <p:tag name="KSO_WM_UNIT_ADJUSTLAYOUT_ID" val="290"/>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5"/>
  <p:tag name="KSO_WM_UNIT_ID" val="diagram20198129_1*i*65"/>
  <p:tag name="KSO_WM_TEMPLATE_CATEGORY" val="diagram"/>
  <p:tag name="KSO_WM_TEMPLATE_INDEX" val="20198129"/>
  <p:tag name="KSO_WM_UNIT_LAYERLEVEL" val="1"/>
  <p:tag name="KSO_WM_TAG_VERSION" val="1.0"/>
  <p:tag name="KSO_WM_BEAUTIFY_FLAG" val="#wm#"/>
  <p:tag name="KSO_WM_UNIT_ADJUSTLAYOUT_ID" val="291"/>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6"/>
  <p:tag name="KSO_WM_UNIT_ID" val="diagram20198129_1*i*76"/>
  <p:tag name="KSO_WM_TEMPLATE_CATEGORY" val="diagram"/>
  <p:tag name="KSO_WM_TEMPLATE_INDEX" val="20198129"/>
  <p:tag name="KSO_WM_UNIT_LAYERLEVEL" val="1"/>
  <p:tag name="KSO_WM_TAG_VERSION" val="1.0"/>
  <p:tag name="KSO_WM_BEAUTIFY_FLAG" val="#wm#"/>
  <p:tag name="KSO_WM_UNIT_ADJUSTLAYOUT_ID" val="292"/>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7"/>
  <p:tag name="KSO_WM_UNIT_ID" val="diagram20198129_1*i*87"/>
  <p:tag name="KSO_WM_TEMPLATE_CATEGORY" val="diagram"/>
  <p:tag name="KSO_WM_TEMPLATE_INDEX" val="20198129"/>
  <p:tag name="KSO_WM_UNIT_LAYERLEVEL" val="1"/>
  <p:tag name="KSO_WM_TAG_VERSION" val="1.0"/>
  <p:tag name="KSO_WM_BEAUTIFY_FLAG" val="#wm#"/>
  <p:tag name="KSO_WM_UNIT_ADJUSTLAYOUT_ID" val="293"/>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8"/>
  <p:tag name="KSO_WM_UNIT_ID" val="diagram20198129_1*i*98"/>
  <p:tag name="KSO_WM_TEMPLATE_CATEGORY" val="diagram"/>
  <p:tag name="KSO_WM_TEMPLATE_INDEX" val="20198129"/>
  <p:tag name="KSO_WM_UNIT_LAYERLEVEL" val="1"/>
  <p:tag name="KSO_WM_TAG_VERSION" val="1.0"/>
  <p:tag name="KSO_WM_BEAUTIFY_FLAG" val="#wm#"/>
  <p:tag name="KSO_WM_UNIT_ADJUSTLAYOUT_ID" val="274"/>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129_1*i*2"/>
  <p:tag name="KSO_WM_TEMPLATE_CATEGORY" val="diagram"/>
  <p:tag name="KSO_WM_TEMPLATE_INDEX" val="20198129"/>
  <p:tag name="KSO_WM_UNIT_LAYERLEVEL" val="1"/>
  <p:tag name="KSO_WM_TAG_VERSION" val="1.0"/>
  <p:tag name="KSO_WM_BEAUTIFY_FLAG" val="#wm#"/>
  <p:tag name="KSO_WM_UNIT_ADJUSTLAYOUT_ID" val="275"/>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8129_1*i*13"/>
  <p:tag name="KSO_WM_TEMPLATE_CATEGORY" val="diagram"/>
  <p:tag name="KSO_WM_TEMPLATE_INDEX" val="20198129"/>
  <p:tag name="KSO_WM_UNIT_LAYERLEVEL" val="1"/>
  <p:tag name="KSO_WM_TAG_VERSION" val="1.0"/>
  <p:tag name="KSO_WM_BEAUTIFY_FLAG" val="#wm#"/>
  <p:tag name="KSO_WM_UNIT_ADJUSTLAYOUT_ID" val="276"/>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8129_1*i*14"/>
  <p:tag name="KSO_WM_TEMPLATE_CATEGORY" val="diagram"/>
  <p:tag name="KSO_WM_TEMPLATE_INDEX" val="20198129"/>
  <p:tag name="KSO_WM_UNIT_LAYERLEVEL" val="1"/>
  <p:tag name="KSO_WM_TAG_VERSION" val="1.0"/>
  <p:tag name="KSO_WM_BEAUTIFY_FLAG" val="#wm#"/>
  <p:tag name="KSO_WM_UNIT_ADJUSTLAYOUT_ID" val="277"/>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198129_1*i*36"/>
  <p:tag name="KSO_WM_TEMPLATE_CATEGORY" val="diagram"/>
  <p:tag name="KSO_WM_TEMPLATE_INDEX" val="20198129"/>
  <p:tag name="KSO_WM_UNIT_LAYERLEVEL" val="1"/>
  <p:tag name="KSO_WM_TAG_VERSION" val="1.0"/>
  <p:tag name="KSO_WM_BEAUTIFY_FLAG" val="#wm#"/>
  <p:tag name="KSO_WM_UNIT_ADJUSTLAYOUT_ID" val="278"/>
</p:tagLst>
</file>

<file path=ppt/tags/tag15.xml><?xml version="1.0" encoding="utf-8"?>
<p:tagLst xmlns:a="http://schemas.openxmlformats.org/drawingml/2006/main" xmlns:r="http://schemas.openxmlformats.org/officeDocument/2006/relationships" xmlns:p="http://schemas.openxmlformats.org/presentationml/2006/main">
  <p:tag name="KSO_WM_SLIDE_ID" val="diagram20196647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196647"/>
  <p:tag name="KSO_WM_SLIDE_LAYOUT" val="a_d_f"/>
  <p:tag name="KSO_WM_SLIDE_LAYOUT_CNT" val="1_1_1"/>
  <p:tag name="KSO_WM_SLIDE_CONSTRAINT" val="%7b%22slideConstraint%22%3a%7b%22seriesAreas%22%3a%5b%5d%2c%22singleAreas%22%3a%5b%7b%22shapes%22%3a%5b11%5d%2c%22serialConstraintIndex%22%3a-1%2c%22areatextmark%22%3a0%2c%22pictureprocessmark%22%3a0%7d%5d%7d%7d"/>
  <p:tag name="KSO_WM_SLIDE_COLORSCHEME_VERSION" val="3.2"/>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8"/>
  <p:tag name="KSO_WM_UNIT_ID" val="diagram20198129_1*i*48"/>
  <p:tag name="KSO_WM_TEMPLATE_CATEGORY" val="diagram"/>
  <p:tag name="KSO_WM_TEMPLATE_INDEX" val="20198129"/>
  <p:tag name="KSO_WM_UNIT_LAYERLEVEL" val="1"/>
  <p:tag name="KSO_WM_TAG_VERSION" val="1.0"/>
  <p:tag name="KSO_WM_BEAUTIFY_FLAG" val="#wm#"/>
  <p:tag name="KSO_WM_UNIT_ADJUSTLAYOUT_ID" val="279"/>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0"/>
  <p:tag name="KSO_WM_UNIT_ID" val="diagram20198129_1*i*60"/>
  <p:tag name="KSO_WM_TEMPLATE_CATEGORY" val="diagram"/>
  <p:tag name="KSO_WM_TEMPLATE_INDEX" val="20198129"/>
  <p:tag name="KSO_WM_UNIT_LAYERLEVEL" val="1"/>
  <p:tag name="KSO_WM_TAG_VERSION" val="1.0"/>
  <p:tag name="KSO_WM_BEAUTIFY_FLAG" val="#wm#"/>
  <p:tag name="KSO_WM_UNIT_ADJUSTLAYOUT_ID" val="280"/>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2"/>
  <p:tag name="KSO_WM_UNIT_ID" val="diagram20198129_1*i*72"/>
  <p:tag name="KSO_WM_TEMPLATE_CATEGORY" val="diagram"/>
  <p:tag name="KSO_WM_TEMPLATE_INDEX" val="20198129"/>
  <p:tag name="KSO_WM_UNIT_LAYERLEVEL" val="1"/>
  <p:tag name="KSO_WM_TAG_VERSION" val="1.0"/>
  <p:tag name="KSO_WM_BEAUTIFY_FLAG" val="#wm#"/>
  <p:tag name="KSO_WM_UNIT_ADJUSTLAYOUT_ID" val="281"/>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4"/>
  <p:tag name="KSO_WM_UNIT_ID" val="diagram20198129_1*i*84"/>
  <p:tag name="KSO_WM_TEMPLATE_CATEGORY" val="diagram"/>
  <p:tag name="KSO_WM_TEMPLATE_INDEX" val="20198129"/>
  <p:tag name="KSO_WM_UNIT_LAYERLEVEL" val="1"/>
  <p:tag name="KSO_WM_TAG_VERSION" val="1.0"/>
  <p:tag name="KSO_WM_BEAUTIFY_FLAG" val="#wm#"/>
  <p:tag name="KSO_WM_UNIT_ADJUSTLAYOUT_ID" val="282"/>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6"/>
  <p:tag name="KSO_WM_UNIT_ID" val="diagram20198129_1*i*96"/>
  <p:tag name="KSO_WM_TEMPLATE_CATEGORY" val="diagram"/>
  <p:tag name="KSO_WM_TEMPLATE_INDEX" val="20198129"/>
  <p:tag name="KSO_WM_UNIT_LAYERLEVEL" val="1"/>
  <p:tag name="KSO_WM_TAG_VERSION" val="1.0"/>
  <p:tag name="KSO_WM_BEAUTIFY_FLAG" val="#wm#"/>
  <p:tag name="KSO_WM_UNIT_ADJUSTLAYOUT_ID" val="283"/>
</p:tagLst>
</file>

<file path=ppt/tags/tag155.xml><?xml version="1.0" encoding="utf-8"?>
<p:tagLst xmlns:a="http://schemas.openxmlformats.org/drawingml/2006/main" xmlns:r="http://schemas.openxmlformats.org/officeDocument/2006/relationships" xmlns:p="http://schemas.openxmlformats.org/presentationml/2006/main">
  <p:tag name="KSO_WM_TEMPLATE_INDEX" val="20185316"/>
  <p:tag name="KSO_WM_TAG_VERSION" val="1.0"/>
  <p:tag name="KSO_WM_SLIDE_INDEX" val="2"/>
  <p:tag name="KSO_WM_SLIDE_ITEM_CNT" val="3"/>
  <p:tag name="KSO_WM_SLIDE_LAYOUT" val="a_f_b_d"/>
  <p:tag name="KSO_WM_SLIDE_LAYOUT_CNT" val="1_2_1_1"/>
  <p:tag name="KSO_WM_SLIDE_TYPE" val="text"/>
  <p:tag name="KSO_WM_BEAUTIFY_FLAG" val="#wm#"/>
  <p:tag name="KSO_WM_SLIDE_POSITION" val="12*75"/>
  <p:tag name="KSO_WM_SLIDE_SIZE" val="912*430"/>
  <p:tag name="KSO_WM_SLIDE_SUBTYPE" val="picTxt"/>
  <p:tag name="KSO_WM_TEMPLATE_CATEGORY" val="diagram"/>
  <p:tag name="KSO_WM_SLIDE_ID" val="diagram20185316_2"/>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16"/>
  <p:tag name="KSO_WM_TAG_VERSION" val="1.0"/>
  <p:tag name="KSO_WM_UNIT_TYPE" val="d"/>
  <p:tag name="KSO_WM_UNIT_INDEX" val="1"/>
  <p:tag name="KSO_WM_UNIT_ID" val="diagram20185316_2*d*1"/>
  <p:tag name="KSO_WM_UNIT_LAYERLEVEL" val="1"/>
  <p:tag name="KSO_WM_UNIT_VALUE" val="877*1463"/>
  <p:tag name="KSO_WM_UNIT_HIGHLIGHT" val="0"/>
  <p:tag name="KSO_WM_UNIT_COMPATIBLE" val="0"/>
  <p:tag name="KSO_WM_UNIT_CLEAR" val="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16"/>
  <p:tag name="KSO_WM_TAG_VERSION" val="1.0"/>
  <p:tag name="KSO_WM_UNIT_TYPE" val="a"/>
  <p:tag name="KSO_WM_UNIT_INDEX" val="1"/>
  <p:tag name="KSO_WM_UNIT_ID" val="diagram20185316_2*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Lorem ipsum dolor sit amet"/>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16"/>
  <p:tag name="KSO_WM_TAG_VERSION" val="1.0"/>
  <p:tag name="KSO_WM_UNIT_TYPE" val="f"/>
  <p:tag name="KSO_WM_UNIT_INDEX" val="2"/>
  <p:tag name="KSO_WM_UNIT_ID" val="diagram20185316_2*f*2"/>
  <p:tag name="KSO_WM_UNIT_LAYERLEVEL" val="1"/>
  <p:tag name="KSO_WM_UNIT_VALUE" val="392"/>
  <p:tag name="KSO_WM_UNIT_HIGHLIGHT" val="0"/>
  <p:tag name="KSO_WM_UNIT_COMPATIBLE" val="0"/>
  <p:tag name="KSO_WM_UNIT_CLEAR" val="0"/>
  <p:tag name="KSO_WM_BEAUTIFY_FLAG" val="#wm#"/>
  <p:tag name="KSO_WM_UNIT_PRESET_TEXT" val="describe your contents lorem ipsum dolor sit amet, consectetur adipisicing elit, sed do eiusmod tempor incididunt ut labore et dolore magna aliqua. ut enim ad minim veniam, quis nostrud exercitation ullamco laboris nisi ut aliquip ex ea commodo consequat. &#10;&#10;lorem ipsum dolor sit amet, consectetur adipisicing elit, sed do eiusmod tempor incididunt ut labore et dolore magna aliqua. lorem ipsum dolor sit amet, consectetur adipisicing elit, sed do eiusmod tempor incididunt ut labore et dolore magna aliqua. ut enim ad minim.&#10;&#10; quis nostrud exercitation ullamco laboris nisi ut aliquip ex ea commodo consequat. lorem ipsum dolor sit amet lorem ipsum dolor sit amet, consectetur adipisicing elit, sed do eiusmod tempor incididunt ut labore et."/>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TAG_VERSION" val="1.0"/>
  <p:tag name="KSO_WM_SLIDE_ID" val="diagram30177783_1"/>
  <p:tag name="KSO_WM_SLIDE_INDEX" val="1"/>
  <p:tag name="KSO_WM_SLIDE_ITEM_CNT" val="3"/>
  <p:tag name="KSO_WM_SLIDE_LAYOUT" val="a_f_b_d"/>
  <p:tag name="KSO_WM_SLIDE_LAYOUT_CNT" val="1_1_1_2"/>
  <p:tag name="KSO_WM_SLIDE_TYPE" val="text"/>
  <p:tag name="KSO_WM_SLIDE_SUBTYPE" val="picTxt"/>
  <p:tag name="KSO_WM_BEAUTIFY_FLAG" val="#wm#"/>
  <p:tag name="KSO_WM_SLIDE_POSITION" val="72*70"/>
  <p:tag name="KSO_WM_SLIDE_SIZE" val="780*431"/>
</p:tagLst>
</file>

<file path=ppt/tags/tag16.xml><?xml version="1.0" encoding="utf-8"?>
<p:tagLst xmlns:a="http://schemas.openxmlformats.org/drawingml/2006/main" xmlns:r="http://schemas.openxmlformats.org/officeDocument/2006/relationships" xmlns:p="http://schemas.openxmlformats.org/presentationml/2006/main">
  <p:tag name="KSO_WM_UNIT_TEXT_PART_ID_V2" val="a-2-2"/>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196647_1*a*1"/>
  <p:tag name="KSO_WM_TEMPLATE_CATEGORY" val="diagram"/>
  <p:tag name="KSO_WM_TEMPLATE_INDEX" val="20196647"/>
  <p:tag name="KSO_WM_UNIT_LAYERLEVEL" val="1"/>
  <p:tag name="KSO_WM_TAG_VERSION" val="1.0"/>
  <p:tag name="KSO_WM_BEAUTIFY_FLAG" val="#wm#"/>
  <p:tag name="KSO_WM_UNIT_PRESET_TEXT" val="单击此处&#10;添加大标题内容"/>
  <p:tag name="KSO_WM_UNIT_ADJUSTLAYOUT_ID" val="12"/>
  <p:tag name="KSO_WM_UNIT_COLOR_SCHEME_SHAPE_ID" val="12"/>
  <p:tag name="KSO_WM_UNIT_COLOR_SCHEME_PARENT_PAGE" val="0_1"/>
</p:tagLst>
</file>

<file path=ppt/tags/tag16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UNIT_TYPE" val="d"/>
  <p:tag name="KSO_WM_UNIT_INDEX" val="1"/>
  <p:tag name="KSO_WM_UNIT_ID" val="diagram30177783_1*d*1"/>
  <p:tag name="KSO_WM_UNIT_LAYERLEVEL" val="1"/>
  <p:tag name="KSO_WM_UNIT_VALUE" val="746*1286"/>
  <p:tag name="KSO_WM_UNIT_HIGHLIGHT" val="0"/>
  <p:tag name="KSO_WM_UNIT_COMPATIBLE" val="0"/>
  <p:tag name="KSO_WM_UNIT_CLEAR" val="0"/>
  <p:tag name="KSO_WM_BEAUTIFY_FLAG" val="#wm#"/>
  <p:tag name="KSO_WM_TAG_VERSION" val="1.0"/>
</p:tagLst>
</file>

<file path=ppt/tags/tag16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UNIT_TYPE" val="d"/>
  <p:tag name="KSO_WM_UNIT_INDEX" val="2"/>
  <p:tag name="KSO_WM_UNIT_ID" val="diagram30177783_1*d*2"/>
  <p:tag name="KSO_WM_UNIT_LAYERLEVEL" val="1"/>
  <p:tag name="KSO_WM_UNIT_VALUE" val="744*1332"/>
  <p:tag name="KSO_WM_UNIT_HIGHLIGHT" val="0"/>
  <p:tag name="KSO_WM_UNIT_COMPATIBLE" val="0"/>
  <p:tag name="KSO_WM_UNIT_CLEAR" val="0"/>
  <p:tag name="KSO_WM_BEAUTIFY_FLAG" val="#wm#"/>
  <p:tag name="KSO_WM_TAG_VERSION" val="1.0"/>
</p:tagLst>
</file>

<file path=ppt/tags/tag16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UNIT_TYPE" val="f"/>
  <p:tag name="KSO_WM_UNIT_INDEX" val="1"/>
  <p:tag name="KSO_WM_UNIT_ID" val="diagram30177783_1*f*1"/>
  <p:tag name="KSO_WM_UNIT_LAYERLEVEL" val="1"/>
  <p:tag name="KSO_WM_UNIT_VALUE" val="126"/>
  <p:tag name="KSO_WM_UNIT_HIGHLIGHT" val="0"/>
  <p:tag name="KSO_WM_UNIT_COMPATIBLE" val="0"/>
  <p:tag name="KSO_WM_UNIT_CLEAR" val="0"/>
  <p:tag name="KSO_WM_BEAUTIFY_FLAG" val="#wm#"/>
  <p:tag name="KSO_WM_TAG_VERSION" val="1.0"/>
  <p:tag name="KSO_WM_UNIT_PRESET_TEXT" val="Unified fonts make reading more fluent. Theme color makes PPT more convenient to change. Adjust the spacing to adapt to Chinese typesetting, use the reference line in PPT. Unified fonts make reading more fluent. Adjust the spacing to adapt to Chinese"/>
</p:tagLst>
</file>

<file path=ppt/tags/tag16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UNIT_TYPE" val="a"/>
  <p:tag name="KSO_WM_UNIT_INDEX" val="1"/>
  <p:tag name="KSO_WM_UNIT_ID" val="diagram30177783_1*a*1"/>
  <p:tag name="KSO_WM_UNIT_LAYERLEVEL" val="1"/>
  <p:tag name="KSO_WM_UNIT_VALUE" val="14"/>
  <p:tag name="KSO_WM_UNIT_ISCONTENTSTITLE" val="0"/>
  <p:tag name="KSO_WM_UNIT_HIGHLIGHT" val="0"/>
  <p:tag name="KSO_WM_UNIT_COMPATIBLE" val="0"/>
  <p:tag name="KSO_WM_UNIT_CLEAR" val="0"/>
  <p:tag name="KSO_WM_BEAUTIFY_FLAG" val="#wm#"/>
  <p:tag name="KSO_WM_TAG_VERSION" val="1.0"/>
  <p:tag name="KSO_WM_UNIT_PRESET_TEXT" val="The title only layout here"/>
</p:tagLst>
</file>

<file path=ppt/tags/tag16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UNIT_TYPE" val="b"/>
  <p:tag name="KSO_WM_UNIT_INDEX" val="1"/>
  <p:tag name="KSO_WM_UNIT_ID" val="diagram30177783_1*b*1"/>
  <p:tag name="KSO_WM_UNIT_LAYERLEVEL" val="1"/>
  <p:tag name="KSO_WM_UNIT_VALUE" val="22"/>
  <p:tag name="KSO_WM_UNIT_ISCONTENTSTITLE" val="0"/>
  <p:tag name="KSO_WM_UNIT_HIGHLIGHT" val="0"/>
  <p:tag name="KSO_WM_UNIT_COMPATIBLE" val="0"/>
  <p:tag name="KSO_WM_UNIT_CLEAR" val="0"/>
  <p:tag name="KSO_WM_BEAUTIFY_FLAG" val="#wm#"/>
  <p:tag name="KSO_WM_TAG_VERSION" val="1.0"/>
  <p:tag name="KSO_WM_UNIT_PRESET_TEXT" val="Unified fonts make reading more fluent."/>
</p:tagLst>
</file>

<file path=ppt/tags/tag16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TAG_VERSION" val="1.0"/>
  <p:tag name="KSO_WM_SLIDE_ID" val="diagram30177783_1"/>
  <p:tag name="KSO_WM_SLIDE_INDEX" val="1"/>
  <p:tag name="KSO_WM_SLIDE_ITEM_CNT" val="3"/>
  <p:tag name="KSO_WM_SLIDE_LAYOUT" val="a_f_b_d"/>
  <p:tag name="KSO_WM_SLIDE_LAYOUT_CNT" val="1_1_1_2"/>
  <p:tag name="KSO_WM_SLIDE_TYPE" val="text"/>
  <p:tag name="KSO_WM_SLIDE_SUBTYPE" val="picTxt"/>
  <p:tag name="KSO_WM_BEAUTIFY_FLAG" val="#wm#"/>
  <p:tag name="KSO_WM_SLIDE_POSITION" val="72*70"/>
  <p:tag name="KSO_WM_SLIDE_SIZE" val="780*431"/>
</p:tagLst>
</file>

<file path=ppt/tags/tag16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UNIT_TYPE" val="f"/>
  <p:tag name="KSO_WM_UNIT_INDEX" val="1"/>
  <p:tag name="KSO_WM_UNIT_ID" val="diagram30177783_1*f*1"/>
  <p:tag name="KSO_WM_UNIT_LAYERLEVEL" val="1"/>
  <p:tag name="KSO_WM_UNIT_VALUE" val="126"/>
  <p:tag name="KSO_WM_UNIT_HIGHLIGHT" val="0"/>
  <p:tag name="KSO_WM_UNIT_COMPATIBLE" val="0"/>
  <p:tag name="KSO_WM_UNIT_CLEAR" val="0"/>
  <p:tag name="KSO_WM_BEAUTIFY_FLAG" val="#wm#"/>
  <p:tag name="KSO_WM_TAG_VERSION" val="1.0"/>
  <p:tag name="KSO_WM_UNIT_PRESET_TEXT" val="Unified fonts make reading more fluent. Theme color makes PPT more convenient to change. Adjust the spacing to adapt to Chinese typesetting, use the reference line in PPT. Unified fonts make reading more fluent. Adjust the spacing to adapt to Chinese"/>
</p:tagLst>
</file>

<file path=ppt/tags/tag16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UNIT_TYPE" val="a"/>
  <p:tag name="KSO_WM_UNIT_INDEX" val="1"/>
  <p:tag name="KSO_WM_UNIT_ID" val="diagram30177783_1*a*1"/>
  <p:tag name="KSO_WM_UNIT_LAYERLEVEL" val="1"/>
  <p:tag name="KSO_WM_UNIT_VALUE" val="14"/>
  <p:tag name="KSO_WM_UNIT_ISCONTENTSTITLE" val="0"/>
  <p:tag name="KSO_WM_UNIT_HIGHLIGHT" val="0"/>
  <p:tag name="KSO_WM_UNIT_COMPATIBLE" val="0"/>
  <p:tag name="KSO_WM_UNIT_CLEAR" val="0"/>
  <p:tag name="KSO_WM_BEAUTIFY_FLAG" val="#wm#"/>
  <p:tag name="KSO_WM_TAG_VERSION" val="1.0"/>
  <p:tag name="KSO_WM_UNIT_PRESET_TEXT" val="The title only layout here"/>
</p:tagLst>
</file>

<file path=ppt/tags/tag16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30177783"/>
  <p:tag name="KSO_WM_UNIT_TYPE" val="b"/>
  <p:tag name="KSO_WM_UNIT_INDEX" val="1"/>
  <p:tag name="KSO_WM_UNIT_ID" val="diagram30177783_1*b*1"/>
  <p:tag name="KSO_WM_UNIT_LAYERLEVEL" val="1"/>
  <p:tag name="KSO_WM_UNIT_VALUE" val="22"/>
  <p:tag name="KSO_WM_UNIT_ISCONTENTSTITLE" val="0"/>
  <p:tag name="KSO_WM_UNIT_HIGHLIGHT" val="0"/>
  <p:tag name="KSO_WM_UNIT_COMPATIBLE" val="0"/>
  <p:tag name="KSO_WM_UNIT_CLEAR" val="0"/>
  <p:tag name="KSO_WM_BEAUTIFY_FLAG" val="#wm#"/>
  <p:tag name="KSO_WM_TAG_VERSION" val="1.0"/>
  <p:tag name="KSO_WM_UNIT_PRESET_TEXT" val="Unified fonts make reading more fluent."/>
</p:tagLst>
</file>

<file path=ppt/tags/tag169.xml><?xml version="1.0" encoding="utf-8"?>
<p:tagLst xmlns:a="http://schemas.openxmlformats.org/drawingml/2006/main" xmlns:r="http://schemas.openxmlformats.org/officeDocument/2006/relationships" xmlns:p="http://schemas.openxmlformats.org/presentationml/2006/main">
  <p:tag name="KSO_WM_SLIDE_ID" val="diagram20200778_1"/>
  <p:tag name="KSO_WM_TEMPLATE_SUBCATEGORY" val="0"/>
  <p:tag name="KSO_WM_SLIDE_ITEM_CNT" val="0"/>
  <p:tag name="KSO_WM_SLIDE_INDEX" val="1"/>
  <p:tag name="KSO_WM_TAG_VERSION" val="1.0"/>
  <p:tag name="KSO_WM_BEAUTIFY_FLAG" val="#wm#"/>
  <p:tag name="KSO_WM_TEMPLATE_CATEGORY" val="diagram"/>
  <p:tag name="KSO_WM_TEMPLATE_INDEX" val="20200778"/>
  <p:tag name="KSO_WM_SLIDE_LAYOUT" val="a_d_f"/>
  <p:tag name="KSO_WM_SLIDE_LAYOUT_CNT" val="1_1_1"/>
  <p:tag name="KSO_WM_SLIDE_TYPE" val="text"/>
  <p:tag name="KSO_WM_SLIDE_SUBTYPE" val="picTxt"/>
  <p:tag name="KSO_WM_SLIDE_SIZE" val="924*540"/>
  <p:tag name="KSO_WM_SLIDE_POSITION" val="0*0"/>
</p:tagLst>
</file>

<file path=ppt/tags/tag17.xml><?xml version="1.0" encoding="utf-8"?>
<p:tagLst xmlns:a="http://schemas.openxmlformats.org/drawingml/2006/main" xmlns:r="http://schemas.openxmlformats.org/officeDocument/2006/relationships" xmlns:p="http://schemas.openxmlformats.org/presentationml/2006/main">
  <p:tag name="KSO_WM_UNIT_VALUE" val="871*1161"/>
  <p:tag name="KSO_WM_UNIT_HIGHLIGHT" val="0"/>
  <p:tag name="KSO_WM_UNIT_COMPATIBLE" val="0"/>
  <p:tag name="KSO_WM_UNIT_DIAGRAM_ISNUMVISUAL" val="0"/>
  <p:tag name="KSO_WM_UNIT_DIAGRAM_ISREFERUNIT" val="0"/>
  <p:tag name="KSO_WM_UNIT_TYPE" val="d"/>
  <p:tag name="KSO_WM_UNIT_INDEX" val="1"/>
  <p:tag name="KSO_WM_UNIT_ID" val="diagram20196647_1*d*1"/>
  <p:tag name="KSO_WM_TEMPLATE_CATEGORY" val="diagram"/>
  <p:tag name="KSO_WM_TEMPLATE_INDEX" val="20196647"/>
  <p:tag name="KSO_WM_UNIT_LAYERLEVEL" val="1"/>
  <p:tag name="KSO_WM_TAG_VERSION" val="1.0"/>
  <p:tag name="KSO_WM_BEAUTIFY_FLAG" val="#wm#"/>
  <p:tag name="KSO_WM_UNIT_ADJUSTLAYOUT_ID" val="11"/>
  <p:tag name="KSO_WM_UNIT_PICTURE_CLIP_FLAG" val="1"/>
  <p:tag name="KSO_WM_UNIT_COLOR_SCHEME_SHAPE_ID" val="11"/>
  <p:tag name="KSO_WM_UNIT_COLOR_SCHEME_PARENT_PAGE" val="0_1"/>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78_1*i*1"/>
  <p:tag name="KSO_WM_TEMPLATE_CATEGORY" val="diagram"/>
  <p:tag name="KSO_WM_TEMPLATE_INDEX" val="20200778"/>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00778_1*a*1"/>
  <p:tag name="KSO_WM_TEMPLATE_CATEGORY" val="diagram"/>
  <p:tag name="KSO_WM_TEMPLATE_INDEX" val="20200778"/>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78_1*i*2"/>
  <p:tag name="KSO_WM_TEMPLATE_CATEGORY" val="diagram"/>
  <p:tag name="KSO_WM_TEMPLATE_INDEX" val="20200778"/>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VALUE" val="552*741"/>
  <p:tag name="KSO_WM_UNIT_HIGHLIGHT" val="0"/>
  <p:tag name="KSO_WM_UNIT_COMPATIBLE" val="0"/>
  <p:tag name="KSO_WM_UNIT_DIAGRAM_ISNUMVISUAL" val="0"/>
  <p:tag name="KSO_WM_UNIT_DIAGRAM_ISREFERUNIT" val="0"/>
  <p:tag name="KSO_WM_UNIT_TYPE" val="d"/>
  <p:tag name="KSO_WM_UNIT_INDEX" val="1"/>
  <p:tag name="KSO_WM_UNIT_ID" val="diagram20200778_1*d*1"/>
  <p:tag name="KSO_WM_TEMPLATE_CATEGORY" val="diagram"/>
  <p:tag name="KSO_WM_TEMPLATE_INDEX" val="20200778"/>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10;单击此处添加文本具体内容，简明扼要的阐述您的观点。&#10;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0778_1*f*1"/>
  <p:tag name="KSO_WM_TEMPLATE_CATEGORY" val="diagram"/>
  <p:tag name="KSO_WM_TEMPLATE_INDEX" val="20200778"/>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TEMPLATE_INDEX" val="20185789"/>
  <p:tag name="KSO_WM_TAG_VERSION" val="1.0"/>
  <p:tag name="KSO_WM_SLIDE_INDEX" val="2"/>
  <p:tag name="KSO_WM_SLIDE_ITEM_CNT" val="4"/>
  <p:tag name="KSO_WM_SLIDE_LAYOUT" val="a_f_d"/>
  <p:tag name="KSO_WM_SLIDE_LAYOUT_CNT" val="1_1_2"/>
  <p:tag name="KSO_WM_SLIDE_TYPE" val="text"/>
  <p:tag name="KSO_WM_BEAUTIFY_FLAG" val="#wm#"/>
  <p:tag name="KSO_WM_SLIDE_POSITION" val="104*121"/>
  <p:tag name="KSO_WM_SLIDE_SIZE" val="751*344"/>
  <p:tag name="KSO_WM_SLIDE_SUBTYPE" val="picTxt"/>
  <p:tag name="KSO_WM_TEMPLATE_CATEGORY" val="diagram"/>
  <p:tag name="KSO_WM_SLIDE_ID" val="diagram20185789_2"/>
</p:tagLst>
</file>

<file path=ppt/tags/tag1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789"/>
  <p:tag name="KSO_WM_TAG_VERSION" val="1.0"/>
  <p:tag name="KSO_WM_BEAUTIFY_FLAG" val="#wm#"/>
  <p:tag name="KSO_WM_UNIT_TYPE" val="a"/>
  <p:tag name="KSO_WM_UNIT_INDEX" val="1"/>
  <p:tag name="KSO_WM_UNIT_ID" val="diagram20185789_2*a*1"/>
  <p:tag name="KSO_WM_UNIT_LAYERLEVEL" val="1"/>
  <p:tag name="KSO_WM_UNIT_VALUE" val="9"/>
  <p:tag name="KSO_WM_UNIT_ISCONTENTSTITLE" val="0"/>
  <p:tag name="KSO_WM_UNIT_HIGHLIGHT" val="0"/>
  <p:tag name="KSO_WM_UNIT_COMPATIBLE" val="0"/>
  <p:tag name="KSO_WM_UNIT_CLEAR" val="0"/>
  <p:tag name="KSO_WM_UNIT_PRESET_TEXT" val="Lorem ipsum"/>
</p:tagLst>
</file>

<file path=ppt/tags/tag1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789"/>
  <p:tag name="KSO_WM_UNIT_TYPE" val="f"/>
  <p:tag name="KSO_WM_UNIT_INDEX" val="1"/>
  <p:tag name="KSO_WM_UNIT_ID" val="diagram20185789_2*f*1"/>
  <p:tag name="KSO_WM_UNIT_LAYERLEVEL" val="1"/>
  <p:tag name="KSO_WM_UNIT_VALUE" val="572"/>
  <p:tag name="KSO_WM_UNIT_HIGHLIGHT" val="0"/>
  <p:tag name="KSO_WM_UNIT_COMPATIBLE" val="0"/>
  <p:tag name="KSO_WM_UNIT_CLEAR" val="0"/>
  <p:tag name="KSO_WM_BEAUTIFY_FLAG" val="#wm#"/>
  <p:tag name="KSO_WM_TAG_VERSION" val="1.0"/>
  <p:tag name="KSO_WM_UNIT_PRESET_TEXT" val="Lorem ipsum dolor sit amet, consectetur adipisicing elit, sed do eiusmod tempor incididunt ut labore et dolore magna aliqua.Lorem ipsum dolor sit amet, consectetur adipisicing elit, sed do eiusmod tempor incididunt ut labore et dolore magna aliqua.Lorem &#10; dolor sit amet, consectetur adipisicing elit, sed do eiusmod tempor incididunt ut laboe etdolore magna aliqua.Lorem ipsum dolor do eiusmod . tempor incididunt ut labore et dolore magna aliqua&#10;tempor incididunt ut labore et dolore magna aliqua.Lorem ipsum dolor sit amet, consectetur adipisicing elit, sed do eiusmod tempor incididunt ut labore et dolore magna aliqua.Lorem ipsum dolor sit amet, consectetur adipisicing elit, sed do eiusmod tempor incididunt ut labore et dolore magna aliqua.&#10;dolor sit amet, consectetur adipisicing elit, sed do eiusmod tempor incididunt ut laboe etdolore magna aliqua.Lorem ipsum dolor do eiusmod.sed do eiusmod tempor incididunt ut labore et dolore magna aliqua.dolor sit amet, consectetur adipisicing elit."/>
</p:tagLst>
</file>

<file path=ppt/tags/tag1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789"/>
  <p:tag name="KSO_WM_UNIT_TYPE" val="d"/>
  <p:tag name="KSO_WM_UNIT_INDEX" val="1"/>
  <p:tag name="KSO_WM_UNIT_ID" val="diagram20185789_2*d*1"/>
  <p:tag name="KSO_WM_UNIT_LAYERLEVEL" val="1"/>
  <p:tag name="KSO_WM_UNIT_VALUE" val="607*873"/>
  <p:tag name="KSO_WM_UNIT_HIGHLIGHT" val="0"/>
  <p:tag name="KSO_WM_UNIT_COMPATIBLE" val="0"/>
  <p:tag name="KSO_WM_UNIT_CLEAR" val="0"/>
  <p:tag name="KSO_WM_BEAUTIFY_FLAG" val="#wm#"/>
  <p:tag name="KSO_WM_TAG_VERSION" val="1.0"/>
</p:tagLst>
</file>

<file path=ppt/tags/tag1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789"/>
  <p:tag name="KSO_WM_UNIT_TYPE" val="d"/>
  <p:tag name="KSO_WM_UNIT_INDEX" val="2"/>
  <p:tag name="KSO_WM_UNIT_ID" val="diagram20185789_2*d*2"/>
  <p:tag name="KSO_WM_UNIT_LAYERLEVEL" val="1"/>
  <p:tag name="KSO_WM_UNIT_VALUE" val="607*872"/>
  <p:tag name="KSO_WM_UNIT_HIGHLIGHT" val="0"/>
  <p:tag name="KSO_WM_UNIT_COMPATIBLE" val="0"/>
  <p:tag name="KSO_WM_UNIT_CLEAR" val="0"/>
  <p:tag name="KSO_WM_BEAUTIFY_FLAG" val="#wm#"/>
  <p:tag name="KSO_WM_TAG_VERSION" val="1.0"/>
</p:tagLst>
</file>

<file path=ppt/tags/tag18.xml><?xml version="1.0" encoding="utf-8"?>
<p:tagLst xmlns:a="http://schemas.openxmlformats.org/drawingml/2006/main" xmlns:r="http://schemas.openxmlformats.org/officeDocument/2006/relationships" xmlns:p="http://schemas.openxmlformats.org/presentationml/2006/main">
  <p:tag name="KSO_WM_UNIT_TEXT_PART_ID_V2" val="d-4-2"/>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6647_1*f*1"/>
  <p:tag name="KSO_WM_TEMPLATE_CATEGORY" val="diagram"/>
  <p:tag name="KSO_WM_TEMPLATE_INDEX" val="20196647"/>
  <p:tag name="KSO_WM_UNIT_LAYERLEVEL" val="1"/>
  <p:tag name="KSO_WM_TAG_VERSION" val="1.0"/>
  <p:tag name="KSO_WM_BEAUTIFY_FLAG" val="#wm#"/>
  <p:tag name="KSO_WM_UNIT_PRESET_TEXT" val="单击此处添加小标题：&#10;点击此处添加正文，文字是您思想的提炼，为了最终演示发布的良好效果，请言简意赅的阐述观点。&#10;根据需要可酌情增减文字，以便观者可以准确理解您所传达的信息。&#10;单击此处添加小标题：&#10;您的正文已经简明扼要，字字珠玑，但信息千丝万缕，需要用更多的文字来表述。&#10;尽可能提炼思想的精髓，恰如其分的表达观点，往往可以事半功倍,请尽量言简意赅的阐述您的观点。"/>
  <p:tag name="KSO_WM_UNIT_ADJUSTLAYOUT_ID" val="15"/>
  <p:tag name="KSO_WM_UNIT_COLOR_SCHEME_SHAPE_ID" val="15"/>
  <p:tag name="KSO_WM_UNIT_COLOR_SCHEME_PARENT_PAGE" val="0_1"/>
</p:tagLst>
</file>

<file path=ppt/tags/tag180.xml><?xml version="1.0" encoding="utf-8"?>
<p:tagLst xmlns:a="http://schemas.openxmlformats.org/drawingml/2006/main" xmlns:r="http://schemas.openxmlformats.org/officeDocument/2006/relationships" xmlns:p="http://schemas.openxmlformats.org/presentationml/2006/main">
  <p:tag name="KSO_WM_SLIDE_SUBTYPE" val="picTxt"/>
  <p:tag name="KSO_WM_TEMPLATE_TOPIC_DEFAULT" val="1"/>
  <p:tag name="KSO_WM_TEMPLATE_JOB_ID" val="2"/>
  <p:tag name="KSO_WM_TEMPLATE_SCENE_ID" val="1"/>
  <p:tag name="KSO_WM_TEMPLATE_OUTLINE_ID" val="15"/>
  <p:tag name="KSO_WM_TEMPLATE_TOPIC_ID" val="2869567"/>
  <p:tag name="KSO_WM_BEAUTIFY_FLAG" val="#wm#"/>
  <p:tag name="KSO_WM_SLIDE_TYPE" val="text"/>
  <p:tag name="KSO_WM_SLIDE_LAYOUT_CNT" val="1_1_2"/>
  <p:tag name="KSO_WM_SLIDE_LAYOUT" val="a_d_f"/>
  <p:tag name="KSO_WM_SLIDE_ITEM_CNT" val="0"/>
  <p:tag name="KSO_WM_SLIDE_INDEX" val="1"/>
  <p:tag name="KSO_WM_SLIDE_ID" val="diagram20193077_1"/>
  <p:tag name="KSO_WM_TAG_VERSION" val="1.0"/>
  <p:tag name="KSO_WM_TEMPLATE_INDEX" val="20193077"/>
  <p:tag name="KSO_WM_TEMPLATE_CATEGORY" val="diagram"/>
  <p:tag name="KSO_WM_TEMPLATE_THUMBS_INDEX" val="1、6、10、14、20、26、27、28、29、31"/>
  <p:tag name="KSO_WM_SLIDE_SIZE" val="835*425"/>
  <p:tag name="KSO_WM_SLIDE_POSITION" val="64*54"/>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181.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请言简意赅的阐述您的观点。&#10;根据需要您可以酌情增减文字，以便观者可以准确的理解您所传达的完整信息。&#10;您的正文已经字字珠玑，但信息却错综复杂，需要用更多的文字来表述；但请您尽可能提炼思想的精髓，否则容易造成观者的阅读压力，适得其反。&#10;您输入的文字到这里，就是最佳视觉效果，请务必注意"/>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3077_1*f*1"/>
  <p:tag name="KSO_WM_TEMPLATE_CATEGORY" val="diagram"/>
  <p:tag name="KSO_WM_TEMPLATE_INDEX" val="20193077"/>
  <p:tag name="KSO_WM_UNIT_LAYERLEVEL" val="1"/>
  <p:tag name="KSO_WM_TAG_VERSION" val="1.0"/>
  <p:tag name="KSO_WM_BEAUTIFY_FLAG" val="#wm#"/>
  <p:tag name="KSO_WM_UNIT_COLOR_SCHEME_SHAPE_ID" val="34"/>
  <p:tag name="KSO_WM_UNIT_COLOR_SCHEME_PARENT_PAGE" val="0_1"/>
  <p:tag name="KSO_WM_UNIT_ADJUSTLAYOUT_ID" val="34"/>
  <p:tag name="KSO_WM_UNIT_TEXT_PART_ID_V2" val="d-2-1"/>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3077_1*i*15"/>
  <p:tag name="KSO_WM_TEMPLATE_CATEGORY" val="diagram"/>
  <p:tag name="KSO_WM_TEMPLATE_INDEX" val="20193077"/>
  <p:tag name="KSO_WM_UNIT_LAYERLEVEL" val="1"/>
  <p:tag name="KSO_WM_TAG_VERSION" val="1.0"/>
  <p:tag name="KSO_WM_BEAUTIFY_FLAG" val="#wm#"/>
  <p:tag name="KSO_WM_UNIT_COLOR_SCHEME_SHAPE_ID" val="67"/>
  <p:tag name="KSO_WM_UNIT_COLOR_SCHEME_PARENT_PAGE" val="0_1"/>
  <p:tag name="KSO_WM_UNIT_FOIL_COLOR" val="1"/>
  <p:tag name="KSO_WM_UNIT_ADJUSTLAYOUT_ID" val="67"/>
</p:tagLst>
</file>

<file path=ppt/tags/tag183.xml><?xml version="1.0" encoding="utf-8"?>
<p:tagLst xmlns:a="http://schemas.openxmlformats.org/drawingml/2006/main" xmlns:r="http://schemas.openxmlformats.org/officeDocument/2006/relationships" xmlns:p="http://schemas.openxmlformats.org/presentationml/2006/main">
  <p:tag name="KSO_WM_UNIT_VALUE" val="958*1277"/>
  <p:tag name="KSO_WM_UNIT_HIGHLIGHT" val="0"/>
  <p:tag name="KSO_WM_UNIT_COMPATIBLE" val="0"/>
  <p:tag name="KSO_WM_UNIT_DIAGRAM_ISNUMVISUAL" val="0"/>
  <p:tag name="KSO_WM_UNIT_DIAGRAM_ISREFERUNIT" val="0"/>
  <p:tag name="KSO_WM_UNIT_TYPE" val="d"/>
  <p:tag name="KSO_WM_UNIT_INDEX" val="1"/>
  <p:tag name="KSO_WM_UNIT_ID" val="diagram20193077_1*d*1"/>
  <p:tag name="KSO_WM_TEMPLATE_CATEGORY" val="diagram"/>
  <p:tag name="KSO_WM_TEMPLATE_INDEX" val="20193077"/>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3077_1*i*17"/>
  <p:tag name="KSO_WM_TEMPLATE_CATEGORY" val="diagram"/>
  <p:tag name="KSO_WM_TEMPLATE_INDEX" val="20193077"/>
  <p:tag name="KSO_WM_UNIT_LAYERLEVEL" val="1"/>
  <p:tag name="KSO_WM_TAG_VERSION" val="1.0"/>
  <p:tag name="KSO_WM_BEAUTIFY_FLAG" val="#wm#"/>
  <p:tag name="KSO_WM_UNIT_COLOR_SCHEME_SHAPE_ID" val="37"/>
  <p:tag name="KSO_WM_UNIT_COLOR_SCHEME_PARENT_PAGE" val="0_1"/>
  <p:tag name="KSO_WM_UNIT_ADJUSTLAYOUT_ID" val="37"/>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3077_1*i*18"/>
  <p:tag name="KSO_WM_TEMPLATE_CATEGORY" val="diagram"/>
  <p:tag name="KSO_WM_TEMPLATE_INDEX" val="20193077"/>
  <p:tag name="KSO_WM_UNIT_LAYERLEVEL" val="1"/>
  <p:tag name="KSO_WM_TAG_VERSION" val="1.0"/>
  <p:tag name="KSO_WM_BEAUTIFY_FLAG" val="#wm#"/>
  <p:tag name="KSO_WM_UNIT_COLOR_SCHEME_SHAPE_ID" val="40"/>
  <p:tag name="KSO_WM_UNIT_COLOR_SCHEME_PARENT_PAGE" val="0_1"/>
  <p:tag name="KSO_WM_UNIT_ADJUSTLAYOUT_ID" val="40"/>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3077_1*i*19"/>
  <p:tag name="KSO_WM_TEMPLATE_CATEGORY" val="diagram"/>
  <p:tag name="KSO_WM_TEMPLATE_INDEX" val="20193077"/>
  <p:tag name="KSO_WM_UNIT_LAYERLEVEL" val="1"/>
  <p:tag name="KSO_WM_TAG_VERSION" val="1.0"/>
  <p:tag name="KSO_WM_BEAUTIFY_FLAG" val="#wm#"/>
  <p:tag name="KSO_WM_UNIT_COLOR_SCHEME_SHAPE_ID" val="41"/>
  <p:tag name="KSO_WM_UNIT_COLOR_SCHEME_PARENT_PAGE" val="0_1"/>
  <p:tag name="KSO_WM_UNIT_ADJUSTLAYOUT_ID" val="41"/>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3077_1*i*21"/>
  <p:tag name="KSO_WM_TEMPLATE_CATEGORY" val="diagram"/>
  <p:tag name="KSO_WM_TEMPLATE_INDEX" val="20193077"/>
  <p:tag name="KSO_WM_UNIT_LAYERLEVEL" val="1"/>
  <p:tag name="KSO_WM_TAG_VERSION" val="1.0"/>
  <p:tag name="KSO_WM_BEAUTIFY_FLAG" val="#wm#"/>
  <p:tag name="KSO_WM_UNIT_COLOR_SCHEME_SHAPE_ID" val="65"/>
  <p:tag name="KSO_WM_UNIT_COLOR_SCHEME_PARENT_PAGE" val="0_1"/>
  <p:tag name="KSO_WM_UNIT_ADJUSTLAYOUT_ID" val="65"/>
</p:tagLst>
</file>

<file path=ppt/tags/tag18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077_1*a*1"/>
  <p:tag name="KSO_WM_TEMPLATE_CATEGORY" val="diagram"/>
  <p:tag name="KSO_WM_TEMPLATE_INDEX" val="20193077"/>
  <p:tag name="KSO_WM_UNIT_LAYERLEVEL" val="1"/>
  <p:tag name="KSO_WM_TAG_VERSION" val="1.0"/>
  <p:tag name="KSO_WM_BEAUTIFY_FLAG" val="#wm#"/>
  <p:tag name="KSO_WM_UNIT_COLOR_SCHEME_SHAPE_ID" val="89"/>
  <p:tag name="KSO_WM_UNIT_COLOR_SCHEME_PARENT_PAGE" val="0_1"/>
  <p:tag name="KSO_WM_UNIT_ADJUSTLAYOUT_ID" val="89"/>
  <p:tag name="KSO_WM_UNIT_TEXT_PART_ID_V2" val="a-1-1"/>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077_1*i*22"/>
  <p:tag name="KSO_WM_TEMPLATE_CATEGORY" val="diagram"/>
  <p:tag name="KSO_WM_TEMPLATE_INDEX" val="20193077"/>
  <p:tag name="KSO_WM_UNIT_LAYERLEVEL" val="1"/>
  <p:tag name="KSO_WM_TAG_VERSION" val="1.0"/>
  <p:tag name="KSO_WM_BEAUTIFY_FLAG" val="#wm#"/>
  <p:tag name="KSO_WM_UNIT_COLOR_SCHEME_SHAPE_ID" val="90"/>
  <p:tag name="KSO_WM_UNIT_COLOR_SCHEME_PARENT_PAGE" val="0_1"/>
  <p:tag name="KSO_WM_UNIT_DECOLORIZATION" val="1"/>
  <p:tag name="KSO_WM_UNIT_ADJUSTLAYOUT_ID" val="90"/>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6647_1*i*5"/>
  <p:tag name="KSO_WM_TEMPLATE_CATEGORY" val="diagram"/>
  <p:tag name="KSO_WM_TEMPLATE_INDEX" val="20196647"/>
  <p:tag name="KSO_WM_UNIT_LAYERLEVEL" val="1"/>
  <p:tag name="KSO_WM_TAG_VERSION" val="1.0"/>
  <p:tag name="KSO_WM_BEAUTIFY_FLAG" val="#wm#"/>
  <p:tag name="KSO_WM_UNIT_TYPE" val="i"/>
  <p:tag name="KSO_WM_UNIT_INDEX" val="5"/>
  <p:tag name="KSO_WM_UNIT_ADJUSTLAYOUT_ID" val="18"/>
  <p:tag name="KSO_WM_UNIT_COLOR_SCHEME_SHAPE_ID" val="18"/>
  <p:tag name="KSO_WM_UNIT_COLOR_SCHEME_PARENT_PAGE" val="0_1"/>
  <p:tag name="KSO_WM_UNIT_DECOLORIZATION" val="1"/>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3077_1*i*20"/>
  <p:tag name="KSO_WM_TEMPLATE_CATEGORY" val="diagram"/>
  <p:tag name="KSO_WM_TEMPLATE_INDEX" val="20193077"/>
  <p:tag name="KSO_WM_UNIT_LAYERLEVEL" val="1"/>
  <p:tag name="KSO_WM_TAG_VERSION" val="1.0"/>
  <p:tag name="KSO_WM_BEAUTIFY_FLAG" val="#wm#"/>
  <p:tag name="KSO_WM_UNIT_COLOR_SCHEME_SHAPE_ID" val="64"/>
  <p:tag name="KSO_WM_UNIT_COLOR_SCHEME_PARENT_PAGE" val="0_1"/>
  <p:tag name="KSO_WM_UNIT_ADJUSTLAYOUT_ID" val="64"/>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3077_1*i*12"/>
  <p:tag name="KSO_WM_TEMPLATE_CATEGORY" val="diagram"/>
  <p:tag name="KSO_WM_TEMPLATE_INDEX" val="20193077"/>
  <p:tag name="KSO_WM_UNIT_LAYERLEVEL" val="1"/>
  <p:tag name="KSO_WM_TAG_VERSION" val="1.0"/>
  <p:tag name="KSO_WM_BEAUTIFY_FLAG" val="#wm#"/>
  <p:tag name="KSO_WM_UNIT_COLOR_SCHEME_SHAPE_ID" val="69"/>
  <p:tag name="KSO_WM_UNIT_COLOR_SCHEME_PARENT_PAGE" val="0_1"/>
  <p:tag name="KSO_WM_UNIT_DECOLORIZATION" val="1"/>
  <p:tag name="KSO_WM_UNIT_ADJUSTLAYOUT_ID" val="69"/>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3077_1*i*23"/>
  <p:tag name="KSO_WM_TEMPLATE_CATEGORY" val="diagram"/>
  <p:tag name="KSO_WM_TEMPLATE_INDEX" val="20193077"/>
  <p:tag name="KSO_WM_UNIT_LAYERLEVEL" val="1"/>
  <p:tag name="KSO_WM_TAG_VERSION" val="1.0"/>
  <p:tag name="KSO_WM_BEAUTIFY_FLAG" val="#wm#"/>
  <p:tag name="KSO_WM_UNIT_COLOR_SCHEME_SHAPE_ID" val="70"/>
  <p:tag name="KSO_WM_UNIT_COLOR_SCHEME_PARENT_PAGE" val="0_1"/>
  <p:tag name="KSO_WM_UNIT_DECOLORIZATION" val="1"/>
  <p:tag name="KSO_WM_UNIT_ADJUSTLAYOUT_ID" val="70"/>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077_1*i*24"/>
  <p:tag name="KSO_WM_TEMPLATE_CATEGORY" val="diagram"/>
  <p:tag name="KSO_WM_TEMPLATE_INDEX" val="20193077"/>
  <p:tag name="KSO_WM_UNIT_LAYERLEVEL" val="1"/>
  <p:tag name="KSO_WM_TAG_VERSION" val="1.0"/>
  <p:tag name="KSO_WM_BEAUTIFY_FLAG" val="#wm#"/>
  <p:tag name="KSO_WM_UNIT_COLOR_SCHEME_SHAPE_ID" val="71"/>
  <p:tag name="KSO_WM_UNIT_COLOR_SCHEME_PARENT_PAGE" val="0_1"/>
  <p:tag name="KSO_WM_UNIT_DECOLORIZATION" val="1"/>
  <p:tag name="KSO_WM_UNIT_ADJUSTLAYOUT_ID" val="71"/>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077_1*i*25"/>
  <p:tag name="KSO_WM_TEMPLATE_CATEGORY" val="diagram"/>
  <p:tag name="KSO_WM_TEMPLATE_INDEX" val="20193077"/>
  <p:tag name="KSO_WM_UNIT_LAYERLEVEL" val="1"/>
  <p:tag name="KSO_WM_TAG_VERSION" val="1.0"/>
  <p:tag name="KSO_WM_BEAUTIFY_FLAG" val="#wm#"/>
  <p:tag name="KSO_WM_UNIT_COLOR_SCHEME_SHAPE_ID" val="72"/>
  <p:tag name="KSO_WM_UNIT_COLOR_SCHEME_PARENT_PAGE" val="0_1"/>
  <p:tag name="KSO_WM_UNIT_DECOLORIZATION" val="1"/>
  <p:tag name="KSO_WM_UNIT_ADJUSTLAYOUT_ID" val="72"/>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3077_1*i*26"/>
  <p:tag name="KSO_WM_TEMPLATE_CATEGORY" val="diagram"/>
  <p:tag name="KSO_WM_TEMPLATE_INDEX" val="20193077"/>
  <p:tag name="KSO_WM_UNIT_LAYERLEVEL" val="1"/>
  <p:tag name="KSO_WM_TAG_VERSION" val="1.0"/>
  <p:tag name="KSO_WM_BEAUTIFY_FLAG" val="#wm#"/>
  <p:tag name="KSO_WM_UNIT_COLOR_SCHEME_SHAPE_ID" val="73"/>
  <p:tag name="KSO_WM_UNIT_COLOR_SCHEME_PARENT_PAGE" val="0_1"/>
  <p:tag name="KSO_WM_UNIT_DECOLORIZATION" val="1"/>
  <p:tag name="KSO_WM_UNIT_ADJUSTLAYOUT_ID" val="73"/>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3077_1*i*27"/>
  <p:tag name="KSO_WM_TEMPLATE_CATEGORY" val="diagram"/>
  <p:tag name="KSO_WM_TEMPLATE_INDEX" val="20193077"/>
  <p:tag name="KSO_WM_UNIT_LAYERLEVEL" val="1"/>
  <p:tag name="KSO_WM_TAG_VERSION" val="1.0"/>
  <p:tag name="KSO_WM_BEAUTIFY_FLAG" val="#wm#"/>
  <p:tag name="KSO_WM_UNIT_COLOR_SCHEME_SHAPE_ID" val="74"/>
  <p:tag name="KSO_WM_UNIT_COLOR_SCHEME_PARENT_PAGE" val="0_1"/>
  <p:tag name="KSO_WM_UNIT_DECOLORIZATION" val="1"/>
  <p:tag name="KSO_WM_UNIT_ADJUSTLAYOUT_ID" val="74"/>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193077_1*i*28"/>
  <p:tag name="KSO_WM_TEMPLATE_CATEGORY" val="diagram"/>
  <p:tag name="KSO_WM_TEMPLATE_INDEX" val="20193077"/>
  <p:tag name="KSO_WM_UNIT_LAYERLEVEL" val="1"/>
  <p:tag name="KSO_WM_TAG_VERSION" val="1.0"/>
  <p:tag name="KSO_WM_BEAUTIFY_FLAG" val="#wm#"/>
  <p:tag name="KSO_WM_UNIT_COLOR_SCHEME_SHAPE_ID" val="75"/>
  <p:tag name="KSO_WM_UNIT_COLOR_SCHEME_PARENT_PAGE" val="0_1"/>
  <p:tag name="KSO_WM_UNIT_DECOLORIZATION" val="1"/>
  <p:tag name="KSO_WM_UNIT_ADJUSTLAYOUT_ID" val="75"/>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193077_1*i*29"/>
  <p:tag name="KSO_WM_TEMPLATE_CATEGORY" val="diagram"/>
  <p:tag name="KSO_WM_TEMPLATE_INDEX" val="20193077"/>
  <p:tag name="KSO_WM_UNIT_LAYERLEVEL" val="1"/>
  <p:tag name="KSO_WM_TAG_VERSION" val="1.0"/>
  <p:tag name="KSO_WM_BEAUTIFY_FLAG" val="#wm#"/>
  <p:tag name="KSO_WM_UNIT_COLOR_SCHEME_SHAPE_ID" val="76"/>
  <p:tag name="KSO_WM_UNIT_COLOR_SCHEME_PARENT_PAGE" val="0_1"/>
  <p:tag name="KSO_WM_UNIT_DECOLORIZATION" val="1"/>
  <p:tag name="KSO_WM_UNIT_ADJUSTLAYOUT_ID" val="76"/>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077_1*i*2"/>
  <p:tag name="KSO_WM_TEMPLATE_CATEGORY" val="diagram"/>
  <p:tag name="KSO_WM_TEMPLATE_INDEX" val="20193077"/>
  <p:tag name="KSO_WM_UNIT_LAYERLEVEL" val="1"/>
  <p:tag name="KSO_WM_TAG_VERSION" val="1.0"/>
  <p:tag name="KSO_WM_BEAUTIFY_FLAG" val="#wm#"/>
  <p:tag name="KSO_WM_UNIT_COLOR_SCHEME_SHAPE_ID" val="77"/>
  <p:tag name="KSO_WM_UNIT_COLOR_SCHEME_PARENT_PAGE" val="0_1"/>
  <p:tag name="KSO_WM_UNIT_DECOLORIZATION" val="1"/>
  <p:tag name="KSO_WM_UNIT_ADJUSTLAYOUT_ID" val="77"/>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16"/>
  <p:tag name="KSO_WM_TAG_VERSION" val="1.0"/>
  <p:tag name="KSO_WM_UNIT_TYPE" val="d"/>
  <p:tag name="KSO_WM_UNIT_INDEX" val="1"/>
  <p:tag name="KSO_WM_UNIT_ID" val="diagram20185316_2*d*1"/>
  <p:tag name="KSO_WM_UNIT_LAYERLEVEL" val="1"/>
  <p:tag name="KSO_WM_UNIT_VALUE" val="877*1463"/>
  <p:tag name="KSO_WM_UNIT_HIGHLIGHT" val="0"/>
  <p:tag name="KSO_WM_UNIT_COMPATIBLE" val="0"/>
  <p:tag name="KSO_WM_UNIT_CLEAR" val="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6647_1*i*6"/>
  <p:tag name="KSO_WM_TEMPLATE_CATEGORY" val="diagram"/>
  <p:tag name="KSO_WM_TEMPLATE_INDEX" val="20196647"/>
  <p:tag name="KSO_WM_UNIT_LAYERLEVEL" val="1"/>
  <p:tag name="KSO_WM_TAG_VERSION" val="1.0"/>
  <p:tag name="KSO_WM_BEAUTIFY_FLAG" val="#wm#"/>
  <p:tag name="KSO_WM_UNIT_TYPE" val="i"/>
  <p:tag name="KSO_WM_UNIT_INDEX" val="6"/>
  <p:tag name="KSO_WM_UNIT_ADJUSTLAYOUT_ID" val="23"/>
  <p:tag name="KSO_WM_UNIT_COLOR_SCHEME_SHAPE_ID" val="23"/>
  <p:tag name="KSO_WM_UNIT_COLOR_SCHEME_PARENT_PAGE" val="0_1"/>
  <p:tag name="KSO_WM_UNIT_DECOLORIZATION" val="1"/>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3077_1*i*3"/>
  <p:tag name="KSO_WM_TEMPLATE_CATEGORY" val="diagram"/>
  <p:tag name="KSO_WM_TEMPLATE_INDEX" val="20193077"/>
  <p:tag name="KSO_WM_UNIT_LAYERLEVEL" val="1"/>
  <p:tag name="KSO_WM_TAG_VERSION" val="1.0"/>
  <p:tag name="KSO_WM_BEAUTIFY_FLAG" val="#wm#"/>
  <p:tag name="KSO_WM_UNIT_COLOR_SCHEME_SHAPE_ID" val="78"/>
  <p:tag name="KSO_WM_UNIT_COLOR_SCHEME_PARENT_PAGE" val="0_1"/>
  <p:tag name="KSO_WM_UNIT_DECOLORIZATION" val="1"/>
  <p:tag name="KSO_WM_UNIT_ADJUSTLAYOUT_ID" val="78"/>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77_1*i*4"/>
  <p:tag name="KSO_WM_TEMPLATE_CATEGORY" val="diagram"/>
  <p:tag name="KSO_WM_TEMPLATE_INDEX" val="20193077"/>
  <p:tag name="KSO_WM_UNIT_LAYERLEVEL" val="1"/>
  <p:tag name="KSO_WM_TAG_VERSION" val="1.0"/>
  <p:tag name="KSO_WM_BEAUTIFY_FLAG" val="#wm#"/>
  <p:tag name="KSO_WM_UNIT_COLOR_SCHEME_SHAPE_ID" val="79"/>
  <p:tag name="KSO_WM_UNIT_COLOR_SCHEME_PARENT_PAGE" val="0_1"/>
  <p:tag name="KSO_WM_UNIT_DECOLORIZATION" val="1"/>
  <p:tag name="KSO_WM_UNIT_ADJUSTLAYOUT_ID" val="79"/>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077_1*i*5"/>
  <p:tag name="KSO_WM_TEMPLATE_CATEGORY" val="diagram"/>
  <p:tag name="KSO_WM_TEMPLATE_INDEX" val="20193077"/>
  <p:tag name="KSO_WM_UNIT_LAYERLEVEL" val="1"/>
  <p:tag name="KSO_WM_TAG_VERSION" val="1.0"/>
  <p:tag name="KSO_WM_BEAUTIFY_FLAG" val="#wm#"/>
  <p:tag name="KSO_WM_UNIT_COLOR_SCHEME_SHAPE_ID" val="80"/>
  <p:tag name="KSO_WM_UNIT_COLOR_SCHEME_PARENT_PAGE" val="0_1"/>
  <p:tag name="KSO_WM_UNIT_DECOLORIZATION" val="1"/>
  <p:tag name="KSO_WM_UNIT_ADJUSTLAYOUT_ID" val="80"/>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077_1*i*6"/>
  <p:tag name="KSO_WM_TEMPLATE_CATEGORY" val="diagram"/>
  <p:tag name="KSO_WM_TEMPLATE_INDEX" val="20193077"/>
  <p:tag name="KSO_WM_UNIT_LAYERLEVEL" val="1"/>
  <p:tag name="KSO_WM_TAG_VERSION" val="1.0"/>
  <p:tag name="KSO_WM_BEAUTIFY_FLAG" val="#wm#"/>
  <p:tag name="KSO_WM_UNIT_COLOR_SCHEME_SHAPE_ID" val="81"/>
  <p:tag name="KSO_WM_UNIT_COLOR_SCHEME_PARENT_PAGE" val="0_1"/>
  <p:tag name="KSO_WM_UNIT_DECOLORIZATION" val="1"/>
  <p:tag name="KSO_WM_UNIT_ADJUSTLAYOUT_ID" val="81"/>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077_1*i*7"/>
  <p:tag name="KSO_WM_TEMPLATE_CATEGORY" val="diagram"/>
  <p:tag name="KSO_WM_TEMPLATE_INDEX" val="20193077"/>
  <p:tag name="KSO_WM_UNIT_LAYERLEVEL" val="1"/>
  <p:tag name="KSO_WM_TAG_VERSION" val="1.0"/>
  <p:tag name="KSO_WM_BEAUTIFY_FLAG" val="#wm#"/>
  <p:tag name="KSO_WM_UNIT_COLOR_SCHEME_SHAPE_ID" val="82"/>
  <p:tag name="KSO_WM_UNIT_COLOR_SCHEME_PARENT_PAGE" val="0_1"/>
  <p:tag name="KSO_WM_UNIT_DECOLORIZATION" val="1"/>
  <p:tag name="KSO_WM_UNIT_ADJUSTLAYOUT_ID" val="82"/>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77_1*i*8"/>
  <p:tag name="KSO_WM_TEMPLATE_CATEGORY" val="diagram"/>
  <p:tag name="KSO_WM_TEMPLATE_INDEX" val="20193077"/>
  <p:tag name="KSO_WM_UNIT_LAYERLEVEL" val="1"/>
  <p:tag name="KSO_WM_TAG_VERSION" val="1.0"/>
  <p:tag name="KSO_WM_BEAUTIFY_FLAG" val="#wm#"/>
  <p:tag name="KSO_WM_UNIT_COLOR_SCHEME_SHAPE_ID" val="83"/>
  <p:tag name="KSO_WM_UNIT_COLOR_SCHEME_PARENT_PAGE" val="0_1"/>
  <p:tag name="KSO_WM_UNIT_DECOLORIZATION" val="1"/>
  <p:tag name="KSO_WM_UNIT_ADJUSTLAYOUT_ID" val="83"/>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77_1*i*9"/>
  <p:tag name="KSO_WM_TEMPLATE_CATEGORY" val="diagram"/>
  <p:tag name="KSO_WM_TEMPLATE_INDEX" val="20193077"/>
  <p:tag name="KSO_WM_UNIT_LAYERLEVEL" val="1"/>
  <p:tag name="KSO_WM_TAG_VERSION" val="1.0"/>
  <p:tag name="KSO_WM_BEAUTIFY_FLAG" val="#wm#"/>
  <p:tag name="KSO_WM_UNIT_COLOR_SCHEME_SHAPE_ID" val="84"/>
  <p:tag name="KSO_WM_UNIT_COLOR_SCHEME_PARENT_PAGE" val="0_1"/>
  <p:tag name="KSO_WM_UNIT_DECOLORIZATION" val="1"/>
  <p:tag name="KSO_WM_UNIT_ADJUSTLAYOUT_ID" val="84"/>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3077_1*i*10"/>
  <p:tag name="KSO_WM_TEMPLATE_CATEGORY" val="diagram"/>
  <p:tag name="KSO_WM_TEMPLATE_INDEX" val="20193077"/>
  <p:tag name="KSO_WM_UNIT_LAYERLEVEL" val="1"/>
  <p:tag name="KSO_WM_TAG_VERSION" val="1.0"/>
  <p:tag name="KSO_WM_BEAUTIFY_FLAG" val="#wm#"/>
  <p:tag name="KSO_WM_UNIT_COLOR_SCHEME_SHAPE_ID" val="85"/>
  <p:tag name="KSO_WM_UNIT_COLOR_SCHEME_PARENT_PAGE" val="0_1"/>
  <p:tag name="KSO_WM_UNIT_DECOLORIZATION" val="1"/>
  <p:tag name="KSO_WM_UNIT_ADJUSTLAYOUT_ID" val="85"/>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3077_1*i*11"/>
  <p:tag name="KSO_WM_TEMPLATE_CATEGORY" val="diagram"/>
  <p:tag name="KSO_WM_TEMPLATE_INDEX" val="20193077"/>
  <p:tag name="KSO_WM_UNIT_LAYERLEVEL" val="1"/>
  <p:tag name="KSO_WM_TAG_VERSION" val="1.0"/>
  <p:tag name="KSO_WM_BEAUTIFY_FLAG" val="#wm#"/>
  <p:tag name="KSO_WM_UNIT_COLOR_SCHEME_SHAPE_ID" val="86"/>
  <p:tag name="KSO_WM_UNIT_COLOR_SCHEME_PARENT_PAGE" val="0_1"/>
  <p:tag name="KSO_WM_UNIT_DECOLORIZATION" val="1"/>
  <p:tag name="KSO_WM_UNIT_ADJUSTLAYOUT_ID" val="86"/>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3077_1*i*13"/>
  <p:tag name="KSO_WM_TEMPLATE_CATEGORY" val="diagram"/>
  <p:tag name="KSO_WM_TEMPLATE_INDEX" val="20193077"/>
  <p:tag name="KSO_WM_UNIT_LAYERLEVEL" val="1"/>
  <p:tag name="KSO_WM_TAG_VERSION" val="1.0"/>
  <p:tag name="KSO_WM_BEAUTIFY_FLAG" val="#wm#"/>
  <p:tag name="KSO_WM_UNIT_COLOR_SCHEME_SHAPE_ID" val="87"/>
  <p:tag name="KSO_WM_UNIT_COLOR_SCHEME_PARENT_PAGE" val="0_1"/>
  <p:tag name="KSO_WM_UNIT_DECOLORIZATION" val="1"/>
  <p:tag name="KSO_WM_UNIT_ADJUSTLAYOUT_ID" val="87"/>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11"/>
  <p:tag name="KSO_WM_TAG_VERSION" val="1.0"/>
  <p:tag name="KSO_WM_SLIDE_ID" val="diagram20185311_1"/>
  <p:tag name="KSO_WM_SLIDE_INDEX" val="1"/>
  <p:tag name="KSO_WM_SLIDE_ITEM_CNT" val="1"/>
  <p:tag name="KSO_WM_SLIDE_LAYOUT" val="a_h"/>
  <p:tag name="KSO_WM_SLIDE_LAYOUT_CNT" val="1_1"/>
  <p:tag name="KSO_WM_SLIDE_TYPE" val="text"/>
  <p:tag name="KSO_WM_BEAUTIFY_FLAG" val="#wm#"/>
  <p:tag name="KSO_WM_SLIDE_POSITION" val="98*112"/>
  <p:tag name="KSO_WM_SLIDE_SIZE" val="777*347"/>
  <p:tag name="KSO_WM_SLIDE_SUBTYPE" val="animation"/>
  <p:tag name="KSO_WM_SLIDE_CONSTRAINT" val="%7b%22slideConstraint%22%3a%7b%22seriesAreas%22%3a%5b%7b%22constraintLayoutType%22%3a0%2c%22paramRelativePosType%22%3a512%2c%22areagroup%22%3a%5b%7b%22shapes%22%3a%5b8%5d%7d%2c%7b%22shapes%22%3a%5b3%5d%7d%5d%7d%5d%2c%22singleAreas%22%3a%5b%7b%22shapes%22%3a%5b13%5d%2c%22serialConstraintIndex%22%3a-1%2c%22constraintL%22%3a%7b%22minValue%22%3a787.9463%2c%22maxValue%22%3a787.9463%7d%7d%2c%7b%22shapes%22%3a%5b7%2c49%2c56%2c76%2c4%2c6146%2c6148%2c3%2c6%2c8%5d%2c%22serialConstraintIndex%22%3a-1%2c%22constraintX%22%3a%7b%22minValue%22%3a5719.998%2c%22maxValue%22%3a5719.998%7d%2c%22constraintY%22%3a%7b%22minValue%22%3a0.0%2c%22maxValue%22%3a0.0%2c%22paramRelativePosType%22%3a32.0%2c%22paramRelativeValueType%22%3a0%2c%22shapes%22%3a%5b%5d%7d%2c%22constraintW%22%3a%7b%22minValue%22%3a16261.5029%2c%22maxValue%22%3a17089.3789%7d%2c%22constraintH%22%3a%7b%22minValue%22%3a6950.37646%2c%22maxValue%22%3a7302.96%7d%7d%2c%7b%22shapes%22%3a%5b8%5d%2c%22serialConstraintIndex%22%3a-1%7d%2c%7b%22shapes%22%3a%5b3%5d%2c%22serialConstraintIndex%22%3a-1%7d%5d%7d%7d"/>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3077_1*i*14"/>
  <p:tag name="KSO_WM_TEMPLATE_CATEGORY" val="diagram"/>
  <p:tag name="KSO_WM_TEMPLATE_INDEX" val="20193077"/>
  <p:tag name="KSO_WM_UNIT_LAYERLEVEL" val="1"/>
  <p:tag name="KSO_WM_TAG_VERSION" val="1.0"/>
  <p:tag name="KSO_WM_BEAUTIFY_FLAG" val="#wm#"/>
  <p:tag name="KSO_WM_UNIT_COLOR_SCHEME_SHAPE_ID" val="88"/>
  <p:tag name="KSO_WM_UNIT_COLOR_SCHEME_PARENT_PAGE" val="0_1"/>
  <p:tag name="KSO_WM_UNIT_DECOLORIZATION" val="1"/>
  <p:tag name="KSO_WM_UNIT_ADJUSTLAYOUT_ID" val="88"/>
</p:tagLst>
</file>

<file path=ppt/tags/tag211.xml><?xml version="1.0" encoding="utf-8"?>
<p:tagLst xmlns:a="http://schemas.openxmlformats.org/drawingml/2006/main" xmlns:r="http://schemas.openxmlformats.org/officeDocument/2006/relationships" xmlns:p="http://schemas.openxmlformats.org/presentationml/2006/main">
  <p:tag name="KSO_WM_SLIDE_ID" val="diagram20200767_1"/>
  <p:tag name="KSO_WM_TEMPLATE_SUBCATEGORY" val="0"/>
  <p:tag name="KSO_WM_SLIDE_TYPE" val="text"/>
  <p:tag name="KSO_WM_SLIDE_SUBTYPE" val="picTxt"/>
  <p:tag name="KSO_WM_SLIDE_ITEM_CNT" val="0"/>
  <p:tag name="KSO_WM_SLIDE_INDEX" val="1"/>
  <p:tag name="KSO_WM_SLIDE_SIZE" val="906*540"/>
  <p:tag name="KSO_WM_SLIDE_POSITION" val="53*0"/>
  <p:tag name="KSO_WM_TAG_VERSION" val="1.0"/>
  <p:tag name="KSO_WM_BEAUTIFY_FLAG" val="#wm#"/>
  <p:tag name="KSO_WM_TEMPLATE_CATEGORY" val="diagram"/>
  <p:tag name="KSO_WM_TEMPLATE_INDEX" val="20200767"/>
  <p:tag name="KSO_WM_SLIDE_LAYOUT" val="a_d_f"/>
  <p:tag name="KSO_WM_SLIDE_LAYOUT_CNT" val="1_1_1"/>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VALUE" val="630*637"/>
  <p:tag name="KSO_WM_UNIT_HIGHLIGHT" val="0"/>
  <p:tag name="KSO_WM_UNIT_COMPATIBLE" val="0"/>
  <p:tag name="KSO_WM_UNIT_DIAGRAM_ISNUMVISUAL" val="0"/>
  <p:tag name="KSO_WM_UNIT_DIAGRAM_ISREFERUNIT" val="0"/>
  <p:tag name="KSO_WM_UNIT_TYPE" val="d"/>
  <p:tag name="KSO_WM_UNIT_INDEX" val="1"/>
  <p:tag name="KSO_WM_UNIT_ID" val="diagram20200767_1*d*1"/>
  <p:tag name="KSO_WM_TEMPLATE_CATEGORY" val="diagram"/>
  <p:tag name="KSO_WM_TEMPLATE_INDEX" val="20200767"/>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0767_1*a*1"/>
  <p:tag name="KSO_WM_TEMPLATE_CATEGORY" val="diagram"/>
  <p:tag name="KSO_WM_TEMPLATE_INDEX" val="20200767"/>
  <p:tag name="KSO_WM_UNIT_LAYERLEVEL" val="1"/>
  <p:tag name="KSO_WM_TAG_VERSION" val="1.0"/>
  <p:tag name="KSO_WM_BEAUTIFY_FLAG" val="#wm#"/>
  <p:tag name="KSO_WM_UNIT_PRESET_TEXT" val="单击此处添加标题"/>
</p:tagLst>
</file>

<file path=ppt/tags/tag217.xml><?xml version="1.0" encoding="utf-8"?>
<p:tagLst xmlns:a="http://schemas.openxmlformats.org/drawingml/2006/main" xmlns:r="http://schemas.openxmlformats.org/officeDocument/2006/relationships" xmlns:p="http://schemas.openxmlformats.org/presentationml/2006/main">
  <p:tag name="KSO_WM_UNIT_NOCLEAR" val="0"/>
  <p:tag name="KSO_WM_UNIT_VALUE" val="1530"/>
  <p:tag name="KSO_WM_UNIT_HIGHLIGHT" val="0"/>
  <p:tag name="KSO_WM_UNIT_COMPATIBLE" val="0"/>
  <p:tag name="KSO_WM_UNIT_DIAGRAM_ISNUMVISUAL" val="0"/>
  <p:tag name="KSO_WM_UNIT_DIAGRAM_ISREFERUNIT" val="0"/>
  <p:tag name="KSO_WM_UNIT_TYPE" val="f"/>
  <p:tag name="KSO_WM_UNIT_INDEX" val="1"/>
  <p:tag name="KSO_WM_UNIT_ID" val="diagram20200767_1*f*1"/>
  <p:tag name="KSO_WM_TEMPLATE_CATEGORY" val="diagram"/>
  <p:tag name="KSO_WM_TEMPLATE_INDEX" val="2020076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10;单击此处添加文本具体内容，简明扼要的阐述您的观点。&#10;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
</p:tagLst>
</file>

<file path=ppt/tags/tag218.xml><?xml version="1.0" encoding="utf-8"?>
<p:tagLst xmlns:a="http://schemas.openxmlformats.org/drawingml/2006/main" xmlns:r="http://schemas.openxmlformats.org/officeDocument/2006/relationships" xmlns:p="http://schemas.openxmlformats.org/presentationml/2006/main">
  <p:tag name="KSO_WM_SLIDE_ID" val="diagram20200767_1"/>
  <p:tag name="KSO_WM_TEMPLATE_SUBCATEGORY" val="0"/>
  <p:tag name="KSO_WM_SLIDE_TYPE" val="text"/>
  <p:tag name="KSO_WM_SLIDE_SUBTYPE" val="picTxt"/>
  <p:tag name="KSO_WM_SLIDE_ITEM_CNT" val="0"/>
  <p:tag name="KSO_WM_SLIDE_INDEX" val="1"/>
  <p:tag name="KSO_WM_SLIDE_SIZE" val="906*540"/>
  <p:tag name="KSO_WM_SLIDE_POSITION" val="53*0"/>
  <p:tag name="KSO_WM_TAG_VERSION" val="1.0"/>
  <p:tag name="KSO_WM_BEAUTIFY_FLAG" val="#wm#"/>
  <p:tag name="KSO_WM_TEMPLATE_CATEGORY" val="diagram"/>
  <p:tag name="KSO_WM_TEMPLATE_INDEX" val="20200767"/>
  <p:tag name="KSO_WM_SLIDE_LAYOUT" val="a_d_f"/>
  <p:tag name="KSO_WM_SLIDE_LAYOUT_CNT" val="1_1_1"/>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11_1*i*0"/>
  <p:tag name="KSO_WM_TEMPLATE_CATEGORY" val="diagram"/>
  <p:tag name="KSO_WM_TEMPLATE_INDEX" val="20185311"/>
  <p:tag name="KSO_WM_UNIT_INDEX" val="0"/>
  <p:tag name="KSO_WM_UNIT_PRESET_TEXT_FONT_MINSIZE" val="12"/>
  <p:tag name="KSO_WM_UNIT_ADJUSTLAYOUT_ID" val="7"/>
</p:tagLst>
</file>

<file path=ppt/tags/tag220.xml><?xml version="1.0" encoding="utf-8"?>
<p:tagLst xmlns:a="http://schemas.openxmlformats.org/drawingml/2006/main" xmlns:r="http://schemas.openxmlformats.org/officeDocument/2006/relationships" xmlns:p="http://schemas.openxmlformats.org/presentationml/2006/main">
  <p:tag name="KSO_WM_UNIT_NOCLEAR" val="0"/>
  <p:tag name="KSO_WM_UNIT_VALUE" val="1530"/>
  <p:tag name="KSO_WM_UNIT_HIGHLIGHT" val="0"/>
  <p:tag name="KSO_WM_UNIT_COMPATIBLE" val="0"/>
  <p:tag name="KSO_WM_UNIT_DIAGRAM_ISNUMVISUAL" val="0"/>
  <p:tag name="KSO_WM_UNIT_DIAGRAM_ISREFERUNIT" val="0"/>
  <p:tag name="KSO_WM_UNIT_TYPE" val="f"/>
  <p:tag name="KSO_WM_UNIT_INDEX" val="1"/>
  <p:tag name="KSO_WM_UNIT_ID" val="diagram20200767_1*f*1"/>
  <p:tag name="KSO_WM_TEMPLATE_CATEGORY" val="diagram"/>
  <p:tag name="KSO_WM_TEMPLATE_INDEX" val="2020076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10;单击此处添加文本具体内容，简明扼要的阐述您的观点。&#10;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VALUE" val="630*637"/>
  <p:tag name="KSO_WM_UNIT_HIGHLIGHT" val="0"/>
  <p:tag name="KSO_WM_UNIT_COMPATIBLE" val="0"/>
  <p:tag name="KSO_WM_UNIT_DIAGRAM_ISNUMVISUAL" val="0"/>
  <p:tag name="KSO_WM_UNIT_DIAGRAM_ISREFERUNIT" val="0"/>
  <p:tag name="KSO_WM_UNIT_TYPE" val="d"/>
  <p:tag name="KSO_WM_UNIT_INDEX" val="1"/>
  <p:tag name="KSO_WM_UNIT_ID" val="diagram20200767_1*d*1"/>
  <p:tag name="KSO_WM_TEMPLATE_CATEGORY" val="diagram"/>
  <p:tag name="KSO_WM_TEMPLATE_INDEX" val="20200767"/>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00767_1*a*1"/>
  <p:tag name="KSO_WM_TEMPLATE_CATEGORY" val="diagram"/>
  <p:tag name="KSO_WM_TEMPLATE_INDEX" val="20200767"/>
  <p:tag name="KSO_WM_UNIT_LAYERLEVEL" val="1"/>
  <p:tag name="KSO_WM_TAG_VERSION" val="1.0"/>
  <p:tag name="KSO_WM_BEAUTIFY_FLAG" val="#wm#"/>
  <p:tag name="KSO_WM_UNIT_PRESET_TEXT" val="单击此处添加标题"/>
</p:tagLst>
</file>

<file path=ppt/tags/tag225.xml><?xml version="1.0" encoding="utf-8"?>
<p:tagLst xmlns:a="http://schemas.openxmlformats.org/drawingml/2006/main" xmlns:r="http://schemas.openxmlformats.org/officeDocument/2006/relationships" xmlns:p="http://schemas.openxmlformats.org/presentationml/2006/main">
  <p:tag name="KSO_WM_SLIDE_ID" val="diagram20198067_1"/>
  <p:tag name="KSO_WM_TEMPLATE_SUBCATEGORY" val="8"/>
  <p:tag name="KSO_WM_SLIDE_TYPE" val="text"/>
  <p:tag name="KSO_WM_SLIDE_SUBTYPE" val="pic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198067"/>
  <p:tag name="KSO_WM_SLIDE_LAYOUT" val="a_d_f_y"/>
  <p:tag name="KSO_WM_SLIDE_LAYOUT_CNT" val="1_1_1_1"/>
  <p:tag name="KSO_WM_SLIDE_CONSTRAINT" val="%7b%22slideConstraint%22%3a%7b%22seriesAreas%22%3a%5b%5d%2c%22singleAreas%22%3a%5b%7b%22shapes%22%3a%5b4%5d%2c%22serialConstraintIndex%22%3a-1%2c%22areatextmark%22%3a0%2c%22pictureprocessmark%22%3a0%7d%5d%7d%7d"/>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067_1*i*1"/>
  <p:tag name="KSO_WM_TEMPLATE_CATEGORY" val="diagram"/>
  <p:tag name="KSO_WM_TEMPLATE_INDEX" val="20198067"/>
  <p:tag name="KSO_WM_UNIT_LAYERLEVEL" val="1"/>
  <p:tag name="KSO_WM_TAG_VERSION" val="1.0"/>
  <p:tag name="KSO_WM_BEAUTIFY_FLAG" val="#wm#"/>
  <p:tag name="KSO_WM_UNIT_TYPE" val="i"/>
  <p:tag name="KSO_WM_UNIT_INDEX" val="1"/>
  <p:tag name="KSO_WM_UNIT_ADJUSTLAYOUT_ID" val="2"/>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067_1*d*1"/>
  <p:tag name="KSO_WM_TEMPLATE_CATEGORY" val="diagram"/>
  <p:tag name="KSO_WM_TEMPLATE_INDEX" val="20198067"/>
  <p:tag name="KSO_WM_UNIT_LAYERLEVEL" val="1"/>
  <p:tag name="KSO_WM_TAG_VERSION" val="1.0"/>
  <p:tag name="KSO_WM_BEAUTIFY_FLAG" val="#wm#"/>
  <p:tag name="KSO_WM_UNIT_VALUE" val="1405*1054"/>
  <p:tag name="KSO_WM_UNIT_TYPE" val="d"/>
  <p:tag name="KSO_WM_UNIT_INDEX" val="1"/>
  <p:tag name="KSO_WM_UNIT_ADJUSTLAYOUT_ID" val="4"/>
  <p:tag name="KSO_WM_UNIT_PICTURE_CLIP_FLAG" val="1"/>
</p:tagLst>
</file>

<file path=ppt/tags/tag228.xml><?xml version="1.0" encoding="utf-8"?>
<p:tagLst xmlns:a="http://schemas.openxmlformats.org/drawingml/2006/main" xmlns:r="http://schemas.openxmlformats.org/officeDocument/2006/relationships" xmlns:p="http://schemas.openxmlformats.org/presentationml/2006/main">
  <p:tag name="KSO_WM_UNIT_TEXT_PART_ID_V2" val="c-2-1"/>
  <p:tag name="KSO_WM_UNIT_HIGHLIGHT" val="0"/>
  <p:tag name="KSO_WM_UNIT_COMPATIBLE" val="0"/>
  <p:tag name="KSO_WM_UNIT_DIAGRAM_ISNUMVISUAL" val="0"/>
  <p:tag name="KSO_WM_UNIT_DIAGRAM_ISREFERUNIT" val="0"/>
  <p:tag name="KSO_WM_UNIT_ID" val="diagram20198067_1*a*1"/>
  <p:tag name="KSO_WM_TEMPLATE_CATEGORY" val="diagram"/>
  <p:tag name="KSO_WM_TEMPLATE_INDEX" val="20198067"/>
  <p:tag name="KSO_WM_UNIT_LAYERLEVEL" val="1"/>
  <p:tag name="KSO_WM_TAG_VERSION" val="1.0"/>
  <p:tag name="KSO_WM_BEAUTIFY_FLAG" val="#wm#"/>
  <p:tag name="KSO_WM_UNIT_ISCONTENTSTITLE" val="0"/>
  <p:tag name="KSO_WM_UNIT_PRESET_TEXT" val="单击此处添加小标题"/>
  <p:tag name="KSO_WM_UNIT_NOCLEAR" val="0"/>
  <p:tag name="KSO_WM_UNIT_VALUE" val="23"/>
  <p:tag name="KSO_WM_UNIT_TYPE" val="a"/>
  <p:tag name="KSO_WM_UNIT_INDEX" val="1"/>
  <p:tag name="KSO_WM_UNIT_ADJUSTLAYOUT_ID" val="6"/>
</p:tagLst>
</file>

<file path=ppt/tags/tag229.xml><?xml version="1.0" encoding="utf-8"?>
<p:tagLst xmlns:a="http://schemas.openxmlformats.org/drawingml/2006/main" xmlns:r="http://schemas.openxmlformats.org/officeDocument/2006/relationships" xmlns:p="http://schemas.openxmlformats.org/presentationml/2006/main">
  <p:tag name="KSO_WM_UNIT_TEXT_PART_ID_V2" val="b-3-1"/>
  <p:tag name="KSO_WM_UNIT_HIGHLIGHT" val="0"/>
  <p:tag name="KSO_WM_UNIT_COMPATIBLE" val="0"/>
  <p:tag name="KSO_WM_UNIT_DIAGRAM_ISNUMVISUAL" val="0"/>
  <p:tag name="KSO_WM_UNIT_DIAGRAM_ISREFERUNIT" val="0"/>
  <p:tag name="KSO_WM_UNIT_ID" val="diagram20198067_1*f*1"/>
  <p:tag name="KSO_WM_TEMPLATE_CATEGORY" val="diagram"/>
  <p:tag name="KSO_WM_TEMPLATE_INDEX" val="20198067"/>
  <p:tag name="KSO_WM_UNIT_LAYERLEVEL" val="1"/>
  <p:tag name="KSO_WM_TAG_VERSION" val="1.0"/>
  <p:tag name="KSO_WM_BEAUTIFY_FLAG" val="#wm#"/>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10;恰如其分的表达观点，往往事半功倍。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VALUE" val="396"/>
  <p:tag name="KSO_WM_UNIT_TYPE" val="f"/>
  <p:tag name="KSO_WM_UNIT_INDEX" val="1"/>
  <p:tag name="KSO_WM_UNIT_ADJUSTLAYOUT_ID" val="7"/>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11_1*i*2"/>
  <p:tag name="KSO_WM_TEMPLATE_CATEGORY" val="diagram"/>
  <p:tag name="KSO_WM_TEMPLATE_INDEX" val="20185311"/>
  <p:tag name="KSO_WM_UNIT_INDEX" val="2"/>
  <p:tag name="KSO_WM_UNIT_PRESET_TEXT_FONT_MINSIZE" val="12"/>
  <p:tag name="KSO_WM_UNIT_ADJUSTLAYOUT_ID" val="56"/>
</p:tagLst>
</file>

<file path=ppt/tags/tag230.xml><?xml version="1.0" encoding="utf-8"?>
<p:tagLst xmlns:a="http://schemas.openxmlformats.org/drawingml/2006/main" xmlns:r="http://schemas.openxmlformats.org/officeDocument/2006/relationships" xmlns:p="http://schemas.openxmlformats.org/presentationml/2006/main">
  <p:tag name="KSO_WM_SLIDE_ID" val="diagram20200779_1"/>
  <p:tag name="KSO_WM_TEMPLATE_SUBCATEGORY" val="0"/>
  <p:tag name="KSO_WM_SLIDE_TYPE" val="text"/>
  <p:tag name="KSO_WM_SLIDE_SUBTYPE" val="picTxt"/>
  <p:tag name="KSO_WM_SLIDE_ITEM_CNT" val="0"/>
  <p:tag name="KSO_WM_SLIDE_INDEX" val="1"/>
  <p:tag name="KSO_WM_SLIDE_SIZE" val="866*431"/>
  <p:tag name="KSO_WM_SLIDE_POSITION" val="46*33"/>
  <p:tag name="KSO_WM_TAG_VERSION" val="1.0"/>
  <p:tag name="KSO_WM_BEAUTIFY_FLAG" val="#wm#"/>
  <p:tag name="KSO_WM_TEMPLATE_CATEGORY" val="diagram"/>
  <p:tag name="KSO_WM_TEMPLATE_INDEX" val="20200779"/>
  <p:tag name="KSO_WM_SLIDE_LAYOUT" val="a_d_f"/>
  <p:tag name="KSO_WM_SLIDE_LAYOUT_CNT" val="1_1_1"/>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779_1*a*1"/>
  <p:tag name="KSO_WM_TEMPLATE_CATEGORY" val="diagram"/>
  <p:tag name="KSO_WM_TEMPLATE_INDEX" val="20200779"/>
  <p:tag name="KSO_WM_UNIT_LAYERLEVEL" val="1"/>
  <p:tag name="KSO_WM_TAG_VERSION" val="1.0"/>
  <p:tag name="KSO_WM_BEAUTIFY_FLAG" val="#wm#"/>
  <p:tag name="KSO_WM_UNIT_ISCONTENTSTITLE" val="0"/>
  <p:tag name="KSO_WM_UNIT_PRESET_TEXT" val="单击此处添加标题"/>
  <p:tag name="KSO_WM_UNIT_NOCLEAR" val="0"/>
  <p:tag name="KSO_WM_UNIT_VALUE" val="42"/>
  <p:tag name="KSO_WM_UNIT_TYPE" val="a"/>
  <p:tag name="KSO_WM_UNIT_INDEX" val="1"/>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779_1*f*1"/>
  <p:tag name="KSO_WM_TEMPLATE_CATEGORY" val="diagram"/>
  <p:tag name="KSO_WM_TEMPLATE_INDEX" val="20200779"/>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10;单击此处添加文本具体内容，简明扼要的阐述您的观点。&#10;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
  <p:tag name="KSO_WM_UNIT_NOCLEAR" val="0"/>
  <p:tag name="KSO_WM_UNIT_VALUE" val="1012"/>
  <p:tag name="KSO_WM_UNIT_TYPE" val="f"/>
  <p:tag name="KSO_WM_UNIT_INDEX" val="1"/>
</p:tagLst>
</file>

<file path=ppt/tags/tag233.xml><?xml version="1.0" encoding="utf-8"?>
<p:tagLst xmlns:a="http://schemas.openxmlformats.org/drawingml/2006/main" xmlns:r="http://schemas.openxmlformats.org/officeDocument/2006/relationships" xmlns:p="http://schemas.openxmlformats.org/presentationml/2006/main">
  <p:tag name="KSO_WM_SLIDE_ID" val="diagram20200779_1"/>
  <p:tag name="KSO_WM_TEMPLATE_SUBCATEGORY" val="0"/>
  <p:tag name="KSO_WM_SLIDE_TYPE" val="text"/>
  <p:tag name="KSO_WM_SLIDE_SUBTYPE" val="picTxt"/>
  <p:tag name="KSO_WM_SLIDE_ITEM_CNT" val="0"/>
  <p:tag name="KSO_WM_SLIDE_INDEX" val="1"/>
  <p:tag name="KSO_WM_SLIDE_SIZE" val="866*431"/>
  <p:tag name="KSO_WM_SLIDE_POSITION" val="46*33"/>
  <p:tag name="KSO_WM_TAG_VERSION" val="1.0"/>
  <p:tag name="KSO_WM_BEAUTIFY_FLAG" val="#wm#"/>
  <p:tag name="KSO_WM_TEMPLATE_CATEGORY" val="diagram"/>
  <p:tag name="KSO_WM_TEMPLATE_INDEX" val="20200779"/>
  <p:tag name="KSO_WM_SLIDE_LAYOUT" val="a_d_f"/>
  <p:tag name="KSO_WM_SLIDE_LAYOUT_CNT" val="1_1_1"/>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779_1*a*1"/>
  <p:tag name="KSO_WM_TEMPLATE_CATEGORY" val="diagram"/>
  <p:tag name="KSO_WM_TEMPLATE_INDEX" val="20200779"/>
  <p:tag name="KSO_WM_UNIT_LAYERLEVEL" val="1"/>
  <p:tag name="KSO_WM_TAG_VERSION" val="1.0"/>
  <p:tag name="KSO_WM_BEAUTIFY_FLAG" val="#wm#"/>
  <p:tag name="KSO_WM_UNIT_ISCONTENTSTITLE" val="0"/>
  <p:tag name="KSO_WM_UNIT_PRESET_TEXT" val="单击此处添加标题"/>
  <p:tag name="KSO_WM_UNIT_NOCLEAR" val="0"/>
  <p:tag name="KSO_WM_UNIT_VALUE" val="42"/>
  <p:tag name="KSO_WM_UNIT_TYPE" val="a"/>
  <p:tag name="KSO_WM_UNIT_INDEX" val="1"/>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0779_1*f*1"/>
  <p:tag name="KSO_WM_TEMPLATE_CATEGORY" val="diagram"/>
  <p:tag name="KSO_WM_TEMPLATE_INDEX" val="20200779"/>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10;单击此处添加文本具体内容，简明扼要的阐述您的观点。&#10;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0;单击此处添加文本具体内容。"/>
  <p:tag name="KSO_WM_UNIT_NOCLEAR" val="0"/>
  <p:tag name="KSO_WM_UNIT_VALUE" val="1012"/>
  <p:tag name="KSO_WM_UNIT_TYPE" val="f"/>
  <p:tag name="KSO_WM_UNIT_INDEX" val="1"/>
</p:tagLst>
</file>

<file path=ppt/tags/tag236.xml><?xml version="1.0" encoding="utf-8"?>
<p:tagLst xmlns:a="http://schemas.openxmlformats.org/drawingml/2006/main" xmlns:r="http://schemas.openxmlformats.org/officeDocument/2006/relationships" xmlns:p="http://schemas.openxmlformats.org/presentationml/2006/main">
  <p:tag name="KSO_WM_SLIDE_ID" val="diagram20193916_1"/>
  <p:tag name="KSO_WM_SLIDE_ITEM_CNT" val="0"/>
  <p:tag name="KSO_WM_SLIDE_INDEX" val="1"/>
  <p:tag name="KSO_WM_TAG_VERSION" val="1.0"/>
  <p:tag name="KSO_WM_BEAUTIFY_FLAG" val="#wm#"/>
  <p:tag name="KSO_WM_TEMPLATE_CATEGORY" val="diagram"/>
  <p:tag name="KSO_WM_TEMPLATE_INDEX" val="20193916"/>
  <p:tag name="KSO_WM_SLIDE_LAYOUT" val="a_d_f"/>
  <p:tag name="KSO_WM_SLIDE_LAYOUT_CNT" val="1_1_1"/>
  <p:tag name="KSO_WM_SLIDE_TYPE" val="text"/>
  <p:tag name="KSO_WM_SLIDE_SUBTYPE" val="pic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Lst>
</file>

<file path=ppt/tags/tag237.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Lst>
</file>

<file path=ppt/tags/tag23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11_1*i*3"/>
  <p:tag name="KSO_WM_TEMPLATE_CATEGORY" val="diagram"/>
  <p:tag name="KSO_WM_TEMPLATE_INDEX" val="20185311"/>
  <p:tag name="KSO_WM_UNIT_INDEX" val="3"/>
  <p:tag name="KSO_WM_UNIT_PRESET_TEXT_FONT_MINSIZE" val="12"/>
  <p:tag name="KSO_WM_UNIT_ADJUSTLAYOUT_ID" val="76"/>
</p:tagLst>
</file>

<file path=ppt/tags/tag240.xml><?xml version="1.0" encoding="utf-8"?>
<p:tagLst xmlns:a="http://schemas.openxmlformats.org/drawingml/2006/main" xmlns:r="http://schemas.openxmlformats.org/officeDocument/2006/relationships" xmlns:p="http://schemas.openxmlformats.org/presentationml/2006/main">
  <p:tag name="KSO_WM_UNIT_VALUE" val="822*822"/>
  <p:tag name="KSO_WM_UNIT_HIGHLIGHT" val="0"/>
  <p:tag name="KSO_WM_UNIT_COMPATIBLE" val="0"/>
  <p:tag name="KSO_WM_UNIT_DIAGRAM_ISNUMVISUAL" val="0"/>
  <p:tag name="KSO_WM_UNIT_DIAGRAM_ISREFERUNIT" val="0"/>
  <p:tag name="KSO_WM_UNIT_TYPE" val="d"/>
  <p:tag name="KSO_WM_UNIT_INDEX" val="1"/>
  <p:tag name="KSO_WM_UNIT_ID" val="diagram20193916_1*d*1"/>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5311"/>
  <p:tag name="KSO_WM_UNIT_TYPE" val="h_f"/>
  <p:tag name="KSO_WM_UNIT_INDEX" val="1_1"/>
  <p:tag name="KSO_WM_UNIT_ID" val="diagram20185311_1*h_f*1_1"/>
  <p:tag name="KSO_WM_UNIT_LAYERLEVEL" val="1_1"/>
  <p:tag name="KSO_WM_UNIT_VALUE" val="60"/>
  <p:tag name="KSO_WM_UNIT_HIGHLIGHT" val="0"/>
  <p:tag name="KSO_WM_UNIT_COMPATIBLE" val="0"/>
  <p:tag name="KSO_WM_UNIT_CLEAR" val="0"/>
  <p:tag name="KSO_WM_BEAUTIFY_FLAG" val="#wm#"/>
  <p:tag name="KSO_WM_UNIT_PRESET_TEXT" val="Please replace text, click add relevant headline, modify the text content, also can copy your content to this"/>
  <p:tag name="KSO_WM_UNIT_ADJUSTLAYOUT_ID" val="3"/>
  <p:tag name="KSO_WM_UNIT_PRESET_TEXT_FONT_MINSIZE" val="13"/>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5311"/>
  <p:tag name="KSO_WM_UNIT_TYPE" val="h_a"/>
  <p:tag name="KSO_WM_UNIT_INDEX" val="1_1"/>
  <p:tag name="KSO_WM_UNIT_ID" val="diagram20185311_1*h_a*1_1"/>
  <p:tag name="KSO_WM_UNIT_LAYERLEVEL" val="1_1"/>
  <p:tag name="KSO_WM_UNIT_VALUE" val="16"/>
  <p:tag name="KSO_WM_UNIT_HIGHLIGHT" val="0"/>
  <p:tag name="KSO_WM_UNIT_COMPATIBLE" val="0"/>
  <p:tag name="KSO_WM_UNIT_CLEAR" val="0"/>
  <p:tag name="KSO_WM_BEAUTIFY_FLAG" val="#wm#"/>
  <p:tag name="KSO_WM_UNIT_PRESET_TEXT" val="BUSINESS PLAN"/>
  <p:tag name="KSO_WM_UNIT_PRESET_TEXT_FONT_MINSIZE" val="12"/>
  <p:tag name="KSO_WM_UNIT_ADJUSTLAYOUT_ID" val="6"/>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5311"/>
  <p:tag name="KSO_WM_UNIT_TYPE" val="h_f"/>
  <p:tag name="KSO_WM_UNIT_INDEX" val="1_2"/>
  <p:tag name="KSO_WM_UNIT_ID" val="diagram20185311_1*h_f*1_2"/>
  <p:tag name="KSO_WM_UNIT_LAYERLEVEL" val="1_1"/>
  <p:tag name="KSO_WM_UNIT_VALUE" val="40"/>
  <p:tag name="KSO_WM_UNIT_HIGHLIGHT" val="0"/>
  <p:tag name="KSO_WM_UNIT_COMPATIBLE" val="0"/>
  <p:tag name="KSO_WM_UNIT_CLEAR" val="0"/>
  <p:tag name="KSO_WM_BEAUTIFY_FLAG" val="#wm#"/>
  <p:tag name="KSO_WM_UNIT_PRESET_TEXT" val="Lorem ipsum dolor sit amet, consectetuer adipiscing elit, euismod tincidunt ut"/>
  <p:tag name="KSO_WM_UNIT_ADJUSTLAYOUT_ID" val="8"/>
  <p:tag name="KSO_WM_UNIT_PRESET_TEXT_FONT_MINSIZE" val="20"/>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11"/>
  <p:tag name="KSO_WM_UNIT_TYPE" val="a"/>
  <p:tag name="KSO_WM_UNIT_INDEX" val="1"/>
  <p:tag name="KSO_WM_UNIT_ID" val="diagram20185311_1*a*1"/>
  <p:tag name="KSO_WM_UNIT_LAYERLEVEL" val="1"/>
  <p:tag name="KSO_WM_UNIT_VALUE" val="18"/>
  <p:tag name="KSO_WM_UNIT_ISCONTENTSTITLE" val="0"/>
  <p:tag name="KSO_WM_UNIT_HIGHLIGHT" val="0"/>
  <p:tag name="KSO_WM_UNIT_COMPATIBLE" val="0"/>
  <p:tag name="KSO_WM_UNIT_CLEAR" val="0"/>
  <p:tag name="KSO_WM_BEAUTIFY_FLAG" val="#wm#"/>
  <p:tag name="KSO_WM_TAG_VERSION" val="1.0"/>
  <p:tag name="KSO_WM_UNIT_PRESET_TEXT" val="ADD THE TITLE WORDS"/>
  <p:tag name="KSO_WM_UNIT_PRESET_TEXT_FONT_MINSIZE" val="12"/>
  <p:tag name="KSO_WM_UNIT_ADJUSTLAYOUT_ID" val="13"/>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5311"/>
  <p:tag name="KSO_WM_UNIT_TYPE" val="h_a"/>
  <p:tag name="KSO_WM_UNIT_INDEX" val="1_1"/>
  <p:tag name="KSO_WM_UNIT_ID" val="diagram20185311_1*h_a*1_1"/>
  <p:tag name="KSO_WM_UNIT_LAYERLEVEL" val="1_1"/>
  <p:tag name="KSO_WM_UNIT_VALUE" val="16"/>
  <p:tag name="KSO_WM_UNIT_HIGHLIGHT" val="0"/>
  <p:tag name="KSO_WM_UNIT_COMPATIBLE" val="0"/>
  <p:tag name="KSO_WM_UNIT_CLEAR" val="0"/>
  <p:tag name="KSO_WM_BEAUTIFY_FLAG" val="#wm#"/>
  <p:tag name="KSO_WM_UNIT_PRESET_TEXT" val="BUSINESS PLAN"/>
  <p:tag name="KSO_WM_UNIT_PRESET_TEXT_FONT_MINSIZE" val="12"/>
  <p:tag name="KSO_WM_UNIT_ADJUSTLAYOUT_ID" val="6"/>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16"/>
  <p:tag name="KSO_WM_TAG_VERSION" val="1.0"/>
  <p:tag name="KSO_WM_UNIT_TYPE" val="a"/>
  <p:tag name="KSO_WM_UNIT_INDEX" val="1"/>
  <p:tag name="KSO_WM_UNIT_ID" val="diagram20185316_2*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Lorem ipsum dolor sit amet"/>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11_1*i*3"/>
  <p:tag name="KSO_WM_TEMPLATE_CATEGORY" val="diagram"/>
  <p:tag name="KSO_WM_TEMPLATE_INDEX" val="20185311"/>
  <p:tag name="KSO_WM_UNIT_INDEX" val="3"/>
  <p:tag name="KSO_WM_UNIT_PRESET_TEXT_FONT_MINSIZE" val="12"/>
  <p:tag name="KSO_WM_UNIT_ADJUSTLAYOUT_ID" val="76"/>
</p:tagLst>
</file>

<file path=ppt/tags/tag31.xml><?xml version="1.0" encoding="utf-8"?>
<p:tagLst xmlns:a="http://schemas.openxmlformats.org/drawingml/2006/main" xmlns:r="http://schemas.openxmlformats.org/officeDocument/2006/relationships" xmlns:p="http://schemas.openxmlformats.org/presentationml/2006/main">
  <p:tag name="KSO_WM_SLIDE_ID" val="diagram30177981_1"/>
  <p:tag name="KSO_WM_SLIDE_ITEM_CNT" val="0"/>
  <p:tag name="KSO_WM_SLIDE_INDEX" val="1"/>
  <p:tag name="KSO_WM_TAG_VERSION" val="1.0"/>
  <p:tag name="KSO_WM_BEAUTIFY_FLAG" val="#wm#"/>
  <p:tag name="KSO_WM_TEMPLATE_CATEGORY" val="diagram"/>
  <p:tag name="KSO_WM_TEMPLATE_INDEX" val="30177981"/>
  <p:tag name="KSO_WM_SLIDE_LAYOUT" val="a_d_h"/>
  <p:tag name="KSO_WM_SLIDE_LAYOUT_CNT" val="1_1_3"/>
  <p:tag name="KSO_WM_SLIDE_TYPE" val="text"/>
  <p:tag name="KSO_WM_SLIDE_SUBTYPE" val="picTxt"/>
  <p:tag name="KSO_WM_SLIDE_SIZE" val="800.65*397.59"/>
  <p:tag name="KSO_WM_SLIDE_POSITION" val="40.4*111.6"/>
  <p:tag name="KSO_WM_SLIDE_COLORSCHEME_VERSION" val="3.2"/>
  <p:tag name="KSO_WM_TEMPLATE_SUBCATEGORY" val="0"/>
  <p:tag name="KSO_WM_SLIDE_CONSTRAINT" val="%7b%22slideConstraint%22%3a%7b%22seriesAreas%22%3a%5b%5d%2c%22singleAreas%22%3a%5b%7b%22shapes%22%3a%5b8%5d%2c%22serialConstraintIndex%22%3a-1%2c%22areatextmark%22%3a0%2c%22pictureprocessmark%22%3a0%7d%5d%7d%7d"/>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1"/>
  <p:tag name="KSO_WM_TEMPLATE_CATEGORY" val="diagram"/>
  <p:tag name="KSO_WM_TEMPLATE_INDEX" val="30177981"/>
  <p:tag name="KSO_WM_UNIT_LAYERLEVEL" val="1"/>
  <p:tag name="KSO_WM_TAG_VERSION" val="1.0"/>
  <p:tag name="KSO_WM_BEAUTIFY_FLAG" val="#wm#"/>
  <p:tag name="KSO_WM_UNIT_TYPE" val="i"/>
  <p:tag name="KSO_WM_UNIT_INDEX" val="1"/>
  <p:tag name="KSO_WM_UNIT_COLOR_SCHEME_SHAPE_ID" val="17"/>
  <p:tag name="KSO_WM_UNIT_COLOR_SCHEME_PARENT_PAGE" val="0_1"/>
  <p:tag name="KSO_WM_UNIT_ADJUSTLAYOUT_ID" val="17"/>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4"/>
  <p:tag name="KSO_WM_TEMPLATE_CATEGORY" val="diagram"/>
  <p:tag name="KSO_WM_TEMPLATE_INDEX" val="30177981"/>
  <p:tag name="KSO_WM_UNIT_LAYERLEVEL" val="1"/>
  <p:tag name="KSO_WM_TAG_VERSION" val="1.0"/>
  <p:tag name="KSO_WM_BEAUTIFY_FLAG" val="#wm#"/>
  <p:tag name="KSO_WM_UNIT_TYPE" val="i"/>
  <p:tag name="KSO_WM_UNIT_INDEX" val="4"/>
  <p:tag name="KSO_WM_UNIT_COLOR_SCHEME_SHAPE_ID" val="30"/>
  <p:tag name="KSO_WM_UNIT_COLOR_SCHEME_PARENT_PAGE" val="0_1"/>
  <p:tag name="KSO_WM_UNIT_DECOLORIZATION" val="1"/>
  <p:tag name="KSO_WM_UNIT_ADJUSTLAYOUT_ID" val="3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1"/>
  <p:tag name="KSO_WM_TEMPLATE_CATEGORY" val="diagram"/>
  <p:tag name="KSO_WM_TEMPLATE_INDEX" val="30177981"/>
  <p:tag name="KSO_WM_UNIT_LAYERLEVEL" val="1_1"/>
  <p:tag name="KSO_WM_TAG_VERSION" val="1.0"/>
  <p:tag name="KSO_WM_BEAUTIFY_FLAG" val="#wm#"/>
  <p:tag name="KSO_WM_UNIT_TYPE" val="h_i"/>
  <p:tag name="KSO_WM_UNIT_INDEX" val="1_1"/>
  <p:tag name="KSO_WM_UNIT_COLOR_SCHEME_SHAPE_ID" val="12"/>
  <p:tag name="KSO_WM_UNIT_COLOR_SCHEME_PARENT_PAGE" val="0_1"/>
  <p:tag name="KSO_WM_UNIT_FOIL_COLOR" val="1"/>
  <p:tag name="KSO_WM_UNIT_ADJUSTLAYOUT_ID" val="12"/>
</p:tagLst>
</file>

<file path=ppt/tags/tag35.xml><?xml version="1.0" encoding="utf-8"?>
<p:tagLst xmlns:a="http://schemas.openxmlformats.org/drawingml/2006/main" xmlns:r="http://schemas.openxmlformats.org/officeDocument/2006/relationships" xmlns:p="http://schemas.openxmlformats.org/presentationml/2006/main">
  <p:tag name="KSO_WM_UNIT_VALUE" val="836*1114"/>
  <p:tag name="KSO_WM_UNIT_HIGHLIGHT" val="0"/>
  <p:tag name="KSO_WM_UNIT_COMPATIBLE" val="0"/>
  <p:tag name="KSO_WM_UNIT_DIAGRAM_ISNUMVISUAL" val="0"/>
  <p:tag name="KSO_WM_UNIT_DIAGRAM_ISREFERUNIT" val="0"/>
  <p:tag name="KSO_WM_UNIT_TYPE" val="d"/>
  <p:tag name="KSO_WM_UNIT_INDEX" val="1"/>
  <p:tag name="KSO_WM_UNIT_ID" val="diagram30177981_1*d*1"/>
  <p:tag name="KSO_WM_TEMPLATE_CATEGORY" val="diagram"/>
  <p:tag name="KSO_WM_TEMPLATE_INDEX" val="30177981"/>
  <p:tag name="KSO_WM_UNIT_LAYERLEVEL" val="1"/>
  <p:tag name="KSO_WM_TAG_VERSION" val="1.0"/>
  <p:tag name="KSO_WM_BEAUTIFY_FLAG" val="#wm#"/>
  <p:tag name="KSO_WM_UNIT_COLOR_SCHEME_SHAPE_ID" val="8"/>
  <p:tag name="KSO_WM_UNIT_COLOR_SCHEME_PARENT_PAGE" val="0_1"/>
  <p:tag name="KSO_WM_UNIT_ADJUSTLAYOUT_ID" val="8"/>
  <p:tag name="KSO_WM_UNIT_PICTURE_CLIP_FLAG" val="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2"/>
  <p:tag name="KSO_WM_TEMPLATE_CATEGORY" val="diagram"/>
  <p:tag name="KSO_WM_TEMPLATE_INDEX" val="30177981"/>
  <p:tag name="KSO_WM_UNIT_LAYERLEVEL" val="1_1"/>
  <p:tag name="KSO_WM_TAG_VERSION" val="1.0"/>
  <p:tag name="KSO_WM_BEAUTIFY_FLAG" val="#wm#"/>
  <p:tag name="KSO_WM_UNIT_TYPE" val="h_i"/>
  <p:tag name="KSO_WM_UNIT_INDEX" val="1_2"/>
  <p:tag name="KSO_WM_UNIT_COLOR_SCHEME_SHAPE_ID" val="16"/>
  <p:tag name="KSO_WM_UNIT_COLOR_SCHEME_PARENT_PAGE" val="0_1"/>
  <p:tag name="KSO_WM_UNIT_ADJUSTLAYOUT_ID" val="16"/>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5"/>
  <p:tag name="KSO_WM_TEMPLATE_CATEGORY" val="diagram"/>
  <p:tag name="KSO_WM_TEMPLATE_INDEX" val="30177981"/>
  <p:tag name="KSO_WM_UNIT_LAYERLEVEL" val="1"/>
  <p:tag name="KSO_WM_TAG_VERSION" val="1.0"/>
  <p:tag name="KSO_WM_BEAUTIFY_FLAG" val="#wm#"/>
  <p:tag name="KSO_WM_UNIT_TYPE" val="i"/>
  <p:tag name="KSO_WM_UNIT_INDEX" val="5"/>
  <p:tag name="KSO_WM_UNIT_COLOR_SCHEME_SHAPE_ID" val="2"/>
  <p:tag name="KSO_WM_UNIT_COLOR_SCHEME_PARENT_PAGE" val="0_1"/>
  <p:tag name="KSO_WM_UNIT_ADJUSTLAYOUT_ID" val="2"/>
</p:tagLst>
</file>

<file path=ppt/tags/tag38.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言简意赅的阐述您的观点，并根据需要酌情增减文字。&#10;即便信息错综复杂，需要用更多的文字来表述，也请您尽可能提炼思想的精髓，恰如其分的表达观点，往往事半功倍。"/>
  <p:tag name="KSO_WM_UNIT_TEXT_PART_ID" val="2-c"/>
  <p:tag name="KSO_WM_UNIT_TEXT_PART_SIZE" val="169.76*434.5"/>
  <p:tag name="KSO_WM_UNIT_VALUE" val="182"/>
  <p:tag name="KSO_WM_UNIT_HIGHLIGHT" val="0"/>
  <p:tag name="KSO_WM_UNIT_COMPATIBLE" val="0"/>
  <p:tag name="KSO_WM_UNIT_DIAGRAM_ISNUMVISUAL" val="0"/>
  <p:tag name="KSO_WM_UNIT_DIAGRAM_ISREFERUNIT" val="0"/>
  <p:tag name="KSO_WM_UNIT_TYPE" val="h_f"/>
  <p:tag name="KSO_WM_UNIT_INDEX" val="1_1"/>
  <p:tag name="KSO_WM_UNIT_ID" val="diagram30177981_1*h_f*1_1"/>
  <p:tag name="KSO_WM_TEMPLATE_CATEGORY" val="diagram"/>
  <p:tag name="KSO_WM_TEMPLATE_INDEX" val="30177981"/>
  <p:tag name="KSO_WM_UNIT_LAYERLEVEL" val="1_1"/>
  <p:tag name="KSO_WM_TAG_VERSION" val="1.0"/>
  <p:tag name="KSO_WM_BEAUTIFY_FLAG" val="#wm#"/>
  <p:tag name="KSO_WM_UNIT_COLOR_SCHEME_SHAPE_ID" val="31"/>
  <p:tag name="KSO_WM_UNIT_COLOR_SCHEME_PARENT_PAGE" val="0_1"/>
  <p:tag name="KSO_WM_UNIT_NOCLEAR" val="0"/>
  <p:tag name="KSO_WM_UNIT_ADJUSTLAYOUT_ID" val="31"/>
  <p:tag name="KSO_WM_UNIT_TEXT_PART_ID_V2" val="d-2-1"/>
</p:tagLst>
</file>

<file path=ppt/tags/tag39.xml><?xml version="1.0" encoding="utf-8"?>
<p:tagLst xmlns:a="http://schemas.openxmlformats.org/drawingml/2006/main" xmlns:r="http://schemas.openxmlformats.org/officeDocument/2006/relationships" xmlns:p="http://schemas.openxmlformats.org/presentationml/2006/main">
  <p:tag name="KSO_WM_UNIT_PRESET_TEXT" val="点击此处添加正文。"/>
  <p:tag name="KSO_WM_UNIT_TEXT_PART_ID" val="1-a"/>
  <p:tag name="KSO_WM_UNIT_TEXT_PART_SIZE" val="24.96*224.5"/>
  <p:tag name="KSO_WM_UNIT_VALUE" val="13"/>
  <p:tag name="KSO_WM_UNIT_HIGHLIGHT" val="0"/>
  <p:tag name="KSO_WM_UNIT_COMPATIBLE" val="0"/>
  <p:tag name="KSO_WM_UNIT_DIAGRAM_ISNUMVISUAL" val="0"/>
  <p:tag name="KSO_WM_UNIT_DIAGRAM_ISREFERUNIT" val="0"/>
  <p:tag name="KSO_WM_UNIT_TYPE" val="h_f"/>
  <p:tag name="KSO_WM_UNIT_INDEX" val="2_1"/>
  <p:tag name="KSO_WM_UNIT_ID" val="diagram30177981_1*h_f*2_1"/>
  <p:tag name="KSO_WM_TEMPLATE_CATEGORY" val="diagram"/>
  <p:tag name="KSO_WM_TEMPLATE_INDEX" val="30177981"/>
  <p:tag name="KSO_WM_UNIT_LAYERLEVEL" val="1_1"/>
  <p:tag name="KSO_WM_TAG_VERSION" val="1.0"/>
  <p:tag name="KSO_WM_BEAUTIFY_FLAG" val="#wm#"/>
  <p:tag name="KSO_WM_UNIT_COLOR_SCHEME_SHAPE_ID" val="5"/>
  <p:tag name="KSO_WM_UNIT_COLOR_SCHEME_PARENT_PAGE" val="0_1"/>
  <p:tag name="KSO_WM_UNIT_NOCLEAR" val="0"/>
  <p:tag name="KSO_WM_UNIT_ADJUSTLAYOUT_ID" val="5"/>
  <p:tag name="KSO_WM_UNIT_TEXT_PART_ID_V2" val="d-1-1"/>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16"/>
  <p:tag name="KSO_WM_TAG_VERSION" val="1.0"/>
  <p:tag name="KSO_WM_UNIT_TYPE" val="f"/>
  <p:tag name="KSO_WM_UNIT_INDEX" val="1"/>
  <p:tag name="KSO_WM_UNIT_ID" val="diagram20185316_2*f*1"/>
  <p:tag name="KSO_WM_UNIT_LAYERLEVEL" val="1"/>
  <p:tag name="KSO_WM_UNIT_VALUE" val="76"/>
  <p:tag name="KSO_WM_UNIT_HIGHLIGHT" val="0"/>
  <p:tag name="KSO_WM_UNIT_COMPATIBLE" val="0"/>
  <p:tag name="KSO_WM_UNIT_CLEAR" val="0"/>
  <p:tag name="KSO_WM_BEAUTIFY_FLAG" val="#wm#"/>
  <p:tag name="KSO_WM_UNIT_PRESET_TEXT" val="Lorem ipsum dolor sit amet, consectetur adipisicing elit, sed do eiusmod tempor incididunt ut labore et dolore magna aliqua. Ut enim ad minim veniam."/>
</p:tagLst>
</file>

<file path=ppt/tags/tag40.xml><?xml version="1.0" encoding="utf-8"?>
<p:tagLst xmlns:a="http://schemas.openxmlformats.org/drawingml/2006/main" xmlns:r="http://schemas.openxmlformats.org/officeDocument/2006/relationships" xmlns:p="http://schemas.openxmlformats.org/presentationml/2006/main">
  <p:tag name="KSO_WM_UNIT_PRESET_TEXT" val="点击此处添加正文，文字是您思想的提炼，为了最终呈现发布的良好效果，请言简意赅的阐述观点，并根据需要酌情增减文字。"/>
  <p:tag name="KSO_WM_UNIT_VALUE" val="78"/>
  <p:tag name="KSO_WM_UNIT_HIGHLIGHT" val="0"/>
  <p:tag name="KSO_WM_UNIT_COMPATIBLE" val="0"/>
  <p:tag name="KSO_WM_UNIT_DIAGRAM_ISNUMVISUAL" val="0"/>
  <p:tag name="KSO_WM_UNIT_DIAGRAM_ISREFERUNIT" val="0"/>
  <p:tag name="KSO_WM_UNIT_TYPE" val="h_f"/>
  <p:tag name="KSO_WM_UNIT_INDEX" val="3_1"/>
  <p:tag name="KSO_WM_UNIT_ID" val="diagram30177981_1*h_f*3_1"/>
  <p:tag name="KSO_WM_TEMPLATE_CATEGORY" val="diagram"/>
  <p:tag name="KSO_WM_TEMPLATE_INDEX" val="30177981"/>
  <p:tag name="KSO_WM_UNIT_LAYERLEVEL" val="1_1"/>
  <p:tag name="KSO_WM_TAG_VERSION" val="1.0"/>
  <p:tag name="KSO_WM_BEAUTIFY_FLAG" val="#wm#"/>
  <p:tag name="KSO_WM_UNIT_TEXT_PART_ID" val="2-b"/>
  <p:tag name="KSO_WM_UNIT_TEXT_PART_SIZE" val="84.88*434.5"/>
  <p:tag name="KSO_WM_UNIT_COLOR_SCHEME_SHAPE_ID" val="6"/>
  <p:tag name="KSO_WM_UNIT_COLOR_SCHEME_PARENT_PAGE" val="0_1"/>
  <p:tag name="KSO_WM_UNIT_NOCLEAR" val="0"/>
  <p:tag name="KSO_WM_UNIT_ADJUSTLAYOUT_ID" val="6"/>
  <p:tag name="KSO_WM_UNIT_TEXT_PART_ID_V2" val="d-2-1"/>
</p:tagLst>
</file>

<file path=ppt/tags/tag41.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2-Z"/>
  <p:tag name="KSO_WM_UNIT_TEXT_PART_SIZE" val="30*434.5"/>
  <p:tag name="KSO_WM_UNIT_VALUE" val="46"/>
  <p:tag name="KSO_WM_UNIT_HIGHLIGHT" val="0"/>
  <p:tag name="KSO_WM_UNIT_COMPATIBLE" val="0"/>
  <p:tag name="KSO_WM_UNIT_DIAGRAM_ISNUMVISUAL" val="0"/>
  <p:tag name="KSO_WM_UNIT_DIAGRAM_ISREFERUNIT" val="0"/>
  <p:tag name="KSO_WM_UNIT_ID" val="diagram30177981_1*h_a*1_1"/>
  <p:tag name="KSO_WM_TEMPLATE_CATEGORY" val="diagram"/>
  <p:tag name="KSO_WM_TEMPLATE_INDEX" val="30177981"/>
  <p:tag name="KSO_WM_UNIT_LAYERLEVEL" val="1_1"/>
  <p:tag name="KSO_WM_TAG_VERSION" val="1.0"/>
  <p:tag name="KSO_WM_BEAUTIFY_FLAG" val="#wm#"/>
  <p:tag name="KSO_WM_UNIT_PRESET_TEXT" val="单击此处添加小标题"/>
  <p:tag name="KSO_WM_UNIT_TYPE" val="h_a"/>
  <p:tag name="KSO_WM_UNIT_INDEX" val="1_1"/>
  <p:tag name="KSO_WM_UNIT_COLOR_SCHEME_SHAPE_ID" val="9"/>
  <p:tag name="KSO_WM_UNIT_COLOR_SCHEME_PARENT_PAGE" val="0_1"/>
  <p:tag name="KSO_WM_UNIT_NOCLEAR" val="0"/>
  <p:tag name="KSO_WM_UNIT_ADJUSTLAYOUT_ID" val="9"/>
  <p:tag name="KSO_WM_UNIT_TEXT_PART_ID_V2" val="c-2-1"/>
</p:tagLst>
</file>

<file path=ppt/tags/tag42.xml><?xml version="1.0" encoding="utf-8"?>
<p:tagLst xmlns:a="http://schemas.openxmlformats.org/drawingml/2006/main" xmlns:r="http://schemas.openxmlformats.org/officeDocument/2006/relationships" xmlns:p="http://schemas.openxmlformats.org/presentationml/2006/main">
  <p:tag name="KSO_WM_UNIT_ISCONTENTSTITLE" val="0"/>
  <p:tag name="KSO_WM_UNIT_TEXT_PART_ID" val="2-Z"/>
  <p:tag name="KSO_WM_UNIT_TEXT_PART_SIZE" val="30*434.5"/>
  <p:tag name="KSO_WM_UNIT_VALUE" val="46"/>
  <p:tag name="KSO_WM_UNIT_HIGHLIGHT" val="0"/>
  <p:tag name="KSO_WM_UNIT_COMPATIBLE" val="0"/>
  <p:tag name="KSO_WM_UNIT_DIAGRAM_ISNUMVISUAL" val="0"/>
  <p:tag name="KSO_WM_UNIT_DIAGRAM_ISREFERUNIT" val="0"/>
  <p:tag name="KSO_WM_UNIT_ID" val="diagram30177981_1*h_a*3_1"/>
  <p:tag name="KSO_WM_TEMPLATE_CATEGORY" val="diagram"/>
  <p:tag name="KSO_WM_TEMPLATE_INDEX" val="30177981"/>
  <p:tag name="KSO_WM_UNIT_LAYERLEVEL" val="1_1"/>
  <p:tag name="KSO_WM_TAG_VERSION" val="1.0"/>
  <p:tag name="KSO_WM_BEAUTIFY_FLAG" val="#wm#"/>
  <p:tag name="KSO_WM_UNIT_PRESET_TEXT" val="单击此处添加小标题"/>
  <p:tag name="KSO_WM_UNIT_TYPE" val="h_a"/>
  <p:tag name="KSO_WM_UNIT_INDEX" val="3_1"/>
  <p:tag name="KSO_WM_UNIT_COLOR_SCHEME_SHAPE_ID" val="10"/>
  <p:tag name="KSO_WM_UNIT_COLOR_SCHEME_PARENT_PAGE" val="0_1"/>
  <p:tag name="KSO_WM_UNIT_NOCLEAR" val="0"/>
  <p:tag name="KSO_WM_UNIT_ADJUSTLAYOUT_ID" val="10"/>
  <p:tag name="KSO_WM_UNIT_TEXT_PART_ID_V2" val="c-2-1"/>
</p:tagLst>
</file>

<file path=ppt/tags/tag4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46"/>
  <p:tag name="KSO_WM_UNIT_HIGHLIGHT" val="0"/>
  <p:tag name="KSO_WM_UNIT_COMPATIBLE" val="0"/>
  <p:tag name="KSO_WM_UNIT_DIAGRAM_ISNUMVISUAL" val="0"/>
  <p:tag name="KSO_WM_UNIT_DIAGRAM_ISREFERUNIT" val="0"/>
  <p:tag name="KSO_WM_UNIT_ID" val="diagram30177981_1*h_a*2_1"/>
  <p:tag name="KSO_WM_TEMPLATE_CATEGORY" val="diagram"/>
  <p:tag name="KSO_WM_TEMPLATE_INDEX" val="30177981"/>
  <p:tag name="KSO_WM_UNIT_LAYERLEVEL" val="1_1"/>
  <p:tag name="KSO_WM_TAG_VERSION" val="1.0"/>
  <p:tag name="KSO_WM_BEAUTIFY_FLAG" val="#wm#"/>
  <p:tag name="KSO_WM_UNIT_PRESET_TEXT" val="单击此处添加小标题"/>
  <p:tag name="KSO_WM_UNIT_TYPE" val="h_a"/>
  <p:tag name="KSO_WM_UNIT_INDEX" val="2_1"/>
  <p:tag name="KSO_WM_UNIT_TEXT_PART_ID" val="1-Z"/>
  <p:tag name="KSO_WM_UNIT_TEXT_PART_SIZE" val="30*224.5"/>
  <p:tag name="KSO_WM_UNIT_COLOR_SCHEME_SHAPE_ID" val="11"/>
  <p:tag name="KSO_WM_UNIT_COLOR_SCHEME_PARENT_PAGE" val="0_1"/>
  <p:tag name="KSO_WM_UNIT_NOCLEAR" val="0"/>
  <p:tag name="KSO_WM_UNIT_ADJUSTLAYOUT_ID" val="11"/>
  <p:tag name="KSO_WM_UNIT_TEXT_PART_ID_V2" val="c-1-1"/>
</p:tagLst>
</file>

<file path=ppt/tags/tag4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30177981_1*a*1"/>
  <p:tag name="KSO_WM_TEMPLATE_CATEGORY" val="diagram"/>
  <p:tag name="KSO_WM_TEMPLATE_INDEX" val="30177981"/>
  <p:tag name="KSO_WM_UNIT_LAYERLEVEL" val="1"/>
  <p:tag name="KSO_WM_TAG_VERSION" val="1.0"/>
  <p:tag name="KSO_WM_BEAUTIFY_FLAG" val="#wm#"/>
  <p:tag name="KSO_WM_UNIT_COLOR_SCHEME_SHAPE_ID" val="13"/>
  <p:tag name="KSO_WM_UNIT_COLOR_SCHEME_PARENT_PAGE" val="0_1"/>
  <p:tag name="KSO_WM_UNIT_NOCLEAR" val="0"/>
  <p:tag name="KSO_WM_UNIT_ADJUSTLAYOUT_ID" val="13"/>
  <p:tag name="KSO_WM_UNIT_TEXT_PART_ID_V2" val="a-4-1"/>
</p:tagLst>
</file>

<file path=ppt/tags/tag45.xml><?xml version="1.0" encoding="utf-8"?>
<p:tagLst xmlns:a="http://schemas.openxmlformats.org/drawingml/2006/main" xmlns:r="http://schemas.openxmlformats.org/officeDocument/2006/relationships" xmlns:p="http://schemas.openxmlformats.org/presentationml/2006/main">
  <p:tag name="KSO_WM_SLIDE_ID" val="diagram20198129_1"/>
  <p:tag name="KSO_WM_TEMPLATE_SUBCATEGORY" val="8"/>
  <p:tag name="KSO_WM_SLIDE_ITEM_CNT" val="0"/>
  <p:tag name="KSO_WM_SLIDE_INDEX" val="1"/>
  <p:tag name="KSO_WM_TAG_VERSION" val="1.0"/>
  <p:tag name="KSO_WM_BEAUTIFY_FLAG" val="#wm#"/>
  <p:tag name="KSO_WM_TEMPLATE_CATEGORY" val="diagram"/>
  <p:tag name="KSO_WM_TEMPLATE_INDEX" val="20198129"/>
  <p:tag name="KSO_WM_SLIDE_LAYOUT" val="a_d_h"/>
  <p:tag name="KSO_WM_SLIDE_LAYOUT_CNT" val="1_1_1"/>
  <p:tag name="KSO_WM_SLIDE_TYPE" val="text"/>
  <p:tag name="KSO_WM_SLIDE_SUBTYPE" val="picTxt"/>
  <p:tag name="KSO_WM_SLIDE_SIZE" val="414*317.45"/>
  <p:tag name="KSO_WM_SLIDE_POSITION" val="94.6*159.25"/>
  <p:tag name="KSO_WM_SLIDE_CONSTRAINT" val="%7b%22slideConstraint%22%3a%7b%22seriesAreas%22%3a%5b%5d%2c%22singleAreas%22%3a%5b%7b%22shapes%22%3a%5b10%5d%2c%22serialConstraintIndex%22%3a-1%2c%22areatextmark%22%3a0%2c%22pictureprocessmark%22%3a0%7d%5d%7d%7d"/>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29_1*i*1"/>
  <p:tag name="KSO_WM_TEMPLATE_CATEGORY" val="diagram"/>
  <p:tag name="KSO_WM_TEMPLATE_INDEX" val="20198129"/>
  <p:tag name="KSO_WM_UNIT_LAYERLEVEL" val="1"/>
  <p:tag name="KSO_WM_TAG_VERSION" val="1.0"/>
  <p:tag name="KSO_WM_BEAUTIFY_FLAG" val="#wm#"/>
  <p:tag name="KSO_WM_UNIT_ADJUSTLAYOUT_ID" val="260"/>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49.xml><?xml version="1.0" encoding="utf-8"?>
<p:tagLst xmlns:a="http://schemas.openxmlformats.org/drawingml/2006/main" xmlns:r="http://schemas.openxmlformats.org/officeDocument/2006/relationships" xmlns:p="http://schemas.openxmlformats.org/presentationml/2006/main">
  <p:tag name="KSO_WM_UNIT_TEXT_PART_ID_V2" val="b-3-1"/>
  <p:tag name="KSO_WM_UNIT_ISCONTENTS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198129_1*a*1"/>
  <p:tag name="KSO_WM_TEMPLATE_CATEGORY" val="diagram"/>
  <p:tag name="KSO_WM_TEMPLATE_INDEX" val="20198129"/>
  <p:tag name="KSO_WM_UNIT_LAYERLEVEL" val="1"/>
  <p:tag name="KSO_WM_TAG_VERSION" val="1.0"/>
  <p:tag name="KSO_WM_BEAUTIFY_FLAG" val="#wm#"/>
  <p:tag name="KSO_WM_UNIT_PRESET_TEXT" val="单击此处添加您的大标题"/>
  <p:tag name="KSO_WM_UNIT_ADJUSTLAYOUT_ID" val="256"/>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16"/>
  <p:tag name="KSO_WM_TAG_VERSION" val="1.0"/>
  <p:tag name="KSO_WM_UNIT_TYPE" val="f"/>
  <p:tag name="KSO_WM_UNIT_INDEX" val="2"/>
  <p:tag name="KSO_WM_UNIT_ID" val="diagram20185316_2*f*2"/>
  <p:tag name="KSO_WM_UNIT_LAYERLEVEL" val="1"/>
  <p:tag name="KSO_WM_UNIT_VALUE" val="392"/>
  <p:tag name="KSO_WM_UNIT_HIGHLIGHT" val="0"/>
  <p:tag name="KSO_WM_UNIT_COMPATIBLE" val="0"/>
  <p:tag name="KSO_WM_UNIT_CLEAR" val="0"/>
  <p:tag name="KSO_WM_BEAUTIFY_FLAG" val="#wm#"/>
  <p:tag name="KSO_WM_UNIT_PRESET_TEXT" val="describe your contents lorem ipsum dolor sit amet, consectetur adipisicing elit, sed do eiusmod tempor incididunt ut labore et dolore magna aliqua. ut enim ad minim veniam, quis nostrud exercitation ullamco laboris nisi ut aliquip ex ea commodo consequat. &#10;&#10;lorem ipsum dolor sit amet, consectetur adipisicing elit, sed do eiusmod tempor incididunt ut labore et dolore magna aliqua. lorem ipsum dolor sit amet, consectetur adipisicing elit, sed do eiusmod tempor incididunt ut labore et dolore magna aliqua. ut enim ad minim.&#10;&#10; quis nostrud exercitation ullamco laboris nisi ut aliquip ex ea commodo consequat. lorem ipsum dolor sit amet lorem ipsum dolor sit amet, consectetur adipisicing elit, sed do eiusmod tempor incididunt ut labore et."/>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52.xml><?xml version="1.0" encoding="utf-8"?>
<p:tagLst xmlns:a="http://schemas.openxmlformats.org/drawingml/2006/main" xmlns:r="http://schemas.openxmlformats.org/officeDocument/2006/relationships" xmlns:p="http://schemas.openxmlformats.org/presentationml/2006/main">
  <p:tag name="KSO_WM_UNIT_VALUE" val="1035*1035"/>
  <p:tag name="KSO_WM_UNIT_HIGHLIGHT" val="0"/>
  <p:tag name="KSO_WM_UNIT_COMPATIBLE" val="0"/>
  <p:tag name="KSO_WM_UNIT_DIAGRAM_ISNUMVISUAL" val="0"/>
  <p:tag name="KSO_WM_UNIT_DIAGRAM_ISREFERUNIT" val="0"/>
  <p:tag name="KSO_WM_UNIT_TYPE" val="d"/>
  <p:tag name="KSO_WM_UNIT_INDEX" val="1"/>
  <p:tag name="KSO_WM_UNIT_ID" val="diagram20198129_1*d*1"/>
  <p:tag name="KSO_WM_TEMPLATE_CATEGORY" val="diagram"/>
  <p:tag name="KSO_WM_TEMPLATE_INDEX" val="20198129"/>
  <p:tag name="KSO_WM_UNIT_LAYERLEVEL" val="1"/>
  <p:tag name="KSO_WM_TAG_VERSION" val="1.0"/>
  <p:tag name="KSO_WM_BEAUTIFY_FLAG" val="#wm#"/>
  <p:tag name="KSO_WM_UNIT_ADJUSTLAYOUT_ID" val="10"/>
  <p:tag name="KSO_WM_UNIT_PICTURE_CLIP_FLAG" val="1"/>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54.xml><?xml version="1.0" encoding="utf-8"?>
<p:tagLst xmlns:a="http://schemas.openxmlformats.org/drawingml/2006/main" xmlns:r="http://schemas.openxmlformats.org/officeDocument/2006/relationships" xmlns:p="http://schemas.openxmlformats.org/presentationml/2006/main">
  <p:tag name="KSO_WM_UNIT_TEXT_PART_ID_V2" val="d-1-1"/>
  <p:tag name="KSO_WM_UNIT_PRESET_TEXT" val="点击此处添加正文，文字是您思想的提炼，为了演示发布的良好效果，请言简意赅的阐述您的观点。&#10;您的正文已经经简明扼要，字字珠玑，但信息却千丝万缕、错综复杂。"/>
  <p:tag name="KSO_WM_UNIT_NOCLEAR" val="0"/>
  <p:tag name="KSO_WM_UNIT_VALUE" val="105"/>
  <p:tag name="KSO_WM_UNIT_HIGHLIGHT" val="0"/>
  <p:tag name="KSO_WM_UNIT_COMPATIBLE" val="0"/>
  <p:tag name="KSO_WM_UNIT_DIAGRAM_ISNUMVISUAL" val="0"/>
  <p:tag name="KSO_WM_UNIT_DIAGRAM_ISREFERUNIT" val="0"/>
  <p:tag name="KSO_WM_UNIT_TYPE" val="h_f"/>
  <p:tag name="KSO_WM_UNIT_INDEX" val="1_1"/>
  <p:tag name="KSO_WM_UNIT_ID" val="diagram20198129_1*h_f*1_1"/>
  <p:tag name="KSO_WM_TEMPLATE_CATEGORY" val="diagram"/>
  <p:tag name="KSO_WM_TEMPLATE_INDEX" val="20198129"/>
  <p:tag name="KSO_WM_UNIT_LAYERLEVEL" val="1_1"/>
  <p:tag name="KSO_WM_TAG_VERSION" val="1.0"/>
  <p:tag name="KSO_WM_BEAUTIFY_FLAG" val="#wm#"/>
  <p:tag name="KSO_WM_UNIT_ADJUSTLAYOUT_ID" val="9"/>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0"/>
  <p:tag name="KSO_WM_UNIT_ID" val="diagram20198129_1*i*80"/>
  <p:tag name="KSO_WM_TEMPLATE_CATEGORY" val="diagram"/>
  <p:tag name="KSO_WM_TEMPLATE_INDEX" val="20198129"/>
  <p:tag name="KSO_WM_UNIT_LAYERLEVEL" val="1"/>
  <p:tag name="KSO_WM_TAG_VERSION" val="1.0"/>
  <p:tag name="KSO_WM_BEAUTIFY_FLAG" val="#wm#"/>
  <p:tag name="KSO_WM_UNIT_ADJUSTLAYOUT_ID" val="364"/>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3"/>
  <p:tag name="KSO_WM_UNIT_ID" val="diagram20198129_1*i*93"/>
  <p:tag name="KSO_WM_TEMPLATE_CATEGORY" val="diagram"/>
  <p:tag name="KSO_WM_TEMPLATE_INDEX" val="20198129"/>
  <p:tag name="KSO_WM_UNIT_LAYERLEVEL" val="1"/>
  <p:tag name="KSO_WM_TAG_VERSION" val="1.0"/>
  <p:tag name="KSO_WM_BEAUTIFY_FLAG" val="#wm#"/>
  <p:tag name="KSO_WM_UNIT_ADJUSTLAYOUT_ID" val="365"/>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6"/>
  <p:tag name="KSO_WM_UNIT_ID" val="diagram20198129_1*i*106"/>
  <p:tag name="KSO_WM_TEMPLATE_CATEGORY" val="diagram"/>
  <p:tag name="KSO_WM_TEMPLATE_INDEX" val="20198129"/>
  <p:tag name="KSO_WM_UNIT_LAYERLEVEL" val="1"/>
  <p:tag name="KSO_WM_TAG_VERSION" val="1.0"/>
  <p:tag name="KSO_WM_BEAUTIFY_FLAG" val="#wm#"/>
  <p:tag name="KSO_WM_UNIT_ADJUSTLAYOUT_ID" val="366"/>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8129_1*i*12"/>
  <p:tag name="KSO_WM_TEMPLATE_CATEGORY" val="diagram"/>
  <p:tag name="KSO_WM_TEMPLATE_INDEX" val="20198129"/>
  <p:tag name="KSO_WM_UNIT_LAYERLEVEL" val="1"/>
  <p:tag name="KSO_WM_TAG_VERSION" val="1.0"/>
  <p:tag name="KSO_WM_BEAUTIFY_FLAG" val="#wm#"/>
  <p:tag name="KSO_WM_UNIT_ADJUSTLAYOUT_ID" val="367"/>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8129_1*i*24"/>
  <p:tag name="KSO_WM_TEMPLATE_CATEGORY" val="diagram"/>
  <p:tag name="KSO_WM_TEMPLATE_INDEX" val="20198129"/>
  <p:tag name="KSO_WM_UNIT_LAYERLEVEL" val="1"/>
  <p:tag name="KSO_WM_TAG_VERSION" val="1.0"/>
  <p:tag name="KSO_WM_BEAUTIFY_FLAG" val="#wm#"/>
  <p:tag name="KSO_WM_UNIT_ADJUSTLAYOUT_ID" val="368"/>
</p:tagLst>
</file>

<file path=ppt/tags/tag6.xml><?xml version="1.0" encoding="utf-8"?>
<p:tagLst xmlns:a="http://schemas.openxmlformats.org/drawingml/2006/main" xmlns:r="http://schemas.openxmlformats.org/officeDocument/2006/relationships" xmlns:p="http://schemas.openxmlformats.org/presentationml/2006/main">
  <p:tag name="KSO_WM_TEMPLATE_INDEX" val="20185304"/>
  <p:tag name="KSO_WM_TAG_VERSION" val="1.0"/>
  <p:tag name="KSO_WM_SLIDE_INDEX" val="3"/>
  <p:tag name="KSO_WM_SLIDE_ITEM_CNT" val="2"/>
  <p:tag name="KSO_WM_SLIDE_LAYOUT" val="a_f_b_d_w"/>
  <p:tag name="KSO_WM_SLIDE_LAYOUT_CNT" val="1_1_1_1_1"/>
  <p:tag name="KSO_WM_SLIDE_TYPE" val="text"/>
  <p:tag name="KSO_WM_SLIDE_SUBTYPE" val="picTxt"/>
  <p:tag name="KSO_WM_BEAUTIFY_FLAG" val="#wm#"/>
  <p:tag name="KSO_WM_SLIDE_POSITION" val="44*50"/>
  <p:tag name="KSO_WM_SLIDE_SIZE" val="887*420"/>
  <p:tag name="KSO_WM_TEMPLATE_CATEGORY" val="diagram"/>
  <p:tag name="KSO_WM_SLIDE_ID" val="diagram20185304_3"/>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8129_1*i*15"/>
  <p:tag name="KSO_WM_TEMPLATE_CATEGORY" val="diagram"/>
  <p:tag name="KSO_WM_TEMPLATE_INDEX" val="20198129"/>
  <p:tag name="KSO_WM_UNIT_LAYERLEVEL" val="1"/>
  <p:tag name="KSO_WM_TAG_VERSION" val="1.0"/>
  <p:tag name="KSO_WM_BEAUTIFY_FLAG" val="#wm#"/>
  <p:tag name="KSO_WM_UNIT_ADJUSTLAYOUT_ID" val="369"/>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8129_1*i*17"/>
  <p:tag name="KSO_WM_TEMPLATE_CATEGORY" val="diagram"/>
  <p:tag name="KSO_WM_TEMPLATE_INDEX" val="20198129"/>
  <p:tag name="KSO_WM_UNIT_LAYERLEVEL" val="1"/>
  <p:tag name="KSO_WM_TAG_VERSION" val="1.0"/>
  <p:tag name="KSO_WM_BEAUTIFY_FLAG" val="#wm#"/>
  <p:tag name="KSO_WM_UNIT_ADJUSTLAYOUT_ID" val="370"/>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8129_1*i*18"/>
  <p:tag name="KSO_WM_TEMPLATE_CATEGORY" val="diagram"/>
  <p:tag name="KSO_WM_TEMPLATE_INDEX" val="20198129"/>
  <p:tag name="KSO_WM_UNIT_LAYERLEVEL" val="1"/>
  <p:tag name="KSO_WM_TAG_VERSION" val="1.0"/>
  <p:tag name="KSO_WM_BEAUTIFY_FLAG" val="#wm#"/>
  <p:tag name="KSO_WM_UNIT_ADJUSTLAYOUT_ID" val="37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8129_1*i*19"/>
  <p:tag name="KSO_WM_TEMPLATE_CATEGORY" val="diagram"/>
  <p:tag name="KSO_WM_TEMPLATE_INDEX" val="20198129"/>
  <p:tag name="KSO_WM_UNIT_LAYERLEVEL" val="1"/>
  <p:tag name="KSO_WM_TAG_VERSION" val="1.0"/>
  <p:tag name="KSO_WM_BEAUTIFY_FLAG" val="#wm#"/>
  <p:tag name="KSO_WM_UNIT_ADJUSTLAYOUT_ID" val="372"/>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198129_1*i*20"/>
  <p:tag name="KSO_WM_TEMPLATE_CATEGORY" val="diagram"/>
  <p:tag name="KSO_WM_TEMPLATE_INDEX" val="20198129"/>
  <p:tag name="KSO_WM_UNIT_LAYERLEVEL" val="1"/>
  <p:tag name="KSO_WM_TAG_VERSION" val="1.0"/>
  <p:tag name="KSO_WM_BEAUTIFY_FLAG" val="#wm#"/>
  <p:tag name="KSO_WM_UNIT_ADJUSTLAYOUT_ID" val="373"/>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8129_1*i*22"/>
  <p:tag name="KSO_WM_TEMPLATE_CATEGORY" val="diagram"/>
  <p:tag name="KSO_WM_TEMPLATE_INDEX" val="20198129"/>
  <p:tag name="KSO_WM_UNIT_LAYERLEVEL" val="1"/>
  <p:tag name="KSO_WM_TAG_VERSION" val="1.0"/>
  <p:tag name="KSO_WM_BEAUTIFY_FLAG" val="#wm#"/>
  <p:tag name="KSO_WM_UNIT_ADJUSTLAYOUT_ID" val="354"/>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8129_1*i*23"/>
  <p:tag name="KSO_WM_TEMPLATE_CATEGORY" val="diagram"/>
  <p:tag name="KSO_WM_TEMPLATE_INDEX" val="20198129"/>
  <p:tag name="KSO_WM_UNIT_LAYERLEVEL" val="1"/>
  <p:tag name="KSO_WM_TAG_VERSION" val="1.0"/>
  <p:tag name="KSO_WM_BEAUTIFY_FLAG" val="#wm#"/>
  <p:tag name="KSO_WM_UNIT_ADJUSTLAYOUT_ID" val="355"/>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8129_1*i*25"/>
  <p:tag name="KSO_WM_TEMPLATE_CATEGORY" val="diagram"/>
  <p:tag name="KSO_WM_TEMPLATE_INDEX" val="20198129"/>
  <p:tag name="KSO_WM_UNIT_LAYERLEVEL" val="1"/>
  <p:tag name="KSO_WM_TAG_VERSION" val="1.0"/>
  <p:tag name="KSO_WM_BEAUTIFY_FLAG" val="#wm#"/>
  <p:tag name="KSO_WM_UNIT_ADJUSTLAYOUT_ID" val="356"/>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8129_1*i*26"/>
  <p:tag name="KSO_WM_TEMPLATE_CATEGORY" val="diagram"/>
  <p:tag name="KSO_WM_TEMPLATE_INDEX" val="20198129"/>
  <p:tag name="KSO_WM_UNIT_LAYERLEVEL" val="1"/>
  <p:tag name="KSO_WM_TAG_VERSION" val="1.0"/>
  <p:tag name="KSO_WM_BEAUTIFY_FLAG" val="#wm#"/>
  <p:tag name="KSO_WM_UNIT_ADJUSTLAYOUT_ID" val="357"/>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198129_1*i*28"/>
  <p:tag name="KSO_WM_TEMPLATE_CATEGORY" val="diagram"/>
  <p:tag name="KSO_WM_TEMPLATE_INDEX" val="20198129"/>
  <p:tag name="KSO_WM_UNIT_LAYERLEVEL" val="1"/>
  <p:tag name="KSO_WM_TAG_VERSION" val="1.0"/>
  <p:tag name="KSO_WM_BEAUTIFY_FLAG" val="#wm#"/>
  <p:tag name="KSO_WM_UNIT_ADJUSTLAYOUT_ID" val="358"/>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d"/>
  <p:tag name="KSO_WM_UNIT_INDEX" val="1"/>
  <p:tag name="KSO_WM_UNIT_ID" val="diagram20185304_3*d*1"/>
  <p:tag name="KSO_WM_UNIT_LAYERLEVEL" val="1"/>
  <p:tag name="KSO_WM_UNIT_VALUE" val="1047*1597"/>
  <p:tag name="KSO_WM_UNIT_HIGHLIGHT" val="0"/>
  <p:tag name="KSO_WM_UNIT_COMPATIBLE" val="0"/>
  <p:tag name="KSO_WM_UNIT_CLEAR" val="0"/>
  <p:tag name="KSO_WM_BEAUTIFY_FLAG" val="#wm#"/>
  <p:tag name="KSO_WM_TAG_VERSION" val="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198129_1*i*29"/>
  <p:tag name="KSO_WM_TEMPLATE_CATEGORY" val="diagram"/>
  <p:tag name="KSO_WM_TEMPLATE_INDEX" val="20198129"/>
  <p:tag name="KSO_WM_UNIT_LAYERLEVEL" val="1"/>
  <p:tag name="KSO_WM_TAG_VERSION" val="1.0"/>
  <p:tag name="KSO_WM_BEAUTIFY_FLAG" val="#wm#"/>
  <p:tag name="KSO_WM_UNIT_ADJUSTLAYOUT_ID" val="359"/>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198129_1*i*30"/>
  <p:tag name="KSO_WM_TEMPLATE_CATEGORY" val="diagram"/>
  <p:tag name="KSO_WM_TEMPLATE_INDEX" val="20198129"/>
  <p:tag name="KSO_WM_UNIT_LAYERLEVEL" val="1"/>
  <p:tag name="KSO_WM_TAG_VERSION" val="1.0"/>
  <p:tag name="KSO_WM_BEAUTIFY_FLAG" val="#wm#"/>
  <p:tag name="KSO_WM_UNIT_ADJUSTLAYOUT_ID" val="360"/>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198129_1*i*31"/>
  <p:tag name="KSO_WM_TEMPLATE_CATEGORY" val="diagram"/>
  <p:tag name="KSO_WM_TEMPLATE_INDEX" val="20198129"/>
  <p:tag name="KSO_WM_UNIT_LAYERLEVEL" val="1"/>
  <p:tag name="KSO_WM_TAG_VERSION" val="1.0"/>
  <p:tag name="KSO_WM_BEAUTIFY_FLAG" val="#wm#"/>
  <p:tag name="KSO_WM_UNIT_ADJUSTLAYOUT_ID" val="36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198129_1*i*33"/>
  <p:tag name="KSO_WM_TEMPLATE_CATEGORY" val="diagram"/>
  <p:tag name="KSO_WM_TEMPLATE_INDEX" val="20198129"/>
  <p:tag name="KSO_WM_UNIT_LAYERLEVEL" val="1"/>
  <p:tag name="KSO_WM_TAG_VERSION" val="1.0"/>
  <p:tag name="KSO_WM_BEAUTIFY_FLAG" val="#wm#"/>
  <p:tag name="KSO_WM_UNIT_ADJUSTLAYOUT_ID" val="36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198129_1*i*34"/>
  <p:tag name="KSO_WM_TEMPLATE_CATEGORY" val="diagram"/>
  <p:tag name="KSO_WM_TEMPLATE_INDEX" val="20198129"/>
  <p:tag name="KSO_WM_UNIT_LAYERLEVEL" val="1"/>
  <p:tag name="KSO_WM_TAG_VERSION" val="1.0"/>
  <p:tag name="KSO_WM_BEAUTIFY_FLAG" val="#wm#"/>
  <p:tag name="KSO_WM_UNIT_ADJUSTLAYOUT_ID" val="363"/>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198129_1*i*35"/>
  <p:tag name="KSO_WM_TEMPLATE_CATEGORY" val="diagram"/>
  <p:tag name="KSO_WM_TEMPLATE_INDEX" val="20198129"/>
  <p:tag name="KSO_WM_UNIT_LAYERLEVEL" val="1"/>
  <p:tag name="KSO_WM_TAG_VERSION" val="1.0"/>
  <p:tag name="KSO_WM_BEAUTIFY_FLAG" val="#wm#"/>
  <p:tag name="KSO_WM_UNIT_ADJUSTLAYOUT_ID" val="344"/>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198129_1*i*37"/>
  <p:tag name="KSO_WM_TEMPLATE_CATEGORY" val="diagram"/>
  <p:tag name="KSO_WM_TEMPLATE_INDEX" val="20198129"/>
  <p:tag name="KSO_WM_UNIT_LAYERLEVEL" val="1"/>
  <p:tag name="KSO_WM_TAG_VERSION" val="1.0"/>
  <p:tag name="KSO_WM_BEAUTIFY_FLAG" val="#wm#"/>
  <p:tag name="KSO_WM_UNIT_ADJUSTLAYOUT_ID" val="345"/>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198129_1*i*38"/>
  <p:tag name="KSO_WM_TEMPLATE_CATEGORY" val="diagram"/>
  <p:tag name="KSO_WM_TEMPLATE_INDEX" val="20198129"/>
  <p:tag name="KSO_WM_UNIT_LAYERLEVEL" val="1"/>
  <p:tag name="KSO_WM_TAG_VERSION" val="1.0"/>
  <p:tag name="KSO_WM_BEAUTIFY_FLAG" val="#wm#"/>
  <p:tag name="KSO_WM_UNIT_ADJUSTLAYOUT_ID" val="346"/>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9"/>
  <p:tag name="KSO_WM_UNIT_ID" val="diagram20198129_1*i*39"/>
  <p:tag name="KSO_WM_TEMPLATE_CATEGORY" val="diagram"/>
  <p:tag name="KSO_WM_TEMPLATE_INDEX" val="20198129"/>
  <p:tag name="KSO_WM_UNIT_LAYERLEVEL" val="1"/>
  <p:tag name="KSO_WM_TAG_VERSION" val="1.0"/>
  <p:tag name="KSO_WM_BEAUTIFY_FLAG" val="#wm#"/>
  <p:tag name="KSO_WM_UNIT_ADJUSTLAYOUT_ID" val="347"/>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1"/>
  <p:tag name="KSO_WM_UNIT_ID" val="diagram20198129_1*i*41"/>
  <p:tag name="KSO_WM_TEMPLATE_CATEGORY" val="diagram"/>
  <p:tag name="KSO_WM_TEMPLATE_INDEX" val="20198129"/>
  <p:tag name="KSO_WM_UNIT_LAYERLEVEL" val="1"/>
  <p:tag name="KSO_WM_TAG_VERSION" val="1.0"/>
  <p:tag name="KSO_WM_BEAUTIFY_FLAG" val="#wm#"/>
  <p:tag name="KSO_WM_UNIT_ADJUSTLAYOUT_ID" val="348"/>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f"/>
  <p:tag name="KSO_WM_UNIT_INDEX" val="1"/>
  <p:tag name="KSO_WM_UNIT_ID" val="diagram20185304_3*f*1"/>
  <p:tag name="KSO_WM_UNIT_LAYERLEVEL" val="1"/>
  <p:tag name="KSO_WM_UNIT_VALUE" val="403"/>
  <p:tag name="KSO_WM_UNIT_HIGHLIGHT" val="0"/>
  <p:tag name="KSO_WM_UNIT_COMPATIBLE" val="0"/>
  <p:tag name="KSO_WM_UNIT_CLEAR" val="0"/>
  <p:tag name="KSO_WM_BEAUTIFY_FLAG" val="#wm#"/>
  <p:tag name="KSO_WM_TAG_VERSION" val="1.0"/>
  <p:tag name="KSO_WM_UNIT_PRESET_TEXT" val="describe your contents lorem ipsum dolor sit amet, consectetur adipisicing elit, sed do eiusmod tempor incididunt ut labore et dolore magna aliqua. ut enim ad minim veniam, quis nostrud exercitation ullamco laboris nisi ut aliquip ex ea commodo consequat. &#10;&#10;lorem ipsum dolor sit amet, consectetur adipisicing elit, sed do eiusmod tempor incididunt ut labore et dolore magna aliqua. lorem ipsum dolor sit amet, consectetur adipisicing elit, sed do eiusmod tempor incididunt ut labore et dolore magna aliqua. ut enim ad minim.&#10;&#10; quis nostrud exercitation ullamco laboris nisi ut aliquip ex ea commodo consequat. lorem ipsum dolor sit amet lorem ipsum dolor sit amet, consectetur adipisicing elit, sed do eiusmod tempor incididunt ut labore et."/>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2"/>
  <p:tag name="KSO_WM_UNIT_ID" val="diagram20198129_1*i*42"/>
  <p:tag name="KSO_WM_TEMPLATE_CATEGORY" val="diagram"/>
  <p:tag name="KSO_WM_TEMPLATE_INDEX" val="20198129"/>
  <p:tag name="KSO_WM_UNIT_LAYERLEVEL" val="1"/>
  <p:tag name="KSO_WM_TAG_VERSION" val="1.0"/>
  <p:tag name="KSO_WM_BEAUTIFY_FLAG" val="#wm#"/>
  <p:tag name="KSO_WM_UNIT_ADJUSTLAYOUT_ID" val="349"/>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4"/>
  <p:tag name="KSO_WM_UNIT_ID" val="diagram20198129_1*i*44"/>
  <p:tag name="KSO_WM_TEMPLATE_CATEGORY" val="diagram"/>
  <p:tag name="KSO_WM_TEMPLATE_INDEX" val="20198129"/>
  <p:tag name="KSO_WM_UNIT_LAYERLEVEL" val="1"/>
  <p:tag name="KSO_WM_TAG_VERSION" val="1.0"/>
  <p:tag name="KSO_WM_BEAUTIFY_FLAG" val="#wm#"/>
  <p:tag name="KSO_WM_UNIT_ADJUSTLAYOUT_ID" val="350"/>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5"/>
  <p:tag name="KSO_WM_UNIT_ID" val="diagram20198129_1*i*45"/>
  <p:tag name="KSO_WM_TEMPLATE_CATEGORY" val="diagram"/>
  <p:tag name="KSO_WM_TEMPLATE_INDEX" val="20198129"/>
  <p:tag name="KSO_WM_UNIT_LAYERLEVEL" val="1"/>
  <p:tag name="KSO_WM_TAG_VERSION" val="1.0"/>
  <p:tag name="KSO_WM_BEAUTIFY_FLAG" val="#wm#"/>
  <p:tag name="KSO_WM_UNIT_ADJUSTLAYOUT_ID" val="35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6"/>
  <p:tag name="KSO_WM_UNIT_ID" val="diagram20198129_1*i*46"/>
  <p:tag name="KSO_WM_TEMPLATE_CATEGORY" val="diagram"/>
  <p:tag name="KSO_WM_TEMPLATE_INDEX" val="20198129"/>
  <p:tag name="KSO_WM_UNIT_LAYERLEVEL" val="1"/>
  <p:tag name="KSO_WM_TAG_VERSION" val="1.0"/>
  <p:tag name="KSO_WM_BEAUTIFY_FLAG" val="#wm#"/>
  <p:tag name="KSO_WM_UNIT_ADJUSTLAYOUT_ID" val="352"/>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7"/>
  <p:tag name="KSO_WM_UNIT_ID" val="diagram20198129_1*i*47"/>
  <p:tag name="KSO_WM_TEMPLATE_CATEGORY" val="diagram"/>
  <p:tag name="KSO_WM_TEMPLATE_INDEX" val="20198129"/>
  <p:tag name="KSO_WM_UNIT_LAYERLEVEL" val="1"/>
  <p:tag name="KSO_WM_TAG_VERSION" val="1.0"/>
  <p:tag name="KSO_WM_BEAUTIFY_FLAG" val="#wm#"/>
  <p:tag name="KSO_WM_UNIT_ADJUSTLAYOUT_ID" val="353"/>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9"/>
  <p:tag name="KSO_WM_UNIT_ID" val="diagram20198129_1*i*49"/>
  <p:tag name="KSO_WM_TEMPLATE_CATEGORY" val="diagram"/>
  <p:tag name="KSO_WM_TEMPLATE_INDEX" val="20198129"/>
  <p:tag name="KSO_WM_UNIT_LAYERLEVEL" val="1"/>
  <p:tag name="KSO_WM_TAG_VERSION" val="1.0"/>
  <p:tag name="KSO_WM_BEAUTIFY_FLAG" val="#wm#"/>
  <p:tag name="KSO_WM_UNIT_ADJUSTLAYOUT_ID" val="334"/>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0"/>
  <p:tag name="KSO_WM_UNIT_ID" val="diagram20198129_1*i*50"/>
  <p:tag name="KSO_WM_TEMPLATE_CATEGORY" val="diagram"/>
  <p:tag name="KSO_WM_TEMPLATE_INDEX" val="20198129"/>
  <p:tag name="KSO_WM_UNIT_LAYERLEVEL" val="1"/>
  <p:tag name="KSO_WM_TAG_VERSION" val="1.0"/>
  <p:tag name="KSO_WM_BEAUTIFY_FLAG" val="#wm#"/>
  <p:tag name="KSO_WM_UNIT_ADJUSTLAYOUT_ID" val="335"/>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1"/>
  <p:tag name="KSO_WM_UNIT_ID" val="diagram20198129_1*i*51"/>
  <p:tag name="KSO_WM_TEMPLATE_CATEGORY" val="diagram"/>
  <p:tag name="KSO_WM_TEMPLATE_INDEX" val="20198129"/>
  <p:tag name="KSO_WM_UNIT_LAYERLEVEL" val="1"/>
  <p:tag name="KSO_WM_TAG_VERSION" val="1.0"/>
  <p:tag name="KSO_WM_BEAUTIFY_FLAG" val="#wm#"/>
  <p:tag name="KSO_WM_UNIT_ADJUSTLAYOUT_ID" val="336"/>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2"/>
  <p:tag name="KSO_WM_UNIT_ID" val="diagram20198129_1*i*52"/>
  <p:tag name="KSO_WM_TEMPLATE_CATEGORY" val="diagram"/>
  <p:tag name="KSO_WM_TEMPLATE_INDEX" val="20198129"/>
  <p:tag name="KSO_WM_UNIT_LAYERLEVEL" val="1"/>
  <p:tag name="KSO_WM_TAG_VERSION" val="1.0"/>
  <p:tag name="KSO_WM_BEAUTIFY_FLAG" val="#wm#"/>
  <p:tag name="KSO_WM_UNIT_ADJUSTLAYOUT_ID" val="337"/>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5"/>
  <p:tag name="KSO_WM_UNIT_ID" val="diagram20198129_1*i*55"/>
  <p:tag name="KSO_WM_TEMPLATE_CATEGORY" val="diagram"/>
  <p:tag name="KSO_WM_TEMPLATE_INDEX" val="20198129"/>
  <p:tag name="KSO_WM_UNIT_LAYERLEVEL" val="1"/>
  <p:tag name="KSO_WM_TAG_VERSION" val="1.0"/>
  <p:tag name="KSO_WM_BEAUTIFY_FLAG" val="#wm#"/>
  <p:tag name="KSO_WM_UNIT_ADJUSTLAYOUT_ID" val="338"/>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2"/>
  <p:tag name="KSO_WM_TEMPLATE_CATEGORY" val="diagram"/>
  <p:tag name="KSO_WM_TEMPLATE_INDEX" val="20185304"/>
  <p:tag name="KSO_WM_UNIT_INDEX" val="2"/>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6"/>
  <p:tag name="KSO_WM_UNIT_ID" val="diagram20198129_1*i*56"/>
  <p:tag name="KSO_WM_TEMPLATE_CATEGORY" val="diagram"/>
  <p:tag name="KSO_WM_TEMPLATE_INDEX" val="20198129"/>
  <p:tag name="KSO_WM_UNIT_LAYERLEVEL" val="1"/>
  <p:tag name="KSO_WM_TAG_VERSION" val="1.0"/>
  <p:tag name="KSO_WM_BEAUTIFY_FLAG" val="#wm#"/>
  <p:tag name="KSO_WM_UNIT_ADJUSTLAYOUT_ID" val="339"/>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7"/>
  <p:tag name="KSO_WM_UNIT_ID" val="diagram20198129_1*i*57"/>
  <p:tag name="KSO_WM_TEMPLATE_CATEGORY" val="diagram"/>
  <p:tag name="KSO_WM_TEMPLATE_INDEX" val="20198129"/>
  <p:tag name="KSO_WM_UNIT_LAYERLEVEL" val="1"/>
  <p:tag name="KSO_WM_TAG_VERSION" val="1.0"/>
  <p:tag name="KSO_WM_BEAUTIFY_FLAG" val="#wm#"/>
  <p:tag name="KSO_WM_UNIT_ADJUSTLAYOUT_ID" val="340"/>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8"/>
  <p:tag name="KSO_WM_UNIT_ID" val="diagram20198129_1*i*58"/>
  <p:tag name="KSO_WM_TEMPLATE_CATEGORY" val="diagram"/>
  <p:tag name="KSO_WM_TEMPLATE_INDEX" val="20198129"/>
  <p:tag name="KSO_WM_UNIT_LAYERLEVEL" val="1"/>
  <p:tag name="KSO_WM_TAG_VERSION" val="1.0"/>
  <p:tag name="KSO_WM_BEAUTIFY_FLAG" val="#wm#"/>
  <p:tag name="KSO_WM_UNIT_ADJUSTLAYOUT_ID" val="341"/>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9"/>
  <p:tag name="KSO_WM_UNIT_ID" val="diagram20198129_1*i*59"/>
  <p:tag name="KSO_WM_TEMPLATE_CATEGORY" val="diagram"/>
  <p:tag name="KSO_WM_TEMPLATE_INDEX" val="20198129"/>
  <p:tag name="KSO_WM_UNIT_LAYERLEVEL" val="1"/>
  <p:tag name="KSO_WM_TAG_VERSION" val="1.0"/>
  <p:tag name="KSO_WM_BEAUTIFY_FLAG" val="#wm#"/>
  <p:tag name="KSO_WM_UNIT_ADJUSTLAYOUT_ID" val="34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1"/>
  <p:tag name="KSO_WM_UNIT_ID" val="diagram20198129_1*i*61"/>
  <p:tag name="KSO_WM_TEMPLATE_CATEGORY" val="diagram"/>
  <p:tag name="KSO_WM_TEMPLATE_INDEX" val="20198129"/>
  <p:tag name="KSO_WM_UNIT_LAYERLEVEL" val="1"/>
  <p:tag name="KSO_WM_TAG_VERSION" val="1.0"/>
  <p:tag name="KSO_WM_BEAUTIFY_FLAG" val="#wm#"/>
  <p:tag name="KSO_WM_UNIT_ADJUSTLAYOUT_ID" val="343"/>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2"/>
  <p:tag name="KSO_WM_UNIT_ID" val="diagram20198129_1*i*62"/>
  <p:tag name="KSO_WM_TEMPLATE_CATEGORY" val="diagram"/>
  <p:tag name="KSO_WM_TEMPLATE_INDEX" val="20198129"/>
  <p:tag name="KSO_WM_UNIT_LAYERLEVEL" val="1"/>
  <p:tag name="KSO_WM_TAG_VERSION" val="1.0"/>
  <p:tag name="KSO_WM_BEAUTIFY_FLAG" val="#wm#"/>
  <p:tag name="KSO_WM_UNIT_ADJUSTLAYOUT_ID" val="324"/>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3"/>
  <p:tag name="KSO_WM_UNIT_ID" val="diagram20198129_1*i*63"/>
  <p:tag name="KSO_WM_TEMPLATE_CATEGORY" val="diagram"/>
  <p:tag name="KSO_WM_TEMPLATE_INDEX" val="20198129"/>
  <p:tag name="KSO_WM_UNIT_LAYERLEVEL" val="1"/>
  <p:tag name="KSO_WM_TAG_VERSION" val="1.0"/>
  <p:tag name="KSO_WM_BEAUTIFY_FLAG" val="#wm#"/>
  <p:tag name="KSO_WM_UNIT_ADJUSTLAYOUT_ID" val="325"/>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4"/>
  <p:tag name="KSO_WM_UNIT_ID" val="diagram20198129_1*i*64"/>
  <p:tag name="KSO_WM_TEMPLATE_CATEGORY" val="diagram"/>
  <p:tag name="KSO_WM_TEMPLATE_INDEX" val="20198129"/>
  <p:tag name="KSO_WM_UNIT_LAYERLEVEL" val="1"/>
  <p:tag name="KSO_WM_TAG_VERSION" val="1.0"/>
  <p:tag name="KSO_WM_BEAUTIFY_FLAG" val="#wm#"/>
  <p:tag name="KSO_WM_UNIT_ADJUSTLAYOUT_ID" val="326"/>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6"/>
  <p:tag name="KSO_WM_UNIT_ID" val="diagram20198129_1*i*66"/>
  <p:tag name="KSO_WM_TEMPLATE_CATEGORY" val="diagram"/>
  <p:tag name="KSO_WM_TEMPLATE_INDEX" val="20198129"/>
  <p:tag name="KSO_WM_UNIT_LAYERLEVEL" val="1"/>
  <p:tag name="KSO_WM_TAG_VERSION" val="1.0"/>
  <p:tag name="KSO_WM_BEAUTIFY_FLAG" val="#wm#"/>
  <p:tag name="KSO_WM_UNIT_ADJUSTLAYOUT_ID" val="327"/>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8"/>
  <p:tag name="KSO_WM_UNIT_ID" val="diagram20198129_1*i*68"/>
  <p:tag name="KSO_WM_TEMPLATE_CATEGORY" val="diagram"/>
  <p:tag name="KSO_WM_TEMPLATE_INDEX" val="20198129"/>
  <p:tag name="KSO_WM_UNIT_LAYERLEVEL" val="1"/>
  <p:tag name="KSO_WM_TAG_VERSION" val="1.0"/>
  <p:tag name="KSO_WM_BEAUTIFY_FLAG" val="#wm#"/>
  <p:tag name="KSO_WM_UNIT_ADJUSTLAYOUT_ID" val="32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3300</Words>
  <Application>Microsoft Office PowerPoint</Application>
  <PresentationFormat>宽屏</PresentationFormat>
  <Paragraphs>166</Paragraphs>
  <Slides>27</Slides>
  <Notes>21</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ITC Avant Garde Std Bk</vt:lpstr>
      <vt:lpstr>等线</vt:lpstr>
      <vt:lpstr>等线 Light</vt:lpstr>
      <vt:lpstr>黑体</vt:lpstr>
      <vt:lpstr>华文新魏</vt:lpstr>
      <vt:lpstr>宋体</vt:lpstr>
      <vt:lpstr>微软雅黑</vt:lpstr>
      <vt:lpstr>微软雅黑 Light</vt:lpstr>
      <vt:lpstr>张海山锐线体简</vt:lpstr>
      <vt:lpstr>Arial</vt:lpstr>
      <vt:lpstr>Calibri</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6</cp:revision>
  <dcterms:created xsi:type="dcterms:W3CDTF">2019-04-10T07:55:00Z</dcterms:created>
  <dcterms:modified xsi:type="dcterms:W3CDTF">2019-04-23T05:24:37Z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2052-11.1.0.8573</vt:lpwstr>
  </property>
</Properties>
</file>