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sldIdLst>
    <p:sldId id="338" r:id="rId2"/>
    <p:sldId id="341" r:id="rId3"/>
    <p:sldId id="257" r:id="rId4"/>
    <p:sldId id="367" r:id="rId5"/>
    <p:sldId id="361" r:id="rId6"/>
    <p:sldId id="372" r:id="rId7"/>
    <p:sldId id="373" r:id="rId8"/>
    <p:sldId id="374" r:id="rId9"/>
    <p:sldId id="375" r:id="rId10"/>
    <p:sldId id="376" r:id="rId11"/>
    <p:sldId id="377" r:id="rId12"/>
    <p:sldId id="378" r:id="rId13"/>
    <p:sldId id="410" r:id="rId14"/>
    <p:sldId id="379" r:id="rId15"/>
    <p:sldId id="380" r:id="rId16"/>
    <p:sldId id="381" r:id="rId17"/>
    <p:sldId id="382" r:id="rId18"/>
    <p:sldId id="383" r:id="rId19"/>
    <p:sldId id="384" r:id="rId20"/>
    <p:sldId id="385" r:id="rId21"/>
    <p:sldId id="386" r:id="rId22"/>
    <p:sldId id="387" r:id="rId23"/>
    <p:sldId id="388" r:id="rId24"/>
    <p:sldId id="389" r:id="rId25"/>
    <p:sldId id="408" r:id="rId26"/>
    <p:sldId id="390" r:id="rId27"/>
    <p:sldId id="391" r:id="rId28"/>
    <p:sldId id="392" r:id="rId29"/>
    <p:sldId id="393" r:id="rId30"/>
    <p:sldId id="394" r:id="rId31"/>
    <p:sldId id="395" r:id="rId32"/>
    <p:sldId id="396" r:id="rId33"/>
    <p:sldId id="397" r:id="rId34"/>
    <p:sldId id="398" r:id="rId35"/>
    <p:sldId id="399" r:id="rId36"/>
    <p:sldId id="400" r:id="rId37"/>
    <p:sldId id="401" r:id="rId38"/>
    <p:sldId id="402" r:id="rId39"/>
    <p:sldId id="403" r:id="rId40"/>
    <p:sldId id="409" r:id="rId41"/>
    <p:sldId id="404" r:id="rId42"/>
    <p:sldId id="405" r:id="rId43"/>
    <p:sldId id="406" r:id="rId44"/>
    <p:sldId id="337" r:id="rId4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39" autoAdjust="0"/>
    <p:restoredTop sz="94660"/>
  </p:normalViewPr>
  <p:slideViewPr>
    <p:cSldViewPr snapToGrid="0">
      <p:cViewPr>
        <p:scale>
          <a:sx n="75" d="100"/>
          <a:sy n="75" d="100"/>
        </p:scale>
        <p:origin x="-684" y="-3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4219EC-0019-4D28-818D-9AD87A6C9E01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04882B-F505-4641-B52D-0E33CEC6D3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3195120" y="4408272"/>
            <a:ext cx="529221" cy="529221"/>
            <a:chOff x="8179277" y="3748642"/>
            <a:chExt cx="1500028" cy="1500029"/>
          </a:xfrm>
          <a:effectLst/>
        </p:grpSpPr>
        <p:sp>
          <p:nvSpPr>
            <p:cNvPr id="10" name="椭圆 9"/>
            <p:cNvSpPr/>
            <p:nvPr/>
          </p:nvSpPr>
          <p:spPr>
            <a:xfrm>
              <a:off x="8179277" y="3748642"/>
              <a:ext cx="1500028" cy="150002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3200">
                <a:solidFill>
                  <a:schemeClr val="tx1"/>
                </a:solidFill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8605283" y="4234099"/>
              <a:ext cx="630396" cy="548323"/>
              <a:chOff x="11250613" y="919163"/>
              <a:chExt cx="573087" cy="498475"/>
            </a:xfrm>
          </p:grpSpPr>
          <p:sp>
            <p:nvSpPr>
              <p:cNvPr id="12" name="Freeform 193"/>
              <p:cNvSpPr/>
              <p:nvPr/>
            </p:nvSpPr>
            <p:spPr bwMode="auto">
              <a:xfrm>
                <a:off x="11250613" y="919163"/>
                <a:ext cx="573087" cy="498475"/>
              </a:xfrm>
              <a:custGeom>
                <a:avLst/>
                <a:gdLst>
                  <a:gd name="T0" fmla="*/ 0 w 248"/>
                  <a:gd name="T1" fmla="*/ 2147483646 h 216"/>
                  <a:gd name="T2" fmla="*/ 2147483646 w 248"/>
                  <a:gd name="T3" fmla="*/ 2147483646 h 216"/>
                  <a:gd name="T4" fmla="*/ 2147483646 w 248"/>
                  <a:gd name="T5" fmla="*/ 2147483646 h 216"/>
                  <a:gd name="T6" fmla="*/ 2147483646 w 248"/>
                  <a:gd name="T7" fmla="*/ 0 h 216"/>
                  <a:gd name="T8" fmla="*/ 2147483646 w 248"/>
                  <a:gd name="T9" fmla="*/ 2147483646 h 216"/>
                  <a:gd name="T10" fmla="*/ 2147483646 w 248"/>
                  <a:gd name="T11" fmla="*/ 0 h 216"/>
                  <a:gd name="T12" fmla="*/ 0 w 248"/>
                  <a:gd name="T13" fmla="*/ 2147483646 h 2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48" h="216">
                    <a:moveTo>
                      <a:pt x="0" y="64"/>
                    </a:moveTo>
                    <a:cubicBezTo>
                      <a:pt x="0" y="144"/>
                      <a:pt x="124" y="216"/>
                      <a:pt x="124" y="216"/>
                    </a:cubicBezTo>
                    <a:cubicBezTo>
                      <a:pt x="124" y="216"/>
                      <a:pt x="248" y="144"/>
                      <a:pt x="248" y="64"/>
                    </a:cubicBezTo>
                    <a:cubicBezTo>
                      <a:pt x="248" y="31"/>
                      <a:pt x="224" y="0"/>
                      <a:pt x="188" y="0"/>
                    </a:cubicBezTo>
                    <a:cubicBezTo>
                      <a:pt x="155" y="0"/>
                      <a:pt x="124" y="23"/>
                      <a:pt x="124" y="56"/>
                    </a:cubicBezTo>
                    <a:cubicBezTo>
                      <a:pt x="124" y="23"/>
                      <a:pt x="93" y="0"/>
                      <a:pt x="60" y="0"/>
                    </a:cubicBezTo>
                    <a:cubicBezTo>
                      <a:pt x="24" y="0"/>
                      <a:pt x="0" y="31"/>
                      <a:pt x="0" y="64"/>
                    </a:cubicBez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13" name="Freeform 194"/>
              <p:cNvSpPr/>
              <p:nvPr/>
            </p:nvSpPr>
            <p:spPr bwMode="auto">
              <a:xfrm>
                <a:off x="11676063" y="984250"/>
                <a:ext cx="87312" cy="92075"/>
              </a:xfrm>
              <a:custGeom>
                <a:avLst/>
                <a:gdLst>
                  <a:gd name="T0" fmla="*/ 2147483646 w 38"/>
                  <a:gd name="T1" fmla="*/ 2147483646 h 40"/>
                  <a:gd name="T2" fmla="*/ 0 w 38"/>
                  <a:gd name="T3" fmla="*/ 0 h 40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8" h="40">
                    <a:moveTo>
                      <a:pt x="38" y="40"/>
                    </a:moveTo>
                    <a:cubicBezTo>
                      <a:pt x="38" y="19"/>
                      <a:pt x="23" y="0"/>
                      <a:pt x="0" y="0"/>
                    </a:cubicBezTo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3200"/>
              </a:p>
            </p:txBody>
          </p:sp>
        </p:grpSp>
      </p:grpSp>
      <p:grpSp>
        <p:nvGrpSpPr>
          <p:cNvPr id="14" name="组合 13"/>
          <p:cNvGrpSpPr/>
          <p:nvPr userDrawn="1"/>
        </p:nvGrpSpPr>
        <p:grpSpPr>
          <a:xfrm>
            <a:off x="816887" y="4401043"/>
            <a:ext cx="529221" cy="529221"/>
            <a:chOff x="1682477" y="2278669"/>
            <a:chExt cx="1164618" cy="1164619"/>
          </a:xfrm>
          <a:effectLst/>
        </p:grpSpPr>
        <p:sp>
          <p:nvSpPr>
            <p:cNvPr id="15" name="椭圆 14"/>
            <p:cNvSpPr/>
            <p:nvPr/>
          </p:nvSpPr>
          <p:spPr>
            <a:xfrm>
              <a:off x="1682477" y="2278669"/>
              <a:ext cx="1164618" cy="116461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6400" dirty="0">
                <a:solidFill>
                  <a:schemeClr val="tx1"/>
                </a:solidFill>
                <a:latin typeface="Chelsea" panose="02000500000000000000" pitchFamily="2" charset="0"/>
              </a:endParaRPr>
            </a:p>
          </p:txBody>
        </p:sp>
        <p:sp>
          <p:nvSpPr>
            <p:cNvPr id="16" name="KSO_Shape"/>
            <p:cNvSpPr/>
            <p:nvPr/>
          </p:nvSpPr>
          <p:spPr bwMode="auto">
            <a:xfrm>
              <a:off x="1991148" y="2643393"/>
              <a:ext cx="499821" cy="465667"/>
            </a:xfrm>
            <a:custGeom>
              <a:avLst/>
              <a:gdLst>
                <a:gd name="T0" fmla="*/ 685899 w 2767013"/>
                <a:gd name="T1" fmla="*/ 1628140 h 2578100"/>
                <a:gd name="T2" fmla="*/ 814822 w 2767013"/>
                <a:gd name="T3" fmla="*/ 1673225 h 2578100"/>
                <a:gd name="T4" fmla="*/ 1062190 w 2767013"/>
                <a:gd name="T5" fmla="*/ 1516380 h 2578100"/>
                <a:gd name="T6" fmla="*/ 1081547 w 2767013"/>
                <a:gd name="T7" fmla="*/ 1274 h 2578100"/>
                <a:gd name="T8" fmla="*/ 1235742 w 2767013"/>
                <a:gd name="T9" fmla="*/ 89156 h 2578100"/>
                <a:gd name="T10" fmla="*/ 1326071 w 2767013"/>
                <a:gd name="T11" fmla="*/ 253047 h 2578100"/>
                <a:gd name="T12" fmla="*/ 1519456 w 2767013"/>
                <a:gd name="T13" fmla="*/ 439420 h 2578100"/>
                <a:gd name="T14" fmla="*/ 1614085 w 2767013"/>
                <a:gd name="T15" fmla="*/ 664210 h 2578100"/>
                <a:gd name="T16" fmla="*/ 1591856 w 2767013"/>
                <a:gd name="T17" fmla="*/ 958850 h 2578100"/>
                <a:gd name="T18" fmla="*/ 1395296 w 2767013"/>
                <a:gd name="T19" fmla="*/ 1286192 h 2578100"/>
                <a:gd name="T20" fmla="*/ 1116808 w 2767013"/>
                <a:gd name="T21" fmla="*/ 1571625 h 2578100"/>
                <a:gd name="T22" fmla="*/ 863407 w 2767013"/>
                <a:gd name="T23" fmla="*/ 1737678 h 2578100"/>
                <a:gd name="T24" fmla="*/ 940570 w 2767013"/>
                <a:gd name="T25" fmla="*/ 2122805 h 2578100"/>
                <a:gd name="T26" fmla="*/ 1091404 w 2767013"/>
                <a:gd name="T27" fmla="*/ 2375218 h 2578100"/>
                <a:gd name="T28" fmla="*/ 1303842 w 2767013"/>
                <a:gd name="T29" fmla="*/ 2498090 h 2578100"/>
                <a:gd name="T30" fmla="*/ 1476587 w 2767013"/>
                <a:gd name="T31" fmla="*/ 2471103 h 2578100"/>
                <a:gd name="T32" fmla="*/ 1605828 w 2767013"/>
                <a:gd name="T33" fmla="*/ 2357120 h 2578100"/>
                <a:gd name="T34" fmla="*/ 1764601 w 2767013"/>
                <a:gd name="T35" fmla="*/ 1958340 h 2578100"/>
                <a:gd name="T36" fmla="*/ 1892890 w 2767013"/>
                <a:gd name="T37" fmla="*/ 1682433 h 2578100"/>
                <a:gd name="T38" fmla="*/ 2061506 w 2767013"/>
                <a:gd name="T39" fmla="*/ 1567497 h 2578100"/>
                <a:gd name="T40" fmla="*/ 2208566 w 2767013"/>
                <a:gd name="T41" fmla="*/ 1484745 h 2578100"/>
                <a:gd name="T42" fmla="*/ 2435693 w 2767013"/>
                <a:gd name="T43" fmla="*/ 1370330 h 2578100"/>
                <a:gd name="T44" fmla="*/ 2674574 w 2767013"/>
                <a:gd name="T45" fmla="*/ 1462498 h 2578100"/>
                <a:gd name="T46" fmla="*/ 2766695 w 2767013"/>
                <a:gd name="T47" fmla="*/ 1701499 h 2578100"/>
                <a:gd name="T48" fmla="*/ 2652338 w 2767013"/>
                <a:gd name="T49" fmla="*/ 1928423 h 2578100"/>
                <a:gd name="T50" fmla="*/ 2403927 w 2767013"/>
                <a:gd name="T51" fmla="*/ 1996754 h 2578100"/>
                <a:gd name="T52" fmla="*/ 2190777 w 2767013"/>
                <a:gd name="T53" fmla="*/ 1861363 h 2578100"/>
                <a:gd name="T54" fmla="*/ 2137718 w 2767013"/>
                <a:gd name="T55" fmla="*/ 1635442 h 2578100"/>
                <a:gd name="T56" fmla="*/ 1985931 w 2767013"/>
                <a:gd name="T57" fmla="*/ 1698308 h 2578100"/>
                <a:gd name="T58" fmla="*/ 1849704 w 2767013"/>
                <a:gd name="T59" fmla="*/ 1946593 h 2578100"/>
                <a:gd name="T60" fmla="*/ 1683627 w 2767013"/>
                <a:gd name="T61" fmla="*/ 2382203 h 2578100"/>
                <a:gd name="T62" fmla="*/ 1542319 w 2767013"/>
                <a:gd name="T63" fmla="*/ 2526030 h 2578100"/>
                <a:gd name="T64" fmla="*/ 1334327 w 2767013"/>
                <a:gd name="T65" fmla="*/ 2578100 h 2578100"/>
                <a:gd name="T66" fmla="*/ 1178094 w 2767013"/>
                <a:gd name="T67" fmla="*/ 2540318 h 2578100"/>
                <a:gd name="T68" fmla="*/ 964386 w 2767013"/>
                <a:gd name="T69" fmla="*/ 2336483 h 2578100"/>
                <a:gd name="T70" fmla="*/ 805296 w 2767013"/>
                <a:gd name="T71" fmla="*/ 1978660 h 2578100"/>
                <a:gd name="T72" fmla="*/ 664306 w 2767013"/>
                <a:gd name="T73" fmla="*/ 1706245 h 2578100"/>
                <a:gd name="T74" fmla="*/ 335963 w 2767013"/>
                <a:gd name="T75" fmla="*/ 1411922 h 2578100"/>
                <a:gd name="T76" fmla="*/ 52713 w 2767013"/>
                <a:gd name="T77" fmla="*/ 977265 h 2578100"/>
                <a:gd name="T78" fmla="*/ 0 w 2767013"/>
                <a:gd name="T79" fmla="*/ 758190 h 2578100"/>
                <a:gd name="T80" fmla="*/ 59063 w 2767013"/>
                <a:gd name="T81" fmla="*/ 503237 h 2578100"/>
                <a:gd name="T82" fmla="*/ 192115 w 2767013"/>
                <a:gd name="T83" fmla="*/ 330200 h 2578100"/>
                <a:gd name="T84" fmla="*/ 291846 w 2767013"/>
                <a:gd name="T85" fmla="*/ 139292 h 2578100"/>
                <a:gd name="T86" fmla="*/ 425579 w 2767013"/>
                <a:gd name="T87" fmla="*/ 24440 h 2578100"/>
                <a:gd name="T88" fmla="*/ 606438 w 2767013"/>
                <a:gd name="T89" fmla="*/ 46331 h 2578100"/>
                <a:gd name="T90" fmla="*/ 708330 w 2767013"/>
                <a:gd name="T91" fmla="*/ 190690 h 2578100"/>
                <a:gd name="T92" fmla="*/ 668529 w 2767013"/>
                <a:gd name="T93" fmla="*/ 367093 h 2578100"/>
                <a:gd name="T94" fmla="*/ 514098 w 2767013"/>
                <a:gd name="T95" fmla="*/ 454343 h 2578100"/>
                <a:gd name="T96" fmla="*/ 342792 w 2767013"/>
                <a:gd name="T97" fmla="*/ 398503 h 2578100"/>
                <a:gd name="T98" fmla="*/ 190527 w 2767013"/>
                <a:gd name="T99" fmla="*/ 441642 h 2578100"/>
                <a:gd name="T100" fmla="*/ 96216 w 2767013"/>
                <a:gd name="T101" fmla="*/ 623887 h 2578100"/>
                <a:gd name="T102" fmla="*/ 93994 w 2767013"/>
                <a:gd name="T103" fmla="*/ 860425 h 2578100"/>
                <a:gd name="T104" fmla="*/ 213708 w 2767013"/>
                <a:gd name="T105" fmla="*/ 1118235 h 2578100"/>
                <a:gd name="T106" fmla="*/ 1476905 w 2767013"/>
                <a:gd name="T107" fmla="*/ 1029017 h 2578100"/>
                <a:gd name="T108" fmla="*/ 1548670 w 2767013"/>
                <a:gd name="T109" fmla="*/ 805180 h 2578100"/>
                <a:gd name="T110" fmla="*/ 1503896 w 2767013"/>
                <a:gd name="T111" fmla="*/ 573087 h 2578100"/>
                <a:gd name="T112" fmla="*/ 1387357 w 2767013"/>
                <a:gd name="T113" fmla="*/ 404177 h 2578100"/>
                <a:gd name="T114" fmla="*/ 1214802 w 2767013"/>
                <a:gd name="T115" fmla="*/ 377957 h 2578100"/>
                <a:gd name="T116" fmla="*/ 1047917 w 2767013"/>
                <a:gd name="T117" fmla="*/ 442595 h 2578100"/>
                <a:gd name="T118" fmla="*/ 888646 w 2767013"/>
                <a:gd name="T119" fmla="*/ 362354 h 2578100"/>
                <a:gd name="T120" fmla="*/ 840738 w 2767013"/>
                <a:gd name="T121" fmla="*/ 187864 h 2578100"/>
                <a:gd name="T122" fmla="*/ 935602 w 2767013"/>
                <a:gd name="T123" fmla="*/ 37891 h 2578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67013" h="2578100">
                  <a:moveTo>
                    <a:pt x="332788" y="1286192"/>
                  </a:moveTo>
                  <a:lnTo>
                    <a:pt x="352476" y="1310640"/>
                  </a:lnTo>
                  <a:lnTo>
                    <a:pt x="372799" y="1335087"/>
                  </a:lnTo>
                  <a:lnTo>
                    <a:pt x="392804" y="1358582"/>
                  </a:lnTo>
                  <a:lnTo>
                    <a:pt x="413444" y="1381760"/>
                  </a:lnTo>
                  <a:lnTo>
                    <a:pt x="433767" y="1404620"/>
                  </a:lnTo>
                  <a:lnTo>
                    <a:pt x="454408" y="1426527"/>
                  </a:lnTo>
                  <a:lnTo>
                    <a:pt x="475366" y="1448117"/>
                  </a:lnTo>
                  <a:lnTo>
                    <a:pt x="495689" y="1468437"/>
                  </a:lnTo>
                  <a:lnTo>
                    <a:pt x="522998" y="1495107"/>
                  </a:lnTo>
                  <a:lnTo>
                    <a:pt x="549354" y="1519555"/>
                  </a:lnTo>
                  <a:lnTo>
                    <a:pt x="574758" y="1542097"/>
                  </a:lnTo>
                  <a:lnTo>
                    <a:pt x="599209" y="1563052"/>
                  </a:lnTo>
                  <a:lnTo>
                    <a:pt x="622707" y="1581785"/>
                  </a:lnTo>
                  <a:lnTo>
                    <a:pt x="644935" y="1598930"/>
                  </a:lnTo>
                  <a:lnTo>
                    <a:pt x="666211" y="1614487"/>
                  </a:lnTo>
                  <a:lnTo>
                    <a:pt x="685899" y="1628140"/>
                  </a:lnTo>
                  <a:lnTo>
                    <a:pt x="704634" y="1639887"/>
                  </a:lnTo>
                  <a:lnTo>
                    <a:pt x="722416" y="1650047"/>
                  </a:lnTo>
                  <a:lnTo>
                    <a:pt x="730673" y="1654492"/>
                  </a:lnTo>
                  <a:lnTo>
                    <a:pt x="738611" y="1658620"/>
                  </a:lnTo>
                  <a:lnTo>
                    <a:pt x="745915" y="1662430"/>
                  </a:lnTo>
                  <a:lnTo>
                    <a:pt x="753218" y="1665287"/>
                  </a:lnTo>
                  <a:lnTo>
                    <a:pt x="760204" y="1668145"/>
                  </a:lnTo>
                  <a:lnTo>
                    <a:pt x="766555" y="1670685"/>
                  </a:lnTo>
                  <a:lnTo>
                    <a:pt x="772271" y="1672272"/>
                  </a:lnTo>
                  <a:lnTo>
                    <a:pt x="777987" y="1673860"/>
                  </a:lnTo>
                  <a:lnTo>
                    <a:pt x="783385" y="1674812"/>
                  </a:lnTo>
                  <a:lnTo>
                    <a:pt x="788466" y="1675765"/>
                  </a:lnTo>
                  <a:lnTo>
                    <a:pt x="792912" y="1676082"/>
                  </a:lnTo>
                  <a:lnTo>
                    <a:pt x="797040" y="1676082"/>
                  </a:lnTo>
                  <a:lnTo>
                    <a:pt x="801168" y="1675765"/>
                  </a:lnTo>
                  <a:lnTo>
                    <a:pt x="805296" y="1674812"/>
                  </a:lnTo>
                  <a:lnTo>
                    <a:pt x="814822" y="1673225"/>
                  </a:lnTo>
                  <a:lnTo>
                    <a:pt x="824666" y="1670367"/>
                  </a:lnTo>
                  <a:lnTo>
                    <a:pt x="835463" y="1666240"/>
                  </a:lnTo>
                  <a:lnTo>
                    <a:pt x="847212" y="1661477"/>
                  </a:lnTo>
                  <a:lnTo>
                    <a:pt x="859279" y="1656080"/>
                  </a:lnTo>
                  <a:lnTo>
                    <a:pt x="872298" y="1649730"/>
                  </a:lnTo>
                  <a:lnTo>
                    <a:pt x="885635" y="1642427"/>
                  </a:lnTo>
                  <a:lnTo>
                    <a:pt x="899607" y="1634490"/>
                  </a:lnTo>
                  <a:lnTo>
                    <a:pt x="913896" y="1625917"/>
                  </a:lnTo>
                  <a:lnTo>
                    <a:pt x="929139" y="1616392"/>
                  </a:lnTo>
                  <a:lnTo>
                    <a:pt x="944381" y="1606232"/>
                  </a:lnTo>
                  <a:lnTo>
                    <a:pt x="960258" y="1595437"/>
                  </a:lnTo>
                  <a:lnTo>
                    <a:pt x="976453" y="1583690"/>
                  </a:lnTo>
                  <a:lnTo>
                    <a:pt x="992965" y="1571307"/>
                  </a:lnTo>
                  <a:lnTo>
                    <a:pt x="1010113" y="1558290"/>
                  </a:lnTo>
                  <a:lnTo>
                    <a:pt x="1026943" y="1544955"/>
                  </a:lnTo>
                  <a:lnTo>
                    <a:pt x="1044408" y="1530985"/>
                  </a:lnTo>
                  <a:lnTo>
                    <a:pt x="1062190" y="1516380"/>
                  </a:lnTo>
                  <a:lnTo>
                    <a:pt x="1079655" y="1501140"/>
                  </a:lnTo>
                  <a:lnTo>
                    <a:pt x="1097755" y="1485265"/>
                  </a:lnTo>
                  <a:lnTo>
                    <a:pt x="1116173" y="1469072"/>
                  </a:lnTo>
                  <a:lnTo>
                    <a:pt x="1133956" y="1452562"/>
                  </a:lnTo>
                  <a:lnTo>
                    <a:pt x="1152056" y="1435735"/>
                  </a:lnTo>
                  <a:lnTo>
                    <a:pt x="1170473" y="1418272"/>
                  </a:lnTo>
                  <a:lnTo>
                    <a:pt x="1188573" y="1400492"/>
                  </a:lnTo>
                  <a:lnTo>
                    <a:pt x="1206674" y="1382077"/>
                  </a:lnTo>
                  <a:lnTo>
                    <a:pt x="1224774" y="1363345"/>
                  </a:lnTo>
                  <a:lnTo>
                    <a:pt x="1242556" y="1344930"/>
                  </a:lnTo>
                  <a:lnTo>
                    <a:pt x="1260339" y="1325245"/>
                  </a:lnTo>
                  <a:lnTo>
                    <a:pt x="1277486" y="1305877"/>
                  </a:lnTo>
                  <a:lnTo>
                    <a:pt x="1294951" y="1286192"/>
                  </a:lnTo>
                  <a:lnTo>
                    <a:pt x="332788" y="1286192"/>
                  </a:lnTo>
                  <a:close/>
                  <a:moveTo>
                    <a:pt x="1059021" y="0"/>
                  </a:moveTo>
                  <a:lnTo>
                    <a:pt x="1070443" y="318"/>
                  </a:lnTo>
                  <a:lnTo>
                    <a:pt x="1081547" y="1274"/>
                  </a:lnTo>
                  <a:lnTo>
                    <a:pt x="1092652" y="2547"/>
                  </a:lnTo>
                  <a:lnTo>
                    <a:pt x="1103439" y="4776"/>
                  </a:lnTo>
                  <a:lnTo>
                    <a:pt x="1114226" y="7323"/>
                  </a:lnTo>
                  <a:lnTo>
                    <a:pt x="1124696" y="10189"/>
                  </a:lnTo>
                  <a:lnTo>
                    <a:pt x="1134849" y="13692"/>
                  </a:lnTo>
                  <a:lnTo>
                    <a:pt x="1144684" y="17831"/>
                  </a:lnTo>
                  <a:lnTo>
                    <a:pt x="1154520" y="21970"/>
                  </a:lnTo>
                  <a:lnTo>
                    <a:pt x="1164038" y="26747"/>
                  </a:lnTo>
                  <a:lnTo>
                    <a:pt x="1173239" y="32160"/>
                  </a:lnTo>
                  <a:lnTo>
                    <a:pt x="1182123" y="37891"/>
                  </a:lnTo>
                  <a:lnTo>
                    <a:pt x="1190689" y="43941"/>
                  </a:lnTo>
                  <a:lnTo>
                    <a:pt x="1199255" y="50946"/>
                  </a:lnTo>
                  <a:lnTo>
                    <a:pt x="1207187" y="57633"/>
                  </a:lnTo>
                  <a:lnTo>
                    <a:pt x="1214802" y="64956"/>
                  </a:lnTo>
                  <a:lnTo>
                    <a:pt x="1222416" y="72598"/>
                  </a:lnTo>
                  <a:lnTo>
                    <a:pt x="1229079" y="80877"/>
                  </a:lnTo>
                  <a:lnTo>
                    <a:pt x="1235742" y="89156"/>
                  </a:lnTo>
                  <a:lnTo>
                    <a:pt x="1241770" y="97753"/>
                  </a:lnTo>
                  <a:lnTo>
                    <a:pt x="1247481" y="106668"/>
                  </a:lnTo>
                  <a:lnTo>
                    <a:pt x="1252874" y="116221"/>
                  </a:lnTo>
                  <a:lnTo>
                    <a:pt x="1257633" y="125455"/>
                  </a:lnTo>
                  <a:lnTo>
                    <a:pt x="1262392" y="135326"/>
                  </a:lnTo>
                  <a:lnTo>
                    <a:pt x="1266200" y="145515"/>
                  </a:lnTo>
                  <a:lnTo>
                    <a:pt x="1269372" y="155704"/>
                  </a:lnTo>
                  <a:lnTo>
                    <a:pt x="1272545" y="166212"/>
                  </a:lnTo>
                  <a:lnTo>
                    <a:pt x="1275083" y="176719"/>
                  </a:lnTo>
                  <a:lnTo>
                    <a:pt x="1276987" y="187864"/>
                  </a:lnTo>
                  <a:lnTo>
                    <a:pt x="1278573" y="198690"/>
                  </a:lnTo>
                  <a:lnTo>
                    <a:pt x="1279208" y="210153"/>
                  </a:lnTo>
                  <a:lnTo>
                    <a:pt x="1279525" y="221616"/>
                  </a:lnTo>
                  <a:lnTo>
                    <a:pt x="1279423" y="225313"/>
                  </a:lnTo>
                  <a:lnTo>
                    <a:pt x="1289553" y="230822"/>
                  </a:lnTo>
                  <a:lnTo>
                    <a:pt x="1307653" y="241617"/>
                  </a:lnTo>
                  <a:lnTo>
                    <a:pt x="1326071" y="253047"/>
                  </a:lnTo>
                  <a:lnTo>
                    <a:pt x="1344488" y="265430"/>
                  </a:lnTo>
                  <a:lnTo>
                    <a:pt x="1363224" y="278765"/>
                  </a:lnTo>
                  <a:lnTo>
                    <a:pt x="1381641" y="292735"/>
                  </a:lnTo>
                  <a:lnTo>
                    <a:pt x="1400059" y="307657"/>
                  </a:lnTo>
                  <a:lnTo>
                    <a:pt x="1418159" y="323532"/>
                  </a:lnTo>
                  <a:lnTo>
                    <a:pt x="1427050" y="331787"/>
                  </a:lnTo>
                  <a:lnTo>
                    <a:pt x="1436259" y="340360"/>
                  </a:lnTo>
                  <a:lnTo>
                    <a:pt x="1445150" y="349567"/>
                  </a:lnTo>
                  <a:lnTo>
                    <a:pt x="1453724" y="358457"/>
                  </a:lnTo>
                  <a:lnTo>
                    <a:pt x="1462298" y="367665"/>
                  </a:lnTo>
                  <a:lnTo>
                    <a:pt x="1471189" y="377190"/>
                  </a:lnTo>
                  <a:lnTo>
                    <a:pt x="1479763" y="386715"/>
                  </a:lnTo>
                  <a:lnTo>
                    <a:pt x="1488019" y="396875"/>
                  </a:lnTo>
                  <a:lnTo>
                    <a:pt x="1495958" y="407035"/>
                  </a:lnTo>
                  <a:lnTo>
                    <a:pt x="1504214" y="417512"/>
                  </a:lnTo>
                  <a:lnTo>
                    <a:pt x="1511517" y="428307"/>
                  </a:lnTo>
                  <a:lnTo>
                    <a:pt x="1519456" y="439420"/>
                  </a:lnTo>
                  <a:lnTo>
                    <a:pt x="1527077" y="450532"/>
                  </a:lnTo>
                  <a:lnTo>
                    <a:pt x="1534381" y="461962"/>
                  </a:lnTo>
                  <a:lnTo>
                    <a:pt x="1541367" y="473392"/>
                  </a:lnTo>
                  <a:lnTo>
                    <a:pt x="1548353" y="485775"/>
                  </a:lnTo>
                  <a:lnTo>
                    <a:pt x="1554704" y="497840"/>
                  </a:lnTo>
                  <a:lnTo>
                    <a:pt x="1561372" y="510222"/>
                  </a:lnTo>
                  <a:lnTo>
                    <a:pt x="1567405" y="523240"/>
                  </a:lnTo>
                  <a:lnTo>
                    <a:pt x="1573439" y="535940"/>
                  </a:lnTo>
                  <a:lnTo>
                    <a:pt x="1579155" y="548957"/>
                  </a:lnTo>
                  <a:lnTo>
                    <a:pt x="1584553" y="562610"/>
                  </a:lnTo>
                  <a:lnTo>
                    <a:pt x="1589634" y="576262"/>
                  </a:lnTo>
                  <a:lnTo>
                    <a:pt x="1594714" y="590232"/>
                  </a:lnTo>
                  <a:lnTo>
                    <a:pt x="1599160" y="604837"/>
                  </a:lnTo>
                  <a:lnTo>
                    <a:pt x="1603288" y="619125"/>
                  </a:lnTo>
                  <a:lnTo>
                    <a:pt x="1607416" y="634047"/>
                  </a:lnTo>
                  <a:lnTo>
                    <a:pt x="1610909" y="648970"/>
                  </a:lnTo>
                  <a:lnTo>
                    <a:pt x="1614085" y="664210"/>
                  </a:lnTo>
                  <a:lnTo>
                    <a:pt x="1617260" y="680085"/>
                  </a:lnTo>
                  <a:lnTo>
                    <a:pt x="1619800" y="695642"/>
                  </a:lnTo>
                  <a:lnTo>
                    <a:pt x="1622023" y="711835"/>
                  </a:lnTo>
                  <a:lnTo>
                    <a:pt x="1623928" y="728027"/>
                  </a:lnTo>
                  <a:lnTo>
                    <a:pt x="1625199" y="744537"/>
                  </a:lnTo>
                  <a:lnTo>
                    <a:pt x="1626469" y="761682"/>
                  </a:lnTo>
                  <a:lnTo>
                    <a:pt x="1627104" y="778827"/>
                  </a:lnTo>
                  <a:lnTo>
                    <a:pt x="1627104" y="795655"/>
                  </a:lnTo>
                  <a:lnTo>
                    <a:pt x="1626469" y="813117"/>
                  </a:lnTo>
                  <a:lnTo>
                    <a:pt x="1624564" y="830580"/>
                  </a:lnTo>
                  <a:lnTo>
                    <a:pt x="1622023" y="848360"/>
                  </a:lnTo>
                  <a:lnTo>
                    <a:pt x="1618848" y="866140"/>
                  </a:lnTo>
                  <a:lnTo>
                    <a:pt x="1615037" y="884555"/>
                  </a:lnTo>
                  <a:lnTo>
                    <a:pt x="1610274" y="902970"/>
                  </a:lnTo>
                  <a:lnTo>
                    <a:pt x="1604876" y="921702"/>
                  </a:lnTo>
                  <a:lnTo>
                    <a:pt x="1598842" y="940117"/>
                  </a:lnTo>
                  <a:lnTo>
                    <a:pt x="1591856" y="958850"/>
                  </a:lnTo>
                  <a:lnTo>
                    <a:pt x="1584553" y="977900"/>
                  </a:lnTo>
                  <a:lnTo>
                    <a:pt x="1576297" y="996950"/>
                  </a:lnTo>
                  <a:lnTo>
                    <a:pt x="1567723" y="1016635"/>
                  </a:lnTo>
                  <a:lnTo>
                    <a:pt x="1558832" y="1035685"/>
                  </a:lnTo>
                  <a:lnTo>
                    <a:pt x="1548670" y="1055052"/>
                  </a:lnTo>
                  <a:lnTo>
                    <a:pt x="1538509" y="1074420"/>
                  </a:lnTo>
                  <a:lnTo>
                    <a:pt x="1527395" y="1093787"/>
                  </a:lnTo>
                  <a:lnTo>
                    <a:pt x="1516280" y="1113155"/>
                  </a:lnTo>
                  <a:lnTo>
                    <a:pt x="1504531" y="1132522"/>
                  </a:lnTo>
                  <a:lnTo>
                    <a:pt x="1492147" y="1152207"/>
                  </a:lnTo>
                  <a:lnTo>
                    <a:pt x="1479445" y="1171575"/>
                  </a:lnTo>
                  <a:lnTo>
                    <a:pt x="1466426" y="1190625"/>
                  </a:lnTo>
                  <a:lnTo>
                    <a:pt x="1452771" y="1209992"/>
                  </a:lnTo>
                  <a:lnTo>
                    <a:pt x="1438799" y="1229042"/>
                  </a:lnTo>
                  <a:lnTo>
                    <a:pt x="1424510" y="1248410"/>
                  </a:lnTo>
                  <a:lnTo>
                    <a:pt x="1409903" y="1267142"/>
                  </a:lnTo>
                  <a:lnTo>
                    <a:pt x="1395296" y="1286192"/>
                  </a:lnTo>
                  <a:lnTo>
                    <a:pt x="1380054" y="1304925"/>
                  </a:lnTo>
                  <a:lnTo>
                    <a:pt x="1364494" y="1323340"/>
                  </a:lnTo>
                  <a:lnTo>
                    <a:pt x="1348616" y="1342072"/>
                  </a:lnTo>
                  <a:lnTo>
                    <a:pt x="1333057" y="1359852"/>
                  </a:lnTo>
                  <a:lnTo>
                    <a:pt x="1317179" y="1377950"/>
                  </a:lnTo>
                  <a:lnTo>
                    <a:pt x="1300667" y="1395730"/>
                  </a:lnTo>
                  <a:lnTo>
                    <a:pt x="1284472" y="1413192"/>
                  </a:lnTo>
                  <a:lnTo>
                    <a:pt x="1267960" y="1430337"/>
                  </a:lnTo>
                  <a:lnTo>
                    <a:pt x="1251448" y="1447482"/>
                  </a:lnTo>
                  <a:lnTo>
                    <a:pt x="1234300" y="1464310"/>
                  </a:lnTo>
                  <a:lnTo>
                    <a:pt x="1217788" y="1480820"/>
                  </a:lnTo>
                  <a:lnTo>
                    <a:pt x="1200958" y="1496695"/>
                  </a:lnTo>
                  <a:lnTo>
                    <a:pt x="1184128" y="1512252"/>
                  </a:lnTo>
                  <a:lnTo>
                    <a:pt x="1167298" y="1527810"/>
                  </a:lnTo>
                  <a:lnTo>
                    <a:pt x="1150150" y="1543050"/>
                  </a:lnTo>
                  <a:lnTo>
                    <a:pt x="1133638" y="1557655"/>
                  </a:lnTo>
                  <a:lnTo>
                    <a:pt x="1116808" y="1571625"/>
                  </a:lnTo>
                  <a:lnTo>
                    <a:pt x="1100296" y="1585595"/>
                  </a:lnTo>
                  <a:lnTo>
                    <a:pt x="1083783" y="1598930"/>
                  </a:lnTo>
                  <a:lnTo>
                    <a:pt x="1067271" y="1611947"/>
                  </a:lnTo>
                  <a:lnTo>
                    <a:pt x="1051076" y="1624647"/>
                  </a:lnTo>
                  <a:lnTo>
                    <a:pt x="1034881" y="1636395"/>
                  </a:lnTo>
                  <a:lnTo>
                    <a:pt x="1019004" y="1648142"/>
                  </a:lnTo>
                  <a:lnTo>
                    <a:pt x="1003444" y="1658937"/>
                  </a:lnTo>
                  <a:lnTo>
                    <a:pt x="988202" y="1669415"/>
                  </a:lnTo>
                  <a:lnTo>
                    <a:pt x="972960" y="1679575"/>
                  </a:lnTo>
                  <a:lnTo>
                    <a:pt x="957718" y="1688783"/>
                  </a:lnTo>
                  <a:lnTo>
                    <a:pt x="943428" y="1697990"/>
                  </a:lnTo>
                  <a:lnTo>
                    <a:pt x="929139" y="1706245"/>
                  </a:lnTo>
                  <a:lnTo>
                    <a:pt x="915167" y="1713865"/>
                  </a:lnTo>
                  <a:lnTo>
                    <a:pt x="901512" y="1720850"/>
                  </a:lnTo>
                  <a:lnTo>
                    <a:pt x="888493" y="1726883"/>
                  </a:lnTo>
                  <a:lnTo>
                    <a:pt x="875473" y="1732915"/>
                  </a:lnTo>
                  <a:lnTo>
                    <a:pt x="863407" y="1737678"/>
                  </a:lnTo>
                  <a:lnTo>
                    <a:pt x="851340" y="1742440"/>
                  </a:lnTo>
                  <a:lnTo>
                    <a:pt x="839908" y="1746250"/>
                  </a:lnTo>
                  <a:lnTo>
                    <a:pt x="829112" y="1749108"/>
                  </a:lnTo>
                  <a:lnTo>
                    <a:pt x="835145" y="1778953"/>
                  </a:lnTo>
                  <a:lnTo>
                    <a:pt x="839273" y="1797368"/>
                  </a:lnTo>
                  <a:lnTo>
                    <a:pt x="843719" y="1818323"/>
                  </a:lnTo>
                  <a:lnTo>
                    <a:pt x="849117" y="1841500"/>
                  </a:lnTo>
                  <a:lnTo>
                    <a:pt x="855468" y="1866265"/>
                  </a:lnTo>
                  <a:lnTo>
                    <a:pt x="862136" y="1892300"/>
                  </a:lnTo>
                  <a:lnTo>
                    <a:pt x="870075" y="1920558"/>
                  </a:lnTo>
                  <a:lnTo>
                    <a:pt x="878649" y="1949768"/>
                  </a:lnTo>
                  <a:lnTo>
                    <a:pt x="887858" y="1979930"/>
                  </a:lnTo>
                  <a:lnTo>
                    <a:pt x="898019" y="2010728"/>
                  </a:lnTo>
                  <a:lnTo>
                    <a:pt x="908816" y="2042478"/>
                  </a:lnTo>
                  <a:lnTo>
                    <a:pt x="920882" y="2074545"/>
                  </a:lnTo>
                  <a:lnTo>
                    <a:pt x="933902" y="2106613"/>
                  </a:lnTo>
                  <a:lnTo>
                    <a:pt x="940570" y="2122805"/>
                  </a:lnTo>
                  <a:lnTo>
                    <a:pt x="947556" y="2138998"/>
                  </a:lnTo>
                  <a:lnTo>
                    <a:pt x="954542" y="2155190"/>
                  </a:lnTo>
                  <a:lnTo>
                    <a:pt x="961846" y="2171383"/>
                  </a:lnTo>
                  <a:lnTo>
                    <a:pt x="969784" y="2187258"/>
                  </a:lnTo>
                  <a:lnTo>
                    <a:pt x="977723" y="2203133"/>
                  </a:lnTo>
                  <a:lnTo>
                    <a:pt x="985662" y="2219008"/>
                  </a:lnTo>
                  <a:lnTo>
                    <a:pt x="993918" y="2234565"/>
                  </a:lnTo>
                  <a:lnTo>
                    <a:pt x="1002492" y="2249805"/>
                  </a:lnTo>
                  <a:lnTo>
                    <a:pt x="1011383" y="2265045"/>
                  </a:lnTo>
                  <a:lnTo>
                    <a:pt x="1020274" y="2279650"/>
                  </a:lnTo>
                  <a:lnTo>
                    <a:pt x="1029801" y="2294573"/>
                  </a:lnTo>
                  <a:lnTo>
                    <a:pt x="1039327" y="2308860"/>
                  </a:lnTo>
                  <a:lnTo>
                    <a:pt x="1049488" y="2322830"/>
                  </a:lnTo>
                  <a:lnTo>
                    <a:pt x="1059650" y="2336483"/>
                  </a:lnTo>
                  <a:lnTo>
                    <a:pt x="1070129" y="2349818"/>
                  </a:lnTo>
                  <a:lnTo>
                    <a:pt x="1080608" y="2362835"/>
                  </a:lnTo>
                  <a:lnTo>
                    <a:pt x="1091404" y="2375218"/>
                  </a:lnTo>
                  <a:lnTo>
                    <a:pt x="1102518" y="2387283"/>
                  </a:lnTo>
                  <a:lnTo>
                    <a:pt x="1113950" y="2399030"/>
                  </a:lnTo>
                  <a:lnTo>
                    <a:pt x="1125699" y="2410143"/>
                  </a:lnTo>
                  <a:lnTo>
                    <a:pt x="1137766" y="2420620"/>
                  </a:lnTo>
                  <a:lnTo>
                    <a:pt x="1149833" y="2430780"/>
                  </a:lnTo>
                  <a:lnTo>
                    <a:pt x="1162535" y="2439988"/>
                  </a:lnTo>
                  <a:lnTo>
                    <a:pt x="1175554" y="2449195"/>
                  </a:lnTo>
                  <a:lnTo>
                    <a:pt x="1188256" y="2457450"/>
                  </a:lnTo>
                  <a:lnTo>
                    <a:pt x="1201593" y="2464753"/>
                  </a:lnTo>
                  <a:lnTo>
                    <a:pt x="1215565" y="2471738"/>
                  </a:lnTo>
                  <a:lnTo>
                    <a:pt x="1229219" y="2478088"/>
                  </a:lnTo>
                  <a:lnTo>
                    <a:pt x="1243826" y="2483485"/>
                  </a:lnTo>
                  <a:lnTo>
                    <a:pt x="1258116" y="2488565"/>
                  </a:lnTo>
                  <a:lnTo>
                    <a:pt x="1273358" y="2492693"/>
                  </a:lnTo>
                  <a:lnTo>
                    <a:pt x="1288283" y="2495868"/>
                  </a:lnTo>
                  <a:lnTo>
                    <a:pt x="1295904" y="2496820"/>
                  </a:lnTo>
                  <a:lnTo>
                    <a:pt x="1303842" y="2498090"/>
                  </a:lnTo>
                  <a:lnTo>
                    <a:pt x="1311781" y="2499043"/>
                  </a:lnTo>
                  <a:lnTo>
                    <a:pt x="1319720" y="2499678"/>
                  </a:lnTo>
                  <a:lnTo>
                    <a:pt x="1327658" y="2499995"/>
                  </a:lnTo>
                  <a:lnTo>
                    <a:pt x="1335597" y="2500630"/>
                  </a:lnTo>
                  <a:lnTo>
                    <a:pt x="1347981" y="2500630"/>
                  </a:lnTo>
                  <a:lnTo>
                    <a:pt x="1360048" y="2499678"/>
                  </a:lnTo>
                  <a:lnTo>
                    <a:pt x="1371797" y="2499043"/>
                  </a:lnTo>
                  <a:lnTo>
                    <a:pt x="1383229" y="2498090"/>
                  </a:lnTo>
                  <a:lnTo>
                    <a:pt x="1394660" y="2496185"/>
                  </a:lnTo>
                  <a:lnTo>
                    <a:pt x="1405457" y="2494280"/>
                  </a:lnTo>
                  <a:lnTo>
                    <a:pt x="1416254" y="2491740"/>
                  </a:lnTo>
                  <a:lnTo>
                    <a:pt x="1427050" y="2489200"/>
                  </a:lnTo>
                  <a:lnTo>
                    <a:pt x="1437529" y="2486343"/>
                  </a:lnTo>
                  <a:lnTo>
                    <a:pt x="1447691" y="2483168"/>
                  </a:lnTo>
                  <a:lnTo>
                    <a:pt x="1457217" y="2479358"/>
                  </a:lnTo>
                  <a:lnTo>
                    <a:pt x="1467061" y="2475230"/>
                  </a:lnTo>
                  <a:lnTo>
                    <a:pt x="1476587" y="2471103"/>
                  </a:lnTo>
                  <a:lnTo>
                    <a:pt x="1485479" y="2466658"/>
                  </a:lnTo>
                  <a:lnTo>
                    <a:pt x="1494370" y="2461578"/>
                  </a:lnTo>
                  <a:lnTo>
                    <a:pt x="1503261" y="2456498"/>
                  </a:lnTo>
                  <a:lnTo>
                    <a:pt x="1511517" y="2450783"/>
                  </a:lnTo>
                  <a:lnTo>
                    <a:pt x="1520409" y="2445068"/>
                  </a:lnTo>
                  <a:lnTo>
                    <a:pt x="1528347" y="2439353"/>
                  </a:lnTo>
                  <a:lnTo>
                    <a:pt x="1536286" y="2433003"/>
                  </a:lnTo>
                  <a:lnTo>
                    <a:pt x="1543907" y="2426335"/>
                  </a:lnTo>
                  <a:lnTo>
                    <a:pt x="1551528" y="2419668"/>
                  </a:lnTo>
                  <a:lnTo>
                    <a:pt x="1558832" y="2412365"/>
                  </a:lnTo>
                  <a:lnTo>
                    <a:pt x="1566135" y="2405063"/>
                  </a:lnTo>
                  <a:lnTo>
                    <a:pt x="1573121" y="2397760"/>
                  </a:lnTo>
                  <a:lnTo>
                    <a:pt x="1580107" y="2390140"/>
                  </a:lnTo>
                  <a:lnTo>
                    <a:pt x="1586776" y="2381885"/>
                  </a:lnTo>
                  <a:lnTo>
                    <a:pt x="1593444" y="2373948"/>
                  </a:lnTo>
                  <a:lnTo>
                    <a:pt x="1599478" y="2365375"/>
                  </a:lnTo>
                  <a:lnTo>
                    <a:pt x="1605828" y="2357120"/>
                  </a:lnTo>
                  <a:lnTo>
                    <a:pt x="1611544" y="2347913"/>
                  </a:lnTo>
                  <a:lnTo>
                    <a:pt x="1617895" y="2339023"/>
                  </a:lnTo>
                  <a:lnTo>
                    <a:pt x="1629327" y="2320608"/>
                  </a:lnTo>
                  <a:lnTo>
                    <a:pt x="1640123" y="2301558"/>
                  </a:lnTo>
                  <a:lnTo>
                    <a:pt x="1650285" y="2281873"/>
                  </a:lnTo>
                  <a:lnTo>
                    <a:pt x="1660129" y="2261870"/>
                  </a:lnTo>
                  <a:lnTo>
                    <a:pt x="1669655" y="2241233"/>
                  </a:lnTo>
                  <a:lnTo>
                    <a:pt x="1678546" y="2219960"/>
                  </a:lnTo>
                  <a:lnTo>
                    <a:pt x="1687120" y="2198370"/>
                  </a:lnTo>
                  <a:lnTo>
                    <a:pt x="1695376" y="2176463"/>
                  </a:lnTo>
                  <a:lnTo>
                    <a:pt x="1703315" y="2154555"/>
                  </a:lnTo>
                  <a:lnTo>
                    <a:pt x="1710936" y="2132330"/>
                  </a:lnTo>
                  <a:lnTo>
                    <a:pt x="1718557" y="2110105"/>
                  </a:lnTo>
                  <a:lnTo>
                    <a:pt x="1725543" y="2087245"/>
                  </a:lnTo>
                  <a:lnTo>
                    <a:pt x="1739833" y="2042478"/>
                  </a:lnTo>
                  <a:lnTo>
                    <a:pt x="1752852" y="1997393"/>
                  </a:lnTo>
                  <a:lnTo>
                    <a:pt x="1764601" y="1958340"/>
                  </a:lnTo>
                  <a:lnTo>
                    <a:pt x="1776350" y="1920240"/>
                  </a:lnTo>
                  <a:lnTo>
                    <a:pt x="1788100" y="1883093"/>
                  </a:lnTo>
                  <a:lnTo>
                    <a:pt x="1794450" y="1864995"/>
                  </a:lnTo>
                  <a:lnTo>
                    <a:pt x="1800802" y="1847850"/>
                  </a:lnTo>
                  <a:lnTo>
                    <a:pt x="1806835" y="1830705"/>
                  </a:lnTo>
                  <a:lnTo>
                    <a:pt x="1813821" y="1814195"/>
                  </a:lnTo>
                  <a:lnTo>
                    <a:pt x="1820172" y="1798320"/>
                  </a:lnTo>
                  <a:lnTo>
                    <a:pt x="1827475" y="1783080"/>
                  </a:lnTo>
                  <a:lnTo>
                    <a:pt x="1834461" y="1768475"/>
                  </a:lnTo>
                  <a:lnTo>
                    <a:pt x="1842082" y="1754505"/>
                  </a:lnTo>
                  <a:lnTo>
                    <a:pt x="1849704" y="1741170"/>
                  </a:lnTo>
                  <a:lnTo>
                    <a:pt x="1857960" y="1728470"/>
                  </a:lnTo>
                  <a:lnTo>
                    <a:pt x="1864946" y="1718628"/>
                  </a:lnTo>
                  <a:lnTo>
                    <a:pt x="1871614" y="1709103"/>
                  </a:lnTo>
                  <a:lnTo>
                    <a:pt x="1878918" y="1699578"/>
                  </a:lnTo>
                  <a:lnTo>
                    <a:pt x="1885586" y="1691005"/>
                  </a:lnTo>
                  <a:lnTo>
                    <a:pt x="1892890" y="1682433"/>
                  </a:lnTo>
                  <a:lnTo>
                    <a:pt x="1899558" y="1674495"/>
                  </a:lnTo>
                  <a:lnTo>
                    <a:pt x="1906862" y="1666557"/>
                  </a:lnTo>
                  <a:lnTo>
                    <a:pt x="1914165" y="1659572"/>
                  </a:lnTo>
                  <a:lnTo>
                    <a:pt x="1920834" y="1652270"/>
                  </a:lnTo>
                  <a:lnTo>
                    <a:pt x="1928137" y="1645285"/>
                  </a:lnTo>
                  <a:lnTo>
                    <a:pt x="1935441" y="1638935"/>
                  </a:lnTo>
                  <a:lnTo>
                    <a:pt x="1942109" y="1632902"/>
                  </a:lnTo>
                  <a:lnTo>
                    <a:pt x="1949413" y="1627187"/>
                  </a:lnTo>
                  <a:lnTo>
                    <a:pt x="1956081" y="1621790"/>
                  </a:lnTo>
                  <a:lnTo>
                    <a:pt x="1970053" y="1611312"/>
                  </a:lnTo>
                  <a:lnTo>
                    <a:pt x="1983708" y="1602105"/>
                  </a:lnTo>
                  <a:lnTo>
                    <a:pt x="1997680" y="1594485"/>
                  </a:lnTo>
                  <a:lnTo>
                    <a:pt x="2010699" y="1587182"/>
                  </a:lnTo>
                  <a:lnTo>
                    <a:pt x="2024036" y="1581150"/>
                  </a:lnTo>
                  <a:lnTo>
                    <a:pt x="2036738" y="1575752"/>
                  </a:lnTo>
                  <a:lnTo>
                    <a:pt x="2049440" y="1571307"/>
                  </a:lnTo>
                  <a:lnTo>
                    <a:pt x="2061506" y="1567497"/>
                  </a:lnTo>
                  <a:lnTo>
                    <a:pt x="2073256" y="1564640"/>
                  </a:lnTo>
                  <a:lnTo>
                    <a:pt x="2085005" y="1562100"/>
                  </a:lnTo>
                  <a:lnTo>
                    <a:pt x="2096119" y="1560195"/>
                  </a:lnTo>
                  <a:lnTo>
                    <a:pt x="2106598" y="1559242"/>
                  </a:lnTo>
                  <a:lnTo>
                    <a:pt x="2116442" y="1557972"/>
                  </a:lnTo>
                  <a:lnTo>
                    <a:pt x="2125968" y="1557655"/>
                  </a:lnTo>
                  <a:lnTo>
                    <a:pt x="2134860" y="1557655"/>
                  </a:lnTo>
                  <a:lnTo>
                    <a:pt x="2143116" y="1557972"/>
                  </a:lnTo>
                  <a:lnTo>
                    <a:pt x="2150737" y="1558290"/>
                  </a:lnTo>
                  <a:lnTo>
                    <a:pt x="2157723" y="1559242"/>
                  </a:lnTo>
                  <a:lnTo>
                    <a:pt x="2162839" y="1559781"/>
                  </a:lnTo>
                  <a:lnTo>
                    <a:pt x="2167906" y="1548627"/>
                  </a:lnTo>
                  <a:lnTo>
                    <a:pt x="2174894" y="1534961"/>
                  </a:lnTo>
                  <a:lnTo>
                    <a:pt x="2182518" y="1521930"/>
                  </a:lnTo>
                  <a:lnTo>
                    <a:pt x="2190777" y="1508900"/>
                  </a:lnTo>
                  <a:lnTo>
                    <a:pt x="2199354" y="1496822"/>
                  </a:lnTo>
                  <a:lnTo>
                    <a:pt x="2208566" y="1484745"/>
                  </a:lnTo>
                  <a:lnTo>
                    <a:pt x="2218731" y="1473304"/>
                  </a:lnTo>
                  <a:lnTo>
                    <a:pt x="2229214" y="1462498"/>
                  </a:lnTo>
                  <a:lnTo>
                    <a:pt x="2240015" y="1452010"/>
                  </a:lnTo>
                  <a:lnTo>
                    <a:pt x="2251450" y="1442157"/>
                  </a:lnTo>
                  <a:lnTo>
                    <a:pt x="2263204" y="1432623"/>
                  </a:lnTo>
                  <a:lnTo>
                    <a:pt x="2275593" y="1424042"/>
                  </a:lnTo>
                  <a:lnTo>
                    <a:pt x="2288617" y="1415778"/>
                  </a:lnTo>
                  <a:lnTo>
                    <a:pt x="2301958" y="1408151"/>
                  </a:lnTo>
                  <a:lnTo>
                    <a:pt x="2315300" y="1401158"/>
                  </a:lnTo>
                  <a:lnTo>
                    <a:pt x="2329277" y="1394802"/>
                  </a:lnTo>
                  <a:lnTo>
                    <a:pt x="2343572" y="1389081"/>
                  </a:lnTo>
                  <a:lnTo>
                    <a:pt x="2358184" y="1383996"/>
                  </a:lnTo>
                  <a:lnTo>
                    <a:pt x="2373114" y="1380182"/>
                  </a:lnTo>
                  <a:lnTo>
                    <a:pt x="2388680" y="1376686"/>
                  </a:lnTo>
                  <a:lnTo>
                    <a:pt x="2403927" y="1373508"/>
                  </a:lnTo>
                  <a:lnTo>
                    <a:pt x="2419493" y="1371919"/>
                  </a:lnTo>
                  <a:lnTo>
                    <a:pt x="2435693" y="1370330"/>
                  </a:lnTo>
                  <a:lnTo>
                    <a:pt x="2451894" y="1370012"/>
                  </a:lnTo>
                  <a:lnTo>
                    <a:pt x="2468095" y="1370330"/>
                  </a:lnTo>
                  <a:lnTo>
                    <a:pt x="2484295" y="1371919"/>
                  </a:lnTo>
                  <a:lnTo>
                    <a:pt x="2499861" y="1373508"/>
                  </a:lnTo>
                  <a:lnTo>
                    <a:pt x="2515426" y="1376686"/>
                  </a:lnTo>
                  <a:lnTo>
                    <a:pt x="2530674" y="1380182"/>
                  </a:lnTo>
                  <a:lnTo>
                    <a:pt x="2545286" y="1383996"/>
                  </a:lnTo>
                  <a:lnTo>
                    <a:pt x="2560216" y="1389081"/>
                  </a:lnTo>
                  <a:lnTo>
                    <a:pt x="2574511" y="1394802"/>
                  </a:lnTo>
                  <a:lnTo>
                    <a:pt x="2588488" y="1401158"/>
                  </a:lnTo>
                  <a:lnTo>
                    <a:pt x="2601830" y="1408151"/>
                  </a:lnTo>
                  <a:lnTo>
                    <a:pt x="2615171" y="1415778"/>
                  </a:lnTo>
                  <a:lnTo>
                    <a:pt x="2628195" y="1424042"/>
                  </a:lnTo>
                  <a:lnTo>
                    <a:pt x="2640267" y="1432623"/>
                  </a:lnTo>
                  <a:lnTo>
                    <a:pt x="2652338" y="1442157"/>
                  </a:lnTo>
                  <a:lnTo>
                    <a:pt x="2663773" y="1452010"/>
                  </a:lnTo>
                  <a:lnTo>
                    <a:pt x="2674574" y="1462498"/>
                  </a:lnTo>
                  <a:lnTo>
                    <a:pt x="2685057" y="1473304"/>
                  </a:lnTo>
                  <a:lnTo>
                    <a:pt x="2694904" y="1484745"/>
                  </a:lnTo>
                  <a:lnTo>
                    <a:pt x="2704434" y="1496822"/>
                  </a:lnTo>
                  <a:lnTo>
                    <a:pt x="2713011" y="1508900"/>
                  </a:lnTo>
                  <a:lnTo>
                    <a:pt x="2721270" y="1521930"/>
                  </a:lnTo>
                  <a:lnTo>
                    <a:pt x="2728894" y="1534961"/>
                  </a:lnTo>
                  <a:lnTo>
                    <a:pt x="2735565" y="1548627"/>
                  </a:lnTo>
                  <a:lnTo>
                    <a:pt x="2742236" y="1562611"/>
                  </a:lnTo>
                  <a:lnTo>
                    <a:pt x="2747953" y="1576913"/>
                  </a:lnTo>
                  <a:lnTo>
                    <a:pt x="2752718" y="1591533"/>
                  </a:lnTo>
                  <a:lnTo>
                    <a:pt x="2756848" y="1606471"/>
                  </a:lnTo>
                  <a:lnTo>
                    <a:pt x="2760660" y="1621726"/>
                  </a:lnTo>
                  <a:lnTo>
                    <a:pt x="2763519" y="1636981"/>
                  </a:lnTo>
                  <a:lnTo>
                    <a:pt x="2765107" y="1652872"/>
                  </a:lnTo>
                  <a:lnTo>
                    <a:pt x="2766695" y="1669081"/>
                  </a:lnTo>
                  <a:lnTo>
                    <a:pt x="2767013" y="1685290"/>
                  </a:lnTo>
                  <a:lnTo>
                    <a:pt x="2766695" y="1701499"/>
                  </a:lnTo>
                  <a:lnTo>
                    <a:pt x="2765107" y="1717390"/>
                  </a:lnTo>
                  <a:lnTo>
                    <a:pt x="2763519" y="1733281"/>
                  </a:lnTo>
                  <a:lnTo>
                    <a:pt x="2760660" y="1748854"/>
                  </a:lnTo>
                  <a:lnTo>
                    <a:pt x="2756848" y="1764110"/>
                  </a:lnTo>
                  <a:lnTo>
                    <a:pt x="2752718" y="1779047"/>
                  </a:lnTo>
                  <a:lnTo>
                    <a:pt x="2747953" y="1793667"/>
                  </a:lnTo>
                  <a:lnTo>
                    <a:pt x="2742236" y="1807969"/>
                  </a:lnTo>
                  <a:lnTo>
                    <a:pt x="2735565" y="1821635"/>
                  </a:lnTo>
                  <a:lnTo>
                    <a:pt x="2728894" y="1835619"/>
                  </a:lnTo>
                  <a:lnTo>
                    <a:pt x="2721270" y="1848650"/>
                  </a:lnTo>
                  <a:lnTo>
                    <a:pt x="2713011" y="1861363"/>
                  </a:lnTo>
                  <a:lnTo>
                    <a:pt x="2704434" y="1874075"/>
                  </a:lnTo>
                  <a:lnTo>
                    <a:pt x="2694904" y="1885835"/>
                  </a:lnTo>
                  <a:lnTo>
                    <a:pt x="2685057" y="1896959"/>
                  </a:lnTo>
                  <a:lnTo>
                    <a:pt x="2674574" y="1908082"/>
                  </a:lnTo>
                  <a:lnTo>
                    <a:pt x="2663773" y="1918570"/>
                  </a:lnTo>
                  <a:lnTo>
                    <a:pt x="2652338" y="1928423"/>
                  </a:lnTo>
                  <a:lnTo>
                    <a:pt x="2640267" y="1937640"/>
                  </a:lnTo>
                  <a:lnTo>
                    <a:pt x="2628195" y="1946538"/>
                  </a:lnTo>
                  <a:lnTo>
                    <a:pt x="2615171" y="1955120"/>
                  </a:lnTo>
                  <a:lnTo>
                    <a:pt x="2601830" y="1962430"/>
                  </a:lnTo>
                  <a:lnTo>
                    <a:pt x="2588488" y="1969422"/>
                  </a:lnTo>
                  <a:lnTo>
                    <a:pt x="2574511" y="1975778"/>
                  </a:lnTo>
                  <a:lnTo>
                    <a:pt x="2560216" y="1981181"/>
                  </a:lnTo>
                  <a:lnTo>
                    <a:pt x="2545286" y="1986266"/>
                  </a:lnTo>
                  <a:lnTo>
                    <a:pt x="2530674" y="1990716"/>
                  </a:lnTo>
                  <a:lnTo>
                    <a:pt x="2515426" y="1994212"/>
                  </a:lnTo>
                  <a:lnTo>
                    <a:pt x="2499861" y="1996754"/>
                  </a:lnTo>
                  <a:lnTo>
                    <a:pt x="2484295" y="1998979"/>
                  </a:lnTo>
                  <a:lnTo>
                    <a:pt x="2468095" y="1999932"/>
                  </a:lnTo>
                  <a:lnTo>
                    <a:pt x="2451894" y="2000250"/>
                  </a:lnTo>
                  <a:lnTo>
                    <a:pt x="2435693" y="1999932"/>
                  </a:lnTo>
                  <a:lnTo>
                    <a:pt x="2419493" y="1998979"/>
                  </a:lnTo>
                  <a:lnTo>
                    <a:pt x="2403927" y="1996754"/>
                  </a:lnTo>
                  <a:lnTo>
                    <a:pt x="2388680" y="1994212"/>
                  </a:lnTo>
                  <a:lnTo>
                    <a:pt x="2373114" y="1990716"/>
                  </a:lnTo>
                  <a:lnTo>
                    <a:pt x="2358184" y="1986266"/>
                  </a:lnTo>
                  <a:lnTo>
                    <a:pt x="2343572" y="1981181"/>
                  </a:lnTo>
                  <a:lnTo>
                    <a:pt x="2329277" y="1975778"/>
                  </a:lnTo>
                  <a:lnTo>
                    <a:pt x="2315300" y="1969422"/>
                  </a:lnTo>
                  <a:lnTo>
                    <a:pt x="2301958" y="1962430"/>
                  </a:lnTo>
                  <a:lnTo>
                    <a:pt x="2288617" y="1955120"/>
                  </a:lnTo>
                  <a:lnTo>
                    <a:pt x="2275593" y="1946538"/>
                  </a:lnTo>
                  <a:lnTo>
                    <a:pt x="2263204" y="1937640"/>
                  </a:lnTo>
                  <a:lnTo>
                    <a:pt x="2251450" y="1928423"/>
                  </a:lnTo>
                  <a:lnTo>
                    <a:pt x="2240015" y="1918570"/>
                  </a:lnTo>
                  <a:lnTo>
                    <a:pt x="2229214" y="1908082"/>
                  </a:lnTo>
                  <a:lnTo>
                    <a:pt x="2218731" y="1896959"/>
                  </a:lnTo>
                  <a:lnTo>
                    <a:pt x="2208566" y="1885835"/>
                  </a:lnTo>
                  <a:lnTo>
                    <a:pt x="2199354" y="1874075"/>
                  </a:lnTo>
                  <a:lnTo>
                    <a:pt x="2190777" y="1861363"/>
                  </a:lnTo>
                  <a:lnTo>
                    <a:pt x="2182518" y="1848650"/>
                  </a:lnTo>
                  <a:lnTo>
                    <a:pt x="2174894" y="1835619"/>
                  </a:lnTo>
                  <a:lnTo>
                    <a:pt x="2167906" y="1821635"/>
                  </a:lnTo>
                  <a:lnTo>
                    <a:pt x="2161553" y="1807969"/>
                  </a:lnTo>
                  <a:lnTo>
                    <a:pt x="2155835" y="1793667"/>
                  </a:lnTo>
                  <a:lnTo>
                    <a:pt x="2151070" y="1779047"/>
                  </a:lnTo>
                  <a:lnTo>
                    <a:pt x="2146940" y="1764110"/>
                  </a:lnTo>
                  <a:lnTo>
                    <a:pt x="2143128" y="1748854"/>
                  </a:lnTo>
                  <a:lnTo>
                    <a:pt x="2140269" y="1733281"/>
                  </a:lnTo>
                  <a:lnTo>
                    <a:pt x="2138363" y="1717390"/>
                  </a:lnTo>
                  <a:lnTo>
                    <a:pt x="2137093" y="1701499"/>
                  </a:lnTo>
                  <a:lnTo>
                    <a:pt x="2136775" y="1685290"/>
                  </a:lnTo>
                  <a:lnTo>
                    <a:pt x="2137093" y="1669081"/>
                  </a:lnTo>
                  <a:lnTo>
                    <a:pt x="2138363" y="1652872"/>
                  </a:lnTo>
                  <a:lnTo>
                    <a:pt x="2140269" y="1636981"/>
                  </a:lnTo>
                  <a:lnTo>
                    <a:pt x="2140522" y="1635629"/>
                  </a:lnTo>
                  <a:lnTo>
                    <a:pt x="2137718" y="1635442"/>
                  </a:lnTo>
                  <a:lnTo>
                    <a:pt x="2126603" y="1635442"/>
                  </a:lnTo>
                  <a:lnTo>
                    <a:pt x="2120252" y="1635760"/>
                  </a:lnTo>
                  <a:lnTo>
                    <a:pt x="2113584" y="1636395"/>
                  </a:lnTo>
                  <a:lnTo>
                    <a:pt x="2106598" y="1637030"/>
                  </a:lnTo>
                  <a:lnTo>
                    <a:pt x="2098977" y="1638617"/>
                  </a:lnTo>
                  <a:lnTo>
                    <a:pt x="2091038" y="1640522"/>
                  </a:lnTo>
                  <a:lnTo>
                    <a:pt x="2082782" y="1642427"/>
                  </a:lnTo>
                  <a:lnTo>
                    <a:pt x="2074208" y="1644967"/>
                  </a:lnTo>
                  <a:lnTo>
                    <a:pt x="2065000" y="1648142"/>
                  </a:lnTo>
                  <a:lnTo>
                    <a:pt x="2056108" y="1652270"/>
                  </a:lnTo>
                  <a:lnTo>
                    <a:pt x="2046899" y="1656715"/>
                  </a:lnTo>
                  <a:lnTo>
                    <a:pt x="2037055" y="1661477"/>
                  </a:lnTo>
                  <a:lnTo>
                    <a:pt x="2026894" y="1667192"/>
                  </a:lnTo>
                  <a:lnTo>
                    <a:pt x="2017050" y="1673860"/>
                  </a:lnTo>
                  <a:lnTo>
                    <a:pt x="2006889" y="1681163"/>
                  </a:lnTo>
                  <a:lnTo>
                    <a:pt x="1996410" y="1689418"/>
                  </a:lnTo>
                  <a:lnTo>
                    <a:pt x="1985931" y="1698308"/>
                  </a:lnTo>
                  <a:lnTo>
                    <a:pt x="1975452" y="1707833"/>
                  </a:lnTo>
                  <a:lnTo>
                    <a:pt x="1965290" y="1718628"/>
                  </a:lnTo>
                  <a:lnTo>
                    <a:pt x="1954494" y="1730693"/>
                  </a:lnTo>
                  <a:lnTo>
                    <a:pt x="1943697" y="1743710"/>
                  </a:lnTo>
                  <a:lnTo>
                    <a:pt x="1932900" y="1757680"/>
                  </a:lnTo>
                  <a:lnTo>
                    <a:pt x="1922422" y="1772285"/>
                  </a:lnTo>
                  <a:lnTo>
                    <a:pt x="1915436" y="1783080"/>
                  </a:lnTo>
                  <a:lnTo>
                    <a:pt x="1908767" y="1794510"/>
                  </a:lnTo>
                  <a:lnTo>
                    <a:pt x="1902098" y="1806893"/>
                  </a:lnTo>
                  <a:lnTo>
                    <a:pt x="1895748" y="1820228"/>
                  </a:lnTo>
                  <a:lnTo>
                    <a:pt x="1889714" y="1833880"/>
                  </a:lnTo>
                  <a:lnTo>
                    <a:pt x="1883998" y="1848485"/>
                  </a:lnTo>
                  <a:lnTo>
                    <a:pt x="1877648" y="1863725"/>
                  </a:lnTo>
                  <a:lnTo>
                    <a:pt x="1871932" y="1879600"/>
                  </a:lnTo>
                  <a:lnTo>
                    <a:pt x="1866216" y="1895793"/>
                  </a:lnTo>
                  <a:lnTo>
                    <a:pt x="1860818" y="1912303"/>
                  </a:lnTo>
                  <a:lnTo>
                    <a:pt x="1849704" y="1946593"/>
                  </a:lnTo>
                  <a:lnTo>
                    <a:pt x="1838589" y="1982788"/>
                  </a:lnTo>
                  <a:lnTo>
                    <a:pt x="1827793" y="2019618"/>
                  </a:lnTo>
                  <a:lnTo>
                    <a:pt x="1813503" y="2066925"/>
                  </a:lnTo>
                  <a:lnTo>
                    <a:pt x="1798579" y="2115185"/>
                  </a:lnTo>
                  <a:lnTo>
                    <a:pt x="1790640" y="2139633"/>
                  </a:lnTo>
                  <a:lnTo>
                    <a:pt x="1782701" y="2163445"/>
                  </a:lnTo>
                  <a:lnTo>
                    <a:pt x="1774128" y="2187893"/>
                  </a:lnTo>
                  <a:lnTo>
                    <a:pt x="1765554" y="2212023"/>
                  </a:lnTo>
                  <a:lnTo>
                    <a:pt x="1756345" y="2235835"/>
                  </a:lnTo>
                  <a:lnTo>
                    <a:pt x="1746501" y="2259648"/>
                  </a:lnTo>
                  <a:lnTo>
                    <a:pt x="1736340" y="2282825"/>
                  </a:lnTo>
                  <a:lnTo>
                    <a:pt x="1725543" y="2306003"/>
                  </a:lnTo>
                  <a:lnTo>
                    <a:pt x="1714429" y="2328228"/>
                  </a:lnTo>
                  <a:lnTo>
                    <a:pt x="1702680" y="2350135"/>
                  </a:lnTo>
                  <a:lnTo>
                    <a:pt x="1696011" y="2360930"/>
                  </a:lnTo>
                  <a:lnTo>
                    <a:pt x="1689978" y="2371725"/>
                  </a:lnTo>
                  <a:lnTo>
                    <a:pt x="1683627" y="2382203"/>
                  </a:lnTo>
                  <a:lnTo>
                    <a:pt x="1676641" y="2392363"/>
                  </a:lnTo>
                  <a:lnTo>
                    <a:pt x="1669973" y="2402205"/>
                  </a:lnTo>
                  <a:lnTo>
                    <a:pt x="1662669" y="2412365"/>
                  </a:lnTo>
                  <a:lnTo>
                    <a:pt x="1655366" y="2422208"/>
                  </a:lnTo>
                  <a:lnTo>
                    <a:pt x="1648380" y="2431415"/>
                  </a:lnTo>
                  <a:lnTo>
                    <a:pt x="1640441" y="2440940"/>
                  </a:lnTo>
                  <a:lnTo>
                    <a:pt x="1632820" y="2449830"/>
                  </a:lnTo>
                  <a:lnTo>
                    <a:pt x="1624564" y="2458720"/>
                  </a:lnTo>
                  <a:lnTo>
                    <a:pt x="1616307" y="2467293"/>
                  </a:lnTo>
                  <a:lnTo>
                    <a:pt x="1608051" y="2475548"/>
                  </a:lnTo>
                  <a:lnTo>
                    <a:pt x="1599478" y="2483485"/>
                  </a:lnTo>
                  <a:lnTo>
                    <a:pt x="1590586" y="2491423"/>
                  </a:lnTo>
                  <a:lnTo>
                    <a:pt x="1581060" y="2499043"/>
                  </a:lnTo>
                  <a:lnTo>
                    <a:pt x="1571851" y="2506345"/>
                  </a:lnTo>
                  <a:lnTo>
                    <a:pt x="1562007" y="2513013"/>
                  </a:lnTo>
                  <a:lnTo>
                    <a:pt x="1552163" y="2519998"/>
                  </a:lnTo>
                  <a:lnTo>
                    <a:pt x="1542319" y="2526030"/>
                  </a:lnTo>
                  <a:lnTo>
                    <a:pt x="1531840" y="2532063"/>
                  </a:lnTo>
                  <a:lnTo>
                    <a:pt x="1521044" y="2537778"/>
                  </a:lnTo>
                  <a:lnTo>
                    <a:pt x="1510247" y="2543175"/>
                  </a:lnTo>
                  <a:lnTo>
                    <a:pt x="1499133" y="2547938"/>
                  </a:lnTo>
                  <a:lnTo>
                    <a:pt x="1487701" y="2552700"/>
                  </a:lnTo>
                  <a:lnTo>
                    <a:pt x="1475635" y="2556828"/>
                  </a:lnTo>
                  <a:lnTo>
                    <a:pt x="1463886" y="2560955"/>
                  </a:lnTo>
                  <a:lnTo>
                    <a:pt x="1451501" y="2564448"/>
                  </a:lnTo>
                  <a:lnTo>
                    <a:pt x="1439117" y="2567623"/>
                  </a:lnTo>
                  <a:lnTo>
                    <a:pt x="1426098" y="2570480"/>
                  </a:lnTo>
                  <a:lnTo>
                    <a:pt x="1412761" y="2572703"/>
                  </a:lnTo>
                  <a:lnTo>
                    <a:pt x="1399106" y="2574925"/>
                  </a:lnTo>
                  <a:lnTo>
                    <a:pt x="1385452" y="2576513"/>
                  </a:lnTo>
                  <a:lnTo>
                    <a:pt x="1371480" y="2577465"/>
                  </a:lnTo>
                  <a:lnTo>
                    <a:pt x="1356555" y="2578100"/>
                  </a:lnTo>
                  <a:lnTo>
                    <a:pt x="1341948" y="2578100"/>
                  </a:lnTo>
                  <a:lnTo>
                    <a:pt x="1334327" y="2578100"/>
                  </a:lnTo>
                  <a:lnTo>
                    <a:pt x="1324165" y="2578100"/>
                  </a:lnTo>
                  <a:lnTo>
                    <a:pt x="1314322" y="2577465"/>
                  </a:lnTo>
                  <a:lnTo>
                    <a:pt x="1304478" y="2576830"/>
                  </a:lnTo>
                  <a:lnTo>
                    <a:pt x="1294951" y="2575560"/>
                  </a:lnTo>
                  <a:lnTo>
                    <a:pt x="1285107" y="2574290"/>
                  </a:lnTo>
                  <a:lnTo>
                    <a:pt x="1275898" y="2572703"/>
                  </a:lnTo>
                  <a:lnTo>
                    <a:pt x="1266372" y="2571115"/>
                  </a:lnTo>
                  <a:lnTo>
                    <a:pt x="1257163" y="2568893"/>
                  </a:lnTo>
                  <a:lnTo>
                    <a:pt x="1247637" y="2566670"/>
                  </a:lnTo>
                  <a:lnTo>
                    <a:pt x="1238746" y="2564130"/>
                  </a:lnTo>
                  <a:lnTo>
                    <a:pt x="1229854" y="2561273"/>
                  </a:lnTo>
                  <a:lnTo>
                    <a:pt x="1220646" y="2558415"/>
                  </a:lnTo>
                  <a:lnTo>
                    <a:pt x="1212072" y="2555240"/>
                  </a:lnTo>
                  <a:lnTo>
                    <a:pt x="1203498" y="2552065"/>
                  </a:lnTo>
                  <a:lnTo>
                    <a:pt x="1194924" y="2548255"/>
                  </a:lnTo>
                  <a:lnTo>
                    <a:pt x="1186351" y="2544445"/>
                  </a:lnTo>
                  <a:lnTo>
                    <a:pt x="1178094" y="2540318"/>
                  </a:lnTo>
                  <a:lnTo>
                    <a:pt x="1169521" y="2536190"/>
                  </a:lnTo>
                  <a:lnTo>
                    <a:pt x="1161264" y="2531745"/>
                  </a:lnTo>
                  <a:lnTo>
                    <a:pt x="1153008" y="2526983"/>
                  </a:lnTo>
                  <a:lnTo>
                    <a:pt x="1137449" y="2517458"/>
                  </a:lnTo>
                  <a:lnTo>
                    <a:pt x="1121889" y="2506980"/>
                  </a:lnTo>
                  <a:lnTo>
                    <a:pt x="1106647" y="2495868"/>
                  </a:lnTo>
                  <a:lnTo>
                    <a:pt x="1092040" y="2484120"/>
                  </a:lnTo>
                  <a:lnTo>
                    <a:pt x="1077750" y="2471420"/>
                  </a:lnTo>
                  <a:lnTo>
                    <a:pt x="1063460" y="2458403"/>
                  </a:lnTo>
                  <a:lnTo>
                    <a:pt x="1049806" y="2444750"/>
                  </a:lnTo>
                  <a:lnTo>
                    <a:pt x="1036469" y="2430780"/>
                  </a:lnTo>
                  <a:lnTo>
                    <a:pt x="1023767" y="2415858"/>
                  </a:lnTo>
                  <a:lnTo>
                    <a:pt x="1011065" y="2400935"/>
                  </a:lnTo>
                  <a:lnTo>
                    <a:pt x="998999" y="2385378"/>
                  </a:lnTo>
                  <a:lnTo>
                    <a:pt x="986932" y="2369503"/>
                  </a:lnTo>
                  <a:lnTo>
                    <a:pt x="975500" y="2352993"/>
                  </a:lnTo>
                  <a:lnTo>
                    <a:pt x="964386" y="2336483"/>
                  </a:lnTo>
                  <a:lnTo>
                    <a:pt x="953272" y="2319655"/>
                  </a:lnTo>
                  <a:lnTo>
                    <a:pt x="942793" y="2302510"/>
                  </a:lnTo>
                  <a:lnTo>
                    <a:pt x="932632" y="2284730"/>
                  </a:lnTo>
                  <a:lnTo>
                    <a:pt x="922470" y="2266633"/>
                  </a:lnTo>
                  <a:lnTo>
                    <a:pt x="913261" y="2249170"/>
                  </a:lnTo>
                  <a:lnTo>
                    <a:pt x="904052" y="2230755"/>
                  </a:lnTo>
                  <a:lnTo>
                    <a:pt x="894844" y="2212975"/>
                  </a:lnTo>
                  <a:lnTo>
                    <a:pt x="886270" y="2194560"/>
                  </a:lnTo>
                  <a:lnTo>
                    <a:pt x="878014" y="2176145"/>
                  </a:lnTo>
                  <a:lnTo>
                    <a:pt x="870075" y="2157413"/>
                  </a:lnTo>
                  <a:lnTo>
                    <a:pt x="862136" y="2138998"/>
                  </a:lnTo>
                  <a:lnTo>
                    <a:pt x="854515" y="2120900"/>
                  </a:lnTo>
                  <a:lnTo>
                    <a:pt x="847529" y="2102485"/>
                  </a:lnTo>
                  <a:lnTo>
                    <a:pt x="840543" y="2084388"/>
                  </a:lnTo>
                  <a:lnTo>
                    <a:pt x="827524" y="2048193"/>
                  </a:lnTo>
                  <a:lnTo>
                    <a:pt x="816092" y="2012950"/>
                  </a:lnTo>
                  <a:lnTo>
                    <a:pt x="805296" y="1978660"/>
                  </a:lnTo>
                  <a:lnTo>
                    <a:pt x="795769" y="1945640"/>
                  </a:lnTo>
                  <a:lnTo>
                    <a:pt x="786561" y="1914525"/>
                  </a:lnTo>
                  <a:lnTo>
                    <a:pt x="779257" y="1884680"/>
                  </a:lnTo>
                  <a:lnTo>
                    <a:pt x="772271" y="1856423"/>
                  </a:lnTo>
                  <a:lnTo>
                    <a:pt x="766238" y="1831023"/>
                  </a:lnTo>
                  <a:lnTo>
                    <a:pt x="761157" y="1807845"/>
                  </a:lnTo>
                  <a:lnTo>
                    <a:pt x="757029" y="1787843"/>
                  </a:lnTo>
                  <a:lnTo>
                    <a:pt x="753536" y="1770698"/>
                  </a:lnTo>
                  <a:lnTo>
                    <a:pt x="749408" y="1746250"/>
                  </a:lnTo>
                  <a:lnTo>
                    <a:pt x="739246" y="1742758"/>
                  </a:lnTo>
                  <a:lnTo>
                    <a:pt x="728767" y="1738948"/>
                  </a:lnTo>
                  <a:lnTo>
                    <a:pt x="718288" y="1734503"/>
                  </a:lnTo>
                  <a:lnTo>
                    <a:pt x="707492" y="1729423"/>
                  </a:lnTo>
                  <a:lnTo>
                    <a:pt x="697013" y="1724025"/>
                  </a:lnTo>
                  <a:lnTo>
                    <a:pt x="686216" y="1718628"/>
                  </a:lnTo>
                  <a:lnTo>
                    <a:pt x="675102" y="1712595"/>
                  </a:lnTo>
                  <a:lnTo>
                    <a:pt x="664306" y="1706245"/>
                  </a:lnTo>
                  <a:lnTo>
                    <a:pt x="653509" y="1699260"/>
                  </a:lnTo>
                  <a:lnTo>
                    <a:pt x="642395" y="1692275"/>
                  </a:lnTo>
                  <a:lnTo>
                    <a:pt x="620802" y="1677352"/>
                  </a:lnTo>
                  <a:lnTo>
                    <a:pt x="599209" y="1661477"/>
                  </a:lnTo>
                  <a:lnTo>
                    <a:pt x="577933" y="1645285"/>
                  </a:lnTo>
                  <a:lnTo>
                    <a:pt x="557293" y="1628775"/>
                  </a:lnTo>
                  <a:lnTo>
                    <a:pt x="536970" y="1612265"/>
                  </a:lnTo>
                  <a:lnTo>
                    <a:pt x="517917" y="1595755"/>
                  </a:lnTo>
                  <a:lnTo>
                    <a:pt x="500134" y="1579562"/>
                  </a:lnTo>
                  <a:lnTo>
                    <a:pt x="482987" y="1564005"/>
                  </a:lnTo>
                  <a:lnTo>
                    <a:pt x="467745" y="1549717"/>
                  </a:lnTo>
                  <a:lnTo>
                    <a:pt x="441071" y="1524317"/>
                  </a:lnTo>
                  <a:lnTo>
                    <a:pt x="419795" y="1502727"/>
                  </a:lnTo>
                  <a:lnTo>
                    <a:pt x="398520" y="1480820"/>
                  </a:lnTo>
                  <a:lnTo>
                    <a:pt x="377562" y="1458277"/>
                  </a:lnTo>
                  <a:lnTo>
                    <a:pt x="356604" y="1435417"/>
                  </a:lnTo>
                  <a:lnTo>
                    <a:pt x="335963" y="1411922"/>
                  </a:lnTo>
                  <a:lnTo>
                    <a:pt x="315323" y="1388427"/>
                  </a:lnTo>
                  <a:lnTo>
                    <a:pt x="295000" y="1363980"/>
                  </a:lnTo>
                  <a:lnTo>
                    <a:pt x="275312" y="1339532"/>
                  </a:lnTo>
                  <a:lnTo>
                    <a:pt x="255624" y="1314132"/>
                  </a:lnTo>
                  <a:lnTo>
                    <a:pt x="236572" y="1289050"/>
                  </a:lnTo>
                  <a:lnTo>
                    <a:pt x="217836" y="1263650"/>
                  </a:lnTo>
                  <a:lnTo>
                    <a:pt x="199419" y="1237932"/>
                  </a:lnTo>
                  <a:lnTo>
                    <a:pt x="181636" y="1212215"/>
                  </a:lnTo>
                  <a:lnTo>
                    <a:pt x="164489" y="1185862"/>
                  </a:lnTo>
                  <a:lnTo>
                    <a:pt x="147976" y="1159827"/>
                  </a:lnTo>
                  <a:lnTo>
                    <a:pt x="131781" y="1133792"/>
                  </a:lnTo>
                  <a:lnTo>
                    <a:pt x="116539" y="1107440"/>
                  </a:lnTo>
                  <a:lnTo>
                    <a:pt x="102250" y="1081087"/>
                  </a:lnTo>
                  <a:lnTo>
                    <a:pt x="88595" y="1055052"/>
                  </a:lnTo>
                  <a:lnTo>
                    <a:pt x="75576" y="1029017"/>
                  </a:lnTo>
                  <a:lnTo>
                    <a:pt x="63509" y="1003300"/>
                  </a:lnTo>
                  <a:lnTo>
                    <a:pt x="52713" y="977265"/>
                  </a:lnTo>
                  <a:lnTo>
                    <a:pt x="42234" y="951547"/>
                  </a:lnTo>
                  <a:lnTo>
                    <a:pt x="37470" y="938847"/>
                  </a:lnTo>
                  <a:lnTo>
                    <a:pt x="33342" y="926147"/>
                  </a:lnTo>
                  <a:lnTo>
                    <a:pt x="28897" y="913765"/>
                  </a:lnTo>
                  <a:lnTo>
                    <a:pt x="25086" y="901065"/>
                  </a:lnTo>
                  <a:lnTo>
                    <a:pt x="21276" y="888365"/>
                  </a:lnTo>
                  <a:lnTo>
                    <a:pt x="18100" y="876300"/>
                  </a:lnTo>
                  <a:lnTo>
                    <a:pt x="14925" y="863917"/>
                  </a:lnTo>
                  <a:lnTo>
                    <a:pt x="12067" y="851852"/>
                  </a:lnTo>
                  <a:lnTo>
                    <a:pt x="9526" y="839470"/>
                  </a:lnTo>
                  <a:lnTo>
                    <a:pt x="7304" y="827722"/>
                  </a:lnTo>
                  <a:lnTo>
                    <a:pt x="5081" y="815975"/>
                  </a:lnTo>
                  <a:lnTo>
                    <a:pt x="3811" y="803910"/>
                  </a:lnTo>
                  <a:lnTo>
                    <a:pt x="2223" y="792480"/>
                  </a:lnTo>
                  <a:lnTo>
                    <a:pt x="1270" y="781050"/>
                  </a:lnTo>
                  <a:lnTo>
                    <a:pt x="635" y="769620"/>
                  </a:lnTo>
                  <a:lnTo>
                    <a:pt x="0" y="758190"/>
                  </a:lnTo>
                  <a:lnTo>
                    <a:pt x="0" y="746760"/>
                  </a:lnTo>
                  <a:lnTo>
                    <a:pt x="635" y="735965"/>
                  </a:lnTo>
                  <a:lnTo>
                    <a:pt x="1588" y="718185"/>
                  </a:lnTo>
                  <a:lnTo>
                    <a:pt x="3175" y="700405"/>
                  </a:lnTo>
                  <a:lnTo>
                    <a:pt x="5081" y="683260"/>
                  </a:lnTo>
                  <a:lnTo>
                    <a:pt x="7621" y="666115"/>
                  </a:lnTo>
                  <a:lnTo>
                    <a:pt x="10479" y="649605"/>
                  </a:lnTo>
                  <a:lnTo>
                    <a:pt x="13972" y="633412"/>
                  </a:lnTo>
                  <a:lnTo>
                    <a:pt x="17465" y="617855"/>
                  </a:lnTo>
                  <a:lnTo>
                    <a:pt x="21276" y="602297"/>
                  </a:lnTo>
                  <a:lnTo>
                    <a:pt x="25721" y="586740"/>
                  </a:lnTo>
                  <a:lnTo>
                    <a:pt x="30802" y="572135"/>
                  </a:lnTo>
                  <a:lnTo>
                    <a:pt x="35883" y="557530"/>
                  </a:lnTo>
                  <a:lnTo>
                    <a:pt x="41281" y="543560"/>
                  </a:lnTo>
                  <a:lnTo>
                    <a:pt x="46997" y="529907"/>
                  </a:lnTo>
                  <a:lnTo>
                    <a:pt x="52713" y="516572"/>
                  </a:lnTo>
                  <a:lnTo>
                    <a:pt x="59063" y="503237"/>
                  </a:lnTo>
                  <a:lnTo>
                    <a:pt x="65732" y="490855"/>
                  </a:lnTo>
                  <a:lnTo>
                    <a:pt x="72400" y="478155"/>
                  </a:lnTo>
                  <a:lnTo>
                    <a:pt x="79386" y="466407"/>
                  </a:lnTo>
                  <a:lnTo>
                    <a:pt x="86372" y="454342"/>
                  </a:lnTo>
                  <a:lnTo>
                    <a:pt x="93994" y="442912"/>
                  </a:lnTo>
                  <a:lnTo>
                    <a:pt x="101615" y="431800"/>
                  </a:lnTo>
                  <a:lnTo>
                    <a:pt x="109553" y="421005"/>
                  </a:lnTo>
                  <a:lnTo>
                    <a:pt x="117174" y="410527"/>
                  </a:lnTo>
                  <a:lnTo>
                    <a:pt x="125431" y="400685"/>
                  </a:lnTo>
                  <a:lnTo>
                    <a:pt x="133369" y="390842"/>
                  </a:lnTo>
                  <a:lnTo>
                    <a:pt x="141625" y="381000"/>
                  </a:lnTo>
                  <a:lnTo>
                    <a:pt x="149882" y="371792"/>
                  </a:lnTo>
                  <a:lnTo>
                    <a:pt x="158455" y="362902"/>
                  </a:lnTo>
                  <a:lnTo>
                    <a:pt x="166711" y="354012"/>
                  </a:lnTo>
                  <a:lnTo>
                    <a:pt x="175285" y="345757"/>
                  </a:lnTo>
                  <a:lnTo>
                    <a:pt x="183541" y="337502"/>
                  </a:lnTo>
                  <a:lnTo>
                    <a:pt x="192115" y="330200"/>
                  </a:lnTo>
                  <a:lnTo>
                    <a:pt x="208945" y="314959"/>
                  </a:lnTo>
                  <a:lnTo>
                    <a:pt x="226093" y="301625"/>
                  </a:lnTo>
                  <a:lnTo>
                    <a:pt x="242605" y="288925"/>
                  </a:lnTo>
                  <a:lnTo>
                    <a:pt x="258800" y="277495"/>
                  </a:lnTo>
                  <a:lnTo>
                    <a:pt x="272357" y="268175"/>
                  </a:lnTo>
                  <a:lnTo>
                    <a:pt x="271149" y="257634"/>
                  </a:lnTo>
                  <a:lnTo>
                    <a:pt x="270193" y="246530"/>
                  </a:lnTo>
                  <a:lnTo>
                    <a:pt x="269875" y="234791"/>
                  </a:lnTo>
                  <a:lnTo>
                    <a:pt x="270193" y="223686"/>
                  </a:lnTo>
                  <a:lnTo>
                    <a:pt x="271149" y="212582"/>
                  </a:lnTo>
                  <a:lnTo>
                    <a:pt x="272422" y="201477"/>
                  </a:lnTo>
                  <a:lnTo>
                    <a:pt x="274651" y="190690"/>
                  </a:lnTo>
                  <a:lnTo>
                    <a:pt x="277199" y="179903"/>
                  </a:lnTo>
                  <a:lnTo>
                    <a:pt x="280064" y="169433"/>
                  </a:lnTo>
                  <a:lnTo>
                    <a:pt x="283567" y="158963"/>
                  </a:lnTo>
                  <a:lnTo>
                    <a:pt x="287388" y="149127"/>
                  </a:lnTo>
                  <a:lnTo>
                    <a:pt x="291846" y="139292"/>
                  </a:lnTo>
                  <a:lnTo>
                    <a:pt x="296622" y="130091"/>
                  </a:lnTo>
                  <a:lnTo>
                    <a:pt x="302035" y="120573"/>
                  </a:lnTo>
                  <a:lnTo>
                    <a:pt x="307766" y="111689"/>
                  </a:lnTo>
                  <a:lnTo>
                    <a:pt x="313816" y="103123"/>
                  </a:lnTo>
                  <a:lnTo>
                    <a:pt x="320821" y="94874"/>
                  </a:lnTo>
                  <a:lnTo>
                    <a:pt x="327508" y="86942"/>
                  </a:lnTo>
                  <a:lnTo>
                    <a:pt x="334831" y="79010"/>
                  </a:lnTo>
                  <a:lnTo>
                    <a:pt x="342792" y="71713"/>
                  </a:lnTo>
                  <a:lnTo>
                    <a:pt x="350752" y="65050"/>
                  </a:lnTo>
                  <a:lnTo>
                    <a:pt x="359031" y="58071"/>
                  </a:lnTo>
                  <a:lnTo>
                    <a:pt x="367628" y="52042"/>
                  </a:lnTo>
                  <a:lnTo>
                    <a:pt x="376543" y="46331"/>
                  </a:lnTo>
                  <a:lnTo>
                    <a:pt x="386096" y="41255"/>
                  </a:lnTo>
                  <a:lnTo>
                    <a:pt x="395330" y="36179"/>
                  </a:lnTo>
                  <a:lnTo>
                    <a:pt x="405201" y="31737"/>
                  </a:lnTo>
                  <a:lnTo>
                    <a:pt x="415072" y="27930"/>
                  </a:lnTo>
                  <a:lnTo>
                    <a:pt x="425579" y="24440"/>
                  </a:lnTo>
                  <a:lnTo>
                    <a:pt x="436087" y="21584"/>
                  </a:lnTo>
                  <a:lnTo>
                    <a:pt x="446913" y="19046"/>
                  </a:lnTo>
                  <a:lnTo>
                    <a:pt x="457739" y="16825"/>
                  </a:lnTo>
                  <a:lnTo>
                    <a:pt x="468883" y="15556"/>
                  </a:lnTo>
                  <a:lnTo>
                    <a:pt x="480028" y="14604"/>
                  </a:lnTo>
                  <a:lnTo>
                    <a:pt x="491172" y="14287"/>
                  </a:lnTo>
                  <a:lnTo>
                    <a:pt x="502635" y="14604"/>
                  </a:lnTo>
                  <a:lnTo>
                    <a:pt x="514098" y="15556"/>
                  </a:lnTo>
                  <a:lnTo>
                    <a:pt x="525243" y="16825"/>
                  </a:lnTo>
                  <a:lnTo>
                    <a:pt x="536069" y="19046"/>
                  </a:lnTo>
                  <a:lnTo>
                    <a:pt x="546895" y="21584"/>
                  </a:lnTo>
                  <a:lnTo>
                    <a:pt x="557402" y="24440"/>
                  </a:lnTo>
                  <a:lnTo>
                    <a:pt x="567273" y="27930"/>
                  </a:lnTo>
                  <a:lnTo>
                    <a:pt x="577462" y="31737"/>
                  </a:lnTo>
                  <a:lnTo>
                    <a:pt x="587333" y="36179"/>
                  </a:lnTo>
                  <a:lnTo>
                    <a:pt x="596886" y="41255"/>
                  </a:lnTo>
                  <a:lnTo>
                    <a:pt x="606438" y="46331"/>
                  </a:lnTo>
                  <a:lnTo>
                    <a:pt x="615354" y="52042"/>
                  </a:lnTo>
                  <a:lnTo>
                    <a:pt x="623951" y="58071"/>
                  </a:lnTo>
                  <a:lnTo>
                    <a:pt x="632229" y="65050"/>
                  </a:lnTo>
                  <a:lnTo>
                    <a:pt x="640190" y="71713"/>
                  </a:lnTo>
                  <a:lnTo>
                    <a:pt x="647832" y="79010"/>
                  </a:lnTo>
                  <a:lnTo>
                    <a:pt x="655474" y="86942"/>
                  </a:lnTo>
                  <a:lnTo>
                    <a:pt x="662160" y="94874"/>
                  </a:lnTo>
                  <a:lnTo>
                    <a:pt x="668529" y="103123"/>
                  </a:lnTo>
                  <a:lnTo>
                    <a:pt x="674897" y="111689"/>
                  </a:lnTo>
                  <a:lnTo>
                    <a:pt x="680628" y="120573"/>
                  </a:lnTo>
                  <a:lnTo>
                    <a:pt x="686041" y="130091"/>
                  </a:lnTo>
                  <a:lnTo>
                    <a:pt x="691136" y="139292"/>
                  </a:lnTo>
                  <a:lnTo>
                    <a:pt x="695275" y="149127"/>
                  </a:lnTo>
                  <a:lnTo>
                    <a:pt x="699415" y="158963"/>
                  </a:lnTo>
                  <a:lnTo>
                    <a:pt x="702917" y="169433"/>
                  </a:lnTo>
                  <a:lnTo>
                    <a:pt x="705783" y="179903"/>
                  </a:lnTo>
                  <a:lnTo>
                    <a:pt x="708330" y="190690"/>
                  </a:lnTo>
                  <a:lnTo>
                    <a:pt x="710241" y="201477"/>
                  </a:lnTo>
                  <a:lnTo>
                    <a:pt x="711514" y="212582"/>
                  </a:lnTo>
                  <a:lnTo>
                    <a:pt x="712151" y="223686"/>
                  </a:lnTo>
                  <a:lnTo>
                    <a:pt x="712788" y="234791"/>
                  </a:lnTo>
                  <a:lnTo>
                    <a:pt x="712151" y="246530"/>
                  </a:lnTo>
                  <a:lnTo>
                    <a:pt x="711514" y="257634"/>
                  </a:lnTo>
                  <a:lnTo>
                    <a:pt x="710241" y="268739"/>
                  </a:lnTo>
                  <a:lnTo>
                    <a:pt x="708330" y="279526"/>
                  </a:lnTo>
                  <a:lnTo>
                    <a:pt x="705783" y="290313"/>
                  </a:lnTo>
                  <a:lnTo>
                    <a:pt x="702917" y="300783"/>
                  </a:lnTo>
                  <a:lnTo>
                    <a:pt x="699415" y="310619"/>
                  </a:lnTo>
                  <a:lnTo>
                    <a:pt x="695275" y="320771"/>
                  </a:lnTo>
                  <a:lnTo>
                    <a:pt x="691136" y="330607"/>
                  </a:lnTo>
                  <a:lnTo>
                    <a:pt x="686041" y="340125"/>
                  </a:lnTo>
                  <a:lnTo>
                    <a:pt x="680628" y="349643"/>
                  </a:lnTo>
                  <a:lnTo>
                    <a:pt x="674897" y="358527"/>
                  </a:lnTo>
                  <a:lnTo>
                    <a:pt x="668529" y="367093"/>
                  </a:lnTo>
                  <a:lnTo>
                    <a:pt x="662160" y="375342"/>
                  </a:lnTo>
                  <a:lnTo>
                    <a:pt x="655474" y="383274"/>
                  </a:lnTo>
                  <a:lnTo>
                    <a:pt x="647832" y="390889"/>
                  </a:lnTo>
                  <a:lnTo>
                    <a:pt x="640190" y="398503"/>
                  </a:lnTo>
                  <a:lnTo>
                    <a:pt x="632229" y="405166"/>
                  </a:lnTo>
                  <a:lnTo>
                    <a:pt x="623951" y="411511"/>
                  </a:lnTo>
                  <a:lnTo>
                    <a:pt x="615354" y="417857"/>
                  </a:lnTo>
                  <a:lnTo>
                    <a:pt x="606438" y="423568"/>
                  </a:lnTo>
                  <a:lnTo>
                    <a:pt x="596886" y="428961"/>
                  </a:lnTo>
                  <a:lnTo>
                    <a:pt x="587333" y="434038"/>
                  </a:lnTo>
                  <a:lnTo>
                    <a:pt x="577462" y="438162"/>
                  </a:lnTo>
                  <a:lnTo>
                    <a:pt x="567273" y="442287"/>
                  </a:lnTo>
                  <a:lnTo>
                    <a:pt x="557402" y="445777"/>
                  </a:lnTo>
                  <a:lnTo>
                    <a:pt x="546895" y="448632"/>
                  </a:lnTo>
                  <a:lnTo>
                    <a:pt x="536069" y="451170"/>
                  </a:lnTo>
                  <a:lnTo>
                    <a:pt x="525243" y="453074"/>
                  </a:lnTo>
                  <a:lnTo>
                    <a:pt x="514098" y="454343"/>
                  </a:lnTo>
                  <a:lnTo>
                    <a:pt x="502635" y="455295"/>
                  </a:lnTo>
                  <a:lnTo>
                    <a:pt x="491172" y="455612"/>
                  </a:lnTo>
                  <a:lnTo>
                    <a:pt x="480028" y="455295"/>
                  </a:lnTo>
                  <a:lnTo>
                    <a:pt x="468883" y="454343"/>
                  </a:lnTo>
                  <a:lnTo>
                    <a:pt x="457739" y="453074"/>
                  </a:lnTo>
                  <a:lnTo>
                    <a:pt x="446913" y="451170"/>
                  </a:lnTo>
                  <a:lnTo>
                    <a:pt x="436087" y="448632"/>
                  </a:lnTo>
                  <a:lnTo>
                    <a:pt x="425579" y="445777"/>
                  </a:lnTo>
                  <a:lnTo>
                    <a:pt x="415072" y="442287"/>
                  </a:lnTo>
                  <a:lnTo>
                    <a:pt x="405201" y="438162"/>
                  </a:lnTo>
                  <a:lnTo>
                    <a:pt x="395330" y="434038"/>
                  </a:lnTo>
                  <a:lnTo>
                    <a:pt x="386096" y="428961"/>
                  </a:lnTo>
                  <a:lnTo>
                    <a:pt x="376543" y="423568"/>
                  </a:lnTo>
                  <a:lnTo>
                    <a:pt x="367628" y="417857"/>
                  </a:lnTo>
                  <a:lnTo>
                    <a:pt x="359031" y="411511"/>
                  </a:lnTo>
                  <a:lnTo>
                    <a:pt x="350752" y="405166"/>
                  </a:lnTo>
                  <a:lnTo>
                    <a:pt x="342792" y="398503"/>
                  </a:lnTo>
                  <a:lnTo>
                    <a:pt x="334831" y="390889"/>
                  </a:lnTo>
                  <a:lnTo>
                    <a:pt x="327508" y="383274"/>
                  </a:lnTo>
                  <a:lnTo>
                    <a:pt x="320821" y="375342"/>
                  </a:lnTo>
                  <a:lnTo>
                    <a:pt x="313816" y="367093"/>
                  </a:lnTo>
                  <a:lnTo>
                    <a:pt x="307766" y="358527"/>
                  </a:lnTo>
                  <a:lnTo>
                    <a:pt x="302035" y="349643"/>
                  </a:lnTo>
                  <a:lnTo>
                    <a:pt x="298339" y="343145"/>
                  </a:lnTo>
                  <a:lnTo>
                    <a:pt x="296905" y="344170"/>
                  </a:lnTo>
                  <a:lnTo>
                    <a:pt x="283251" y="353695"/>
                  </a:lnTo>
                  <a:lnTo>
                    <a:pt x="268644" y="364807"/>
                  </a:lnTo>
                  <a:lnTo>
                    <a:pt x="254672" y="376555"/>
                  </a:lnTo>
                  <a:lnTo>
                    <a:pt x="240382" y="389255"/>
                  </a:lnTo>
                  <a:lnTo>
                    <a:pt x="225775" y="402907"/>
                  </a:lnTo>
                  <a:lnTo>
                    <a:pt x="211485" y="417830"/>
                  </a:lnTo>
                  <a:lnTo>
                    <a:pt x="204499" y="425450"/>
                  </a:lnTo>
                  <a:lnTo>
                    <a:pt x="197196" y="433705"/>
                  </a:lnTo>
                  <a:lnTo>
                    <a:pt x="190527" y="441642"/>
                  </a:lnTo>
                  <a:lnTo>
                    <a:pt x="183541" y="450215"/>
                  </a:lnTo>
                  <a:lnTo>
                    <a:pt x="176873" y="458787"/>
                  </a:lnTo>
                  <a:lnTo>
                    <a:pt x="169887" y="467995"/>
                  </a:lnTo>
                  <a:lnTo>
                    <a:pt x="163536" y="477202"/>
                  </a:lnTo>
                  <a:lnTo>
                    <a:pt x="156868" y="486727"/>
                  </a:lnTo>
                  <a:lnTo>
                    <a:pt x="150834" y="496570"/>
                  </a:lnTo>
                  <a:lnTo>
                    <a:pt x="144801" y="507047"/>
                  </a:lnTo>
                  <a:lnTo>
                    <a:pt x="139085" y="517525"/>
                  </a:lnTo>
                  <a:lnTo>
                    <a:pt x="133369" y="527685"/>
                  </a:lnTo>
                  <a:lnTo>
                    <a:pt x="127971" y="539115"/>
                  </a:lnTo>
                  <a:lnTo>
                    <a:pt x="122573" y="550227"/>
                  </a:lnTo>
                  <a:lnTo>
                    <a:pt x="117492" y="561657"/>
                  </a:lnTo>
                  <a:lnTo>
                    <a:pt x="112729" y="573405"/>
                  </a:lnTo>
                  <a:lnTo>
                    <a:pt x="107966" y="585787"/>
                  </a:lnTo>
                  <a:lnTo>
                    <a:pt x="103837" y="597852"/>
                  </a:lnTo>
                  <a:lnTo>
                    <a:pt x="99709" y="610870"/>
                  </a:lnTo>
                  <a:lnTo>
                    <a:pt x="96216" y="623887"/>
                  </a:lnTo>
                  <a:lnTo>
                    <a:pt x="92723" y="637222"/>
                  </a:lnTo>
                  <a:lnTo>
                    <a:pt x="89230" y="650875"/>
                  </a:lnTo>
                  <a:lnTo>
                    <a:pt x="86690" y="664845"/>
                  </a:lnTo>
                  <a:lnTo>
                    <a:pt x="84467" y="679132"/>
                  </a:lnTo>
                  <a:lnTo>
                    <a:pt x="82244" y="693737"/>
                  </a:lnTo>
                  <a:lnTo>
                    <a:pt x="80657" y="708660"/>
                  </a:lnTo>
                  <a:lnTo>
                    <a:pt x="79386" y="723900"/>
                  </a:lnTo>
                  <a:lnTo>
                    <a:pt x="78434" y="739140"/>
                  </a:lnTo>
                  <a:lnTo>
                    <a:pt x="78116" y="751840"/>
                  </a:lnTo>
                  <a:lnTo>
                    <a:pt x="78434" y="764857"/>
                  </a:lnTo>
                  <a:lnTo>
                    <a:pt x="79386" y="777875"/>
                  </a:lnTo>
                  <a:lnTo>
                    <a:pt x="80339" y="790892"/>
                  </a:lnTo>
                  <a:lnTo>
                    <a:pt x="82244" y="804227"/>
                  </a:lnTo>
                  <a:lnTo>
                    <a:pt x="84467" y="817880"/>
                  </a:lnTo>
                  <a:lnTo>
                    <a:pt x="87325" y="832167"/>
                  </a:lnTo>
                  <a:lnTo>
                    <a:pt x="90501" y="846137"/>
                  </a:lnTo>
                  <a:lnTo>
                    <a:pt x="93994" y="860425"/>
                  </a:lnTo>
                  <a:lnTo>
                    <a:pt x="98122" y="874712"/>
                  </a:lnTo>
                  <a:lnTo>
                    <a:pt x="102567" y="889317"/>
                  </a:lnTo>
                  <a:lnTo>
                    <a:pt x="107648" y="903922"/>
                  </a:lnTo>
                  <a:lnTo>
                    <a:pt x="112729" y="918845"/>
                  </a:lnTo>
                  <a:lnTo>
                    <a:pt x="118445" y="933450"/>
                  </a:lnTo>
                  <a:lnTo>
                    <a:pt x="124478" y="948690"/>
                  </a:lnTo>
                  <a:lnTo>
                    <a:pt x="131146" y="963612"/>
                  </a:lnTo>
                  <a:lnTo>
                    <a:pt x="137815" y="979170"/>
                  </a:lnTo>
                  <a:lnTo>
                    <a:pt x="145118" y="994092"/>
                  </a:lnTo>
                  <a:lnTo>
                    <a:pt x="152739" y="1009650"/>
                  </a:lnTo>
                  <a:lnTo>
                    <a:pt x="160678" y="1025207"/>
                  </a:lnTo>
                  <a:lnTo>
                    <a:pt x="168934" y="1040447"/>
                  </a:lnTo>
                  <a:lnTo>
                    <a:pt x="177190" y="1056005"/>
                  </a:lnTo>
                  <a:lnTo>
                    <a:pt x="186082" y="1071562"/>
                  </a:lnTo>
                  <a:lnTo>
                    <a:pt x="194973" y="1087120"/>
                  </a:lnTo>
                  <a:lnTo>
                    <a:pt x="204499" y="1102677"/>
                  </a:lnTo>
                  <a:lnTo>
                    <a:pt x="213708" y="1118235"/>
                  </a:lnTo>
                  <a:lnTo>
                    <a:pt x="233396" y="1149032"/>
                  </a:lnTo>
                  <a:lnTo>
                    <a:pt x="254354" y="1180147"/>
                  </a:lnTo>
                  <a:lnTo>
                    <a:pt x="275947" y="1210945"/>
                  </a:lnTo>
                  <a:lnTo>
                    <a:pt x="279123" y="1209992"/>
                  </a:lnTo>
                  <a:lnTo>
                    <a:pt x="282616" y="1209357"/>
                  </a:lnTo>
                  <a:lnTo>
                    <a:pt x="286109" y="1208405"/>
                  </a:lnTo>
                  <a:lnTo>
                    <a:pt x="289602" y="1208405"/>
                  </a:lnTo>
                  <a:lnTo>
                    <a:pt x="1358778" y="1208405"/>
                  </a:lnTo>
                  <a:lnTo>
                    <a:pt x="1379418" y="1181100"/>
                  </a:lnTo>
                  <a:lnTo>
                    <a:pt x="1399106" y="1153477"/>
                  </a:lnTo>
                  <a:lnTo>
                    <a:pt x="1418159" y="1125855"/>
                  </a:lnTo>
                  <a:lnTo>
                    <a:pt x="1436259" y="1098232"/>
                  </a:lnTo>
                  <a:lnTo>
                    <a:pt x="1444833" y="1084580"/>
                  </a:lnTo>
                  <a:lnTo>
                    <a:pt x="1453089" y="1070292"/>
                  </a:lnTo>
                  <a:lnTo>
                    <a:pt x="1461345" y="1056640"/>
                  </a:lnTo>
                  <a:lnTo>
                    <a:pt x="1469284" y="1042670"/>
                  </a:lnTo>
                  <a:lnTo>
                    <a:pt x="1476905" y="1029017"/>
                  </a:lnTo>
                  <a:lnTo>
                    <a:pt x="1483891" y="1015365"/>
                  </a:lnTo>
                  <a:lnTo>
                    <a:pt x="1490877" y="1001395"/>
                  </a:lnTo>
                  <a:lnTo>
                    <a:pt x="1497228" y="987742"/>
                  </a:lnTo>
                  <a:lnTo>
                    <a:pt x="1503261" y="974407"/>
                  </a:lnTo>
                  <a:lnTo>
                    <a:pt x="1509612" y="960755"/>
                  </a:lnTo>
                  <a:lnTo>
                    <a:pt x="1515010" y="947102"/>
                  </a:lnTo>
                  <a:lnTo>
                    <a:pt x="1520091" y="933767"/>
                  </a:lnTo>
                  <a:lnTo>
                    <a:pt x="1524537" y="920432"/>
                  </a:lnTo>
                  <a:lnTo>
                    <a:pt x="1528982" y="907097"/>
                  </a:lnTo>
                  <a:lnTo>
                    <a:pt x="1533110" y="893762"/>
                  </a:lnTo>
                  <a:lnTo>
                    <a:pt x="1536604" y="881062"/>
                  </a:lnTo>
                  <a:lnTo>
                    <a:pt x="1539779" y="868045"/>
                  </a:lnTo>
                  <a:lnTo>
                    <a:pt x="1542637" y="855027"/>
                  </a:lnTo>
                  <a:lnTo>
                    <a:pt x="1544860" y="842327"/>
                  </a:lnTo>
                  <a:lnTo>
                    <a:pt x="1546447" y="829945"/>
                  </a:lnTo>
                  <a:lnTo>
                    <a:pt x="1548035" y="817245"/>
                  </a:lnTo>
                  <a:lnTo>
                    <a:pt x="1548670" y="805180"/>
                  </a:lnTo>
                  <a:lnTo>
                    <a:pt x="1549305" y="792797"/>
                  </a:lnTo>
                  <a:lnTo>
                    <a:pt x="1548988" y="781050"/>
                  </a:lnTo>
                  <a:lnTo>
                    <a:pt x="1548670" y="765175"/>
                  </a:lnTo>
                  <a:lnTo>
                    <a:pt x="1547718" y="749935"/>
                  </a:lnTo>
                  <a:lnTo>
                    <a:pt x="1546130" y="735012"/>
                  </a:lnTo>
                  <a:lnTo>
                    <a:pt x="1544542" y="719772"/>
                  </a:lnTo>
                  <a:lnTo>
                    <a:pt x="1542319" y="705485"/>
                  </a:lnTo>
                  <a:lnTo>
                    <a:pt x="1539779" y="691197"/>
                  </a:lnTo>
                  <a:lnTo>
                    <a:pt x="1537238" y="676592"/>
                  </a:lnTo>
                  <a:lnTo>
                    <a:pt x="1534063" y="662940"/>
                  </a:lnTo>
                  <a:lnTo>
                    <a:pt x="1530252" y="649287"/>
                  </a:lnTo>
                  <a:lnTo>
                    <a:pt x="1526760" y="635952"/>
                  </a:lnTo>
                  <a:lnTo>
                    <a:pt x="1522949" y="623252"/>
                  </a:lnTo>
                  <a:lnTo>
                    <a:pt x="1518503" y="610235"/>
                  </a:lnTo>
                  <a:lnTo>
                    <a:pt x="1513740" y="597535"/>
                  </a:lnTo>
                  <a:lnTo>
                    <a:pt x="1508660" y="585470"/>
                  </a:lnTo>
                  <a:lnTo>
                    <a:pt x="1503896" y="573087"/>
                  </a:lnTo>
                  <a:lnTo>
                    <a:pt x="1498498" y="561340"/>
                  </a:lnTo>
                  <a:lnTo>
                    <a:pt x="1492465" y="549910"/>
                  </a:lnTo>
                  <a:lnTo>
                    <a:pt x="1486749" y="538162"/>
                  </a:lnTo>
                  <a:lnTo>
                    <a:pt x="1480715" y="527050"/>
                  </a:lnTo>
                  <a:lnTo>
                    <a:pt x="1474682" y="516255"/>
                  </a:lnTo>
                  <a:lnTo>
                    <a:pt x="1468014" y="505460"/>
                  </a:lnTo>
                  <a:lnTo>
                    <a:pt x="1461663" y="494982"/>
                  </a:lnTo>
                  <a:lnTo>
                    <a:pt x="1454994" y="485140"/>
                  </a:lnTo>
                  <a:lnTo>
                    <a:pt x="1447691" y="475297"/>
                  </a:lnTo>
                  <a:lnTo>
                    <a:pt x="1440705" y="465772"/>
                  </a:lnTo>
                  <a:lnTo>
                    <a:pt x="1433401" y="455930"/>
                  </a:lnTo>
                  <a:lnTo>
                    <a:pt x="1426098" y="447040"/>
                  </a:lnTo>
                  <a:lnTo>
                    <a:pt x="1418476" y="437832"/>
                  </a:lnTo>
                  <a:lnTo>
                    <a:pt x="1410855" y="428942"/>
                  </a:lnTo>
                  <a:lnTo>
                    <a:pt x="1402917" y="420370"/>
                  </a:lnTo>
                  <a:lnTo>
                    <a:pt x="1395296" y="412115"/>
                  </a:lnTo>
                  <a:lnTo>
                    <a:pt x="1387357" y="404177"/>
                  </a:lnTo>
                  <a:lnTo>
                    <a:pt x="1371480" y="388302"/>
                  </a:lnTo>
                  <a:lnTo>
                    <a:pt x="1355285" y="374015"/>
                  </a:lnTo>
                  <a:lnTo>
                    <a:pt x="1338772" y="360045"/>
                  </a:lnTo>
                  <a:lnTo>
                    <a:pt x="1322260" y="347027"/>
                  </a:lnTo>
                  <a:lnTo>
                    <a:pt x="1306065" y="334962"/>
                  </a:lnTo>
                  <a:lnTo>
                    <a:pt x="1289870" y="323850"/>
                  </a:lnTo>
                  <a:lnTo>
                    <a:pt x="1273676" y="313372"/>
                  </a:lnTo>
                  <a:lnTo>
                    <a:pt x="1262693" y="306783"/>
                  </a:lnTo>
                  <a:lnTo>
                    <a:pt x="1262392" y="307587"/>
                  </a:lnTo>
                  <a:lnTo>
                    <a:pt x="1257633" y="317458"/>
                  </a:lnTo>
                  <a:lnTo>
                    <a:pt x="1252874" y="327011"/>
                  </a:lnTo>
                  <a:lnTo>
                    <a:pt x="1247481" y="336563"/>
                  </a:lnTo>
                  <a:lnTo>
                    <a:pt x="1241770" y="345160"/>
                  </a:lnTo>
                  <a:lnTo>
                    <a:pt x="1235742" y="353757"/>
                  </a:lnTo>
                  <a:lnTo>
                    <a:pt x="1229079" y="362354"/>
                  </a:lnTo>
                  <a:lnTo>
                    <a:pt x="1222416" y="370315"/>
                  </a:lnTo>
                  <a:lnTo>
                    <a:pt x="1214802" y="377957"/>
                  </a:lnTo>
                  <a:lnTo>
                    <a:pt x="1207187" y="385599"/>
                  </a:lnTo>
                  <a:lnTo>
                    <a:pt x="1199255" y="392285"/>
                  </a:lnTo>
                  <a:lnTo>
                    <a:pt x="1190689" y="398972"/>
                  </a:lnTo>
                  <a:lnTo>
                    <a:pt x="1182123" y="405022"/>
                  </a:lnTo>
                  <a:lnTo>
                    <a:pt x="1173239" y="410753"/>
                  </a:lnTo>
                  <a:lnTo>
                    <a:pt x="1164038" y="416166"/>
                  </a:lnTo>
                  <a:lnTo>
                    <a:pt x="1154520" y="421261"/>
                  </a:lnTo>
                  <a:lnTo>
                    <a:pt x="1144684" y="425719"/>
                  </a:lnTo>
                  <a:lnTo>
                    <a:pt x="1134849" y="429540"/>
                  </a:lnTo>
                  <a:lnTo>
                    <a:pt x="1124696" y="432724"/>
                  </a:lnTo>
                  <a:lnTo>
                    <a:pt x="1114226" y="435908"/>
                  </a:lnTo>
                  <a:lnTo>
                    <a:pt x="1103439" y="438455"/>
                  </a:lnTo>
                  <a:lnTo>
                    <a:pt x="1092652" y="440366"/>
                  </a:lnTo>
                  <a:lnTo>
                    <a:pt x="1081547" y="441639"/>
                  </a:lnTo>
                  <a:lnTo>
                    <a:pt x="1070443" y="442595"/>
                  </a:lnTo>
                  <a:lnTo>
                    <a:pt x="1059021" y="442913"/>
                  </a:lnTo>
                  <a:lnTo>
                    <a:pt x="1047917" y="442595"/>
                  </a:lnTo>
                  <a:lnTo>
                    <a:pt x="1036178" y="441639"/>
                  </a:lnTo>
                  <a:lnTo>
                    <a:pt x="1025390" y="440366"/>
                  </a:lnTo>
                  <a:lnTo>
                    <a:pt x="1014286" y="438455"/>
                  </a:lnTo>
                  <a:lnTo>
                    <a:pt x="1003816" y="435908"/>
                  </a:lnTo>
                  <a:lnTo>
                    <a:pt x="993663" y="432724"/>
                  </a:lnTo>
                  <a:lnTo>
                    <a:pt x="983193" y="429540"/>
                  </a:lnTo>
                  <a:lnTo>
                    <a:pt x="973040" y="425719"/>
                  </a:lnTo>
                  <a:lnTo>
                    <a:pt x="963205" y="421261"/>
                  </a:lnTo>
                  <a:lnTo>
                    <a:pt x="954004" y="416166"/>
                  </a:lnTo>
                  <a:lnTo>
                    <a:pt x="944486" y="410753"/>
                  </a:lnTo>
                  <a:lnTo>
                    <a:pt x="935602" y="405022"/>
                  </a:lnTo>
                  <a:lnTo>
                    <a:pt x="927036" y="398972"/>
                  </a:lnTo>
                  <a:lnTo>
                    <a:pt x="918787" y="392285"/>
                  </a:lnTo>
                  <a:lnTo>
                    <a:pt x="910538" y="385599"/>
                  </a:lnTo>
                  <a:lnTo>
                    <a:pt x="902923" y="377957"/>
                  </a:lnTo>
                  <a:lnTo>
                    <a:pt x="895626" y="370315"/>
                  </a:lnTo>
                  <a:lnTo>
                    <a:pt x="888646" y="362354"/>
                  </a:lnTo>
                  <a:lnTo>
                    <a:pt x="881984" y="353757"/>
                  </a:lnTo>
                  <a:lnTo>
                    <a:pt x="875955" y="345160"/>
                  </a:lnTo>
                  <a:lnTo>
                    <a:pt x="870244" y="336563"/>
                  </a:lnTo>
                  <a:lnTo>
                    <a:pt x="864851" y="327011"/>
                  </a:lnTo>
                  <a:lnTo>
                    <a:pt x="860092" y="317458"/>
                  </a:lnTo>
                  <a:lnTo>
                    <a:pt x="855650" y="307587"/>
                  </a:lnTo>
                  <a:lnTo>
                    <a:pt x="851843" y="297398"/>
                  </a:lnTo>
                  <a:lnTo>
                    <a:pt x="848353" y="287527"/>
                  </a:lnTo>
                  <a:lnTo>
                    <a:pt x="845497" y="277020"/>
                  </a:lnTo>
                  <a:lnTo>
                    <a:pt x="842959" y="266194"/>
                  </a:lnTo>
                  <a:lnTo>
                    <a:pt x="840738" y="255367"/>
                  </a:lnTo>
                  <a:lnTo>
                    <a:pt x="839469" y="244223"/>
                  </a:lnTo>
                  <a:lnTo>
                    <a:pt x="838517" y="233079"/>
                  </a:lnTo>
                  <a:lnTo>
                    <a:pt x="838200" y="221616"/>
                  </a:lnTo>
                  <a:lnTo>
                    <a:pt x="838517" y="210153"/>
                  </a:lnTo>
                  <a:lnTo>
                    <a:pt x="839469" y="198690"/>
                  </a:lnTo>
                  <a:lnTo>
                    <a:pt x="840738" y="187864"/>
                  </a:lnTo>
                  <a:lnTo>
                    <a:pt x="842959" y="176719"/>
                  </a:lnTo>
                  <a:lnTo>
                    <a:pt x="845497" y="166212"/>
                  </a:lnTo>
                  <a:lnTo>
                    <a:pt x="848353" y="155704"/>
                  </a:lnTo>
                  <a:lnTo>
                    <a:pt x="851843" y="145515"/>
                  </a:lnTo>
                  <a:lnTo>
                    <a:pt x="855650" y="135326"/>
                  </a:lnTo>
                  <a:lnTo>
                    <a:pt x="860092" y="125455"/>
                  </a:lnTo>
                  <a:lnTo>
                    <a:pt x="864851" y="116221"/>
                  </a:lnTo>
                  <a:lnTo>
                    <a:pt x="870244" y="106668"/>
                  </a:lnTo>
                  <a:lnTo>
                    <a:pt x="875955" y="97753"/>
                  </a:lnTo>
                  <a:lnTo>
                    <a:pt x="881984" y="89156"/>
                  </a:lnTo>
                  <a:lnTo>
                    <a:pt x="888646" y="80877"/>
                  </a:lnTo>
                  <a:lnTo>
                    <a:pt x="895626" y="72598"/>
                  </a:lnTo>
                  <a:lnTo>
                    <a:pt x="902923" y="64956"/>
                  </a:lnTo>
                  <a:lnTo>
                    <a:pt x="910538" y="57633"/>
                  </a:lnTo>
                  <a:lnTo>
                    <a:pt x="918787" y="50946"/>
                  </a:lnTo>
                  <a:lnTo>
                    <a:pt x="927036" y="43941"/>
                  </a:lnTo>
                  <a:lnTo>
                    <a:pt x="935602" y="37891"/>
                  </a:lnTo>
                  <a:lnTo>
                    <a:pt x="944486" y="32160"/>
                  </a:lnTo>
                  <a:lnTo>
                    <a:pt x="954004" y="26747"/>
                  </a:lnTo>
                  <a:lnTo>
                    <a:pt x="963205" y="21970"/>
                  </a:lnTo>
                  <a:lnTo>
                    <a:pt x="973040" y="17831"/>
                  </a:lnTo>
                  <a:lnTo>
                    <a:pt x="983193" y="13692"/>
                  </a:lnTo>
                  <a:lnTo>
                    <a:pt x="993663" y="10189"/>
                  </a:lnTo>
                  <a:lnTo>
                    <a:pt x="1003816" y="7323"/>
                  </a:lnTo>
                  <a:lnTo>
                    <a:pt x="1014286" y="4776"/>
                  </a:lnTo>
                  <a:lnTo>
                    <a:pt x="1025390" y="2547"/>
                  </a:lnTo>
                  <a:lnTo>
                    <a:pt x="1036178" y="1274"/>
                  </a:lnTo>
                  <a:lnTo>
                    <a:pt x="1047917" y="318"/>
                  </a:lnTo>
                  <a:lnTo>
                    <a:pt x="105902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组合 16"/>
          <p:cNvGrpSpPr/>
          <p:nvPr userDrawn="1"/>
        </p:nvGrpSpPr>
        <p:grpSpPr>
          <a:xfrm>
            <a:off x="1608727" y="4408272"/>
            <a:ext cx="529219" cy="529221"/>
            <a:chOff x="3211798" y="2284092"/>
            <a:chExt cx="1164617" cy="1164619"/>
          </a:xfrm>
          <a:effectLst/>
        </p:grpSpPr>
        <p:sp>
          <p:nvSpPr>
            <p:cNvPr id="18" name="椭圆 17"/>
            <p:cNvSpPr/>
            <p:nvPr/>
          </p:nvSpPr>
          <p:spPr>
            <a:xfrm>
              <a:off x="3211798" y="2284092"/>
              <a:ext cx="1164617" cy="116461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19" name="KSO_Shape"/>
            <p:cNvSpPr/>
            <p:nvPr/>
          </p:nvSpPr>
          <p:spPr bwMode="auto">
            <a:xfrm>
              <a:off x="3583891" y="2632626"/>
              <a:ext cx="395692" cy="499821"/>
            </a:xfrm>
            <a:custGeom>
              <a:avLst/>
              <a:gdLst>
                <a:gd name="T0" fmla="*/ 409258 w 1908175"/>
                <a:gd name="T1" fmla="*/ 1596961 h 2408238"/>
                <a:gd name="T2" fmla="*/ 401003 w 1908175"/>
                <a:gd name="T3" fmla="*/ 1624631 h 2408238"/>
                <a:gd name="T4" fmla="*/ 401003 w 1908175"/>
                <a:gd name="T5" fmla="*/ 1652937 h 2408238"/>
                <a:gd name="T6" fmla="*/ 409258 w 1908175"/>
                <a:gd name="T7" fmla="*/ 1679971 h 2408238"/>
                <a:gd name="T8" fmla="*/ 425133 w 1908175"/>
                <a:gd name="T9" fmla="*/ 1704142 h 2408238"/>
                <a:gd name="T10" fmla="*/ 554990 w 1908175"/>
                <a:gd name="T11" fmla="*/ 1802737 h 2408238"/>
                <a:gd name="T12" fmla="*/ 581660 w 1908175"/>
                <a:gd name="T13" fmla="*/ 1815459 h 2408238"/>
                <a:gd name="T14" fmla="*/ 609600 w 1908175"/>
                <a:gd name="T15" fmla="*/ 1819275 h 2408238"/>
                <a:gd name="T16" fmla="*/ 637540 w 1908175"/>
                <a:gd name="T17" fmla="*/ 1815459 h 2408238"/>
                <a:gd name="T18" fmla="*/ 663575 w 1908175"/>
                <a:gd name="T19" fmla="*/ 1803055 h 2408238"/>
                <a:gd name="T20" fmla="*/ 685483 w 1908175"/>
                <a:gd name="T21" fmla="*/ 1783336 h 2408238"/>
                <a:gd name="T22" fmla="*/ 915988 w 1908175"/>
                <a:gd name="T23" fmla="*/ 1192088 h 2408238"/>
                <a:gd name="T24" fmla="*/ 1603504 w 1908175"/>
                <a:gd name="T25" fmla="*/ 317 h 2408238"/>
                <a:gd name="T26" fmla="*/ 1642621 w 1908175"/>
                <a:gd name="T27" fmla="*/ 16177 h 2408238"/>
                <a:gd name="T28" fmla="*/ 1902769 w 1908175"/>
                <a:gd name="T29" fmla="*/ 238854 h 2408238"/>
                <a:gd name="T30" fmla="*/ 1907221 w 1908175"/>
                <a:gd name="T31" fmla="*/ 279456 h 2408238"/>
                <a:gd name="T32" fmla="*/ 1887503 w 1908175"/>
                <a:gd name="T33" fmla="*/ 316886 h 2408238"/>
                <a:gd name="T34" fmla="*/ 1850612 w 1908175"/>
                <a:gd name="T35" fmla="*/ 336552 h 2408238"/>
                <a:gd name="T36" fmla="*/ 1809586 w 1908175"/>
                <a:gd name="T37" fmla="*/ 332746 h 2408238"/>
                <a:gd name="T38" fmla="*/ 1514715 w 1908175"/>
                <a:gd name="T39" fmla="*/ 544883 h 2408238"/>
                <a:gd name="T40" fmla="*/ 1542348 w 1908175"/>
                <a:gd name="T41" fmla="*/ 572827 h 2408238"/>
                <a:gd name="T42" fmla="*/ 1559817 w 1908175"/>
                <a:gd name="T43" fmla="*/ 606169 h 2408238"/>
                <a:gd name="T44" fmla="*/ 1567122 w 1908175"/>
                <a:gd name="T45" fmla="*/ 642687 h 2408238"/>
                <a:gd name="T46" fmla="*/ 1563311 w 1908175"/>
                <a:gd name="T47" fmla="*/ 680157 h 2408238"/>
                <a:gd name="T48" fmla="*/ 1549018 w 1908175"/>
                <a:gd name="T49" fmla="*/ 715722 h 2408238"/>
                <a:gd name="T50" fmla="*/ 708286 w 1908175"/>
                <a:gd name="T51" fmla="*/ 1844913 h 2408238"/>
                <a:gd name="T52" fmla="*/ 677477 w 1908175"/>
                <a:gd name="T53" fmla="*/ 1867776 h 2408238"/>
                <a:gd name="T54" fmla="*/ 642222 w 1908175"/>
                <a:gd name="T55" fmla="*/ 1879843 h 2408238"/>
                <a:gd name="T56" fmla="*/ 605060 w 1908175"/>
                <a:gd name="T57" fmla="*/ 1882066 h 2408238"/>
                <a:gd name="T58" fmla="*/ 568217 w 1908175"/>
                <a:gd name="T59" fmla="*/ 1873174 h 2408238"/>
                <a:gd name="T60" fmla="*/ 481825 w 1908175"/>
                <a:gd name="T61" fmla="*/ 1814111 h 2408238"/>
                <a:gd name="T62" fmla="*/ 45102 w 1908175"/>
                <a:gd name="T63" fmla="*/ 2399982 h 2408238"/>
                <a:gd name="T64" fmla="*/ 32079 w 1908175"/>
                <a:gd name="T65" fmla="*/ 2407603 h 2408238"/>
                <a:gd name="T66" fmla="*/ 17469 w 1908175"/>
                <a:gd name="T67" fmla="*/ 2406650 h 2408238"/>
                <a:gd name="T68" fmla="*/ 4764 w 1908175"/>
                <a:gd name="T69" fmla="*/ 2397124 h 2408238"/>
                <a:gd name="T70" fmla="*/ 0 w 1908175"/>
                <a:gd name="T71" fmla="*/ 2379659 h 2408238"/>
                <a:gd name="T72" fmla="*/ 435770 w 1908175"/>
                <a:gd name="T73" fmla="*/ 1796328 h 2408238"/>
                <a:gd name="T74" fmla="*/ 388763 w 1908175"/>
                <a:gd name="T75" fmla="*/ 1744569 h 2408238"/>
                <a:gd name="T76" fmla="*/ 362719 w 1908175"/>
                <a:gd name="T77" fmla="*/ 1715989 h 2408238"/>
                <a:gd name="T78" fmla="*/ 346838 w 1908175"/>
                <a:gd name="T79" fmla="*/ 1681695 h 2408238"/>
                <a:gd name="T80" fmla="*/ 341438 w 1908175"/>
                <a:gd name="T81" fmla="*/ 1644542 h 2408238"/>
                <a:gd name="T82" fmla="*/ 346838 w 1908175"/>
                <a:gd name="T83" fmla="*/ 1607707 h 2408238"/>
                <a:gd name="T84" fmla="*/ 363036 w 1908175"/>
                <a:gd name="T85" fmla="*/ 1572459 h 2408238"/>
                <a:gd name="T86" fmla="*/ 1205039 w 1908175"/>
                <a:gd name="T87" fmla="*/ 444538 h 2408238"/>
                <a:gd name="T88" fmla="*/ 1236800 w 1908175"/>
                <a:gd name="T89" fmla="*/ 423263 h 2408238"/>
                <a:gd name="T90" fmla="*/ 1272374 w 1908175"/>
                <a:gd name="T91" fmla="*/ 412784 h 2408238"/>
                <a:gd name="T92" fmla="*/ 1309852 w 1908175"/>
                <a:gd name="T93" fmla="*/ 412466 h 2408238"/>
                <a:gd name="T94" fmla="*/ 1346378 w 1908175"/>
                <a:gd name="T95" fmla="*/ 423263 h 2408238"/>
                <a:gd name="T96" fmla="*/ 1396879 w 1908175"/>
                <a:gd name="T97" fmla="*/ 456287 h 2408238"/>
                <a:gd name="T98" fmla="*/ 1533856 w 1908175"/>
                <a:gd name="T99" fmla="*/ 105629 h 2408238"/>
                <a:gd name="T100" fmla="*/ 1525905 w 1908175"/>
                <a:gd name="T101" fmla="*/ 65344 h 2408238"/>
                <a:gd name="T102" fmla="*/ 1541806 w 1908175"/>
                <a:gd name="T103" fmla="*/ 26645 h 2408238"/>
                <a:gd name="T104" fmla="*/ 1576153 w 1908175"/>
                <a:gd name="T105" fmla="*/ 3172 h 2408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08175" h="2408238">
                  <a:moveTo>
                    <a:pt x="790575" y="1079500"/>
                  </a:moveTo>
                  <a:lnTo>
                    <a:pt x="419418" y="1579468"/>
                  </a:lnTo>
                  <a:lnTo>
                    <a:pt x="416560" y="1583921"/>
                  </a:lnTo>
                  <a:lnTo>
                    <a:pt x="414020" y="1587738"/>
                  </a:lnTo>
                  <a:lnTo>
                    <a:pt x="411480" y="1592190"/>
                  </a:lnTo>
                  <a:lnTo>
                    <a:pt x="409258" y="1596961"/>
                  </a:lnTo>
                  <a:lnTo>
                    <a:pt x="407035" y="1601096"/>
                  </a:lnTo>
                  <a:lnTo>
                    <a:pt x="405765" y="1605866"/>
                  </a:lnTo>
                  <a:lnTo>
                    <a:pt x="404178" y="1610637"/>
                  </a:lnTo>
                  <a:lnTo>
                    <a:pt x="402908" y="1615090"/>
                  </a:lnTo>
                  <a:lnTo>
                    <a:pt x="401638" y="1619860"/>
                  </a:lnTo>
                  <a:lnTo>
                    <a:pt x="401003" y="1624631"/>
                  </a:lnTo>
                  <a:lnTo>
                    <a:pt x="400685" y="1629084"/>
                  </a:lnTo>
                  <a:lnTo>
                    <a:pt x="400368" y="1633854"/>
                  </a:lnTo>
                  <a:lnTo>
                    <a:pt x="400050" y="1638625"/>
                  </a:lnTo>
                  <a:lnTo>
                    <a:pt x="400368" y="1643396"/>
                  </a:lnTo>
                  <a:lnTo>
                    <a:pt x="400685" y="1648166"/>
                  </a:lnTo>
                  <a:lnTo>
                    <a:pt x="401003" y="1652937"/>
                  </a:lnTo>
                  <a:lnTo>
                    <a:pt x="401955" y="1657708"/>
                  </a:lnTo>
                  <a:lnTo>
                    <a:pt x="402908" y="1662160"/>
                  </a:lnTo>
                  <a:lnTo>
                    <a:pt x="404178" y="1666613"/>
                  </a:lnTo>
                  <a:lnTo>
                    <a:pt x="405765" y="1671384"/>
                  </a:lnTo>
                  <a:lnTo>
                    <a:pt x="407353" y="1675836"/>
                  </a:lnTo>
                  <a:lnTo>
                    <a:pt x="409258" y="1679971"/>
                  </a:lnTo>
                  <a:lnTo>
                    <a:pt x="411480" y="1684424"/>
                  </a:lnTo>
                  <a:lnTo>
                    <a:pt x="413703" y="1688558"/>
                  </a:lnTo>
                  <a:lnTo>
                    <a:pt x="416243" y="1692693"/>
                  </a:lnTo>
                  <a:lnTo>
                    <a:pt x="419100" y="1696509"/>
                  </a:lnTo>
                  <a:lnTo>
                    <a:pt x="421958" y="1700644"/>
                  </a:lnTo>
                  <a:lnTo>
                    <a:pt x="425133" y="1704142"/>
                  </a:lnTo>
                  <a:lnTo>
                    <a:pt x="428625" y="1707641"/>
                  </a:lnTo>
                  <a:lnTo>
                    <a:pt x="432435" y="1711457"/>
                  </a:lnTo>
                  <a:lnTo>
                    <a:pt x="435928" y="1714638"/>
                  </a:lnTo>
                  <a:lnTo>
                    <a:pt x="439738" y="1717818"/>
                  </a:lnTo>
                  <a:lnTo>
                    <a:pt x="550545" y="1799874"/>
                  </a:lnTo>
                  <a:lnTo>
                    <a:pt x="554990" y="1802737"/>
                  </a:lnTo>
                  <a:lnTo>
                    <a:pt x="558800" y="1805599"/>
                  </a:lnTo>
                  <a:lnTo>
                    <a:pt x="563245" y="1807825"/>
                  </a:lnTo>
                  <a:lnTo>
                    <a:pt x="568008" y="1810370"/>
                  </a:lnTo>
                  <a:lnTo>
                    <a:pt x="572135" y="1812278"/>
                  </a:lnTo>
                  <a:lnTo>
                    <a:pt x="576898" y="1813868"/>
                  </a:lnTo>
                  <a:lnTo>
                    <a:pt x="581660" y="1815459"/>
                  </a:lnTo>
                  <a:lnTo>
                    <a:pt x="586105" y="1816413"/>
                  </a:lnTo>
                  <a:lnTo>
                    <a:pt x="590868" y="1817685"/>
                  </a:lnTo>
                  <a:lnTo>
                    <a:pt x="595630" y="1818321"/>
                  </a:lnTo>
                  <a:lnTo>
                    <a:pt x="600075" y="1818957"/>
                  </a:lnTo>
                  <a:lnTo>
                    <a:pt x="604838" y="1819275"/>
                  </a:lnTo>
                  <a:lnTo>
                    <a:pt x="609600" y="1819275"/>
                  </a:lnTo>
                  <a:lnTo>
                    <a:pt x="614363" y="1819275"/>
                  </a:lnTo>
                  <a:lnTo>
                    <a:pt x="619125" y="1818957"/>
                  </a:lnTo>
                  <a:lnTo>
                    <a:pt x="623888" y="1818321"/>
                  </a:lnTo>
                  <a:lnTo>
                    <a:pt x="628650" y="1817685"/>
                  </a:lnTo>
                  <a:lnTo>
                    <a:pt x="633095" y="1816413"/>
                  </a:lnTo>
                  <a:lnTo>
                    <a:pt x="637540" y="1815459"/>
                  </a:lnTo>
                  <a:lnTo>
                    <a:pt x="642303" y="1813550"/>
                  </a:lnTo>
                  <a:lnTo>
                    <a:pt x="646748" y="1812278"/>
                  </a:lnTo>
                  <a:lnTo>
                    <a:pt x="650875" y="1810052"/>
                  </a:lnTo>
                  <a:lnTo>
                    <a:pt x="655320" y="1808143"/>
                  </a:lnTo>
                  <a:lnTo>
                    <a:pt x="659448" y="1805599"/>
                  </a:lnTo>
                  <a:lnTo>
                    <a:pt x="663575" y="1803055"/>
                  </a:lnTo>
                  <a:lnTo>
                    <a:pt x="667385" y="1800192"/>
                  </a:lnTo>
                  <a:lnTo>
                    <a:pt x="671513" y="1797330"/>
                  </a:lnTo>
                  <a:lnTo>
                    <a:pt x="675005" y="1794149"/>
                  </a:lnTo>
                  <a:lnTo>
                    <a:pt x="678498" y="1790969"/>
                  </a:lnTo>
                  <a:lnTo>
                    <a:pt x="682308" y="1787470"/>
                  </a:lnTo>
                  <a:lnTo>
                    <a:pt x="685483" y="1783336"/>
                  </a:lnTo>
                  <a:lnTo>
                    <a:pt x="688658" y="1779519"/>
                  </a:lnTo>
                  <a:lnTo>
                    <a:pt x="1036638" y="1310401"/>
                  </a:lnTo>
                  <a:lnTo>
                    <a:pt x="1006793" y="1280505"/>
                  </a:lnTo>
                  <a:lnTo>
                    <a:pt x="976630" y="1250609"/>
                  </a:lnTo>
                  <a:lnTo>
                    <a:pt x="946468" y="1221031"/>
                  </a:lnTo>
                  <a:lnTo>
                    <a:pt x="915988" y="1192088"/>
                  </a:lnTo>
                  <a:lnTo>
                    <a:pt x="885508" y="1163146"/>
                  </a:lnTo>
                  <a:lnTo>
                    <a:pt x="854075" y="1135158"/>
                  </a:lnTo>
                  <a:lnTo>
                    <a:pt x="822325" y="1106852"/>
                  </a:lnTo>
                  <a:lnTo>
                    <a:pt x="790575" y="1079500"/>
                  </a:lnTo>
                  <a:close/>
                  <a:moveTo>
                    <a:pt x="1596825" y="0"/>
                  </a:moveTo>
                  <a:lnTo>
                    <a:pt x="1603504" y="317"/>
                  </a:lnTo>
                  <a:lnTo>
                    <a:pt x="1610501" y="1586"/>
                  </a:lnTo>
                  <a:lnTo>
                    <a:pt x="1617179" y="2855"/>
                  </a:lnTo>
                  <a:lnTo>
                    <a:pt x="1624176" y="5392"/>
                  </a:lnTo>
                  <a:lnTo>
                    <a:pt x="1630536" y="8247"/>
                  </a:lnTo>
                  <a:lnTo>
                    <a:pt x="1636897" y="11737"/>
                  </a:lnTo>
                  <a:lnTo>
                    <a:pt x="1642621" y="16177"/>
                  </a:lnTo>
                  <a:lnTo>
                    <a:pt x="1882097" y="210623"/>
                  </a:lnTo>
                  <a:lnTo>
                    <a:pt x="1887503" y="215698"/>
                  </a:lnTo>
                  <a:lnTo>
                    <a:pt x="1891956" y="221090"/>
                  </a:lnTo>
                  <a:lnTo>
                    <a:pt x="1896408" y="226800"/>
                  </a:lnTo>
                  <a:lnTo>
                    <a:pt x="1899906" y="232510"/>
                  </a:lnTo>
                  <a:lnTo>
                    <a:pt x="1902769" y="238854"/>
                  </a:lnTo>
                  <a:lnTo>
                    <a:pt x="1905313" y="245515"/>
                  </a:lnTo>
                  <a:lnTo>
                    <a:pt x="1906903" y="252176"/>
                  </a:lnTo>
                  <a:lnTo>
                    <a:pt x="1907857" y="259155"/>
                  </a:lnTo>
                  <a:lnTo>
                    <a:pt x="1908175" y="265816"/>
                  </a:lnTo>
                  <a:lnTo>
                    <a:pt x="1908175" y="272794"/>
                  </a:lnTo>
                  <a:lnTo>
                    <a:pt x="1907221" y="279456"/>
                  </a:lnTo>
                  <a:lnTo>
                    <a:pt x="1905313" y="286434"/>
                  </a:lnTo>
                  <a:lnTo>
                    <a:pt x="1903405" y="292778"/>
                  </a:lnTo>
                  <a:lnTo>
                    <a:pt x="1900542" y="299122"/>
                  </a:lnTo>
                  <a:lnTo>
                    <a:pt x="1896726" y="305783"/>
                  </a:lnTo>
                  <a:lnTo>
                    <a:pt x="1892592" y="311493"/>
                  </a:lnTo>
                  <a:lnTo>
                    <a:pt x="1887503" y="316886"/>
                  </a:lnTo>
                  <a:lnTo>
                    <a:pt x="1882097" y="321961"/>
                  </a:lnTo>
                  <a:lnTo>
                    <a:pt x="1876372" y="325767"/>
                  </a:lnTo>
                  <a:lnTo>
                    <a:pt x="1870012" y="329574"/>
                  </a:lnTo>
                  <a:lnTo>
                    <a:pt x="1863969" y="332746"/>
                  </a:lnTo>
                  <a:lnTo>
                    <a:pt x="1857608" y="334966"/>
                  </a:lnTo>
                  <a:lnTo>
                    <a:pt x="1850612" y="336552"/>
                  </a:lnTo>
                  <a:lnTo>
                    <a:pt x="1843933" y="337821"/>
                  </a:lnTo>
                  <a:lnTo>
                    <a:pt x="1836937" y="338138"/>
                  </a:lnTo>
                  <a:lnTo>
                    <a:pt x="1830258" y="337821"/>
                  </a:lnTo>
                  <a:lnTo>
                    <a:pt x="1823261" y="336552"/>
                  </a:lnTo>
                  <a:lnTo>
                    <a:pt x="1816583" y="335283"/>
                  </a:lnTo>
                  <a:lnTo>
                    <a:pt x="1809586" y="332746"/>
                  </a:lnTo>
                  <a:lnTo>
                    <a:pt x="1803226" y="329891"/>
                  </a:lnTo>
                  <a:lnTo>
                    <a:pt x="1797183" y="326084"/>
                  </a:lnTo>
                  <a:lnTo>
                    <a:pt x="1791141" y="321961"/>
                  </a:lnTo>
                  <a:lnTo>
                    <a:pt x="1723056" y="266679"/>
                  </a:lnTo>
                  <a:lnTo>
                    <a:pt x="1503281" y="536626"/>
                  </a:lnTo>
                  <a:lnTo>
                    <a:pt x="1514715" y="544883"/>
                  </a:lnTo>
                  <a:lnTo>
                    <a:pt x="1519797" y="549328"/>
                  </a:lnTo>
                  <a:lnTo>
                    <a:pt x="1524879" y="553456"/>
                  </a:lnTo>
                  <a:lnTo>
                    <a:pt x="1529643" y="558220"/>
                  </a:lnTo>
                  <a:lnTo>
                    <a:pt x="1534408" y="562983"/>
                  </a:lnTo>
                  <a:lnTo>
                    <a:pt x="1538219" y="567428"/>
                  </a:lnTo>
                  <a:lnTo>
                    <a:pt x="1542348" y="572827"/>
                  </a:lnTo>
                  <a:lnTo>
                    <a:pt x="1545842" y="577907"/>
                  </a:lnTo>
                  <a:lnTo>
                    <a:pt x="1549336" y="583306"/>
                  </a:lnTo>
                  <a:lnTo>
                    <a:pt x="1552194" y="588704"/>
                  </a:lnTo>
                  <a:lnTo>
                    <a:pt x="1555053" y="594420"/>
                  </a:lnTo>
                  <a:lnTo>
                    <a:pt x="1557594" y="600136"/>
                  </a:lnTo>
                  <a:lnTo>
                    <a:pt x="1559817" y="606169"/>
                  </a:lnTo>
                  <a:lnTo>
                    <a:pt x="1561723" y="612202"/>
                  </a:lnTo>
                  <a:lnTo>
                    <a:pt x="1563311" y="618236"/>
                  </a:lnTo>
                  <a:lnTo>
                    <a:pt x="1564899" y="624269"/>
                  </a:lnTo>
                  <a:lnTo>
                    <a:pt x="1565852" y="630620"/>
                  </a:lnTo>
                  <a:lnTo>
                    <a:pt x="1566804" y="636653"/>
                  </a:lnTo>
                  <a:lnTo>
                    <a:pt x="1567122" y="642687"/>
                  </a:lnTo>
                  <a:lnTo>
                    <a:pt x="1567440" y="648720"/>
                  </a:lnTo>
                  <a:lnTo>
                    <a:pt x="1567122" y="655388"/>
                  </a:lnTo>
                  <a:lnTo>
                    <a:pt x="1566804" y="661422"/>
                  </a:lnTo>
                  <a:lnTo>
                    <a:pt x="1565852" y="667455"/>
                  </a:lnTo>
                  <a:lnTo>
                    <a:pt x="1564899" y="674124"/>
                  </a:lnTo>
                  <a:lnTo>
                    <a:pt x="1563311" y="680157"/>
                  </a:lnTo>
                  <a:lnTo>
                    <a:pt x="1562040" y="686190"/>
                  </a:lnTo>
                  <a:lnTo>
                    <a:pt x="1559817" y="692224"/>
                  </a:lnTo>
                  <a:lnTo>
                    <a:pt x="1557594" y="698257"/>
                  </a:lnTo>
                  <a:lnTo>
                    <a:pt x="1555053" y="704290"/>
                  </a:lnTo>
                  <a:lnTo>
                    <a:pt x="1552194" y="710006"/>
                  </a:lnTo>
                  <a:lnTo>
                    <a:pt x="1549018" y="715722"/>
                  </a:lnTo>
                  <a:lnTo>
                    <a:pt x="1545524" y="721120"/>
                  </a:lnTo>
                  <a:lnTo>
                    <a:pt x="1541713" y="726836"/>
                  </a:lnTo>
                  <a:lnTo>
                    <a:pt x="721308" y="1829988"/>
                  </a:lnTo>
                  <a:lnTo>
                    <a:pt x="717497" y="1835386"/>
                  </a:lnTo>
                  <a:lnTo>
                    <a:pt x="713050" y="1840467"/>
                  </a:lnTo>
                  <a:lnTo>
                    <a:pt x="708286" y="1844913"/>
                  </a:lnTo>
                  <a:lnTo>
                    <a:pt x="703839" y="1849358"/>
                  </a:lnTo>
                  <a:lnTo>
                    <a:pt x="698757" y="1853487"/>
                  </a:lnTo>
                  <a:lnTo>
                    <a:pt x="693675" y="1857615"/>
                  </a:lnTo>
                  <a:lnTo>
                    <a:pt x="688594" y="1861108"/>
                  </a:lnTo>
                  <a:lnTo>
                    <a:pt x="683194" y="1864283"/>
                  </a:lnTo>
                  <a:lnTo>
                    <a:pt x="677477" y="1867776"/>
                  </a:lnTo>
                  <a:lnTo>
                    <a:pt x="672078" y="1870316"/>
                  </a:lnTo>
                  <a:lnTo>
                    <a:pt x="666360" y="1872539"/>
                  </a:lnTo>
                  <a:lnTo>
                    <a:pt x="660326" y="1875080"/>
                  </a:lnTo>
                  <a:lnTo>
                    <a:pt x="654291" y="1876985"/>
                  </a:lnTo>
                  <a:lnTo>
                    <a:pt x="648256" y="1878890"/>
                  </a:lnTo>
                  <a:lnTo>
                    <a:pt x="642222" y="1879843"/>
                  </a:lnTo>
                  <a:lnTo>
                    <a:pt x="636187" y="1881113"/>
                  </a:lnTo>
                  <a:lnTo>
                    <a:pt x="629834" y="1881748"/>
                  </a:lnTo>
                  <a:lnTo>
                    <a:pt x="623800" y="1882383"/>
                  </a:lnTo>
                  <a:lnTo>
                    <a:pt x="617447" y="1882383"/>
                  </a:lnTo>
                  <a:lnTo>
                    <a:pt x="611413" y="1882383"/>
                  </a:lnTo>
                  <a:lnTo>
                    <a:pt x="605060" y="1882066"/>
                  </a:lnTo>
                  <a:lnTo>
                    <a:pt x="598708" y="1881431"/>
                  </a:lnTo>
                  <a:lnTo>
                    <a:pt x="592673" y="1880160"/>
                  </a:lnTo>
                  <a:lnTo>
                    <a:pt x="586321" y="1878890"/>
                  </a:lnTo>
                  <a:lnTo>
                    <a:pt x="580286" y="1876985"/>
                  </a:lnTo>
                  <a:lnTo>
                    <a:pt x="574252" y="1875080"/>
                  </a:lnTo>
                  <a:lnTo>
                    <a:pt x="568217" y="1873174"/>
                  </a:lnTo>
                  <a:lnTo>
                    <a:pt x="562500" y="1870634"/>
                  </a:lnTo>
                  <a:lnTo>
                    <a:pt x="556465" y="1867141"/>
                  </a:lnTo>
                  <a:lnTo>
                    <a:pt x="550748" y="1864283"/>
                  </a:lnTo>
                  <a:lnTo>
                    <a:pt x="545031" y="1860790"/>
                  </a:lnTo>
                  <a:lnTo>
                    <a:pt x="539631" y="1856980"/>
                  </a:lnTo>
                  <a:lnTo>
                    <a:pt x="481825" y="1814111"/>
                  </a:lnTo>
                  <a:lnTo>
                    <a:pt x="481507" y="1817604"/>
                  </a:lnTo>
                  <a:lnTo>
                    <a:pt x="480554" y="1821414"/>
                  </a:lnTo>
                  <a:lnTo>
                    <a:pt x="479284" y="1824590"/>
                  </a:lnTo>
                  <a:lnTo>
                    <a:pt x="477061" y="1827765"/>
                  </a:lnTo>
                  <a:lnTo>
                    <a:pt x="47007" y="2397759"/>
                  </a:lnTo>
                  <a:lnTo>
                    <a:pt x="45102" y="2399982"/>
                  </a:lnTo>
                  <a:lnTo>
                    <a:pt x="43196" y="2401570"/>
                  </a:lnTo>
                  <a:lnTo>
                    <a:pt x="41290" y="2403475"/>
                  </a:lnTo>
                  <a:lnTo>
                    <a:pt x="39067" y="2404428"/>
                  </a:lnTo>
                  <a:lnTo>
                    <a:pt x="36844" y="2406015"/>
                  </a:lnTo>
                  <a:lnTo>
                    <a:pt x="34620" y="2406650"/>
                  </a:lnTo>
                  <a:lnTo>
                    <a:pt x="32079" y="2407603"/>
                  </a:lnTo>
                  <a:lnTo>
                    <a:pt x="29538" y="2407921"/>
                  </a:lnTo>
                  <a:lnTo>
                    <a:pt x="26997" y="2408238"/>
                  </a:lnTo>
                  <a:lnTo>
                    <a:pt x="24457" y="2408238"/>
                  </a:lnTo>
                  <a:lnTo>
                    <a:pt x="21916" y="2407921"/>
                  </a:lnTo>
                  <a:lnTo>
                    <a:pt x="20010" y="2407603"/>
                  </a:lnTo>
                  <a:lnTo>
                    <a:pt x="17469" y="2406650"/>
                  </a:lnTo>
                  <a:lnTo>
                    <a:pt x="14928" y="2405698"/>
                  </a:lnTo>
                  <a:lnTo>
                    <a:pt x="12705" y="2404428"/>
                  </a:lnTo>
                  <a:lnTo>
                    <a:pt x="10481" y="2402840"/>
                  </a:lnTo>
                  <a:lnTo>
                    <a:pt x="8258" y="2400935"/>
                  </a:lnTo>
                  <a:lnTo>
                    <a:pt x="6352" y="2399347"/>
                  </a:lnTo>
                  <a:lnTo>
                    <a:pt x="4764" y="2397124"/>
                  </a:lnTo>
                  <a:lnTo>
                    <a:pt x="3494" y="2394584"/>
                  </a:lnTo>
                  <a:lnTo>
                    <a:pt x="1906" y="2392043"/>
                  </a:lnTo>
                  <a:lnTo>
                    <a:pt x="1270" y="2389503"/>
                  </a:lnTo>
                  <a:lnTo>
                    <a:pt x="635" y="2386963"/>
                  </a:lnTo>
                  <a:lnTo>
                    <a:pt x="0" y="2384422"/>
                  </a:lnTo>
                  <a:lnTo>
                    <a:pt x="0" y="2379659"/>
                  </a:lnTo>
                  <a:lnTo>
                    <a:pt x="1270" y="2375213"/>
                  </a:lnTo>
                  <a:lnTo>
                    <a:pt x="1906" y="2372991"/>
                  </a:lnTo>
                  <a:lnTo>
                    <a:pt x="2541" y="2370768"/>
                  </a:lnTo>
                  <a:lnTo>
                    <a:pt x="4129" y="2368545"/>
                  </a:lnTo>
                  <a:lnTo>
                    <a:pt x="5399" y="2366322"/>
                  </a:lnTo>
                  <a:lnTo>
                    <a:pt x="435770" y="1796328"/>
                  </a:lnTo>
                  <a:lnTo>
                    <a:pt x="438311" y="1793788"/>
                  </a:lnTo>
                  <a:lnTo>
                    <a:pt x="441170" y="1791248"/>
                  </a:lnTo>
                  <a:lnTo>
                    <a:pt x="444029" y="1789660"/>
                  </a:lnTo>
                  <a:lnTo>
                    <a:pt x="447205" y="1788390"/>
                  </a:lnTo>
                  <a:lnTo>
                    <a:pt x="394163" y="1748697"/>
                  </a:lnTo>
                  <a:lnTo>
                    <a:pt x="388763" y="1744569"/>
                  </a:lnTo>
                  <a:lnTo>
                    <a:pt x="383681" y="1740440"/>
                  </a:lnTo>
                  <a:lnTo>
                    <a:pt x="378917" y="1735677"/>
                  </a:lnTo>
                  <a:lnTo>
                    <a:pt x="374470" y="1730914"/>
                  </a:lnTo>
                  <a:lnTo>
                    <a:pt x="370341" y="1726468"/>
                  </a:lnTo>
                  <a:lnTo>
                    <a:pt x="366212" y="1721070"/>
                  </a:lnTo>
                  <a:lnTo>
                    <a:pt x="362719" y="1715989"/>
                  </a:lnTo>
                  <a:lnTo>
                    <a:pt x="359542" y="1710591"/>
                  </a:lnTo>
                  <a:lnTo>
                    <a:pt x="356366" y="1705193"/>
                  </a:lnTo>
                  <a:lnTo>
                    <a:pt x="353825" y="1699477"/>
                  </a:lnTo>
                  <a:lnTo>
                    <a:pt x="351284" y="1693444"/>
                  </a:lnTo>
                  <a:lnTo>
                    <a:pt x="349061" y="1687728"/>
                  </a:lnTo>
                  <a:lnTo>
                    <a:pt x="346838" y="1681695"/>
                  </a:lnTo>
                  <a:lnTo>
                    <a:pt x="345567" y="1675661"/>
                  </a:lnTo>
                  <a:lnTo>
                    <a:pt x="343979" y="1669628"/>
                  </a:lnTo>
                  <a:lnTo>
                    <a:pt x="343026" y="1663277"/>
                  </a:lnTo>
                  <a:lnTo>
                    <a:pt x="342073" y="1657244"/>
                  </a:lnTo>
                  <a:lnTo>
                    <a:pt x="341438" y="1651210"/>
                  </a:lnTo>
                  <a:lnTo>
                    <a:pt x="341438" y="1644542"/>
                  </a:lnTo>
                  <a:lnTo>
                    <a:pt x="341438" y="1638508"/>
                  </a:lnTo>
                  <a:lnTo>
                    <a:pt x="342073" y="1632475"/>
                  </a:lnTo>
                  <a:lnTo>
                    <a:pt x="343026" y="1626124"/>
                  </a:lnTo>
                  <a:lnTo>
                    <a:pt x="343662" y="1619773"/>
                  </a:lnTo>
                  <a:lnTo>
                    <a:pt x="345250" y="1613740"/>
                  </a:lnTo>
                  <a:lnTo>
                    <a:pt x="346838" y="1607707"/>
                  </a:lnTo>
                  <a:lnTo>
                    <a:pt x="348743" y="1601673"/>
                  </a:lnTo>
                  <a:lnTo>
                    <a:pt x="350967" y="1595322"/>
                  </a:lnTo>
                  <a:lnTo>
                    <a:pt x="353825" y="1589606"/>
                  </a:lnTo>
                  <a:lnTo>
                    <a:pt x="356684" y="1583891"/>
                  </a:lnTo>
                  <a:lnTo>
                    <a:pt x="359860" y="1578175"/>
                  </a:lnTo>
                  <a:lnTo>
                    <a:pt x="363036" y="1572459"/>
                  </a:lnTo>
                  <a:lnTo>
                    <a:pt x="367165" y="1567061"/>
                  </a:lnTo>
                  <a:lnTo>
                    <a:pt x="1187252" y="463909"/>
                  </a:lnTo>
                  <a:lnTo>
                    <a:pt x="1191381" y="458510"/>
                  </a:lnTo>
                  <a:lnTo>
                    <a:pt x="1195828" y="453430"/>
                  </a:lnTo>
                  <a:lnTo>
                    <a:pt x="1200274" y="448984"/>
                  </a:lnTo>
                  <a:lnTo>
                    <a:pt x="1205039" y="444538"/>
                  </a:lnTo>
                  <a:lnTo>
                    <a:pt x="1209803" y="440410"/>
                  </a:lnTo>
                  <a:lnTo>
                    <a:pt x="1214885" y="436282"/>
                  </a:lnTo>
                  <a:lnTo>
                    <a:pt x="1220284" y="432789"/>
                  </a:lnTo>
                  <a:lnTo>
                    <a:pt x="1225684" y="429614"/>
                  </a:lnTo>
                  <a:lnTo>
                    <a:pt x="1231083" y="426121"/>
                  </a:lnTo>
                  <a:lnTo>
                    <a:pt x="1236800" y="423263"/>
                  </a:lnTo>
                  <a:lnTo>
                    <a:pt x="1242518" y="421040"/>
                  </a:lnTo>
                  <a:lnTo>
                    <a:pt x="1248235" y="418817"/>
                  </a:lnTo>
                  <a:lnTo>
                    <a:pt x="1254587" y="416912"/>
                  </a:lnTo>
                  <a:lnTo>
                    <a:pt x="1260304" y="415007"/>
                  </a:lnTo>
                  <a:lnTo>
                    <a:pt x="1266339" y="414054"/>
                  </a:lnTo>
                  <a:lnTo>
                    <a:pt x="1272374" y="412784"/>
                  </a:lnTo>
                  <a:lnTo>
                    <a:pt x="1279044" y="412149"/>
                  </a:lnTo>
                  <a:lnTo>
                    <a:pt x="1285078" y="411514"/>
                  </a:lnTo>
                  <a:lnTo>
                    <a:pt x="1291113" y="411514"/>
                  </a:lnTo>
                  <a:lnTo>
                    <a:pt x="1297465" y="411514"/>
                  </a:lnTo>
                  <a:lnTo>
                    <a:pt x="1303818" y="411831"/>
                  </a:lnTo>
                  <a:lnTo>
                    <a:pt x="1309852" y="412466"/>
                  </a:lnTo>
                  <a:lnTo>
                    <a:pt x="1315887" y="413736"/>
                  </a:lnTo>
                  <a:lnTo>
                    <a:pt x="1322557" y="415007"/>
                  </a:lnTo>
                  <a:lnTo>
                    <a:pt x="1328592" y="416594"/>
                  </a:lnTo>
                  <a:lnTo>
                    <a:pt x="1334626" y="418817"/>
                  </a:lnTo>
                  <a:lnTo>
                    <a:pt x="1340344" y="420722"/>
                  </a:lnTo>
                  <a:lnTo>
                    <a:pt x="1346378" y="423263"/>
                  </a:lnTo>
                  <a:lnTo>
                    <a:pt x="1352413" y="426121"/>
                  </a:lnTo>
                  <a:lnTo>
                    <a:pt x="1358130" y="429614"/>
                  </a:lnTo>
                  <a:lnTo>
                    <a:pt x="1363530" y="433107"/>
                  </a:lnTo>
                  <a:lnTo>
                    <a:pt x="1368929" y="436917"/>
                  </a:lnTo>
                  <a:lnTo>
                    <a:pt x="1414031" y="470577"/>
                  </a:lnTo>
                  <a:lnTo>
                    <a:pt x="1396879" y="456287"/>
                  </a:lnTo>
                  <a:lnTo>
                    <a:pt x="1619666" y="182730"/>
                  </a:lnTo>
                  <a:lnTo>
                    <a:pt x="1551665" y="127515"/>
                  </a:lnTo>
                  <a:lnTo>
                    <a:pt x="1546259" y="122440"/>
                  </a:lnTo>
                  <a:lnTo>
                    <a:pt x="1541806" y="117048"/>
                  </a:lnTo>
                  <a:lnTo>
                    <a:pt x="1537354" y="111338"/>
                  </a:lnTo>
                  <a:lnTo>
                    <a:pt x="1533856" y="105629"/>
                  </a:lnTo>
                  <a:lnTo>
                    <a:pt x="1530993" y="99284"/>
                  </a:lnTo>
                  <a:lnTo>
                    <a:pt x="1528449" y="92623"/>
                  </a:lnTo>
                  <a:lnTo>
                    <a:pt x="1526859" y="85962"/>
                  </a:lnTo>
                  <a:lnTo>
                    <a:pt x="1525905" y="78984"/>
                  </a:lnTo>
                  <a:lnTo>
                    <a:pt x="1525587" y="72322"/>
                  </a:lnTo>
                  <a:lnTo>
                    <a:pt x="1525905" y="65344"/>
                  </a:lnTo>
                  <a:lnTo>
                    <a:pt x="1526541" y="58683"/>
                  </a:lnTo>
                  <a:lnTo>
                    <a:pt x="1528449" y="51704"/>
                  </a:lnTo>
                  <a:lnTo>
                    <a:pt x="1530357" y="45360"/>
                  </a:lnTo>
                  <a:lnTo>
                    <a:pt x="1533220" y="38699"/>
                  </a:lnTo>
                  <a:lnTo>
                    <a:pt x="1537036" y="32355"/>
                  </a:lnTo>
                  <a:lnTo>
                    <a:pt x="1541806" y="26645"/>
                  </a:lnTo>
                  <a:lnTo>
                    <a:pt x="1546259" y="21253"/>
                  </a:lnTo>
                  <a:lnTo>
                    <a:pt x="1551665" y="16177"/>
                  </a:lnTo>
                  <a:lnTo>
                    <a:pt x="1557390" y="12371"/>
                  </a:lnTo>
                  <a:lnTo>
                    <a:pt x="1563750" y="8565"/>
                  </a:lnTo>
                  <a:lnTo>
                    <a:pt x="1569793" y="5392"/>
                  </a:lnTo>
                  <a:lnTo>
                    <a:pt x="1576153" y="3172"/>
                  </a:lnTo>
                  <a:lnTo>
                    <a:pt x="1583150" y="1586"/>
                  </a:lnTo>
                  <a:lnTo>
                    <a:pt x="1589829" y="317"/>
                  </a:lnTo>
                  <a:lnTo>
                    <a:pt x="159682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>
                <a:solidFill>
                  <a:srgbClr val="FFFFFF"/>
                </a:solidFill>
              </a:endParaRPr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2405983" y="4401043"/>
            <a:ext cx="529221" cy="529221"/>
            <a:chOff x="4732991" y="2278669"/>
            <a:chExt cx="1164618" cy="1164619"/>
          </a:xfrm>
          <a:effectLst/>
        </p:grpSpPr>
        <p:sp>
          <p:nvSpPr>
            <p:cNvPr id="21" name="椭圆 20"/>
            <p:cNvSpPr/>
            <p:nvPr/>
          </p:nvSpPr>
          <p:spPr>
            <a:xfrm>
              <a:off x="4732991" y="2278669"/>
              <a:ext cx="1164618" cy="116461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22" name="KSO_Shape"/>
            <p:cNvSpPr/>
            <p:nvPr/>
          </p:nvSpPr>
          <p:spPr bwMode="auto">
            <a:xfrm>
              <a:off x="5076643" y="2662172"/>
              <a:ext cx="499821" cy="431512"/>
            </a:xfrm>
            <a:custGeom>
              <a:avLst/>
              <a:gdLst>
                <a:gd name="T0" fmla="*/ 432306676 w 6235"/>
                <a:gd name="T1" fmla="*/ 188202068 h 5380"/>
                <a:gd name="T2" fmla="*/ 425585249 w 6235"/>
                <a:gd name="T3" fmla="*/ 175686526 h 5380"/>
                <a:gd name="T4" fmla="*/ 419517664 w 6235"/>
                <a:gd name="T5" fmla="*/ 168307917 h 5380"/>
                <a:gd name="T6" fmla="*/ 411302791 w 6235"/>
                <a:gd name="T7" fmla="*/ 163077441 h 5380"/>
                <a:gd name="T8" fmla="*/ 405981623 w 6235"/>
                <a:gd name="T9" fmla="*/ 161396108 h 5380"/>
                <a:gd name="T10" fmla="*/ 398980328 w 6235"/>
                <a:gd name="T11" fmla="*/ 160368660 h 5380"/>
                <a:gd name="T12" fmla="*/ 391979033 w 6235"/>
                <a:gd name="T13" fmla="*/ 160648984 h 5380"/>
                <a:gd name="T14" fmla="*/ 385164419 w 6235"/>
                <a:gd name="T15" fmla="*/ 162423555 h 5380"/>
                <a:gd name="T16" fmla="*/ 378816659 w 6235"/>
                <a:gd name="T17" fmla="*/ 165412355 h 5380"/>
                <a:gd name="T18" fmla="*/ 373122435 w 6235"/>
                <a:gd name="T19" fmla="*/ 169522146 h 5380"/>
                <a:gd name="T20" fmla="*/ 368361310 w 6235"/>
                <a:gd name="T21" fmla="*/ 174752316 h 5380"/>
                <a:gd name="T22" fmla="*/ 364533895 w 6235"/>
                <a:gd name="T23" fmla="*/ 181103783 h 5380"/>
                <a:gd name="T24" fmla="*/ 268103009 w 6235"/>
                <a:gd name="T25" fmla="*/ 29888304 h 5380"/>
                <a:gd name="T26" fmla="*/ 266049214 w 6235"/>
                <a:gd name="T27" fmla="*/ 22789713 h 5380"/>
                <a:gd name="T28" fmla="*/ 262781841 w 6235"/>
                <a:gd name="T29" fmla="*/ 16438552 h 5380"/>
                <a:gd name="T30" fmla="*/ 258394383 w 6235"/>
                <a:gd name="T31" fmla="*/ 10927752 h 5380"/>
                <a:gd name="T32" fmla="*/ 252980028 w 6235"/>
                <a:gd name="T33" fmla="*/ 6444705 h 5380"/>
                <a:gd name="T34" fmla="*/ 246912443 w 6235"/>
                <a:gd name="T35" fmla="*/ 2988800 h 5380"/>
                <a:gd name="T36" fmla="*/ 240191016 w 6235"/>
                <a:gd name="T37" fmla="*/ 840667 h 5380"/>
                <a:gd name="T38" fmla="*/ 233189721 w 6235"/>
                <a:gd name="T39" fmla="*/ 0 h 5380"/>
                <a:gd name="T40" fmla="*/ 225815064 w 6235"/>
                <a:gd name="T41" fmla="*/ 560343 h 5380"/>
                <a:gd name="T42" fmla="*/ 218346914 w 6235"/>
                <a:gd name="T43" fmla="*/ 2802019 h 5380"/>
                <a:gd name="T44" fmla="*/ 209665492 w 6235"/>
                <a:gd name="T45" fmla="*/ 7845714 h 5380"/>
                <a:gd name="T46" fmla="*/ 202944065 w 6235"/>
                <a:gd name="T47" fmla="*/ 14943999 h 5380"/>
                <a:gd name="T48" fmla="*/ 198183245 w 6235"/>
                <a:gd name="T49" fmla="*/ 23630380 h 5380"/>
                <a:gd name="T50" fmla="*/ 0 w 6235"/>
                <a:gd name="T51" fmla="*/ 395364689 h 5380"/>
                <a:gd name="T52" fmla="*/ 99885245 w 6235"/>
                <a:gd name="T53" fmla="*/ 395644708 h 5380"/>
                <a:gd name="T54" fmla="*/ 106606366 w 6235"/>
                <a:gd name="T55" fmla="*/ 395177603 h 5380"/>
                <a:gd name="T56" fmla="*/ 113047619 w 6235"/>
                <a:gd name="T57" fmla="*/ 393589812 h 5380"/>
                <a:gd name="T58" fmla="*/ 119022017 w 6235"/>
                <a:gd name="T59" fmla="*/ 390974574 h 5380"/>
                <a:gd name="T60" fmla="*/ 122569258 w 6235"/>
                <a:gd name="T61" fmla="*/ 388639660 h 5380"/>
                <a:gd name="T62" fmla="*/ 126303486 w 6235"/>
                <a:gd name="T63" fmla="*/ 385557623 h 5380"/>
                <a:gd name="T64" fmla="*/ 133304781 w 6235"/>
                <a:gd name="T65" fmla="*/ 376590918 h 5380"/>
                <a:gd name="T66" fmla="*/ 218907262 w 6235"/>
                <a:gd name="T67" fmla="*/ 166439803 h 5380"/>
                <a:gd name="T68" fmla="*/ 275104304 w 6235"/>
                <a:gd name="T69" fmla="*/ 476249371 h 5380"/>
                <a:gd name="T70" fmla="*/ 277811329 w 6235"/>
                <a:gd name="T71" fmla="*/ 483067637 h 5380"/>
                <a:gd name="T72" fmla="*/ 281731932 w 6235"/>
                <a:gd name="T73" fmla="*/ 488951999 h 5380"/>
                <a:gd name="T74" fmla="*/ 286493057 w 6235"/>
                <a:gd name="T75" fmla="*/ 493995389 h 5380"/>
                <a:gd name="T76" fmla="*/ 292280774 w 6235"/>
                <a:gd name="T77" fmla="*/ 497918399 h 5380"/>
                <a:gd name="T78" fmla="*/ 298721721 w 6235"/>
                <a:gd name="T79" fmla="*/ 500813655 h 5380"/>
                <a:gd name="T80" fmla="*/ 305629828 w 6235"/>
                <a:gd name="T81" fmla="*/ 502308208 h 5380"/>
                <a:gd name="T82" fmla="*/ 312817804 w 6235"/>
                <a:gd name="T83" fmla="*/ 502401446 h 5380"/>
                <a:gd name="T84" fmla="*/ 318885695 w 6235"/>
                <a:gd name="T85" fmla="*/ 501467541 h 5380"/>
                <a:gd name="T86" fmla="*/ 327660611 w 6235"/>
                <a:gd name="T87" fmla="*/ 498011636 h 5380"/>
                <a:gd name="T88" fmla="*/ 335128455 w 6235"/>
                <a:gd name="T89" fmla="*/ 492501142 h 5380"/>
                <a:gd name="T90" fmla="*/ 340916478 w 6235"/>
                <a:gd name="T91" fmla="*/ 485496095 h 5380"/>
                <a:gd name="T92" fmla="*/ 343996864 w 6235"/>
                <a:gd name="T93" fmla="*/ 479331714 h 5380"/>
                <a:gd name="T94" fmla="*/ 345303936 w 6235"/>
                <a:gd name="T95" fmla="*/ 475221923 h 5380"/>
                <a:gd name="T96" fmla="*/ 437721031 w 6235"/>
                <a:gd name="T97" fmla="*/ 371267204 h 5380"/>
                <a:gd name="T98" fmla="*/ 443975298 w 6235"/>
                <a:gd name="T99" fmla="*/ 381261051 h 5380"/>
                <a:gd name="T100" fmla="*/ 453030387 w 6235"/>
                <a:gd name="T101" fmla="*/ 388546423 h 5380"/>
                <a:gd name="T102" fmla="*/ 463672417 w 6235"/>
                <a:gd name="T103" fmla="*/ 392562670 h 5380"/>
                <a:gd name="T104" fmla="*/ 472447333 w 6235"/>
                <a:gd name="T105" fmla="*/ 393403031 h 5380"/>
                <a:gd name="T106" fmla="*/ 493918073 w 6235"/>
                <a:gd name="T107" fmla="*/ 320550845 h 538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6235" h="5380">
                  <a:moveTo>
                    <a:pt x="5291" y="3432"/>
                  </a:moveTo>
                  <a:lnTo>
                    <a:pt x="4652" y="2060"/>
                  </a:lnTo>
                  <a:lnTo>
                    <a:pt x="4631" y="2015"/>
                  </a:lnTo>
                  <a:lnTo>
                    <a:pt x="4610" y="1969"/>
                  </a:lnTo>
                  <a:lnTo>
                    <a:pt x="4586" y="1924"/>
                  </a:lnTo>
                  <a:lnTo>
                    <a:pt x="4573" y="1902"/>
                  </a:lnTo>
                  <a:lnTo>
                    <a:pt x="4559" y="1881"/>
                  </a:lnTo>
                  <a:lnTo>
                    <a:pt x="4544" y="1860"/>
                  </a:lnTo>
                  <a:lnTo>
                    <a:pt x="4529" y="1839"/>
                  </a:lnTo>
                  <a:lnTo>
                    <a:pt x="4512" y="1820"/>
                  </a:lnTo>
                  <a:lnTo>
                    <a:pt x="4494" y="1802"/>
                  </a:lnTo>
                  <a:lnTo>
                    <a:pt x="4475" y="1786"/>
                  </a:lnTo>
                  <a:lnTo>
                    <a:pt x="4454" y="1771"/>
                  </a:lnTo>
                  <a:lnTo>
                    <a:pt x="4431" y="1757"/>
                  </a:lnTo>
                  <a:lnTo>
                    <a:pt x="4406" y="1746"/>
                  </a:lnTo>
                  <a:lnTo>
                    <a:pt x="4387" y="1739"/>
                  </a:lnTo>
                  <a:lnTo>
                    <a:pt x="4369" y="1733"/>
                  </a:lnTo>
                  <a:lnTo>
                    <a:pt x="4349" y="1728"/>
                  </a:lnTo>
                  <a:lnTo>
                    <a:pt x="4331" y="1723"/>
                  </a:lnTo>
                  <a:lnTo>
                    <a:pt x="4312" y="1720"/>
                  </a:lnTo>
                  <a:lnTo>
                    <a:pt x="4292" y="1718"/>
                  </a:lnTo>
                  <a:lnTo>
                    <a:pt x="4274" y="1717"/>
                  </a:lnTo>
                  <a:lnTo>
                    <a:pt x="4254" y="1717"/>
                  </a:lnTo>
                  <a:lnTo>
                    <a:pt x="4236" y="1717"/>
                  </a:lnTo>
                  <a:lnTo>
                    <a:pt x="4217" y="1718"/>
                  </a:lnTo>
                  <a:lnTo>
                    <a:pt x="4199" y="1720"/>
                  </a:lnTo>
                  <a:lnTo>
                    <a:pt x="4180" y="1724"/>
                  </a:lnTo>
                  <a:lnTo>
                    <a:pt x="4162" y="1728"/>
                  </a:lnTo>
                  <a:lnTo>
                    <a:pt x="4143" y="1733"/>
                  </a:lnTo>
                  <a:lnTo>
                    <a:pt x="4126" y="1739"/>
                  </a:lnTo>
                  <a:lnTo>
                    <a:pt x="4109" y="1746"/>
                  </a:lnTo>
                  <a:lnTo>
                    <a:pt x="4091" y="1754"/>
                  </a:lnTo>
                  <a:lnTo>
                    <a:pt x="4074" y="1761"/>
                  </a:lnTo>
                  <a:lnTo>
                    <a:pt x="4058" y="1771"/>
                  </a:lnTo>
                  <a:lnTo>
                    <a:pt x="4042" y="1781"/>
                  </a:lnTo>
                  <a:lnTo>
                    <a:pt x="4027" y="1792"/>
                  </a:lnTo>
                  <a:lnTo>
                    <a:pt x="4012" y="1803"/>
                  </a:lnTo>
                  <a:lnTo>
                    <a:pt x="3997" y="1815"/>
                  </a:lnTo>
                  <a:lnTo>
                    <a:pt x="3984" y="1828"/>
                  </a:lnTo>
                  <a:lnTo>
                    <a:pt x="3970" y="1841"/>
                  </a:lnTo>
                  <a:lnTo>
                    <a:pt x="3958" y="1856"/>
                  </a:lnTo>
                  <a:lnTo>
                    <a:pt x="3946" y="1871"/>
                  </a:lnTo>
                  <a:lnTo>
                    <a:pt x="3935" y="1887"/>
                  </a:lnTo>
                  <a:lnTo>
                    <a:pt x="3923" y="1903"/>
                  </a:lnTo>
                  <a:lnTo>
                    <a:pt x="3915" y="1920"/>
                  </a:lnTo>
                  <a:lnTo>
                    <a:pt x="3905" y="1939"/>
                  </a:lnTo>
                  <a:lnTo>
                    <a:pt x="3898" y="1957"/>
                  </a:lnTo>
                  <a:lnTo>
                    <a:pt x="3430" y="3400"/>
                  </a:lnTo>
                  <a:lnTo>
                    <a:pt x="2872" y="320"/>
                  </a:lnTo>
                  <a:lnTo>
                    <a:pt x="2868" y="300"/>
                  </a:lnTo>
                  <a:lnTo>
                    <a:pt x="2863" y="281"/>
                  </a:lnTo>
                  <a:lnTo>
                    <a:pt x="2857" y="263"/>
                  </a:lnTo>
                  <a:lnTo>
                    <a:pt x="2850" y="244"/>
                  </a:lnTo>
                  <a:lnTo>
                    <a:pt x="2842" y="226"/>
                  </a:lnTo>
                  <a:lnTo>
                    <a:pt x="2834" y="209"/>
                  </a:lnTo>
                  <a:lnTo>
                    <a:pt x="2825" y="192"/>
                  </a:lnTo>
                  <a:lnTo>
                    <a:pt x="2815" y="176"/>
                  </a:lnTo>
                  <a:lnTo>
                    <a:pt x="2804" y="160"/>
                  </a:lnTo>
                  <a:lnTo>
                    <a:pt x="2793" y="146"/>
                  </a:lnTo>
                  <a:lnTo>
                    <a:pt x="2781" y="131"/>
                  </a:lnTo>
                  <a:lnTo>
                    <a:pt x="2768" y="117"/>
                  </a:lnTo>
                  <a:lnTo>
                    <a:pt x="2755" y="105"/>
                  </a:lnTo>
                  <a:lnTo>
                    <a:pt x="2740" y="93"/>
                  </a:lnTo>
                  <a:lnTo>
                    <a:pt x="2725" y="80"/>
                  </a:lnTo>
                  <a:lnTo>
                    <a:pt x="2710" y="69"/>
                  </a:lnTo>
                  <a:lnTo>
                    <a:pt x="2696" y="59"/>
                  </a:lnTo>
                  <a:lnTo>
                    <a:pt x="2678" y="49"/>
                  </a:lnTo>
                  <a:lnTo>
                    <a:pt x="2662" y="41"/>
                  </a:lnTo>
                  <a:lnTo>
                    <a:pt x="2645" y="32"/>
                  </a:lnTo>
                  <a:lnTo>
                    <a:pt x="2628" y="26"/>
                  </a:lnTo>
                  <a:lnTo>
                    <a:pt x="2610" y="20"/>
                  </a:lnTo>
                  <a:lnTo>
                    <a:pt x="2592" y="14"/>
                  </a:lnTo>
                  <a:lnTo>
                    <a:pt x="2573" y="9"/>
                  </a:lnTo>
                  <a:lnTo>
                    <a:pt x="2555" y="5"/>
                  </a:lnTo>
                  <a:lnTo>
                    <a:pt x="2536" y="2"/>
                  </a:lnTo>
                  <a:lnTo>
                    <a:pt x="2517" y="1"/>
                  </a:lnTo>
                  <a:lnTo>
                    <a:pt x="2498" y="0"/>
                  </a:lnTo>
                  <a:lnTo>
                    <a:pt x="2478" y="0"/>
                  </a:lnTo>
                  <a:lnTo>
                    <a:pt x="2459" y="1"/>
                  </a:lnTo>
                  <a:lnTo>
                    <a:pt x="2439" y="2"/>
                  </a:lnTo>
                  <a:lnTo>
                    <a:pt x="2419" y="6"/>
                  </a:lnTo>
                  <a:lnTo>
                    <a:pt x="2391" y="12"/>
                  </a:lnTo>
                  <a:lnTo>
                    <a:pt x="2365" y="20"/>
                  </a:lnTo>
                  <a:lnTo>
                    <a:pt x="2339" y="30"/>
                  </a:lnTo>
                  <a:lnTo>
                    <a:pt x="2314" y="41"/>
                  </a:lnTo>
                  <a:lnTo>
                    <a:pt x="2291" y="54"/>
                  </a:lnTo>
                  <a:lnTo>
                    <a:pt x="2267" y="68"/>
                  </a:lnTo>
                  <a:lnTo>
                    <a:pt x="2246" y="84"/>
                  </a:lnTo>
                  <a:lnTo>
                    <a:pt x="2227" y="101"/>
                  </a:lnTo>
                  <a:lnTo>
                    <a:pt x="2207" y="120"/>
                  </a:lnTo>
                  <a:lnTo>
                    <a:pt x="2190" y="139"/>
                  </a:lnTo>
                  <a:lnTo>
                    <a:pt x="2174" y="160"/>
                  </a:lnTo>
                  <a:lnTo>
                    <a:pt x="2159" y="183"/>
                  </a:lnTo>
                  <a:lnTo>
                    <a:pt x="2145" y="205"/>
                  </a:lnTo>
                  <a:lnTo>
                    <a:pt x="2134" y="228"/>
                  </a:lnTo>
                  <a:lnTo>
                    <a:pt x="2123" y="253"/>
                  </a:lnTo>
                  <a:lnTo>
                    <a:pt x="2116" y="279"/>
                  </a:lnTo>
                  <a:lnTo>
                    <a:pt x="823" y="3453"/>
                  </a:lnTo>
                  <a:lnTo>
                    <a:pt x="3" y="3453"/>
                  </a:lnTo>
                  <a:lnTo>
                    <a:pt x="0" y="4233"/>
                  </a:lnTo>
                  <a:lnTo>
                    <a:pt x="1033" y="4233"/>
                  </a:lnTo>
                  <a:lnTo>
                    <a:pt x="1052" y="4235"/>
                  </a:lnTo>
                  <a:lnTo>
                    <a:pt x="1070" y="4236"/>
                  </a:lnTo>
                  <a:lnTo>
                    <a:pt x="1088" y="4236"/>
                  </a:lnTo>
                  <a:lnTo>
                    <a:pt x="1106" y="4235"/>
                  </a:lnTo>
                  <a:lnTo>
                    <a:pt x="1123" y="4234"/>
                  </a:lnTo>
                  <a:lnTo>
                    <a:pt x="1142" y="4231"/>
                  </a:lnTo>
                  <a:lnTo>
                    <a:pt x="1159" y="4229"/>
                  </a:lnTo>
                  <a:lnTo>
                    <a:pt x="1176" y="4225"/>
                  </a:lnTo>
                  <a:lnTo>
                    <a:pt x="1194" y="4220"/>
                  </a:lnTo>
                  <a:lnTo>
                    <a:pt x="1211" y="4214"/>
                  </a:lnTo>
                  <a:lnTo>
                    <a:pt x="1227" y="4208"/>
                  </a:lnTo>
                  <a:lnTo>
                    <a:pt x="1243" y="4202"/>
                  </a:lnTo>
                  <a:lnTo>
                    <a:pt x="1259" y="4194"/>
                  </a:lnTo>
                  <a:lnTo>
                    <a:pt x="1275" y="4186"/>
                  </a:lnTo>
                  <a:lnTo>
                    <a:pt x="1291" y="4177"/>
                  </a:lnTo>
                  <a:lnTo>
                    <a:pt x="1306" y="4167"/>
                  </a:lnTo>
                  <a:lnTo>
                    <a:pt x="1313" y="4161"/>
                  </a:lnTo>
                  <a:lnTo>
                    <a:pt x="1331" y="4148"/>
                  </a:lnTo>
                  <a:lnTo>
                    <a:pt x="1353" y="4128"/>
                  </a:lnTo>
                  <a:lnTo>
                    <a:pt x="1375" y="4107"/>
                  </a:lnTo>
                  <a:lnTo>
                    <a:pt x="1395" y="4083"/>
                  </a:lnTo>
                  <a:lnTo>
                    <a:pt x="1412" y="4059"/>
                  </a:lnTo>
                  <a:lnTo>
                    <a:pt x="1428" y="4032"/>
                  </a:lnTo>
                  <a:lnTo>
                    <a:pt x="1442" y="4004"/>
                  </a:lnTo>
                  <a:lnTo>
                    <a:pt x="1454" y="3976"/>
                  </a:lnTo>
                  <a:lnTo>
                    <a:pt x="1463" y="3946"/>
                  </a:lnTo>
                  <a:lnTo>
                    <a:pt x="2345" y="1782"/>
                  </a:lnTo>
                  <a:lnTo>
                    <a:pt x="2939" y="5061"/>
                  </a:lnTo>
                  <a:lnTo>
                    <a:pt x="2942" y="5080"/>
                  </a:lnTo>
                  <a:lnTo>
                    <a:pt x="2947" y="5099"/>
                  </a:lnTo>
                  <a:lnTo>
                    <a:pt x="2953" y="5118"/>
                  </a:lnTo>
                  <a:lnTo>
                    <a:pt x="2960" y="5136"/>
                  </a:lnTo>
                  <a:lnTo>
                    <a:pt x="2968" y="5155"/>
                  </a:lnTo>
                  <a:lnTo>
                    <a:pt x="2976" y="5172"/>
                  </a:lnTo>
                  <a:lnTo>
                    <a:pt x="2986" y="5188"/>
                  </a:lnTo>
                  <a:lnTo>
                    <a:pt x="2995" y="5204"/>
                  </a:lnTo>
                  <a:lnTo>
                    <a:pt x="3007" y="5220"/>
                  </a:lnTo>
                  <a:lnTo>
                    <a:pt x="3018" y="5235"/>
                  </a:lnTo>
                  <a:lnTo>
                    <a:pt x="3030" y="5250"/>
                  </a:lnTo>
                  <a:lnTo>
                    <a:pt x="3042" y="5263"/>
                  </a:lnTo>
                  <a:lnTo>
                    <a:pt x="3056" y="5277"/>
                  </a:lnTo>
                  <a:lnTo>
                    <a:pt x="3069" y="5289"/>
                  </a:lnTo>
                  <a:lnTo>
                    <a:pt x="3084" y="5300"/>
                  </a:lnTo>
                  <a:lnTo>
                    <a:pt x="3099" y="5311"/>
                  </a:lnTo>
                  <a:lnTo>
                    <a:pt x="3115" y="5321"/>
                  </a:lnTo>
                  <a:lnTo>
                    <a:pt x="3131" y="5331"/>
                  </a:lnTo>
                  <a:lnTo>
                    <a:pt x="3148" y="5340"/>
                  </a:lnTo>
                  <a:lnTo>
                    <a:pt x="3164" y="5348"/>
                  </a:lnTo>
                  <a:lnTo>
                    <a:pt x="3182" y="5356"/>
                  </a:lnTo>
                  <a:lnTo>
                    <a:pt x="3200" y="5362"/>
                  </a:lnTo>
                  <a:lnTo>
                    <a:pt x="3218" y="5367"/>
                  </a:lnTo>
                  <a:lnTo>
                    <a:pt x="3236" y="5372"/>
                  </a:lnTo>
                  <a:lnTo>
                    <a:pt x="3255" y="5375"/>
                  </a:lnTo>
                  <a:lnTo>
                    <a:pt x="3274" y="5378"/>
                  </a:lnTo>
                  <a:lnTo>
                    <a:pt x="3293" y="5380"/>
                  </a:lnTo>
                  <a:lnTo>
                    <a:pt x="3313" y="5380"/>
                  </a:lnTo>
                  <a:lnTo>
                    <a:pt x="3332" y="5380"/>
                  </a:lnTo>
                  <a:lnTo>
                    <a:pt x="3351" y="5379"/>
                  </a:lnTo>
                  <a:lnTo>
                    <a:pt x="3371" y="5378"/>
                  </a:lnTo>
                  <a:lnTo>
                    <a:pt x="3390" y="5374"/>
                  </a:lnTo>
                  <a:lnTo>
                    <a:pt x="3416" y="5369"/>
                  </a:lnTo>
                  <a:lnTo>
                    <a:pt x="3441" y="5362"/>
                  </a:lnTo>
                  <a:lnTo>
                    <a:pt x="3466" y="5353"/>
                  </a:lnTo>
                  <a:lnTo>
                    <a:pt x="3488" y="5343"/>
                  </a:lnTo>
                  <a:lnTo>
                    <a:pt x="3510" y="5332"/>
                  </a:lnTo>
                  <a:lnTo>
                    <a:pt x="3532" y="5319"/>
                  </a:lnTo>
                  <a:lnTo>
                    <a:pt x="3552" y="5305"/>
                  </a:lnTo>
                  <a:lnTo>
                    <a:pt x="3572" y="5290"/>
                  </a:lnTo>
                  <a:lnTo>
                    <a:pt x="3590" y="5273"/>
                  </a:lnTo>
                  <a:lnTo>
                    <a:pt x="3608" y="5256"/>
                  </a:lnTo>
                  <a:lnTo>
                    <a:pt x="3624" y="5237"/>
                  </a:lnTo>
                  <a:lnTo>
                    <a:pt x="3638" y="5217"/>
                  </a:lnTo>
                  <a:lnTo>
                    <a:pt x="3652" y="5198"/>
                  </a:lnTo>
                  <a:lnTo>
                    <a:pt x="3664" y="5177"/>
                  </a:lnTo>
                  <a:lnTo>
                    <a:pt x="3675" y="5155"/>
                  </a:lnTo>
                  <a:lnTo>
                    <a:pt x="3685" y="5132"/>
                  </a:lnTo>
                  <a:lnTo>
                    <a:pt x="3691" y="5110"/>
                  </a:lnTo>
                  <a:lnTo>
                    <a:pt x="3699" y="5088"/>
                  </a:lnTo>
                  <a:lnTo>
                    <a:pt x="4317" y="3181"/>
                  </a:lnTo>
                  <a:lnTo>
                    <a:pt x="4676" y="3944"/>
                  </a:lnTo>
                  <a:lnTo>
                    <a:pt x="4689" y="3975"/>
                  </a:lnTo>
                  <a:lnTo>
                    <a:pt x="4702" y="4003"/>
                  </a:lnTo>
                  <a:lnTo>
                    <a:pt x="4718" y="4032"/>
                  </a:lnTo>
                  <a:lnTo>
                    <a:pt x="4737" y="4057"/>
                  </a:lnTo>
                  <a:lnTo>
                    <a:pt x="4756" y="4082"/>
                  </a:lnTo>
                  <a:lnTo>
                    <a:pt x="4779" y="4104"/>
                  </a:lnTo>
                  <a:lnTo>
                    <a:pt x="4802" y="4124"/>
                  </a:lnTo>
                  <a:lnTo>
                    <a:pt x="4827" y="4143"/>
                  </a:lnTo>
                  <a:lnTo>
                    <a:pt x="4853" y="4160"/>
                  </a:lnTo>
                  <a:lnTo>
                    <a:pt x="4880" y="4173"/>
                  </a:lnTo>
                  <a:lnTo>
                    <a:pt x="4908" y="4186"/>
                  </a:lnTo>
                  <a:lnTo>
                    <a:pt x="4938" y="4196"/>
                  </a:lnTo>
                  <a:lnTo>
                    <a:pt x="4967" y="4203"/>
                  </a:lnTo>
                  <a:lnTo>
                    <a:pt x="4998" y="4208"/>
                  </a:lnTo>
                  <a:lnTo>
                    <a:pt x="5029" y="4211"/>
                  </a:lnTo>
                  <a:lnTo>
                    <a:pt x="5061" y="4212"/>
                  </a:lnTo>
                  <a:lnTo>
                    <a:pt x="5074" y="4212"/>
                  </a:lnTo>
                  <a:lnTo>
                    <a:pt x="6235" y="4212"/>
                  </a:lnTo>
                  <a:lnTo>
                    <a:pt x="6235" y="3432"/>
                  </a:lnTo>
                  <a:lnTo>
                    <a:pt x="5291" y="34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>
                <a:solidFill>
                  <a:srgbClr val="FFFFFF"/>
                </a:solidFill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584196" y="-148"/>
            <a:ext cx="5288764" cy="6400948"/>
          </a:xfrm>
          <a:prstGeom prst="rect">
            <a:avLst/>
          </a:prstGeom>
        </p:spPr>
      </p:pic>
      <p:sp>
        <p:nvSpPr>
          <p:cNvPr id="25" name="矩形 24"/>
          <p:cNvSpPr/>
          <p:nvPr userDrawn="1"/>
        </p:nvSpPr>
        <p:spPr>
          <a:xfrm>
            <a:off x="816821" y="5392485"/>
            <a:ext cx="2672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中南大学出版社</a:t>
            </a:r>
          </a:p>
        </p:txBody>
      </p:sp>
      <p:pic>
        <p:nvPicPr>
          <p:cNvPr id="7" name="图片 6" descr="十四五国规标"/>
          <p:cNvPicPr>
            <a:picLocks noChangeAspect="1"/>
          </p:cNvPicPr>
          <p:nvPr userDrawn="1"/>
        </p:nvPicPr>
        <p:blipFill>
          <a:blip r:embed="rId3" cstate="print"/>
          <a:srcRect l="25563" t="45981" r="26676" b="45870"/>
          <a:stretch>
            <a:fillRect/>
          </a:stretch>
        </p:blipFill>
        <p:spPr>
          <a:xfrm>
            <a:off x="816610" y="1112520"/>
            <a:ext cx="3460115" cy="83502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400800"/>
            <a:ext cx="12192000" cy="457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 userDrawn="1"/>
        </p:nvSpPr>
        <p:spPr>
          <a:xfrm>
            <a:off x="0" y="6467474"/>
            <a:ext cx="12192000" cy="390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-1"/>
            <a:ext cx="12192000" cy="390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 userDrawn="1"/>
        </p:nvSpPr>
        <p:spPr>
          <a:xfrm>
            <a:off x="0" y="6467474"/>
            <a:ext cx="12192000" cy="390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pic>
        <p:nvPicPr>
          <p:cNvPr id="3" name="图片 2" descr="医生与DNA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072" y="2794595"/>
            <a:ext cx="936000" cy="827405"/>
          </a:xfrm>
          <a:prstGeom prst="rect">
            <a:avLst/>
          </a:prstGeom>
        </p:spPr>
      </p:pic>
      <p:pic>
        <p:nvPicPr>
          <p:cNvPr id="4" name="图片 3" descr="药品和医疗用品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47640" y="4112260"/>
            <a:ext cx="868863" cy="827405"/>
          </a:xfrm>
          <a:prstGeom prst="rect">
            <a:avLst/>
          </a:prstGeom>
        </p:spPr>
      </p:pic>
      <p:pic>
        <p:nvPicPr>
          <p:cNvPr id="5" name="图片 4" descr="现代医生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891980" y="5428575"/>
            <a:ext cx="980183" cy="827405"/>
          </a:xfrm>
          <a:prstGeom prst="rect">
            <a:avLst/>
          </a:prstGeom>
        </p:spPr>
      </p:pic>
      <p:pic>
        <p:nvPicPr>
          <p:cNvPr id="6" name="图片 5" descr="医生与医疗设备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857250" y="1477010"/>
            <a:ext cx="1049643" cy="828000"/>
          </a:xfrm>
          <a:prstGeom prst="rect">
            <a:avLst/>
          </a:prstGeom>
        </p:spPr>
      </p:pic>
      <p:sp>
        <p:nvSpPr>
          <p:cNvPr id="8" name="文本占位符 7"/>
          <p:cNvSpPr>
            <a:spLocks noGrp="1"/>
          </p:cNvSpPr>
          <p:nvPr>
            <p:ph type="body" sz="half" idx="2"/>
          </p:nvPr>
        </p:nvSpPr>
        <p:spPr>
          <a:xfrm>
            <a:off x="2110105" y="1477010"/>
            <a:ext cx="9580245" cy="8274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half" idx="13"/>
          </p:nvPr>
        </p:nvSpPr>
        <p:spPr>
          <a:xfrm>
            <a:off x="2110105" y="2794635"/>
            <a:ext cx="9580245" cy="8274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half" idx="14"/>
          </p:nvPr>
        </p:nvSpPr>
        <p:spPr>
          <a:xfrm>
            <a:off x="2110740" y="4112260"/>
            <a:ext cx="9580245" cy="8274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half" idx="15"/>
          </p:nvPr>
        </p:nvSpPr>
        <p:spPr>
          <a:xfrm>
            <a:off x="2110105" y="5429885"/>
            <a:ext cx="9580245" cy="8274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pic>
        <p:nvPicPr>
          <p:cNvPr id="2" name="图片 1" descr="医疗急救箱和听诊器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748520" y="4784725"/>
            <a:ext cx="2443480" cy="20732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2" name="圆角矩形 1"/>
          <p:cNvSpPr/>
          <p:nvPr userDrawn="1"/>
        </p:nvSpPr>
        <p:spPr>
          <a:xfrm>
            <a:off x="515620" y="1177925"/>
            <a:ext cx="11160000" cy="5220000"/>
          </a:xfrm>
          <a:prstGeom prst="roundRect">
            <a:avLst>
              <a:gd name="adj" fmla="val 670"/>
            </a:avLst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2" name="圆角矩形 1"/>
          <p:cNvSpPr/>
          <p:nvPr userDrawn="1"/>
        </p:nvSpPr>
        <p:spPr>
          <a:xfrm>
            <a:off x="515620" y="1177925"/>
            <a:ext cx="11160000" cy="5220000"/>
          </a:xfrm>
          <a:prstGeom prst="roundRect">
            <a:avLst>
              <a:gd name="adj" fmla="val 670"/>
            </a:avLst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719645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100889" y="0"/>
            <a:ext cx="566640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100889" y="0"/>
            <a:ext cx="566640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A550EB-8B55-48FA-B6AC-04A380349902}" type="datetimeFigureOut">
              <a:rPr lang="zh-CN" altLang="en-US" smtClean="0"/>
              <a:pPr/>
              <a:t>2025/8/26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1" r:id="rId22"/>
    <p:sldLayoutId id="2147483672" r:id="rId23"/>
    <p:sldLayoutId id="2147483673" r:id="rId24"/>
    <p:sldLayoutId id="2147483674" r:id="rId25"/>
    <p:sldLayoutId id="2147483675" r:id="rId26"/>
    <p:sldLayoutId id="2147483676" r:id="rId27"/>
    <p:sldLayoutId id="2147483677" r:id="rId28"/>
    <p:sldLayoutId id="2147483678" r:id="rId29"/>
    <p:sldLayoutId id="2147483679" r:id="rId30"/>
    <p:sldLayoutId id="2147483680" r:id="rId31"/>
    <p:sldLayoutId id="2147483681" r:id="rId32"/>
    <p:sldLayoutId id="2147483682" r:id="rId33"/>
    <p:sldLayoutId id="2147483685" r:id="rId34"/>
    <p:sldLayoutId id="2147483686" r:id="rId35"/>
    <p:sldLayoutId id="2147483687" r:id="rId36"/>
    <p:sldLayoutId id="2147483688" r:id="rId37"/>
    <p:sldLayoutId id="2147483689" r:id="rId38"/>
    <p:sldLayoutId id="2147483690" r:id="rId39"/>
    <p:sldLayoutId id="2147483691" r:id="rId40"/>
    <p:sldLayoutId id="2147483692" r:id="rId41"/>
    <p:sldLayoutId id="2147483693" r:id="rId42"/>
    <p:sldLayoutId id="2147483694" r:id="rId43"/>
    <p:sldLayoutId id="2147483695" r:id="rId44"/>
    <p:sldLayoutId id="2147483696" r:id="rId45"/>
    <p:sldLayoutId id="2147483697" r:id="rId46"/>
    <p:sldLayoutId id="2147483698" r:id="rId47"/>
    <p:sldLayoutId id="2147483699" r:id="rId48"/>
    <p:sldLayoutId id="2147483700" r:id="rId49"/>
    <p:sldLayoutId id="2147483701" r:id="rId50"/>
    <p:sldLayoutId id="2147483702" r:id="rId51"/>
    <p:sldLayoutId id="2147483703" r:id="rId52"/>
    <p:sldLayoutId id="2147483704" r:id="rId53"/>
    <p:sldLayoutId id="2147483705" r:id="rId54"/>
    <p:sldLayoutId id="2147483706" r:id="rId55"/>
    <p:sldLayoutId id="2147483707" r:id="rId56"/>
    <p:sldLayoutId id="2147483708" r:id="rId57"/>
    <p:sldLayoutId id="2147483709" r:id="rId58"/>
    <p:sldLayoutId id="2147483710" r:id="rId59"/>
    <p:sldLayoutId id="2147483711" r:id="rId60"/>
    <p:sldLayoutId id="2147483712" r:id="rId61"/>
    <p:sldLayoutId id="2147483713" r:id="rId62"/>
    <p:sldLayoutId id="2147483714" r:id="rId63"/>
    <p:sldLayoutId id="2147483715" r:id="rId64"/>
    <p:sldLayoutId id="2147483716" r:id="rId65"/>
    <p:sldLayoutId id="2147483717" r:id="rId66"/>
    <p:sldLayoutId id="2147483718" r:id="rId67"/>
    <p:sldLayoutId id="2147483719" r:id="rId6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00311" y="3628041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主编</a:t>
            </a:r>
            <a:r>
              <a:rPr lang="zh-CN" altLang="en-US" sz="2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：刘启雄</a:t>
            </a:r>
            <a:endParaRPr lang="en-US" altLang="zh-CN" sz="2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9341" y="2227416"/>
            <a:ext cx="1044388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b="1" dirty="0" smtClean="0">
                <a:gradFill flip="none" rotWithShape="1"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5000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</a:rPr>
              <a:t>人体解剖与组织胚胎学</a:t>
            </a:r>
            <a:endParaRPr lang="zh-CN" altLang="en-US" sz="8000" b="1" dirty="0"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矩形 2"/>
          <p:cNvSpPr>
            <a:spLocks noChangeArrowheads="1"/>
          </p:cNvSpPr>
          <p:nvPr/>
        </p:nvSpPr>
        <p:spPr bwMode="auto">
          <a:xfrm>
            <a:off x="878475" y="2573867"/>
            <a:ext cx="147732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</a:rPr>
              <a:t>生精细胞</a:t>
            </a:r>
          </a:p>
        </p:txBody>
      </p:sp>
      <p:sp>
        <p:nvSpPr>
          <p:cNvPr id="11268" name="矩形 3"/>
          <p:cNvSpPr>
            <a:spLocks noChangeArrowheads="1"/>
          </p:cNvSpPr>
          <p:nvPr/>
        </p:nvSpPr>
        <p:spPr bwMode="auto">
          <a:xfrm>
            <a:off x="2550585" y="1598085"/>
            <a:ext cx="4726516" cy="2560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微软雅黑" pitchFamily="34" charset="-122"/>
              </a:rPr>
              <a:t>精原细胞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微软雅黑" pitchFamily="34" charset="-122"/>
              </a:rPr>
              <a:t>初级精母细胞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微软雅黑" pitchFamily="34" charset="-122"/>
              </a:rPr>
              <a:t>次级精母细胞</a:t>
            </a:r>
          </a:p>
          <a:p>
            <a:pPr algn="just">
              <a:lnSpc>
                <a:spcPct val="150000"/>
              </a:lnSpc>
              <a:spcBef>
                <a:spcPct val="2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微软雅黑" pitchFamily="34" charset="-122"/>
              </a:rPr>
              <a:t>精子细胞</a:t>
            </a:r>
          </a:p>
        </p:txBody>
      </p:sp>
      <p:sp>
        <p:nvSpPr>
          <p:cNvPr id="11269" name="AutoShape 11"/>
          <p:cNvSpPr>
            <a:spLocks/>
          </p:cNvSpPr>
          <p:nvPr/>
        </p:nvSpPr>
        <p:spPr bwMode="auto">
          <a:xfrm>
            <a:off x="2357967" y="1790700"/>
            <a:ext cx="105833" cy="2133600"/>
          </a:xfrm>
          <a:prstGeom prst="leftBrace">
            <a:avLst>
              <a:gd name="adj1" fmla="val 63056"/>
              <a:gd name="adj2" fmla="val 50000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pPr algn="ctr"/>
            <a:endParaRPr lang="zh-CN" altLang="en-US" sz="2700" b="1" dirty="0">
              <a:solidFill>
                <a:srgbClr val="000000"/>
              </a:solidFill>
            </a:endParaRPr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男性生殖器</a:t>
            </a:r>
            <a:endParaRPr lang="zh-CN" altLang="en-US" dirty="0"/>
          </a:p>
        </p:txBody>
      </p:sp>
      <p:sp>
        <p:nvSpPr>
          <p:cNvPr id="13" name="矩形 9"/>
          <p:cNvSpPr>
            <a:spLocks noChangeArrowheads="1"/>
          </p:cNvSpPr>
          <p:nvPr/>
        </p:nvSpPr>
        <p:spPr bwMode="auto">
          <a:xfrm>
            <a:off x="7772401" y="5204885"/>
            <a:ext cx="3551767" cy="1161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精曲小管的微观结构（横切面）</a:t>
            </a:r>
          </a:p>
        </p:txBody>
      </p:sp>
      <p:pic>
        <p:nvPicPr>
          <p:cNvPr id="14" name="Picture 3" descr="图21－11 拷贝"/>
          <p:cNvPicPr>
            <a:picLocks noChangeAspect="1" noChangeArrowheads="1"/>
          </p:cNvPicPr>
          <p:nvPr/>
        </p:nvPicPr>
        <p:blipFill>
          <a:blip r:embed="rId2" cstate="print">
            <a:lum bright="-6000" contrast="12000"/>
          </a:blip>
          <a:srcRect t="9091" b="7928"/>
          <a:stretch>
            <a:fillRect/>
          </a:stretch>
        </p:blipFill>
        <p:spPr bwMode="auto">
          <a:xfrm>
            <a:off x="6493933" y="1260710"/>
            <a:ext cx="5393267" cy="380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矩形 2"/>
          <p:cNvSpPr>
            <a:spLocks noChangeArrowheads="1"/>
          </p:cNvSpPr>
          <p:nvPr/>
        </p:nvSpPr>
        <p:spPr bwMode="auto">
          <a:xfrm>
            <a:off x="912284" y="1316566"/>
            <a:ext cx="6096000" cy="1863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精子：形似蝌蚪。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头部：含多种水解酶，有利于受精。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尾部：是精子的动力装置。</a:t>
            </a:r>
            <a:endParaRPr lang="zh-CN" altLang="en-US" sz="24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pic>
        <p:nvPicPr>
          <p:cNvPr id="4" name="Picture 4" descr="精子电镜"/>
          <p:cNvPicPr>
            <a:picLocks noChangeAspect="1" noChangeArrowheads="1"/>
          </p:cNvPicPr>
          <p:nvPr/>
        </p:nvPicPr>
        <p:blipFill>
          <a:blip r:embed="rId2" cstate="print"/>
          <a:srcRect l="14516" t="24538" r="8871" b="10231"/>
          <a:stretch>
            <a:fillRect/>
          </a:stretch>
        </p:blipFill>
        <p:spPr bwMode="auto">
          <a:xfrm>
            <a:off x="624417" y="3141134"/>
            <a:ext cx="4834467" cy="2696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3"/>
          <p:cNvPicPr>
            <a:picLocks noChangeAspect="1" noChangeArrowheads="1"/>
          </p:cNvPicPr>
          <p:nvPr/>
        </p:nvPicPr>
        <p:blipFill>
          <a:blip r:embed="rId3" cstate="print">
            <a:lum bright="-6000" contrast="36000"/>
          </a:blip>
          <a:srcRect l="53778" t="48012" r="13710" b="24620"/>
          <a:stretch>
            <a:fillRect/>
          </a:stretch>
        </p:blipFill>
        <p:spPr bwMode="auto">
          <a:xfrm>
            <a:off x="6383868" y="3045884"/>
            <a:ext cx="4866217" cy="3071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男性生殖器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矩形 2"/>
          <p:cNvSpPr>
            <a:spLocks noChangeArrowheads="1"/>
          </p:cNvSpPr>
          <p:nvPr/>
        </p:nvSpPr>
        <p:spPr bwMode="auto">
          <a:xfrm>
            <a:off x="1102784" y="1644652"/>
            <a:ext cx="6096000" cy="1863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睾丸间质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睾丸间质细胞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功能：分泌雄激素。</a:t>
            </a:r>
          </a:p>
        </p:txBody>
      </p:sp>
      <p:sp>
        <p:nvSpPr>
          <p:cNvPr id="13" name="标题 1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男性生殖器</a:t>
            </a:r>
            <a:endParaRPr lang="zh-CN" altLang="en-US" dirty="0"/>
          </a:p>
        </p:txBody>
      </p:sp>
      <p:sp>
        <p:nvSpPr>
          <p:cNvPr id="14" name="矩形 9"/>
          <p:cNvSpPr>
            <a:spLocks noChangeArrowheads="1"/>
          </p:cNvSpPr>
          <p:nvPr/>
        </p:nvSpPr>
        <p:spPr bwMode="auto">
          <a:xfrm>
            <a:off x="7772401" y="5204885"/>
            <a:ext cx="3551767" cy="1161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精曲小管的微观结构（横切面）</a:t>
            </a:r>
          </a:p>
        </p:txBody>
      </p:sp>
      <p:pic>
        <p:nvPicPr>
          <p:cNvPr id="15" name="Picture 3" descr="图21－11 拷贝"/>
          <p:cNvPicPr>
            <a:picLocks noChangeAspect="1" noChangeArrowheads="1"/>
          </p:cNvPicPr>
          <p:nvPr/>
        </p:nvPicPr>
        <p:blipFill>
          <a:blip r:embed="rId2" cstate="print">
            <a:lum bright="-6000" contrast="12000"/>
          </a:blip>
          <a:srcRect t="9091" b="7928"/>
          <a:stretch>
            <a:fillRect/>
          </a:stretch>
        </p:blipFill>
        <p:spPr bwMode="auto">
          <a:xfrm>
            <a:off x="6493933" y="1260710"/>
            <a:ext cx="5393267" cy="380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矩形 4"/>
          <p:cNvSpPr>
            <a:spLocks noChangeArrowheads="1"/>
          </p:cNvSpPr>
          <p:nvPr/>
        </p:nvSpPr>
        <p:spPr bwMode="auto">
          <a:xfrm>
            <a:off x="1145118" y="1600200"/>
            <a:ext cx="1858238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7" tIns="60958" rIns="121917" bIns="60958">
            <a:spAutoFit/>
          </a:bodyPr>
          <a:lstStyle/>
          <a:p>
            <a:r>
              <a:rPr kumimoji="1" lang="zh-CN" altLang="en-US" sz="2400" b="1" dirty="0">
                <a:latin typeface="+mn-ea"/>
              </a:rPr>
              <a:t>（二）附睾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13318" name="矩形 6"/>
          <p:cNvSpPr>
            <a:spLocks noChangeArrowheads="1"/>
          </p:cNvSpPr>
          <p:nvPr/>
        </p:nvSpPr>
        <p:spPr bwMode="auto">
          <a:xfrm>
            <a:off x="1528232" y="2520951"/>
            <a:ext cx="6345767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7" tIns="60958" rIns="121917" bIns="60958">
            <a:spAutoFit/>
          </a:bodyPr>
          <a:lstStyle/>
          <a:p>
            <a:r>
              <a:rPr kumimoji="1" lang="zh-CN" altLang="en-US" sz="2400" b="1" dirty="0">
                <a:latin typeface="+mn-ea"/>
              </a:rPr>
              <a:t>呈新月形，紧贴睾丸的上端和后缘而略偏外侧。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13319" name="矩形 7"/>
          <p:cNvSpPr>
            <a:spLocks noChangeArrowheads="1"/>
          </p:cNvSpPr>
          <p:nvPr/>
        </p:nvSpPr>
        <p:spPr bwMode="auto">
          <a:xfrm>
            <a:off x="1528232" y="3479800"/>
            <a:ext cx="6345767" cy="2273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latin typeface="+mn-ea"/>
              </a:rPr>
              <a:t>分部</a:t>
            </a:r>
            <a:r>
              <a:rPr kumimoji="1" lang="en-US" altLang="zh-CN" sz="2400" b="1" dirty="0">
                <a:latin typeface="+mn-ea"/>
              </a:rPr>
              <a:t>:</a:t>
            </a:r>
          </a:p>
          <a:p>
            <a:pPr>
              <a:lnSpc>
                <a:spcPct val="150000"/>
              </a:lnSpc>
            </a:pPr>
            <a:r>
              <a:rPr kumimoji="1" lang="en-US" altLang="zh-CN" sz="2400" b="1" dirty="0">
                <a:latin typeface="+mn-ea"/>
              </a:rPr>
              <a:t>   </a:t>
            </a:r>
            <a:r>
              <a:rPr kumimoji="1" lang="zh-CN" altLang="en-US" sz="2400" b="1" dirty="0">
                <a:latin typeface="+mn-ea"/>
              </a:rPr>
              <a:t>附睾头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latin typeface="+mn-ea"/>
              </a:rPr>
              <a:t>   附睾体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latin typeface="+mn-ea"/>
              </a:rPr>
              <a:t>   附睾尾</a:t>
            </a:r>
          </a:p>
        </p:txBody>
      </p:sp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7342717" y="2097617"/>
            <a:ext cx="4417483" cy="2639483"/>
            <a:chOff x="3361" y="73"/>
            <a:chExt cx="2284" cy="2041"/>
          </a:xfrm>
        </p:grpSpPr>
        <p:pic>
          <p:nvPicPr>
            <p:cNvPr id="13321" name="Picture 2" descr="tu-200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195" y="73"/>
              <a:ext cx="1450" cy="20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22" name="Text Box 13"/>
            <p:cNvSpPr txBox="1">
              <a:spLocks noChangeArrowheads="1"/>
            </p:cNvSpPr>
            <p:nvPr/>
          </p:nvSpPr>
          <p:spPr bwMode="auto">
            <a:xfrm>
              <a:off x="3660" y="891"/>
              <a:ext cx="635" cy="3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kumimoji="1" lang="zh-CN" altLang="en-US" sz="2700" dirty="0">
                <a:latin typeface="方正姚体" pitchFamily="2" charset="-122"/>
                <a:ea typeface="方正姚体" pitchFamily="2" charset="-122"/>
              </a:endParaRPr>
            </a:p>
          </p:txBody>
        </p:sp>
        <p:sp>
          <p:nvSpPr>
            <p:cNvPr id="13323" name="Text Box 15"/>
            <p:cNvSpPr txBox="1">
              <a:spLocks noChangeArrowheads="1"/>
            </p:cNvSpPr>
            <p:nvPr/>
          </p:nvSpPr>
          <p:spPr bwMode="auto">
            <a:xfrm>
              <a:off x="3560" y="1162"/>
              <a:ext cx="680" cy="3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kumimoji="1" lang="zh-CN" altLang="en-US" sz="2700" b="1" dirty="0">
                <a:solidFill>
                  <a:srgbClr val="000000"/>
                </a:solidFill>
                <a:latin typeface="宋体" pitchFamily="2" charset="-122"/>
              </a:endParaRPr>
            </a:p>
          </p:txBody>
        </p:sp>
        <p:sp>
          <p:nvSpPr>
            <p:cNvPr id="13324" name="Text Box 17"/>
            <p:cNvSpPr txBox="1">
              <a:spLocks noChangeArrowheads="1"/>
            </p:cNvSpPr>
            <p:nvPr/>
          </p:nvSpPr>
          <p:spPr bwMode="auto">
            <a:xfrm>
              <a:off x="3361" y="1484"/>
              <a:ext cx="672" cy="3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kumimoji="1" lang="zh-CN" altLang="en-US" sz="2700" b="1" dirty="0">
                <a:solidFill>
                  <a:srgbClr val="000000"/>
                </a:solidFill>
                <a:latin typeface="宋体" pitchFamily="2" charset="-122"/>
              </a:endParaRPr>
            </a:p>
          </p:txBody>
        </p:sp>
      </p:grpSp>
      <p:sp>
        <p:nvSpPr>
          <p:cNvPr id="13" name="标题 1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男性生殖器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矩形 2"/>
          <p:cNvSpPr>
            <a:spLocks noChangeArrowheads="1"/>
          </p:cNvSpPr>
          <p:nvPr/>
        </p:nvSpPr>
        <p:spPr bwMode="auto">
          <a:xfrm>
            <a:off x="912284" y="1123951"/>
            <a:ext cx="332398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latin typeface="宋体" pitchFamily="2" charset="-122"/>
              </a:rPr>
              <a:t>（三）输精管和射精管</a:t>
            </a:r>
          </a:p>
        </p:txBody>
      </p:sp>
      <p:sp>
        <p:nvSpPr>
          <p:cNvPr id="14340" name="矩形 3"/>
          <p:cNvSpPr>
            <a:spLocks noChangeArrowheads="1"/>
          </p:cNvSpPr>
          <p:nvPr/>
        </p:nvSpPr>
        <p:spPr bwMode="auto">
          <a:xfrm>
            <a:off x="1200151" y="2180168"/>
            <a:ext cx="6096000" cy="3377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输精管行程：</a:t>
            </a:r>
          </a:p>
          <a:p>
            <a:pPr algn="just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    自附睾尾上行，</a:t>
            </a:r>
          </a:p>
          <a:p>
            <a:pPr algn="just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    经阴囊根部，</a:t>
            </a:r>
          </a:p>
          <a:p>
            <a:pPr algn="just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    穿过腹股沟管入腹腔，</a:t>
            </a:r>
          </a:p>
          <a:p>
            <a:pPr algn="just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    经盆腔在膀胱底的后方与精囊的排泄管合成射精管。</a:t>
            </a:r>
          </a:p>
        </p:txBody>
      </p:sp>
      <p:pic>
        <p:nvPicPr>
          <p:cNvPr id="14341" name="Picture 4" descr="男性生殖系统2"/>
          <p:cNvPicPr>
            <a:picLocks noChangeAspect="1" noChangeArrowheads="1"/>
          </p:cNvPicPr>
          <p:nvPr/>
        </p:nvPicPr>
        <p:blipFill>
          <a:blip r:embed="rId2" cstate="print">
            <a:lum bright="-18000" contrast="30000"/>
          </a:blip>
          <a:srcRect l="17500" t="5486" r="31403" b="14388"/>
          <a:stretch>
            <a:fillRect/>
          </a:stretch>
        </p:blipFill>
        <p:spPr bwMode="auto">
          <a:xfrm>
            <a:off x="7823201" y="1316568"/>
            <a:ext cx="3774017" cy="4053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男性生殖器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矩形 2"/>
          <p:cNvSpPr>
            <a:spLocks noChangeArrowheads="1"/>
          </p:cNvSpPr>
          <p:nvPr/>
        </p:nvSpPr>
        <p:spPr bwMode="auto">
          <a:xfrm>
            <a:off x="950384" y="1263651"/>
            <a:ext cx="861768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精索</a:t>
            </a:r>
            <a:endParaRPr lang="zh-CN" altLang="en-US" sz="24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5364" name="矩形 3"/>
          <p:cNvSpPr>
            <a:spLocks noChangeArrowheads="1"/>
          </p:cNvSpPr>
          <p:nvPr/>
        </p:nvSpPr>
        <p:spPr bwMode="auto">
          <a:xfrm>
            <a:off x="1477434" y="2093384"/>
            <a:ext cx="4127500" cy="2339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微软雅黑" pitchFamily="34" charset="-122"/>
              </a:rPr>
              <a:t>    为圆索状结构，由腹股沟管腹环至睾丸后缘。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微软雅黑" pitchFamily="34" charset="-122"/>
              </a:rPr>
              <a:t>    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微软雅黑" pitchFamily="34" charset="-122"/>
              </a:rPr>
              <a:t>    </a:t>
            </a:r>
          </a:p>
        </p:txBody>
      </p:sp>
      <p:pic>
        <p:nvPicPr>
          <p:cNvPr id="7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9927" y="1397000"/>
            <a:ext cx="5449973" cy="4068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男性生殖器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397000" y="4528235"/>
            <a:ext cx="1409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400" b="1" dirty="0" smtClean="0">
                <a:solidFill>
                  <a:srgbClr val="000000"/>
                </a:solidFill>
                <a:latin typeface="微软雅黑" pitchFamily="34" charset="-122"/>
              </a:rPr>
              <a:t>三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微软雅黑" pitchFamily="34" charset="-122"/>
              </a:rPr>
              <a:t>层被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微软雅黑" pitchFamily="34" charset="-122"/>
              </a:rPr>
              <a:t>膜</a:t>
            </a:r>
            <a:endParaRPr lang="zh-CN" altLang="en-US" sz="2400" dirty="0"/>
          </a:p>
        </p:txBody>
      </p:sp>
      <p:sp>
        <p:nvSpPr>
          <p:cNvPr id="10" name="矩形 9"/>
          <p:cNvSpPr/>
          <p:nvPr/>
        </p:nvSpPr>
        <p:spPr>
          <a:xfrm>
            <a:off x="3104024" y="3904734"/>
            <a:ext cx="1723549" cy="16890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精索内筋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膜</a:t>
            </a:r>
            <a:endParaRPr kumimoji="1" lang="en-US" altLang="zh-CN" sz="2400" b="1" dirty="0" smtClean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提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睾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肌</a:t>
            </a:r>
            <a:endParaRPr kumimoji="1" lang="en-US" altLang="zh-CN" sz="2400" b="1" dirty="0" smtClean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精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索外筋膜</a:t>
            </a:r>
            <a:endParaRPr lang="zh-CN" altLang="en-US" sz="2400" dirty="0">
              <a:latin typeface="+mn-ea"/>
            </a:endParaRPr>
          </a:p>
        </p:txBody>
      </p:sp>
      <p:sp>
        <p:nvSpPr>
          <p:cNvPr id="11" name="AutoShape 11"/>
          <p:cNvSpPr>
            <a:spLocks/>
          </p:cNvSpPr>
          <p:nvPr/>
        </p:nvSpPr>
        <p:spPr bwMode="auto">
          <a:xfrm>
            <a:off x="2904067" y="4114800"/>
            <a:ext cx="131233" cy="1371600"/>
          </a:xfrm>
          <a:prstGeom prst="leftBrace">
            <a:avLst>
              <a:gd name="adj1" fmla="val 63056"/>
              <a:gd name="adj2" fmla="val 50000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pPr algn="ctr"/>
            <a:endParaRPr lang="zh-CN" altLang="en-US" sz="27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矩形 2"/>
          <p:cNvSpPr>
            <a:spLocks noChangeArrowheads="1"/>
          </p:cNvSpPr>
          <p:nvPr/>
        </p:nvSpPr>
        <p:spPr bwMode="auto">
          <a:xfrm>
            <a:off x="912285" y="1123951"/>
            <a:ext cx="2092875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latin typeface="+mn-ea"/>
              </a:rPr>
              <a:t>（四）附属腺</a:t>
            </a:r>
          </a:p>
        </p:txBody>
      </p:sp>
      <p:sp>
        <p:nvSpPr>
          <p:cNvPr id="16388" name="矩形 3"/>
          <p:cNvSpPr>
            <a:spLocks noChangeArrowheads="1"/>
          </p:cNvSpPr>
          <p:nvPr/>
        </p:nvSpPr>
        <p:spPr bwMode="auto">
          <a:xfrm>
            <a:off x="1200151" y="2084917"/>
            <a:ext cx="1139088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b="1" dirty="0">
                <a:latin typeface="+mn-ea"/>
              </a:rPr>
              <a:t>1.</a:t>
            </a:r>
            <a:r>
              <a:rPr kumimoji="1" lang="zh-CN" altLang="en-US" sz="2400" b="1" dirty="0">
                <a:latin typeface="+mn-ea"/>
              </a:rPr>
              <a:t>精囊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16389" name="矩形 6"/>
          <p:cNvSpPr>
            <a:spLocks noChangeArrowheads="1"/>
          </p:cNvSpPr>
          <p:nvPr/>
        </p:nvSpPr>
        <p:spPr bwMode="auto">
          <a:xfrm>
            <a:off x="1283169" y="2853267"/>
            <a:ext cx="1446865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sz="2400" b="1" dirty="0">
                <a:latin typeface="+mn-ea"/>
              </a:rPr>
              <a:t>2.</a:t>
            </a:r>
            <a:r>
              <a:rPr kumimoji="1" lang="zh-CN" altLang="en-US" sz="2400" b="1" dirty="0">
                <a:latin typeface="+mn-ea"/>
              </a:rPr>
              <a:t>前列腺</a:t>
            </a:r>
          </a:p>
        </p:txBody>
      </p:sp>
      <p:pic>
        <p:nvPicPr>
          <p:cNvPr id="16390" name="Picture 26" descr="附属腺体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52218" y="1028700"/>
            <a:ext cx="4049183" cy="4032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1" name="矩形 8"/>
          <p:cNvSpPr>
            <a:spLocks noChangeArrowheads="1"/>
          </p:cNvSpPr>
          <p:nvPr/>
        </p:nvSpPr>
        <p:spPr bwMode="auto">
          <a:xfrm>
            <a:off x="1102784" y="3812117"/>
            <a:ext cx="6096000" cy="2273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latin typeface="+mn-ea"/>
              </a:rPr>
              <a:t>前列腺分为</a:t>
            </a:r>
            <a:r>
              <a:rPr kumimoji="1" lang="en-US" altLang="zh-CN" sz="2400" b="1" dirty="0">
                <a:latin typeface="+mn-ea"/>
              </a:rPr>
              <a:t>5</a:t>
            </a:r>
            <a:r>
              <a:rPr kumimoji="1" lang="zh-CN" altLang="en-US" sz="2400" b="1" dirty="0">
                <a:latin typeface="+mn-ea"/>
              </a:rPr>
              <a:t>叶：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latin typeface="+mn-ea"/>
              </a:rPr>
              <a:t>  前叶、中叶、后叶 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latin typeface="+mn-ea"/>
              </a:rPr>
              <a:t>  左侧叶、右侧叶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latin typeface="+mn-ea"/>
              </a:rPr>
              <a:t>  中叶、两侧叶增生肥大，排尿不畅</a:t>
            </a: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男性生殖器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矩形 2"/>
          <p:cNvSpPr>
            <a:spLocks noChangeArrowheads="1"/>
          </p:cNvSpPr>
          <p:nvPr/>
        </p:nvSpPr>
        <p:spPr bwMode="auto">
          <a:xfrm>
            <a:off x="950384" y="1280585"/>
            <a:ext cx="7679267" cy="1719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itchFamily="34" charset="-122"/>
              </a:rPr>
              <a:t>      前列腺由腺组织、平滑肌和结缔组织构成，表面有坚韧的前列腺囊。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itchFamily="34" charset="-122"/>
              </a:rPr>
              <a:t>      </a:t>
            </a:r>
          </a:p>
        </p:txBody>
      </p:sp>
      <p:pic>
        <p:nvPicPr>
          <p:cNvPr id="17412" name="Picture 2" descr="8-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7633" y="3522134"/>
            <a:ext cx="6817784" cy="2544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男性生殖器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矩形 2"/>
          <p:cNvSpPr>
            <a:spLocks noChangeArrowheads="1"/>
          </p:cNvSpPr>
          <p:nvPr/>
        </p:nvSpPr>
        <p:spPr bwMode="auto">
          <a:xfrm>
            <a:off x="912284" y="1231900"/>
            <a:ext cx="1788304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3.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尿道球腺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8436" name="矩形 3"/>
          <p:cNvSpPr>
            <a:spLocks noChangeArrowheads="1"/>
          </p:cNvSpPr>
          <p:nvPr/>
        </p:nvSpPr>
        <p:spPr bwMode="auto">
          <a:xfrm>
            <a:off x="903818" y="2036234"/>
            <a:ext cx="4785782" cy="2252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    豌豆大小球形器官，在尿道膜部的两侧，排泄管开口于尿道球部。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400" b="1" u="sng" dirty="0">
              <a:solidFill>
                <a:srgbClr val="000000"/>
              </a:solidFill>
              <a:latin typeface="宋体" pitchFamily="2" charset="-122"/>
            </a:endParaRPr>
          </a:p>
        </p:txBody>
      </p:sp>
      <p:pic>
        <p:nvPicPr>
          <p:cNvPr id="18437" name="Picture 18" descr="附属腺体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8818" y="1028701"/>
            <a:ext cx="3253316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矩形 6"/>
          <p:cNvSpPr>
            <a:spLocks noChangeArrowheads="1"/>
          </p:cNvSpPr>
          <p:nvPr/>
        </p:nvSpPr>
        <p:spPr bwMode="auto">
          <a:xfrm>
            <a:off x="719667" y="4580467"/>
            <a:ext cx="5490633" cy="178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精液：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   由输精管道各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部和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附属腺体的分泌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物及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精子共同组成。</a:t>
            </a:r>
          </a:p>
        </p:txBody>
      </p:sp>
      <p:pic>
        <p:nvPicPr>
          <p:cNvPr id="18439" name="Picture 3"/>
          <p:cNvPicPr>
            <a:picLocks noChangeAspect="1" noChangeArrowheads="1"/>
          </p:cNvPicPr>
          <p:nvPr/>
        </p:nvPicPr>
        <p:blipFill>
          <a:blip r:embed="rId3" cstate="print">
            <a:lum bright="-6000" contrast="36000"/>
          </a:blip>
          <a:srcRect l="36667" t="34718" r="14468" b="23787"/>
          <a:stretch>
            <a:fillRect/>
          </a:stretch>
        </p:blipFill>
        <p:spPr bwMode="auto">
          <a:xfrm>
            <a:off x="6523568" y="4389967"/>
            <a:ext cx="3621617" cy="2307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男性生殖器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矩形 2"/>
          <p:cNvSpPr>
            <a:spLocks noChangeArrowheads="1"/>
          </p:cNvSpPr>
          <p:nvPr/>
        </p:nvSpPr>
        <p:spPr bwMode="auto">
          <a:xfrm>
            <a:off x="912285" y="1123951"/>
            <a:ext cx="2323707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700" b="1" dirty="0">
                <a:solidFill>
                  <a:srgbClr val="000000"/>
                </a:solidFill>
                <a:latin typeface="宋体" pitchFamily="2" charset="-122"/>
              </a:rPr>
              <a:t>男性外生殖器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9460" name="矩形 3"/>
          <p:cNvSpPr>
            <a:spLocks noChangeArrowheads="1"/>
          </p:cNvSpPr>
          <p:nvPr/>
        </p:nvSpPr>
        <p:spPr bwMode="auto">
          <a:xfrm>
            <a:off x="1801284" y="1816100"/>
            <a:ext cx="1785098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latin typeface="+mn-ea"/>
              </a:rPr>
              <a:t>（一）阴囊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19461" name="矩形 4"/>
          <p:cNvSpPr>
            <a:spLocks noChangeArrowheads="1"/>
          </p:cNvSpPr>
          <p:nvPr/>
        </p:nvSpPr>
        <p:spPr bwMode="auto">
          <a:xfrm>
            <a:off x="1801284" y="2489200"/>
            <a:ext cx="861768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肉膜</a:t>
            </a:r>
          </a:p>
        </p:txBody>
      </p:sp>
      <p:sp>
        <p:nvSpPr>
          <p:cNvPr id="19462" name="矩形 6"/>
          <p:cNvSpPr>
            <a:spLocks noChangeArrowheads="1"/>
          </p:cNvSpPr>
          <p:nvPr/>
        </p:nvSpPr>
        <p:spPr bwMode="auto">
          <a:xfrm>
            <a:off x="1703917" y="3160184"/>
            <a:ext cx="240065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睾丸和精索被膜</a:t>
            </a:r>
          </a:p>
        </p:txBody>
      </p:sp>
      <p:sp>
        <p:nvSpPr>
          <p:cNvPr id="19463" name="矩形 7"/>
          <p:cNvSpPr>
            <a:spLocks noChangeArrowheads="1"/>
          </p:cNvSpPr>
          <p:nvPr/>
        </p:nvSpPr>
        <p:spPr bwMode="auto">
          <a:xfrm>
            <a:off x="1801284" y="3735918"/>
            <a:ext cx="2783416" cy="1600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1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、精索外筋膜 </a:t>
            </a:r>
          </a:p>
          <a:p>
            <a:pPr>
              <a:spcBef>
                <a:spcPct val="50000"/>
              </a:spcBef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2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、提睾肌 </a:t>
            </a:r>
          </a:p>
          <a:p>
            <a:pPr>
              <a:spcBef>
                <a:spcPct val="50000"/>
              </a:spcBef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3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、精索内筋膜</a:t>
            </a:r>
          </a:p>
        </p:txBody>
      </p:sp>
      <p:sp>
        <p:nvSpPr>
          <p:cNvPr id="19464" name="矩形 8"/>
          <p:cNvSpPr>
            <a:spLocks noChangeArrowheads="1"/>
          </p:cNvSpPr>
          <p:nvPr/>
        </p:nvSpPr>
        <p:spPr bwMode="auto">
          <a:xfrm>
            <a:off x="1801284" y="5446184"/>
            <a:ext cx="2589805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4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、睾丸固有鞘膜</a:t>
            </a:r>
          </a:p>
        </p:txBody>
      </p:sp>
      <p:sp>
        <p:nvSpPr>
          <p:cNvPr id="19466" name="矩形 10"/>
          <p:cNvSpPr>
            <a:spLocks noChangeArrowheads="1"/>
          </p:cNvSpPr>
          <p:nvPr/>
        </p:nvSpPr>
        <p:spPr bwMode="auto">
          <a:xfrm>
            <a:off x="2377018" y="6021917"/>
            <a:ext cx="3016204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脏层、壁层、鞘膜腔</a:t>
            </a:r>
          </a:p>
        </p:txBody>
      </p:sp>
      <p:pic>
        <p:nvPicPr>
          <p:cNvPr id="19467" name="Picture 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71733" y="1316567"/>
            <a:ext cx="4540251" cy="440055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男性生殖器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TextBox 5"/>
          <p:cNvSpPr txBox="1">
            <a:spLocks noChangeArrowheads="1"/>
          </p:cNvSpPr>
          <p:nvPr/>
        </p:nvSpPr>
        <p:spPr bwMode="auto">
          <a:xfrm>
            <a:off x="2351618" y="1989667"/>
            <a:ext cx="7969249" cy="1031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ctr"/>
            <a:r>
              <a:rPr lang="zh-CN" altLang="en-US" sz="5900" b="1" dirty="0" smtClean="0">
                <a:latin typeface="微软雅黑" pitchFamily="34" charset="-122"/>
                <a:ea typeface="微软雅黑" pitchFamily="34" charset="-122"/>
              </a:rPr>
              <a:t>生  殖  </a:t>
            </a:r>
            <a:r>
              <a:rPr lang="zh-CN" altLang="en-US" sz="5900" b="1" dirty="0">
                <a:latin typeface="微软雅黑" pitchFamily="34" charset="-122"/>
                <a:ea typeface="微软雅黑" pitchFamily="34" charset="-122"/>
              </a:rPr>
              <a:t>系  统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矩形 2"/>
          <p:cNvSpPr>
            <a:spLocks noChangeArrowheads="1"/>
          </p:cNvSpPr>
          <p:nvPr/>
        </p:nvSpPr>
        <p:spPr bwMode="auto">
          <a:xfrm>
            <a:off x="814917" y="1238251"/>
            <a:ext cx="1785098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latin typeface="+mn-ea"/>
              </a:rPr>
              <a:t>（二）阴茎</a:t>
            </a:r>
          </a:p>
        </p:txBody>
      </p:sp>
      <p:sp>
        <p:nvSpPr>
          <p:cNvPr id="20484" name="矩形 3"/>
          <p:cNvSpPr>
            <a:spLocks noChangeArrowheads="1"/>
          </p:cNvSpPr>
          <p:nvPr/>
        </p:nvSpPr>
        <p:spPr bwMode="auto">
          <a:xfrm>
            <a:off x="143934" y="1909233"/>
            <a:ext cx="1169545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latin typeface="+mn-ea"/>
              </a:rPr>
              <a:t>分部：</a:t>
            </a:r>
          </a:p>
        </p:txBody>
      </p:sp>
      <p:sp>
        <p:nvSpPr>
          <p:cNvPr id="20485" name="矩形 4"/>
          <p:cNvSpPr>
            <a:spLocks noChangeArrowheads="1"/>
          </p:cNvSpPr>
          <p:nvPr/>
        </p:nvSpPr>
        <p:spPr bwMode="auto">
          <a:xfrm>
            <a:off x="1200152" y="1909234"/>
            <a:ext cx="3143249" cy="1784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kumimoji="1" lang="zh-CN" altLang="en-US" sz="2400" b="1" dirty="0">
                <a:latin typeface="+mn-ea"/>
              </a:rPr>
              <a:t>阴茎根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kumimoji="1" lang="zh-CN" altLang="en-US" sz="2400" b="1" dirty="0">
                <a:latin typeface="+mn-ea"/>
              </a:rPr>
              <a:t>阴茎体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kumimoji="1" lang="zh-CN" altLang="en-US" sz="2400" b="1" dirty="0">
                <a:latin typeface="+mn-ea"/>
              </a:rPr>
              <a:t>阴茎头：尿道外口</a:t>
            </a:r>
            <a:endParaRPr lang="zh-CN" altLang="en-US" sz="2400" b="1" dirty="0">
              <a:latin typeface="+mn-ea"/>
            </a:endParaRPr>
          </a:p>
        </p:txBody>
      </p:sp>
      <p:pic>
        <p:nvPicPr>
          <p:cNvPr id="20486" name="Picture 3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0467" y="3653367"/>
            <a:ext cx="3818467" cy="3033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7" name="矩形 7"/>
          <p:cNvSpPr>
            <a:spLocks noChangeArrowheads="1"/>
          </p:cNvSpPr>
          <p:nvPr/>
        </p:nvSpPr>
        <p:spPr bwMode="auto">
          <a:xfrm>
            <a:off x="6000751" y="1813984"/>
            <a:ext cx="1169545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latin typeface="+mn-ea"/>
              </a:rPr>
              <a:t>构造：</a:t>
            </a:r>
          </a:p>
        </p:txBody>
      </p:sp>
      <p:sp>
        <p:nvSpPr>
          <p:cNvPr id="20488" name="矩形 8"/>
          <p:cNvSpPr>
            <a:spLocks noChangeArrowheads="1"/>
          </p:cNvSpPr>
          <p:nvPr/>
        </p:nvSpPr>
        <p:spPr bwMode="auto">
          <a:xfrm>
            <a:off x="7056967" y="1813984"/>
            <a:ext cx="3263900" cy="381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latin typeface="+mn-ea"/>
              </a:rPr>
              <a:t>皮肤、筋膜、海绵体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 b="1" dirty="0">
                <a:latin typeface="+mn-ea"/>
              </a:rPr>
              <a:t>阴茎海绵体（</a:t>
            </a:r>
            <a:r>
              <a:rPr kumimoji="1" lang="en-US" altLang="zh-CN" sz="2400" b="1" dirty="0">
                <a:latin typeface="+mn-ea"/>
              </a:rPr>
              <a:t>2</a:t>
            </a:r>
            <a:r>
              <a:rPr kumimoji="1" lang="zh-CN" altLang="en-US" sz="2400" b="1" dirty="0">
                <a:latin typeface="+mn-ea"/>
              </a:rPr>
              <a:t>个）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 b="1" dirty="0">
                <a:latin typeface="+mn-ea"/>
              </a:rPr>
              <a:t>尿道海绵体（</a:t>
            </a:r>
            <a:r>
              <a:rPr kumimoji="1" lang="en-US" altLang="zh-CN" sz="2400" b="1" dirty="0">
                <a:latin typeface="+mn-ea"/>
              </a:rPr>
              <a:t>1</a:t>
            </a:r>
            <a:r>
              <a:rPr kumimoji="1" lang="zh-CN" altLang="en-US" sz="2400" b="1" dirty="0">
                <a:latin typeface="+mn-ea"/>
              </a:rPr>
              <a:t>个）</a:t>
            </a:r>
          </a:p>
          <a:p>
            <a:pPr>
              <a:spcBef>
                <a:spcPct val="50000"/>
              </a:spcBef>
            </a:pPr>
            <a:endParaRPr kumimoji="1" lang="en-US" altLang="zh-CN" sz="2400" b="1" dirty="0">
              <a:latin typeface="+mn-ea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400" b="1" dirty="0">
                <a:latin typeface="+mn-ea"/>
              </a:rPr>
              <a:t>阴茎皮肤菲薄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 b="1" dirty="0">
                <a:latin typeface="+mn-ea"/>
              </a:rPr>
              <a:t>阴茎包皮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 b="1" dirty="0">
                <a:latin typeface="+mn-ea"/>
              </a:rPr>
              <a:t>包皮系带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男性生殖器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1"/>
          <p:cNvSpPr>
            <a:spLocks noChangeArrowheads="1"/>
          </p:cNvSpPr>
          <p:nvPr/>
        </p:nvSpPr>
        <p:spPr bwMode="auto">
          <a:xfrm>
            <a:off x="950385" y="1377951"/>
            <a:ext cx="3040250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男性尿道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—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三个部分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1507" name="矩形 2"/>
          <p:cNvSpPr>
            <a:spLocks noChangeArrowheads="1"/>
          </p:cNvSpPr>
          <p:nvPr/>
        </p:nvSpPr>
        <p:spPr bwMode="auto">
          <a:xfrm>
            <a:off x="853019" y="2146301"/>
            <a:ext cx="4430182" cy="4001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）前列腺部（宽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）   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）膜部（短、窄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）  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）海绵体部（长）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前尿道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后尿道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易断裂处</a:t>
            </a:r>
          </a:p>
        </p:txBody>
      </p:sp>
      <p:pic>
        <p:nvPicPr>
          <p:cNvPr id="21508" name="Picture 35" descr="男性骨盆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8618" y="1316567"/>
            <a:ext cx="5086349" cy="474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男性生殖器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1"/>
          <p:cNvSpPr>
            <a:spLocks noChangeArrowheads="1"/>
          </p:cNvSpPr>
          <p:nvPr/>
        </p:nvSpPr>
        <p:spPr bwMode="auto">
          <a:xfrm>
            <a:off x="912285" y="1221317"/>
            <a:ext cx="3040250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男性尿道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—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三个狭窄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2531" name="矩形 2"/>
          <p:cNvSpPr>
            <a:spLocks noChangeArrowheads="1"/>
          </p:cNvSpPr>
          <p:nvPr/>
        </p:nvSpPr>
        <p:spPr bwMode="auto">
          <a:xfrm>
            <a:off x="719667" y="2084917"/>
            <a:ext cx="6096000" cy="1867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marL="457189" indent="-457189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）尿道起始处的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——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尿道内口</a:t>
            </a:r>
          </a:p>
          <a:p>
            <a:pPr marL="457189" indent="-457189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）尿道通过尿生殖膈的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——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尿道膜部。</a:t>
            </a:r>
          </a:p>
          <a:p>
            <a:pPr marL="457189" indent="-457189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）尿道末端的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——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尿道外口</a:t>
            </a:r>
          </a:p>
        </p:txBody>
      </p:sp>
      <p:pic>
        <p:nvPicPr>
          <p:cNvPr id="22532" name="Picture 15" descr="4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47467" y="1604433"/>
            <a:ext cx="4349751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男性生殖器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1"/>
          <p:cNvSpPr>
            <a:spLocks noChangeArrowheads="1"/>
          </p:cNvSpPr>
          <p:nvPr/>
        </p:nvSpPr>
        <p:spPr bwMode="auto">
          <a:xfrm>
            <a:off x="975784" y="1589617"/>
            <a:ext cx="3253449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男性尿道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——3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个扩大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23555" name="Picture 18" descr="4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0867" y="2091267"/>
            <a:ext cx="4138084" cy="326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Line 19"/>
          <p:cNvSpPr>
            <a:spLocks noChangeShapeType="1"/>
          </p:cNvSpPr>
          <p:nvPr/>
        </p:nvSpPr>
        <p:spPr bwMode="auto">
          <a:xfrm flipV="1">
            <a:off x="7395633" y="3532718"/>
            <a:ext cx="2209800" cy="95249"/>
          </a:xfrm>
          <a:prstGeom prst="line">
            <a:avLst/>
          </a:prstGeom>
          <a:noFill/>
          <a:ln w="28575">
            <a:solidFill>
              <a:srgbClr val="00B050"/>
            </a:solidFill>
            <a:round/>
            <a:headEnd/>
            <a:tailEnd type="triangle" w="med" len="med"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23557" name="Line 19"/>
          <p:cNvSpPr>
            <a:spLocks noChangeShapeType="1"/>
          </p:cNvSpPr>
          <p:nvPr/>
        </p:nvSpPr>
        <p:spPr bwMode="auto">
          <a:xfrm flipV="1">
            <a:off x="7395633" y="3915834"/>
            <a:ext cx="2017184" cy="97367"/>
          </a:xfrm>
          <a:prstGeom prst="line">
            <a:avLst/>
          </a:prstGeom>
          <a:noFill/>
          <a:ln w="28575">
            <a:solidFill>
              <a:srgbClr val="00B050"/>
            </a:solidFill>
            <a:round/>
            <a:headEnd/>
            <a:tailEnd type="triangle" w="med" len="med"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23558" name="Line 19"/>
          <p:cNvSpPr>
            <a:spLocks noChangeShapeType="1"/>
          </p:cNvSpPr>
          <p:nvPr/>
        </p:nvSpPr>
        <p:spPr bwMode="auto">
          <a:xfrm>
            <a:off x="7395634" y="4684184"/>
            <a:ext cx="865717" cy="203200"/>
          </a:xfrm>
          <a:prstGeom prst="line">
            <a:avLst/>
          </a:prstGeom>
          <a:noFill/>
          <a:ln w="28575">
            <a:solidFill>
              <a:srgbClr val="00B050"/>
            </a:solidFill>
            <a:round/>
            <a:headEnd/>
            <a:tailEnd type="triangle" w="med" len="med"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23559" name="矩形 6"/>
          <p:cNvSpPr>
            <a:spLocks noChangeArrowheads="1"/>
          </p:cNvSpPr>
          <p:nvPr/>
        </p:nvSpPr>
        <p:spPr bwMode="auto">
          <a:xfrm>
            <a:off x="5234517" y="3346451"/>
            <a:ext cx="2207683" cy="1516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前列腺部 </a:t>
            </a:r>
            <a:endParaRPr lang="zh-CN" altLang="en-US" sz="2400" b="1" dirty="0">
              <a:solidFill>
                <a:srgbClr val="000000"/>
              </a:solidFill>
              <a:latin typeface="+mn-ea"/>
              <a:cs typeface="ˎ̥"/>
            </a:endParaRPr>
          </a:p>
          <a:p>
            <a:pPr algn="r">
              <a:lnSpc>
                <a:spcPct val="13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尿道壶腹部 </a:t>
            </a:r>
          </a:p>
          <a:p>
            <a:pPr algn="r">
              <a:lnSpc>
                <a:spcPct val="13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舟 状 窝</a:t>
            </a: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男性生殖器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3"/>
          <p:cNvGrpSpPr>
            <a:grpSpLocks/>
          </p:cNvGrpSpPr>
          <p:nvPr/>
        </p:nvGrpSpPr>
        <p:grpSpPr bwMode="auto">
          <a:xfrm>
            <a:off x="4520543" y="908333"/>
            <a:ext cx="7494076" cy="5496701"/>
            <a:chOff x="2107" y="1694"/>
            <a:chExt cx="3869" cy="2626"/>
          </a:xfrm>
        </p:grpSpPr>
        <p:pic>
          <p:nvPicPr>
            <p:cNvPr id="24582" name="Picture 2" descr="1011"/>
            <p:cNvPicPr>
              <a:picLocks noChangeAspect="1" noChangeArrowheads="1"/>
            </p:cNvPicPr>
            <p:nvPr/>
          </p:nvPicPr>
          <p:blipFill>
            <a:blip r:embed="rId2" cstate="print"/>
            <a:srcRect l="1875" t="17627" r="3584" b="2405"/>
            <a:stretch>
              <a:fillRect/>
            </a:stretch>
          </p:blipFill>
          <p:spPr bwMode="auto">
            <a:xfrm>
              <a:off x="2925" y="1752"/>
              <a:ext cx="2198" cy="24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83" name="Freeform 3"/>
            <p:cNvSpPr>
              <a:spLocks/>
            </p:cNvSpPr>
            <p:nvPr/>
          </p:nvSpPr>
          <p:spPr bwMode="auto">
            <a:xfrm>
              <a:off x="3878" y="3203"/>
              <a:ext cx="33" cy="60"/>
            </a:xfrm>
            <a:custGeom>
              <a:avLst/>
              <a:gdLst>
                <a:gd name="T0" fmla="*/ 33 w 33"/>
                <a:gd name="T1" fmla="*/ 0 h 60"/>
                <a:gd name="T2" fmla="*/ 0 w 33"/>
                <a:gd name="T3" fmla="*/ 60 h 60"/>
                <a:gd name="T4" fmla="*/ 0 60000 65536"/>
                <a:gd name="T5" fmla="*/ 0 60000 65536"/>
                <a:gd name="T6" fmla="*/ 0 w 33"/>
                <a:gd name="T7" fmla="*/ 0 h 60"/>
                <a:gd name="T8" fmla="*/ 33 w 33"/>
                <a:gd name="T9" fmla="*/ 60 h 6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3" h="60">
                  <a:moveTo>
                    <a:pt x="33" y="0"/>
                  </a:moveTo>
                  <a:cubicBezTo>
                    <a:pt x="28" y="10"/>
                    <a:pt x="7" y="48"/>
                    <a:pt x="0" y="60"/>
                  </a:cubicBezTo>
                </a:path>
              </a:pathLst>
            </a:custGeom>
            <a:noFill/>
            <a:ln w="50800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4584" name="Freeform 4"/>
            <p:cNvSpPr>
              <a:spLocks/>
            </p:cNvSpPr>
            <p:nvPr/>
          </p:nvSpPr>
          <p:spPr bwMode="auto">
            <a:xfrm>
              <a:off x="3878" y="2976"/>
              <a:ext cx="26" cy="212"/>
            </a:xfrm>
            <a:custGeom>
              <a:avLst/>
              <a:gdLst>
                <a:gd name="T0" fmla="*/ 25 w 26"/>
                <a:gd name="T1" fmla="*/ 12 h 212"/>
                <a:gd name="T2" fmla="*/ 19 w 26"/>
                <a:gd name="T3" fmla="*/ 75 h 212"/>
                <a:gd name="T4" fmla="*/ 19 w 26"/>
                <a:gd name="T5" fmla="*/ 159 h 212"/>
                <a:gd name="T6" fmla="*/ 1 w 26"/>
                <a:gd name="T7" fmla="*/ 207 h 212"/>
                <a:gd name="T8" fmla="*/ 13 w 26"/>
                <a:gd name="T9" fmla="*/ 129 h 212"/>
                <a:gd name="T10" fmla="*/ 25 w 26"/>
                <a:gd name="T11" fmla="*/ 12 h 2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"/>
                <a:gd name="T19" fmla="*/ 0 h 212"/>
                <a:gd name="T20" fmla="*/ 26 w 26"/>
                <a:gd name="T21" fmla="*/ 212 h 2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" h="212">
                  <a:moveTo>
                    <a:pt x="25" y="12"/>
                  </a:moveTo>
                  <a:cubicBezTo>
                    <a:pt x="26" y="0"/>
                    <a:pt x="20" y="51"/>
                    <a:pt x="19" y="75"/>
                  </a:cubicBezTo>
                  <a:cubicBezTo>
                    <a:pt x="18" y="99"/>
                    <a:pt x="22" y="137"/>
                    <a:pt x="19" y="159"/>
                  </a:cubicBezTo>
                  <a:cubicBezTo>
                    <a:pt x="16" y="181"/>
                    <a:pt x="2" y="212"/>
                    <a:pt x="1" y="207"/>
                  </a:cubicBezTo>
                  <a:cubicBezTo>
                    <a:pt x="0" y="202"/>
                    <a:pt x="9" y="161"/>
                    <a:pt x="13" y="129"/>
                  </a:cubicBezTo>
                  <a:cubicBezTo>
                    <a:pt x="17" y="97"/>
                    <a:pt x="23" y="36"/>
                    <a:pt x="25" y="12"/>
                  </a:cubicBezTo>
                  <a:close/>
                </a:path>
              </a:pathLst>
            </a:custGeom>
            <a:noFill/>
            <a:ln w="508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4585" name="Freeform 5"/>
            <p:cNvSpPr>
              <a:spLocks/>
            </p:cNvSpPr>
            <p:nvPr/>
          </p:nvSpPr>
          <p:spPr bwMode="auto">
            <a:xfrm>
              <a:off x="3198" y="3249"/>
              <a:ext cx="683" cy="648"/>
            </a:xfrm>
            <a:custGeom>
              <a:avLst/>
              <a:gdLst>
                <a:gd name="T0" fmla="*/ 683 w 683"/>
                <a:gd name="T1" fmla="*/ 6 h 648"/>
                <a:gd name="T2" fmla="*/ 641 w 683"/>
                <a:gd name="T3" fmla="*/ 54 h 648"/>
                <a:gd name="T4" fmla="*/ 605 w 683"/>
                <a:gd name="T5" fmla="*/ 75 h 648"/>
                <a:gd name="T6" fmla="*/ 560 w 683"/>
                <a:gd name="T7" fmla="*/ 96 h 648"/>
                <a:gd name="T8" fmla="*/ 518 w 683"/>
                <a:gd name="T9" fmla="*/ 102 h 648"/>
                <a:gd name="T10" fmla="*/ 470 w 683"/>
                <a:gd name="T11" fmla="*/ 99 h 648"/>
                <a:gd name="T12" fmla="*/ 427 w 683"/>
                <a:gd name="T13" fmla="*/ 84 h 648"/>
                <a:gd name="T14" fmla="*/ 382 w 683"/>
                <a:gd name="T15" fmla="*/ 84 h 648"/>
                <a:gd name="T16" fmla="*/ 338 w 683"/>
                <a:gd name="T17" fmla="*/ 54 h 648"/>
                <a:gd name="T18" fmla="*/ 292 w 683"/>
                <a:gd name="T19" fmla="*/ 32 h 648"/>
                <a:gd name="T20" fmla="*/ 242 w 683"/>
                <a:gd name="T21" fmla="*/ 21 h 648"/>
                <a:gd name="T22" fmla="*/ 194 w 683"/>
                <a:gd name="T23" fmla="*/ 3 h 648"/>
                <a:gd name="T24" fmla="*/ 143 w 683"/>
                <a:gd name="T25" fmla="*/ 3 h 648"/>
                <a:gd name="T26" fmla="*/ 110 w 683"/>
                <a:gd name="T27" fmla="*/ 15 h 648"/>
                <a:gd name="T28" fmla="*/ 83 w 683"/>
                <a:gd name="T29" fmla="*/ 33 h 648"/>
                <a:gd name="T30" fmla="*/ 62 w 683"/>
                <a:gd name="T31" fmla="*/ 48 h 648"/>
                <a:gd name="T32" fmla="*/ 29 w 683"/>
                <a:gd name="T33" fmla="*/ 87 h 648"/>
                <a:gd name="T34" fmla="*/ 14 w 683"/>
                <a:gd name="T35" fmla="*/ 144 h 648"/>
                <a:gd name="T36" fmla="*/ 2 w 683"/>
                <a:gd name="T37" fmla="*/ 189 h 648"/>
                <a:gd name="T38" fmla="*/ 2 w 683"/>
                <a:gd name="T39" fmla="*/ 240 h 648"/>
                <a:gd name="T40" fmla="*/ 8 w 683"/>
                <a:gd name="T41" fmla="*/ 300 h 648"/>
                <a:gd name="T42" fmla="*/ 23 w 683"/>
                <a:gd name="T43" fmla="*/ 349 h 648"/>
                <a:gd name="T44" fmla="*/ 32 w 683"/>
                <a:gd name="T45" fmla="*/ 405 h 648"/>
                <a:gd name="T46" fmla="*/ 35 w 683"/>
                <a:gd name="T47" fmla="*/ 456 h 648"/>
                <a:gd name="T48" fmla="*/ 35 w 683"/>
                <a:gd name="T49" fmla="*/ 531 h 648"/>
                <a:gd name="T50" fmla="*/ 29 w 683"/>
                <a:gd name="T51" fmla="*/ 585 h 648"/>
                <a:gd name="T52" fmla="*/ 20 w 683"/>
                <a:gd name="T53" fmla="*/ 648 h 64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683"/>
                <a:gd name="T82" fmla="*/ 0 h 648"/>
                <a:gd name="T83" fmla="*/ 683 w 683"/>
                <a:gd name="T84" fmla="*/ 648 h 648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683" h="648">
                  <a:moveTo>
                    <a:pt x="683" y="6"/>
                  </a:moveTo>
                  <a:cubicBezTo>
                    <a:pt x="676" y="14"/>
                    <a:pt x="654" y="42"/>
                    <a:pt x="641" y="54"/>
                  </a:cubicBezTo>
                  <a:cubicBezTo>
                    <a:pt x="628" y="66"/>
                    <a:pt x="618" y="68"/>
                    <a:pt x="605" y="75"/>
                  </a:cubicBezTo>
                  <a:cubicBezTo>
                    <a:pt x="592" y="82"/>
                    <a:pt x="574" y="92"/>
                    <a:pt x="560" y="96"/>
                  </a:cubicBezTo>
                  <a:cubicBezTo>
                    <a:pt x="546" y="100"/>
                    <a:pt x="533" y="102"/>
                    <a:pt x="518" y="102"/>
                  </a:cubicBezTo>
                  <a:cubicBezTo>
                    <a:pt x="503" y="102"/>
                    <a:pt x="485" y="102"/>
                    <a:pt x="470" y="99"/>
                  </a:cubicBezTo>
                  <a:cubicBezTo>
                    <a:pt x="455" y="96"/>
                    <a:pt x="442" y="86"/>
                    <a:pt x="427" y="84"/>
                  </a:cubicBezTo>
                  <a:cubicBezTo>
                    <a:pt x="412" y="82"/>
                    <a:pt x="397" y="89"/>
                    <a:pt x="382" y="84"/>
                  </a:cubicBezTo>
                  <a:cubicBezTo>
                    <a:pt x="367" y="79"/>
                    <a:pt x="353" y="63"/>
                    <a:pt x="338" y="54"/>
                  </a:cubicBezTo>
                  <a:cubicBezTo>
                    <a:pt x="323" y="45"/>
                    <a:pt x="308" y="37"/>
                    <a:pt x="292" y="32"/>
                  </a:cubicBezTo>
                  <a:cubicBezTo>
                    <a:pt x="276" y="27"/>
                    <a:pt x="258" y="26"/>
                    <a:pt x="242" y="21"/>
                  </a:cubicBezTo>
                  <a:cubicBezTo>
                    <a:pt x="226" y="16"/>
                    <a:pt x="210" y="6"/>
                    <a:pt x="194" y="3"/>
                  </a:cubicBezTo>
                  <a:cubicBezTo>
                    <a:pt x="178" y="0"/>
                    <a:pt x="157" y="1"/>
                    <a:pt x="143" y="3"/>
                  </a:cubicBezTo>
                  <a:cubicBezTo>
                    <a:pt x="129" y="5"/>
                    <a:pt x="120" y="10"/>
                    <a:pt x="110" y="15"/>
                  </a:cubicBezTo>
                  <a:cubicBezTo>
                    <a:pt x="100" y="20"/>
                    <a:pt x="91" y="28"/>
                    <a:pt x="83" y="33"/>
                  </a:cubicBezTo>
                  <a:cubicBezTo>
                    <a:pt x="75" y="38"/>
                    <a:pt x="71" y="39"/>
                    <a:pt x="62" y="48"/>
                  </a:cubicBezTo>
                  <a:cubicBezTo>
                    <a:pt x="53" y="57"/>
                    <a:pt x="37" y="71"/>
                    <a:pt x="29" y="87"/>
                  </a:cubicBezTo>
                  <a:cubicBezTo>
                    <a:pt x="21" y="103"/>
                    <a:pt x="18" y="127"/>
                    <a:pt x="14" y="144"/>
                  </a:cubicBezTo>
                  <a:cubicBezTo>
                    <a:pt x="10" y="161"/>
                    <a:pt x="4" y="173"/>
                    <a:pt x="2" y="189"/>
                  </a:cubicBezTo>
                  <a:cubicBezTo>
                    <a:pt x="0" y="205"/>
                    <a:pt x="1" y="222"/>
                    <a:pt x="2" y="240"/>
                  </a:cubicBezTo>
                  <a:cubicBezTo>
                    <a:pt x="3" y="258"/>
                    <a:pt x="5" y="282"/>
                    <a:pt x="8" y="300"/>
                  </a:cubicBezTo>
                  <a:cubicBezTo>
                    <a:pt x="11" y="318"/>
                    <a:pt x="19" y="332"/>
                    <a:pt x="23" y="349"/>
                  </a:cubicBezTo>
                  <a:cubicBezTo>
                    <a:pt x="27" y="366"/>
                    <a:pt x="30" y="387"/>
                    <a:pt x="32" y="405"/>
                  </a:cubicBezTo>
                  <a:cubicBezTo>
                    <a:pt x="34" y="423"/>
                    <a:pt x="35" y="435"/>
                    <a:pt x="35" y="456"/>
                  </a:cubicBezTo>
                  <a:cubicBezTo>
                    <a:pt x="35" y="477"/>
                    <a:pt x="36" y="510"/>
                    <a:pt x="35" y="531"/>
                  </a:cubicBezTo>
                  <a:cubicBezTo>
                    <a:pt x="34" y="552"/>
                    <a:pt x="31" y="566"/>
                    <a:pt x="29" y="585"/>
                  </a:cubicBezTo>
                  <a:cubicBezTo>
                    <a:pt x="27" y="604"/>
                    <a:pt x="22" y="635"/>
                    <a:pt x="20" y="648"/>
                  </a:cubicBezTo>
                </a:path>
              </a:pathLst>
            </a:custGeom>
            <a:noFill/>
            <a:ln w="508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4586" name="Line 12"/>
            <p:cNvSpPr>
              <a:spLocks noChangeShapeType="1"/>
            </p:cNvSpPr>
            <p:nvPr/>
          </p:nvSpPr>
          <p:spPr bwMode="auto">
            <a:xfrm flipV="1">
              <a:off x="4150" y="1933"/>
              <a:ext cx="1043" cy="953"/>
            </a:xfrm>
            <a:prstGeom prst="line">
              <a:avLst/>
            </a:prstGeom>
            <a:noFill/>
            <a:ln w="222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zh-CN" altLang="en-US" sz="2400"/>
            </a:p>
          </p:txBody>
        </p:sp>
        <p:sp>
          <p:nvSpPr>
            <p:cNvPr id="24587" name="Line 13"/>
            <p:cNvSpPr>
              <a:spLocks noChangeShapeType="1"/>
            </p:cNvSpPr>
            <p:nvPr/>
          </p:nvSpPr>
          <p:spPr bwMode="auto">
            <a:xfrm flipH="1" flipV="1">
              <a:off x="3878" y="3067"/>
              <a:ext cx="1179" cy="46"/>
            </a:xfrm>
            <a:prstGeom prst="line">
              <a:avLst/>
            </a:prstGeom>
            <a:noFill/>
            <a:ln w="222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zh-CN" altLang="en-US" sz="2400"/>
            </a:p>
          </p:txBody>
        </p:sp>
        <p:sp>
          <p:nvSpPr>
            <p:cNvPr id="24588" name="Text Box 14"/>
            <p:cNvSpPr txBox="1">
              <a:spLocks noChangeArrowheads="1"/>
            </p:cNvSpPr>
            <p:nvPr/>
          </p:nvSpPr>
          <p:spPr bwMode="auto">
            <a:xfrm>
              <a:off x="4818" y="1694"/>
              <a:ext cx="1158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r"/>
              <a:r>
                <a:rPr kumimoji="1" lang="zh-CN" altLang="en-US" sz="2400" dirty="0">
                  <a:latin typeface="Tahoma" pitchFamily="34" charset="0"/>
                </a:rPr>
                <a:t>输精管壶腹</a:t>
              </a:r>
            </a:p>
          </p:txBody>
        </p:sp>
        <p:sp>
          <p:nvSpPr>
            <p:cNvPr id="24589" name="Text Box 15"/>
            <p:cNvSpPr txBox="1">
              <a:spLocks noChangeArrowheads="1"/>
            </p:cNvSpPr>
            <p:nvPr/>
          </p:nvSpPr>
          <p:spPr bwMode="auto">
            <a:xfrm>
              <a:off x="5084" y="2886"/>
              <a:ext cx="802" cy="3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kumimoji="1" lang="zh-CN" altLang="en-US" sz="2400" dirty="0">
                  <a:latin typeface="Tahoma" pitchFamily="34" charset="0"/>
                </a:rPr>
                <a:t>尿道</a:t>
              </a:r>
            </a:p>
            <a:p>
              <a:r>
                <a:rPr kumimoji="1" lang="zh-CN" altLang="en-US" sz="2400" dirty="0">
                  <a:latin typeface="Tahoma" pitchFamily="34" charset="0"/>
                </a:rPr>
                <a:t>前列腺部</a:t>
              </a:r>
            </a:p>
          </p:txBody>
        </p:sp>
        <p:sp>
          <p:nvSpPr>
            <p:cNvPr id="24590" name="Line 16"/>
            <p:cNvSpPr>
              <a:spLocks noChangeShapeType="1"/>
            </p:cNvSpPr>
            <p:nvPr/>
          </p:nvSpPr>
          <p:spPr bwMode="auto">
            <a:xfrm>
              <a:off x="3061" y="2795"/>
              <a:ext cx="862" cy="136"/>
            </a:xfrm>
            <a:prstGeom prst="line">
              <a:avLst/>
            </a:prstGeom>
            <a:noFill/>
            <a:ln w="222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zh-CN" altLang="en-US" sz="2400"/>
            </a:p>
          </p:txBody>
        </p:sp>
        <p:sp>
          <p:nvSpPr>
            <p:cNvPr id="24591" name="Text Box 17"/>
            <p:cNvSpPr txBox="1">
              <a:spLocks noChangeArrowheads="1"/>
            </p:cNvSpPr>
            <p:nvPr/>
          </p:nvSpPr>
          <p:spPr bwMode="auto">
            <a:xfrm>
              <a:off x="2179" y="2659"/>
              <a:ext cx="970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kumimoji="1" lang="zh-CN" altLang="en-US" sz="2400" dirty="0">
                  <a:latin typeface="Tahoma" pitchFamily="34" charset="0"/>
                </a:rPr>
                <a:t>尿道内口</a:t>
              </a:r>
            </a:p>
          </p:txBody>
        </p:sp>
        <p:sp>
          <p:nvSpPr>
            <p:cNvPr id="24592" name="Line 18"/>
            <p:cNvSpPr>
              <a:spLocks noChangeShapeType="1"/>
            </p:cNvSpPr>
            <p:nvPr/>
          </p:nvSpPr>
          <p:spPr bwMode="auto">
            <a:xfrm flipH="1" flipV="1">
              <a:off x="3923" y="3249"/>
              <a:ext cx="967" cy="323"/>
            </a:xfrm>
            <a:prstGeom prst="line">
              <a:avLst/>
            </a:prstGeom>
            <a:noFill/>
            <a:ln w="222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zh-CN" altLang="en-US" sz="2400"/>
            </a:p>
          </p:txBody>
        </p:sp>
        <p:sp>
          <p:nvSpPr>
            <p:cNvPr id="24593" name="Text Box 19"/>
            <p:cNvSpPr txBox="1">
              <a:spLocks noChangeArrowheads="1"/>
            </p:cNvSpPr>
            <p:nvPr/>
          </p:nvSpPr>
          <p:spPr bwMode="auto">
            <a:xfrm>
              <a:off x="4876" y="3475"/>
              <a:ext cx="910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kumimoji="1" lang="zh-CN" altLang="en-US" sz="2400" dirty="0">
                  <a:latin typeface="Tahoma" pitchFamily="34" charset="0"/>
                </a:rPr>
                <a:t>尿道膜部</a:t>
              </a:r>
            </a:p>
          </p:txBody>
        </p:sp>
        <p:sp>
          <p:nvSpPr>
            <p:cNvPr id="24594" name="Line 20"/>
            <p:cNvSpPr>
              <a:spLocks noChangeShapeType="1"/>
            </p:cNvSpPr>
            <p:nvPr/>
          </p:nvSpPr>
          <p:spPr bwMode="auto">
            <a:xfrm flipH="1">
              <a:off x="2971" y="3521"/>
              <a:ext cx="227" cy="0"/>
            </a:xfrm>
            <a:prstGeom prst="line">
              <a:avLst/>
            </a:prstGeom>
            <a:noFill/>
            <a:ln w="222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zh-CN" altLang="en-US" sz="2400"/>
            </a:p>
          </p:txBody>
        </p:sp>
        <p:sp>
          <p:nvSpPr>
            <p:cNvPr id="24595" name="Text Box 21"/>
            <p:cNvSpPr txBox="1">
              <a:spLocks noChangeArrowheads="1"/>
            </p:cNvSpPr>
            <p:nvPr/>
          </p:nvSpPr>
          <p:spPr bwMode="auto">
            <a:xfrm>
              <a:off x="2381" y="3339"/>
              <a:ext cx="726" cy="3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kumimoji="1" lang="zh-CN" altLang="en-US" sz="2400" dirty="0">
                  <a:latin typeface="Tahoma" pitchFamily="34" charset="0"/>
                </a:rPr>
                <a:t>尿道海</a:t>
              </a:r>
            </a:p>
            <a:p>
              <a:r>
                <a:rPr kumimoji="1" lang="zh-CN" altLang="en-US" sz="2400" dirty="0">
                  <a:latin typeface="Tahoma" pitchFamily="34" charset="0"/>
                </a:rPr>
                <a:t>绵体部</a:t>
              </a:r>
            </a:p>
          </p:txBody>
        </p:sp>
        <p:sp>
          <p:nvSpPr>
            <p:cNvPr id="24596" name="Line 22"/>
            <p:cNvSpPr>
              <a:spLocks noChangeShapeType="1"/>
            </p:cNvSpPr>
            <p:nvPr/>
          </p:nvSpPr>
          <p:spPr bwMode="auto">
            <a:xfrm flipH="1">
              <a:off x="3107" y="3884"/>
              <a:ext cx="91" cy="136"/>
            </a:xfrm>
            <a:prstGeom prst="line">
              <a:avLst/>
            </a:prstGeom>
            <a:noFill/>
            <a:ln w="222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zh-CN" altLang="en-US" sz="2400"/>
            </a:p>
          </p:txBody>
        </p:sp>
        <p:sp>
          <p:nvSpPr>
            <p:cNvPr id="24597" name="Text Box 23"/>
            <p:cNvSpPr txBox="1">
              <a:spLocks noChangeArrowheads="1"/>
            </p:cNvSpPr>
            <p:nvPr/>
          </p:nvSpPr>
          <p:spPr bwMode="auto">
            <a:xfrm>
              <a:off x="2608" y="4070"/>
              <a:ext cx="768" cy="250"/>
            </a:xfrm>
            <a:prstGeom prst="rect">
              <a:avLst/>
            </a:prstGeom>
            <a:noFill/>
            <a:ln w="22225" algn="ctr">
              <a:noFill/>
              <a:miter lim="800000"/>
              <a:headEnd/>
              <a:tailEnd/>
            </a:ln>
          </p:spPr>
          <p:txBody>
            <a:bodyPr wrap="none"/>
            <a:lstStyle/>
            <a:p>
              <a:r>
                <a:rPr kumimoji="1" lang="zh-CN" altLang="en-US" sz="2400" dirty="0">
                  <a:latin typeface="Tahoma" pitchFamily="34" charset="0"/>
                </a:rPr>
                <a:t>尿道外口</a:t>
              </a:r>
            </a:p>
          </p:txBody>
        </p:sp>
        <p:sp>
          <p:nvSpPr>
            <p:cNvPr id="24598" name="Line 24"/>
            <p:cNvSpPr>
              <a:spLocks noChangeShapeType="1"/>
            </p:cNvSpPr>
            <p:nvPr/>
          </p:nvSpPr>
          <p:spPr bwMode="auto">
            <a:xfrm>
              <a:off x="3016" y="3158"/>
              <a:ext cx="318" cy="136"/>
            </a:xfrm>
            <a:prstGeom prst="line">
              <a:avLst/>
            </a:prstGeom>
            <a:noFill/>
            <a:ln w="22225">
              <a:solidFill>
                <a:schemeClr val="accent2"/>
              </a:solidFill>
              <a:miter lim="800000"/>
              <a:headEnd/>
              <a:tailEnd type="triangle" w="med" len="med"/>
            </a:ln>
          </p:spPr>
          <p:txBody>
            <a:bodyPr wrap="none"/>
            <a:lstStyle/>
            <a:p>
              <a:endParaRPr lang="zh-CN" altLang="en-US" sz="2400"/>
            </a:p>
          </p:txBody>
        </p:sp>
        <p:sp>
          <p:nvSpPr>
            <p:cNvPr id="24599" name="Text Box 25"/>
            <p:cNvSpPr txBox="1">
              <a:spLocks noChangeArrowheads="1"/>
            </p:cNvSpPr>
            <p:nvPr/>
          </p:nvSpPr>
          <p:spPr bwMode="auto">
            <a:xfrm>
              <a:off x="2107" y="3022"/>
              <a:ext cx="951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kumimoji="1" lang="zh-CN" altLang="en-US" sz="2400" dirty="0">
                  <a:latin typeface="Tahoma" pitchFamily="34" charset="0"/>
                </a:rPr>
                <a:t>耻骨前弯</a:t>
              </a:r>
            </a:p>
          </p:txBody>
        </p:sp>
        <p:sp>
          <p:nvSpPr>
            <p:cNvPr id="24600" name="Line 26"/>
            <p:cNvSpPr>
              <a:spLocks noChangeShapeType="1"/>
            </p:cNvSpPr>
            <p:nvPr/>
          </p:nvSpPr>
          <p:spPr bwMode="auto">
            <a:xfrm flipH="1" flipV="1">
              <a:off x="3787" y="3385"/>
              <a:ext cx="952" cy="453"/>
            </a:xfrm>
            <a:prstGeom prst="line">
              <a:avLst/>
            </a:prstGeom>
            <a:noFill/>
            <a:ln w="22225">
              <a:solidFill>
                <a:schemeClr val="accent2"/>
              </a:solidFill>
              <a:miter lim="800000"/>
              <a:headEnd/>
              <a:tailEnd type="triangle" w="med" len="med"/>
            </a:ln>
          </p:spPr>
          <p:txBody>
            <a:bodyPr wrap="none"/>
            <a:lstStyle/>
            <a:p>
              <a:endParaRPr lang="zh-CN" altLang="en-US" sz="2400"/>
            </a:p>
          </p:txBody>
        </p:sp>
        <p:sp>
          <p:nvSpPr>
            <p:cNvPr id="24601" name="Text Box 27"/>
            <p:cNvSpPr txBox="1">
              <a:spLocks noChangeArrowheads="1"/>
            </p:cNvSpPr>
            <p:nvPr/>
          </p:nvSpPr>
          <p:spPr bwMode="auto">
            <a:xfrm>
              <a:off x="4649" y="3793"/>
              <a:ext cx="927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kumimoji="1" lang="zh-CN" altLang="en-US" sz="2400" dirty="0">
                  <a:latin typeface="Tahoma" pitchFamily="34" charset="0"/>
                </a:rPr>
                <a:t>耻骨下弯</a:t>
              </a:r>
            </a:p>
          </p:txBody>
        </p:sp>
      </p:grpSp>
      <p:sp>
        <p:nvSpPr>
          <p:cNvPr id="24579" name="矩形 22"/>
          <p:cNvSpPr>
            <a:spLocks noChangeArrowheads="1"/>
          </p:cNvSpPr>
          <p:nvPr/>
        </p:nvSpPr>
        <p:spPr bwMode="auto">
          <a:xfrm>
            <a:off x="912285" y="1221317"/>
            <a:ext cx="3040250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男性尿道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—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二个弯曲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4580" name="矩形 23"/>
          <p:cNvSpPr>
            <a:spLocks noChangeArrowheads="1"/>
          </p:cNvSpPr>
          <p:nvPr/>
        </p:nvSpPr>
        <p:spPr bwMode="auto">
          <a:xfrm>
            <a:off x="719667" y="2084918"/>
            <a:ext cx="4127500" cy="186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marL="457189" indent="-457189"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）耻骨下弯</a:t>
            </a:r>
          </a:p>
          <a:p>
            <a:pPr marL="457189" indent="-457189">
              <a:spcBef>
                <a:spcPct val="20000"/>
              </a:spcBef>
            </a:pP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  <a:p>
            <a:pPr marL="457189" indent="-457189"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）耻骨前弯</a:t>
            </a:r>
          </a:p>
          <a:p>
            <a:pPr marL="457189" indent="-457189">
              <a:spcBef>
                <a:spcPct val="20000"/>
              </a:spcBef>
            </a:pPr>
            <a:r>
              <a:rPr lang="zh-CN" altLang="en-US" sz="2400" dirty="0">
                <a:latin typeface="+mn-ea"/>
              </a:rPr>
              <a:t>    </a:t>
            </a:r>
          </a:p>
        </p:txBody>
      </p:sp>
      <p:sp>
        <p:nvSpPr>
          <p:cNvPr id="26" name="标题 2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男性生殖器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610100" y="1934379"/>
            <a:ext cx="2981326" cy="12292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Impact" panose="020B0806030902050204" pitchFamily="34" charset="0"/>
              </a:rPr>
              <a:t>02</a:t>
            </a:r>
            <a:endParaRPr lang="zh-CN" altLang="en-US" sz="6000" dirty="0">
              <a:latin typeface="Impact" panose="020B080603090205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498717" y="3448844"/>
            <a:ext cx="3262432" cy="75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 dirty="0" smtClean="0">
                <a:latin typeface="宋体" pitchFamily="2" charset="-122"/>
                <a:cs typeface="Times New Roman" pitchFamily="18" charset="0"/>
              </a:rPr>
              <a:t>女性</a:t>
            </a:r>
            <a:r>
              <a:rPr lang="zh-CN" altLang="en-US" sz="4800" b="1" dirty="0" smtClean="0">
                <a:latin typeface="宋体" pitchFamily="2" charset="-122"/>
                <a:cs typeface="Times New Roman" pitchFamily="18" charset="0"/>
              </a:rPr>
              <a:t>生殖器</a:t>
            </a:r>
            <a:endParaRPr lang="zh-CN" altLang="en-US" sz="48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10100" y="4311343"/>
            <a:ext cx="2981326" cy="108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1"/>
          <p:cNvSpPr>
            <a:spLocks noChangeArrowheads="1"/>
          </p:cNvSpPr>
          <p:nvPr/>
        </p:nvSpPr>
        <p:spPr bwMode="auto">
          <a:xfrm>
            <a:off x="912284" y="1028700"/>
            <a:ext cx="2323707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700" b="1" dirty="0">
                <a:solidFill>
                  <a:srgbClr val="000000"/>
                </a:solidFill>
                <a:latin typeface="宋体" pitchFamily="2" charset="-122"/>
              </a:rPr>
              <a:t>女性生殖系</a:t>
            </a:r>
            <a:r>
              <a:rPr kumimoji="1" lang="zh-CN" altLang="en-US" sz="2700" b="1" dirty="0" smtClean="0">
                <a:solidFill>
                  <a:srgbClr val="000000"/>
                </a:solidFill>
                <a:latin typeface="宋体" pitchFamily="2" charset="-122"/>
              </a:rPr>
              <a:t>统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25603" name="AutoShape 20"/>
          <p:cNvSpPr>
            <a:spLocks/>
          </p:cNvSpPr>
          <p:nvPr/>
        </p:nvSpPr>
        <p:spPr bwMode="auto">
          <a:xfrm>
            <a:off x="1924052" y="2463800"/>
            <a:ext cx="69848" cy="2055284"/>
          </a:xfrm>
          <a:prstGeom prst="leftBrace">
            <a:avLst>
              <a:gd name="adj1" fmla="val 177942"/>
              <a:gd name="adj2" fmla="val 50000"/>
            </a:avLst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pPr>
              <a:lnSpc>
                <a:spcPct val="150000"/>
              </a:lnSpc>
            </a:pP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5604" name="矩形 3"/>
          <p:cNvSpPr>
            <a:spLocks noChangeArrowheads="1"/>
          </p:cNvSpPr>
          <p:nvPr/>
        </p:nvSpPr>
        <p:spPr bwMode="auto">
          <a:xfrm>
            <a:off x="2110317" y="2216151"/>
            <a:ext cx="6347883" cy="2339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内生殖器：生殖腺（卵巢）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        输送管道（输卵管、子宫、阴道）</a:t>
            </a:r>
          </a:p>
          <a:p>
            <a:pPr>
              <a:lnSpc>
                <a:spcPct val="150000"/>
              </a:lnSpc>
            </a:pP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外生殖器：女阴 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25605" name="Picture 2" descr="图片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91551" y="1797051"/>
            <a:ext cx="2980267" cy="4379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  <a:ea typeface="+mn-ea"/>
                <a:cs typeface="Times New Roman" pitchFamily="18" charset="0"/>
              </a:rPr>
              <a:t>女性生殖器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1134" y="3066534"/>
            <a:ext cx="8946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组成</a:t>
            </a:r>
            <a:endParaRPr lang="zh-CN" altLang="en-US" sz="2400" dirty="0"/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矩形 2"/>
          <p:cNvSpPr>
            <a:spLocks noChangeArrowheads="1"/>
          </p:cNvSpPr>
          <p:nvPr/>
        </p:nvSpPr>
        <p:spPr bwMode="auto">
          <a:xfrm>
            <a:off x="912285" y="933452"/>
            <a:ext cx="2662767" cy="1161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latin typeface="宋体" pitchFamily="2" charset="-122"/>
              </a:rPr>
              <a:t>一、内生殖器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latin typeface="宋体" pitchFamily="2" charset="-122"/>
              </a:rPr>
              <a:t>（一）卵巢</a:t>
            </a:r>
            <a:endParaRPr lang="zh-CN" altLang="en-US" sz="2400" b="1" dirty="0">
              <a:latin typeface="宋体" pitchFamily="2" charset="-122"/>
            </a:endParaRPr>
          </a:p>
        </p:txBody>
      </p:sp>
      <p:sp>
        <p:nvSpPr>
          <p:cNvPr id="26628" name="矩形 3"/>
          <p:cNvSpPr>
            <a:spLocks noChangeArrowheads="1"/>
          </p:cNvSpPr>
          <p:nvPr/>
        </p:nvSpPr>
        <p:spPr bwMode="auto">
          <a:xfrm>
            <a:off x="1248834" y="2078567"/>
            <a:ext cx="9215967" cy="4489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、位置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子宫两侧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骨盆腔侧壁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髂总动脉分叉处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、形态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小儿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——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光滑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性成熟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——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扁平，凹凸不平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、功能：产生女性生殖细胞，制造并分泌雌激素和孕激素</a:t>
            </a:r>
          </a:p>
        </p:txBody>
      </p:sp>
      <p:pic>
        <p:nvPicPr>
          <p:cNvPr id="26629" name="Picture 33" descr="女性内生殖器官外形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56967" y="850900"/>
            <a:ext cx="5035560" cy="372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  <a:ea typeface="+mn-ea"/>
                <a:cs typeface="Times New Roman" pitchFamily="18" charset="0"/>
              </a:rPr>
              <a:t>女性生殖器</a:t>
            </a:r>
            <a:endParaRPr lang="zh-CN" altLang="en-US" dirty="0">
              <a:latin typeface="+mn-ea"/>
              <a:ea typeface="+mn-ea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矩形 2"/>
          <p:cNvSpPr>
            <a:spLocks noChangeArrowheads="1"/>
          </p:cNvSpPr>
          <p:nvPr/>
        </p:nvSpPr>
        <p:spPr bwMode="auto">
          <a:xfrm>
            <a:off x="874185" y="1695452"/>
            <a:ext cx="10272183" cy="2708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卵巢的组织结构：</a:t>
            </a:r>
          </a:p>
          <a:p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</a:t>
            </a:r>
            <a:endParaRPr kumimoji="1" lang="en-US" altLang="zh-CN" sz="2400" b="1" dirty="0">
              <a:solidFill>
                <a:srgbClr val="000000"/>
              </a:solidFill>
              <a:latin typeface="+mn-ea"/>
            </a:endParaRPr>
          </a:p>
          <a:p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1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）一般结构 </a:t>
            </a:r>
          </a:p>
          <a:p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       </a:t>
            </a:r>
            <a:endParaRPr kumimoji="1" lang="en-US" altLang="zh-CN" sz="2400" b="1" dirty="0">
              <a:solidFill>
                <a:srgbClr val="000000"/>
              </a:solidFill>
              <a:latin typeface="+mn-ea"/>
            </a:endParaRPr>
          </a:p>
          <a:p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         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被膜</a:t>
            </a:r>
          </a:p>
          <a:p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       </a:t>
            </a:r>
            <a:endParaRPr kumimoji="1" lang="en-US" altLang="zh-CN" sz="2400" b="1" dirty="0">
              <a:solidFill>
                <a:srgbClr val="000000"/>
              </a:solidFill>
              <a:latin typeface="+mn-ea"/>
            </a:endParaRPr>
          </a:p>
          <a:p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         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实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质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27652" name="Picture 4" descr="t01e6a6a95c6deba19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1251" y="1701800"/>
            <a:ext cx="456988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AutoShape 20"/>
          <p:cNvSpPr>
            <a:spLocks/>
          </p:cNvSpPr>
          <p:nvPr/>
        </p:nvSpPr>
        <p:spPr bwMode="auto">
          <a:xfrm>
            <a:off x="2499784" y="3767667"/>
            <a:ext cx="59267" cy="768351"/>
          </a:xfrm>
          <a:prstGeom prst="leftBrace">
            <a:avLst>
              <a:gd name="adj1" fmla="val 183061"/>
              <a:gd name="adj2" fmla="val 50000"/>
            </a:avLst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endParaRPr kumimoji="1" lang="zh-CN" altLang="en-US" sz="2700" b="1" dirty="0">
              <a:solidFill>
                <a:srgbClr val="00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  <a:ea typeface="+mn-ea"/>
                <a:cs typeface="Times New Roman" pitchFamily="18" charset="0"/>
              </a:rPr>
              <a:t>女性生殖器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90800" y="3537635"/>
            <a:ext cx="1574800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皮质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髓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质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矩形 2"/>
          <p:cNvSpPr>
            <a:spLocks noChangeArrowheads="1"/>
          </p:cNvSpPr>
          <p:nvPr/>
        </p:nvSpPr>
        <p:spPr bwMode="auto">
          <a:xfrm>
            <a:off x="1013885" y="1555751"/>
            <a:ext cx="3139016" cy="178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原始卵泡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生长卵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泡</a:t>
            </a:r>
            <a:endParaRPr kumimoji="1" lang="en-US" altLang="zh-CN" sz="2400" b="1" dirty="0" smtClean="0">
              <a:solidFill>
                <a:srgbClr val="000000"/>
              </a:solidFill>
              <a:latin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成熟卵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泡    </a:t>
            </a:r>
            <a:endParaRPr kumimoji="1" lang="zh-CN" altLang="en-US" sz="24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pic>
        <p:nvPicPr>
          <p:cNvPr id="28676" name="Picture 4" descr="a0724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10152" y="1130301"/>
            <a:ext cx="1985433" cy="2207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7" descr="t010aab444ec1832c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53818" y="939801"/>
            <a:ext cx="4692649" cy="3520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9" name="矩形 7"/>
          <p:cNvSpPr>
            <a:spLocks noChangeArrowheads="1"/>
          </p:cNvSpPr>
          <p:nvPr/>
        </p:nvSpPr>
        <p:spPr bwMode="auto">
          <a:xfrm>
            <a:off x="361950" y="4504267"/>
            <a:ext cx="8147049" cy="1719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 排卵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   成熟卵泡破裂，次级卵母细胞从卵巢排出的过程。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   时间：在月经周期的第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14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天。 </a:t>
            </a:r>
            <a:endParaRPr lang="zh-CN" altLang="en-US" sz="2400" dirty="0">
              <a:latin typeface="+mn-ea"/>
            </a:endParaRPr>
          </a:p>
        </p:txBody>
      </p:sp>
      <p:pic>
        <p:nvPicPr>
          <p:cNvPr id="9" name="Picture 5" descr="t01cd96445a10f300c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71885" y="4868334"/>
            <a:ext cx="3069167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  <a:ea typeface="+mn-ea"/>
                <a:cs typeface="Times New Roman" pitchFamily="18" charset="0"/>
              </a:rPr>
              <a:t>女性生殖器</a:t>
            </a:r>
            <a:endParaRPr lang="zh-CN" altLang="en-US" dirty="0">
              <a:latin typeface="+mn-ea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485900"/>
            <a:ext cx="12192000" cy="39751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22474" y="2349500"/>
            <a:ext cx="4540251" cy="601345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22474" y="3130377"/>
            <a:ext cx="4540251" cy="601345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22474" y="3908465"/>
            <a:ext cx="4540251" cy="601345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0" y="1485900"/>
            <a:ext cx="418962" cy="3975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A_MH_Entry_3">
            <a:hlinkClick r:id="" action="ppaction://noaction"/>
          </p:cNvPr>
          <p:cNvSpPr/>
          <p:nvPr>
            <p:custDataLst>
              <p:tags r:id="rId1"/>
            </p:custDataLst>
          </p:nvPr>
        </p:nvSpPr>
        <p:spPr>
          <a:xfrm>
            <a:off x="6265842" y="3993000"/>
            <a:ext cx="3679333" cy="491744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Autofit/>
          </a:bodyPr>
          <a:lstStyle/>
          <a:p>
            <a:pPr eaLnBrk="0" hangingPunct="0"/>
            <a:r>
              <a:rPr lang="zh-CN" altLang="en-US" sz="2400" b="1" dirty="0" smtClean="0">
                <a:solidFill>
                  <a:schemeClr val="bg1"/>
                </a:solidFill>
                <a:latin typeface="宋体" pitchFamily="2" charset="-122"/>
                <a:cs typeface="Times New Roman" pitchFamily="18" charset="0"/>
              </a:rPr>
              <a:t>乳房、会阴</a:t>
            </a:r>
            <a:endParaRPr lang="zh-CN" altLang="en-US" sz="2400" b="1" dirty="0">
              <a:solidFill>
                <a:schemeClr val="bg1"/>
              </a:solidFill>
              <a:latin typeface="宋体" pitchFamily="2" charset="-122"/>
            </a:endParaRPr>
          </a:p>
        </p:txBody>
      </p:sp>
      <p:sp>
        <p:nvSpPr>
          <p:cNvPr id="10" name="PA_MH_Entry_1">
            <a:hlinkClick r:id="" action="ppaction://noaction"/>
          </p:cNvPr>
          <p:cNvSpPr/>
          <p:nvPr>
            <p:custDataLst>
              <p:tags r:id="rId2"/>
            </p:custDataLst>
          </p:nvPr>
        </p:nvSpPr>
        <p:spPr>
          <a:xfrm>
            <a:off x="6265841" y="2403900"/>
            <a:ext cx="3691207" cy="491744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rmAutofit/>
          </a:bodyPr>
          <a:lstStyle/>
          <a:p>
            <a:pPr lv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宋体" pitchFamily="2" charset="-122"/>
                <a:cs typeface="Times New Roman" pitchFamily="18" charset="0"/>
              </a:rPr>
              <a:t>男性生殖器</a:t>
            </a:r>
            <a:endParaRPr lang="zh-CN" altLang="en-US" sz="2400" b="1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11" name="PA_MH_Entry_2">
            <a:hlinkClick r:id="" action="ppaction://noaction"/>
          </p:cNvPr>
          <p:cNvSpPr/>
          <p:nvPr>
            <p:custDataLst>
              <p:tags r:id="rId3"/>
            </p:custDataLst>
          </p:nvPr>
        </p:nvSpPr>
        <p:spPr>
          <a:xfrm>
            <a:off x="6265841" y="3183783"/>
            <a:ext cx="4743095" cy="491744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宋体" pitchFamily="2" charset="-122"/>
                <a:cs typeface="Times New Roman" pitchFamily="18" charset="0"/>
              </a:rPr>
              <a:t>女性生殖器</a:t>
            </a:r>
            <a:endParaRPr lang="zh-CN" altLang="en-US" sz="2400" b="1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12" name="TextBox 117"/>
          <p:cNvSpPr txBox="1"/>
          <p:nvPr/>
        </p:nvSpPr>
        <p:spPr>
          <a:xfrm>
            <a:off x="1649864" y="3572807"/>
            <a:ext cx="250007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Contents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1541130" y="2560364"/>
            <a:ext cx="2500077" cy="110680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6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目 录</a:t>
            </a:r>
            <a:endParaRPr lang="zh-CN" altLang="en-US" sz="66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93725" y="2349500"/>
            <a:ext cx="1193800" cy="6013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1</a:t>
            </a:r>
            <a:endParaRPr lang="zh-CN" altLang="en-US" sz="2400" b="1" dirty="0"/>
          </a:p>
        </p:txBody>
      </p:sp>
      <p:sp>
        <p:nvSpPr>
          <p:cNvPr id="15" name="矩形 14"/>
          <p:cNvSpPr/>
          <p:nvPr/>
        </p:nvSpPr>
        <p:spPr>
          <a:xfrm>
            <a:off x="4693725" y="3130800"/>
            <a:ext cx="1193800" cy="6013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2</a:t>
            </a:r>
            <a:endParaRPr lang="zh-CN" altLang="en-US" sz="2400" b="1" dirty="0"/>
          </a:p>
        </p:txBody>
      </p:sp>
      <p:sp>
        <p:nvSpPr>
          <p:cNvPr id="16" name="矩形 15"/>
          <p:cNvSpPr/>
          <p:nvPr/>
        </p:nvSpPr>
        <p:spPr>
          <a:xfrm>
            <a:off x="4693725" y="3912100"/>
            <a:ext cx="1193800" cy="6013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3</a:t>
            </a:r>
            <a:endParaRPr lang="zh-CN" altLang="en-US" sz="2400" b="1" dirty="0"/>
          </a:p>
        </p:txBody>
      </p:sp>
      <p:sp>
        <p:nvSpPr>
          <p:cNvPr id="18" name="矩形 17"/>
          <p:cNvSpPr/>
          <p:nvPr/>
        </p:nvSpPr>
        <p:spPr>
          <a:xfrm flipH="1">
            <a:off x="11773038" y="1485900"/>
            <a:ext cx="418962" cy="3975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矩形 3"/>
          <p:cNvSpPr>
            <a:spLocks noChangeArrowheads="1"/>
          </p:cNvSpPr>
          <p:nvPr/>
        </p:nvSpPr>
        <p:spPr bwMode="auto">
          <a:xfrm>
            <a:off x="823384" y="1714500"/>
            <a:ext cx="6096000" cy="607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    黄体</a:t>
            </a:r>
            <a:endParaRPr lang="zh-CN" altLang="en-US" sz="24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29700" name="矩形 4"/>
          <p:cNvSpPr>
            <a:spLocks noChangeArrowheads="1"/>
          </p:cNvSpPr>
          <p:nvPr/>
        </p:nvSpPr>
        <p:spPr bwMode="auto">
          <a:xfrm>
            <a:off x="1468967" y="2550584"/>
            <a:ext cx="4800600" cy="171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  月经黄体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  妊娠黄体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  退化</a:t>
            </a:r>
            <a:endParaRPr lang="zh-CN" altLang="en-US" sz="24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pic>
        <p:nvPicPr>
          <p:cNvPr id="29701" name="Picture 3" descr="卵泡发育过程"/>
          <p:cNvPicPr>
            <a:picLocks noChangeAspect="1" noChangeArrowheads="1"/>
          </p:cNvPicPr>
          <p:nvPr/>
        </p:nvPicPr>
        <p:blipFill>
          <a:blip r:embed="rId2" cstate="print"/>
          <a:srcRect l="6577" t="22726" r="22754" b="14571"/>
          <a:stretch>
            <a:fillRect/>
          </a:stretch>
        </p:blipFill>
        <p:spPr bwMode="auto">
          <a:xfrm>
            <a:off x="4559300" y="1509184"/>
            <a:ext cx="6773333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  <a:ea typeface="+mn-ea"/>
                <a:cs typeface="Times New Roman" pitchFamily="18" charset="0"/>
              </a:rPr>
              <a:t>女性生殖器</a:t>
            </a:r>
            <a:endParaRPr lang="zh-CN" altLang="en-US" dirty="0">
              <a:latin typeface="+mn-ea"/>
              <a:ea typeface="+mn-ea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矩形 2"/>
          <p:cNvSpPr>
            <a:spLocks noChangeArrowheads="1"/>
          </p:cNvSpPr>
          <p:nvPr/>
        </p:nvSpPr>
        <p:spPr bwMode="auto">
          <a:xfrm>
            <a:off x="840318" y="1390651"/>
            <a:ext cx="2323707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700" b="1" dirty="0">
                <a:latin typeface="宋体" pitchFamily="2" charset="-122"/>
              </a:rPr>
              <a:t>（二）输卵管</a:t>
            </a:r>
          </a:p>
        </p:txBody>
      </p:sp>
      <p:sp>
        <p:nvSpPr>
          <p:cNvPr id="30724" name="矩形 3"/>
          <p:cNvSpPr>
            <a:spLocks noChangeArrowheads="1"/>
          </p:cNvSpPr>
          <p:nvPr/>
        </p:nvSpPr>
        <p:spPr bwMode="auto">
          <a:xfrm>
            <a:off x="1109134" y="2194985"/>
            <a:ext cx="7200900" cy="3381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位置：连于子宫底的两侧，子宫阔韧带上缘。</a:t>
            </a:r>
          </a:p>
          <a:p>
            <a:pPr algn="just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形态：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子宫部</a:t>
            </a:r>
          </a:p>
          <a:p>
            <a:pPr algn="just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峡部</a:t>
            </a:r>
          </a:p>
          <a:p>
            <a:pPr algn="just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3.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壶腹部</a:t>
            </a:r>
          </a:p>
          <a:p>
            <a:pPr algn="just"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      4.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漏斗部</a:t>
            </a:r>
          </a:p>
          <a:p>
            <a:pPr algn="just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输卵管伞：识别输卵管的标志。</a:t>
            </a:r>
          </a:p>
        </p:txBody>
      </p:sp>
      <p:pic>
        <p:nvPicPr>
          <p:cNvPr id="30725" name="Picture 6" descr="女性腹膜腔与外界相通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64351" y="2180168"/>
            <a:ext cx="4110567" cy="3153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  <a:ea typeface="+mn-ea"/>
                <a:cs typeface="Times New Roman" pitchFamily="18" charset="0"/>
              </a:rPr>
              <a:t>女性生殖器</a:t>
            </a:r>
            <a:endParaRPr lang="zh-CN" altLang="en-US" dirty="0">
              <a:latin typeface="+mn-ea"/>
              <a:ea typeface="+mn-ea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矩形 2"/>
          <p:cNvSpPr>
            <a:spLocks noChangeArrowheads="1"/>
          </p:cNvSpPr>
          <p:nvPr/>
        </p:nvSpPr>
        <p:spPr bwMode="auto">
          <a:xfrm>
            <a:off x="901455" y="1028700"/>
            <a:ext cx="1977458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algn="just"/>
            <a:r>
              <a:rPr lang="zh-CN" altLang="en-US" sz="2700" b="1" dirty="0">
                <a:latin typeface="宋体" pitchFamily="2" charset="-122"/>
              </a:rPr>
              <a:t>（三）子宫</a:t>
            </a:r>
          </a:p>
        </p:txBody>
      </p:sp>
      <p:sp>
        <p:nvSpPr>
          <p:cNvPr id="31748" name="矩形 3"/>
          <p:cNvSpPr>
            <a:spLocks noChangeArrowheads="1"/>
          </p:cNvSpPr>
          <p:nvPr/>
        </p:nvSpPr>
        <p:spPr bwMode="auto">
          <a:xfrm>
            <a:off x="1765136" y="2108200"/>
            <a:ext cx="3820912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marL="457189" indent="-457189" algn="just">
              <a:spcBef>
                <a:spcPct val="2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、形态：呈倒置的梨形。</a:t>
            </a:r>
          </a:p>
        </p:txBody>
      </p:sp>
      <p:sp>
        <p:nvSpPr>
          <p:cNvPr id="31749" name="矩形 4"/>
          <p:cNvSpPr>
            <a:spLocks noChangeArrowheads="1"/>
          </p:cNvSpPr>
          <p:nvPr/>
        </p:nvSpPr>
        <p:spPr bwMode="auto">
          <a:xfrm>
            <a:off x="1682751" y="2779184"/>
            <a:ext cx="861768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分部</a:t>
            </a:r>
          </a:p>
        </p:txBody>
      </p:sp>
      <p:sp>
        <p:nvSpPr>
          <p:cNvPr id="31750" name="矩形 5"/>
          <p:cNvSpPr>
            <a:spLocks noChangeArrowheads="1"/>
          </p:cNvSpPr>
          <p:nvPr/>
        </p:nvSpPr>
        <p:spPr bwMode="auto">
          <a:xfrm>
            <a:off x="2641601" y="2779185"/>
            <a:ext cx="1513417" cy="1784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子宫底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子宫体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子宫颈</a:t>
            </a:r>
          </a:p>
        </p:txBody>
      </p:sp>
      <p:sp>
        <p:nvSpPr>
          <p:cNvPr id="31751" name="矩形 6"/>
          <p:cNvSpPr>
            <a:spLocks noChangeArrowheads="1"/>
          </p:cNvSpPr>
          <p:nvPr/>
        </p:nvSpPr>
        <p:spPr bwMode="auto">
          <a:xfrm>
            <a:off x="4051301" y="3905251"/>
            <a:ext cx="1477321" cy="1046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阴道上部</a:t>
            </a:r>
            <a:endParaRPr kumimoji="1"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阴 道 部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</a:t>
            </a:r>
          </a:p>
        </p:txBody>
      </p:sp>
      <p:pic>
        <p:nvPicPr>
          <p:cNvPr id="31753" name="Picture 28" descr="5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54118" y="742951"/>
            <a:ext cx="1883833" cy="2601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4" name="Line 42"/>
          <p:cNvSpPr>
            <a:spLocks noChangeShapeType="1"/>
          </p:cNvSpPr>
          <p:nvPr/>
        </p:nvSpPr>
        <p:spPr bwMode="auto">
          <a:xfrm flipV="1">
            <a:off x="9366251" y="2277534"/>
            <a:ext cx="768349" cy="105621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31755" name="矩形 10"/>
          <p:cNvSpPr>
            <a:spLocks noChangeArrowheads="1"/>
          </p:cNvSpPr>
          <p:nvPr/>
        </p:nvSpPr>
        <p:spPr bwMode="auto">
          <a:xfrm>
            <a:off x="8117418" y="3333751"/>
            <a:ext cx="2298700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子宫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峡</a:t>
            </a:r>
            <a:endParaRPr kumimoji="1" lang="zh-CN" altLang="en-US" sz="24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82751" y="5274734"/>
            <a:ext cx="6096000" cy="1046436"/>
          </a:xfrm>
          <a:prstGeom prst="rect">
            <a:avLst/>
          </a:prstGeom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子宫内腔</a:t>
            </a:r>
          </a:p>
          <a:p>
            <a:pPr>
              <a:spcBef>
                <a:spcPct val="50000"/>
              </a:spcBef>
              <a:defRPr/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 狭小，分上下两部</a:t>
            </a:r>
          </a:p>
        </p:txBody>
      </p:sp>
      <p:pic>
        <p:nvPicPr>
          <p:cNvPr id="31757" name="Picture 29" descr="5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49368" y="4006852"/>
            <a:ext cx="1833033" cy="239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8" name="Line 34"/>
          <p:cNvSpPr>
            <a:spLocks noChangeShapeType="1"/>
          </p:cNvSpPr>
          <p:nvPr/>
        </p:nvSpPr>
        <p:spPr bwMode="auto">
          <a:xfrm flipV="1">
            <a:off x="9366251" y="4870451"/>
            <a:ext cx="1246716" cy="28786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31759" name="Line 34"/>
          <p:cNvSpPr>
            <a:spLocks noChangeShapeType="1"/>
          </p:cNvSpPr>
          <p:nvPr/>
        </p:nvSpPr>
        <p:spPr bwMode="auto">
          <a:xfrm flipV="1">
            <a:off x="9461500" y="5638800"/>
            <a:ext cx="1246717" cy="28786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31760" name="Line 34"/>
          <p:cNvSpPr>
            <a:spLocks noChangeShapeType="1"/>
          </p:cNvSpPr>
          <p:nvPr/>
        </p:nvSpPr>
        <p:spPr bwMode="auto">
          <a:xfrm flipV="1">
            <a:off x="9461500" y="6119285"/>
            <a:ext cx="1246717" cy="1905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31761" name="矩形 16"/>
          <p:cNvSpPr>
            <a:spLocks noChangeArrowheads="1"/>
          </p:cNvSpPr>
          <p:nvPr/>
        </p:nvSpPr>
        <p:spPr bwMode="auto">
          <a:xfrm>
            <a:off x="7541685" y="4902201"/>
            <a:ext cx="1799167" cy="1600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r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子 宫 腔</a:t>
            </a:r>
          </a:p>
          <a:p>
            <a:pPr algn="r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子宫颈管</a:t>
            </a:r>
          </a:p>
          <a:p>
            <a:pPr algn="r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（子宫口）</a:t>
            </a:r>
            <a:endParaRPr lang="zh-CN" altLang="en-US" sz="24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8" name="标题 1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  <a:ea typeface="+mn-ea"/>
                <a:cs typeface="Times New Roman" pitchFamily="18" charset="0"/>
              </a:rPr>
              <a:t>女性生殖器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19" name="AutoShape 20"/>
          <p:cNvSpPr>
            <a:spLocks/>
          </p:cNvSpPr>
          <p:nvPr/>
        </p:nvSpPr>
        <p:spPr bwMode="auto">
          <a:xfrm>
            <a:off x="3968752" y="3987800"/>
            <a:ext cx="95248" cy="838200"/>
          </a:xfrm>
          <a:prstGeom prst="leftBrace">
            <a:avLst>
              <a:gd name="adj1" fmla="val 177942"/>
              <a:gd name="adj2" fmla="val 50000"/>
            </a:avLst>
          </a:prstGeom>
          <a:noFill/>
          <a:ln w="25400">
            <a:solidFill>
              <a:srgbClr val="000000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pPr>
              <a:lnSpc>
                <a:spcPct val="150000"/>
              </a:lnSpc>
            </a:pP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矩形 2"/>
          <p:cNvSpPr>
            <a:spLocks noChangeArrowheads="1"/>
          </p:cNvSpPr>
          <p:nvPr/>
        </p:nvSpPr>
        <p:spPr bwMode="auto">
          <a:xfrm>
            <a:off x="912284" y="1219200"/>
            <a:ext cx="11279716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just">
              <a:buFont typeface="Wingdings" pitchFamily="2" charset="2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、位置：位于小骨盆腔的中央，在膀胱与直肠之间，呈前倾前屈位。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  <a:ea typeface="+mn-ea"/>
                <a:cs typeface="Times New Roman" pitchFamily="18" charset="0"/>
              </a:rPr>
              <a:t>女性生殖器</a:t>
            </a:r>
            <a:endParaRPr lang="zh-CN" altLang="en-US" dirty="0">
              <a:latin typeface="+mn-ea"/>
              <a:ea typeface="+mn-ea"/>
            </a:endParaRPr>
          </a:p>
        </p:txBody>
      </p:sp>
      <p:pic>
        <p:nvPicPr>
          <p:cNvPr id="1026" name="Picture 2" descr="E:\人体结构学资料\人体结构学-编\配图\项目8\8-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35276" y="2519943"/>
            <a:ext cx="6245224" cy="3877681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矩形 2"/>
          <p:cNvSpPr>
            <a:spLocks noChangeArrowheads="1"/>
          </p:cNvSpPr>
          <p:nvPr/>
        </p:nvSpPr>
        <p:spPr bwMode="auto">
          <a:xfrm>
            <a:off x="924985" y="1238251"/>
            <a:ext cx="2282029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3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、子宫的韧带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33796" name="矩形 3"/>
          <p:cNvSpPr>
            <a:spLocks noChangeArrowheads="1"/>
          </p:cNvSpPr>
          <p:nvPr/>
        </p:nvSpPr>
        <p:spPr bwMode="auto">
          <a:xfrm>
            <a:off x="1919818" y="1866900"/>
            <a:ext cx="1785098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盆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底的承托</a:t>
            </a:r>
          </a:p>
        </p:txBody>
      </p:sp>
      <p:sp>
        <p:nvSpPr>
          <p:cNvPr id="33797" name="矩形 4"/>
          <p:cNvSpPr>
            <a:spLocks noChangeArrowheads="1"/>
          </p:cNvSpPr>
          <p:nvPr/>
        </p:nvSpPr>
        <p:spPr bwMode="auto">
          <a:xfrm>
            <a:off x="1919818" y="2442633"/>
            <a:ext cx="1785098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子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宫的韧带</a:t>
            </a:r>
          </a:p>
        </p:txBody>
      </p:sp>
      <p:sp>
        <p:nvSpPr>
          <p:cNvPr id="33798" name="矩形 5"/>
          <p:cNvSpPr>
            <a:spLocks noChangeArrowheads="1"/>
          </p:cNvSpPr>
          <p:nvPr/>
        </p:nvSpPr>
        <p:spPr bwMode="auto">
          <a:xfrm>
            <a:off x="4394201" y="3702051"/>
            <a:ext cx="2207684" cy="2269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子宫阔韧带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子宫主韧带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子宫圆韧带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骶子宫韧带</a:t>
            </a:r>
          </a:p>
        </p:txBody>
      </p:sp>
      <p:sp>
        <p:nvSpPr>
          <p:cNvPr id="33799" name="矩形 6"/>
          <p:cNvSpPr>
            <a:spLocks noChangeArrowheads="1"/>
          </p:cNvSpPr>
          <p:nvPr/>
        </p:nvSpPr>
        <p:spPr bwMode="auto">
          <a:xfrm>
            <a:off x="6460067" y="3816351"/>
            <a:ext cx="2793387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限制子宫两侧移位</a:t>
            </a:r>
            <a:r>
              <a:rPr kumimoji="1" lang="zh-CN" altLang="en-US" sz="2400" dirty="0"/>
              <a:t> </a:t>
            </a:r>
          </a:p>
        </p:txBody>
      </p:sp>
      <p:sp>
        <p:nvSpPr>
          <p:cNvPr id="33800" name="矩形 7"/>
          <p:cNvSpPr>
            <a:spLocks noChangeArrowheads="1"/>
          </p:cNvSpPr>
          <p:nvPr/>
        </p:nvSpPr>
        <p:spPr bwMode="auto">
          <a:xfrm>
            <a:off x="6460067" y="4358217"/>
            <a:ext cx="1785098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防子宫下垂</a:t>
            </a:r>
          </a:p>
        </p:txBody>
      </p:sp>
      <p:sp>
        <p:nvSpPr>
          <p:cNvPr id="33801" name="矩形 8"/>
          <p:cNvSpPr>
            <a:spLocks noChangeArrowheads="1"/>
          </p:cNvSpPr>
          <p:nvPr/>
        </p:nvSpPr>
        <p:spPr bwMode="auto">
          <a:xfrm>
            <a:off x="6460067" y="4923367"/>
            <a:ext cx="2092875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维持子宫前倾</a:t>
            </a:r>
          </a:p>
        </p:txBody>
      </p:sp>
      <p:sp>
        <p:nvSpPr>
          <p:cNvPr id="33802" name="矩形 9"/>
          <p:cNvSpPr>
            <a:spLocks noChangeArrowheads="1"/>
          </p:cNvSpPr>
          <p:nvPr/>
        </p:nvSpPr>
        <p:spPr bwMode="auto">
          <a:xfrm>
            <a:off x="6460067" y="5490633"/>
            <a:ext cx="2092875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维持子宫前屈</a:t>
            </a:r>
          </a:p>
        </p:txBody>
      </p:sp>
      <p:pic>
        <p:nvPicPr>
          <p:cNvPr id="33803" name="Picture 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1" y="3045885"/>
            <a:ext cx="2969684" cy="2967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4" name="Picture 4" descr="u=2366409819,3255970655&amp;fm=23&amp;gp=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52217" y="1028700"/>
            <a:ext cx="3937000" cy="2245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标题 1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  <a:ea typeface="+mn-ea"/>
                <a:cs typeface="Times New Roman" pitchFamily="18" charset="0"/>
              </a:rPr>
              <a:t>女性生殖器</a:t>
            </a:r>
            <a:endParaRPr lang="zh-CN" altLang="en-US" dirty="0">
              <a:latin typeface="+mn-ea"/>
              <a:ea typeface="+mn-ea"/>
            </a:endParaRP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矩形 2"/>
          <p:cNvSpPr>
            <a:spLocks noChangeArrowheads="1"/>
          </p:cNvSpPr>
          <p:nvPr/>
        </p:nvSpPr>
        <p:spPr bwMode="auto">
          <a:xfrm>
            <a:off x="988484" y="1174751"/>
            <a:ext cx="3205359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4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、子宫壁的微细结构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34820" name="矩形 3"/>
          <p:cNvSpPr>
            <a:spLocks noChangeArrowheads="1"/>
          </p:cNvSpPr>
          <p:nvPr/>
        </p:nvSpPr>
        <p:spPr bwMode="auto">
          <a:xfrm>
            <a:off x="988484" y="1845734"/>
            <a:ext cx="3647016" cy="2893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）内层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—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子宫内膜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）肌层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—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子宫肌层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）外层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—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子宫外膜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    </a:t>
            </a:r>
          </a:p>
        </p:txBody>
      </p:sp>
      <p:pic>
        <p:nvPicPr>
          <p:cNvPr id="34821" name="Picture 27" descr="图22-17 子宫横切"/>
          <p:cNvPicPr>
            <a:picLocks noChangeAspect="1" noChangeArrowheads="1"/>
          </p:cNvPicPr>
          <p:nvPr/>
        </p:nvPicPr>
        <p:blipFill>
          <a:blip r:embed="rId2" cstate="print">
            <a:lum bright="-6000" contrast="18000"/>
          </a:blip>
          <a:srcRect r="8348" b="8139"/>
          <a:stretch>
            <a:fillRect/>
          </a:stretch>
        </p:blipFill>
        <p:spPr bwMode="auto">
          <a:xfrm>
            <a:off x="7344834" y="1221318"/>
            <a:ext cx="3069167" cy="4845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  <a:ea typeface="+mn-ea"/>
                <a:cs typeface="Times New Roman" pitchFamily="18" charset="0"/>
              </a:rPr>
              <a:t>女性生殖器</a:t>
            </a:r>
            <a:endParaRPr lang="zh-CN" altLang="en-US" dirty="0">
              <a:latin typeface="+mn-ea"/>
              <a:ea typeface="+mn-ea"/>
            </a:endParaRP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矩形 2"/>
          <p:cNvSpPr>
            <a:spLocks noChangeArrowheads="1"/>
          </p:cNvSpPr>
          <p:nvPr/>
        </p:nvSpPr>
        <p:spPr bwMode="auto">
          <a:xfrm>
            <a:off x="912284" y="1123951"/>
            <a:ext cx="6144683" cy="3747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子宫内膜的分层与功能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功能层</a:t>
            </a:r>
          </a:p>
          <a:p>
            <a:pPr>
              <a:lnSpc>
                <a:spcPct val="150000"/>
              </a:lnSpc>
              <a:spcBef>
                <a:spcPct val="20000"/>
              </a:spcBef>
              <a:buClr>
                <a:srgbClr val="D60093"/>
              </a:buClr>
              <a:buFont typeface="Wingdings" pitchFamily="2" charset="2"/>
              <a:buChar char="Ø"/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功能：随月经周期发生周期性变化。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  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基底层</a:t>
            </a:r>
          </a:p>
          <a:p>
            <a:pPr>
              <a:lnSpc>
                <a:spcPct val="150000"/>
              </a:lnSpc>
              <a:spcBef>
                <a:spcPct val="20000"/>
              </a:spcBef>
              <a:buClr>
                <a:srgbClr val="D60093"/>
              </a:buClr>
              <a:buFont typeface="Wingdings" pitchFamily="2" charset="2"/>
              <a:buChar char="Ø"/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功能：增生和修复功能层。</a:t>
            </a:r>
          </a:p>
        </p:txBody>
      </p:sp>
      <p:pic>
        <p:nvPicPr>
          <p:cNvPr id="35844" name="Picture 3"/>
          <p:cNvPicPr>
            <a:picLocks noChangeAspect="1" noChangeArrowheads="1"/>
          </p:cNvPicPr>
          <p:nvPr/>
        </p:nvPicPr>
        <p:blipFill>
          <a:blip r:embed="rId2" cstate="print">
            <a:lum bright="-12000" contrast="24000"/>
          </a:blip>
          <a:srcRect l="50352" t="28934" r="25781" b="26042"/>
          <a:stretch>
            <a:fillRect/>
          </a:stretch>
        </p:blipFill>
        <p:spPr bwMode="auto">
          <a:xfrm>
            <a:off x="7558618" y="1221317"/>
            <a:ext cx="3433233" cy="4859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  <a:ea typeface="+mn-ea"/>
                <a:cs typeface="Times New Roman" pitchFamily="18" charset="0"/>
              </a:rPr>
              <a:t>女性生殖器</a:t>
            </a:r>
            <a:endParaRPr lang="zh-CN" altLang="en-US" dirty="0">
              <a:latin typeface="+mn-ea"/>
              <a:ea typeface="+mn-ea"/>
            </a:endParaRP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矩形 2"/>
          <p:cNvSpPr>
            <a:spLocks noChangeArrowheads="1"/>
          </p:cNvSpPr>
          <p:nvPr/>
        </p:nvSpPr>
        <p:spPr bwMode="auto">
          <a:xfrm>
            <a:off x="814917" y="1028700"/>
            <a:ext cx="6096000" cy="123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子宫内膜的周期性变化：</a:t>
            </a:r>
          </a:p>
          <a:p>
            <a:pPr>
              <a:lnSpc>
                <a:spcPct val="150000"/>
              </a:lnSpc>
              <a:spcBef>
                <a:spcPct val="20000"/>
              </a:spcBef>
              <a:buFontTx/>
              <a:buChar char="•"/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月经周期</a:t>
            </a:r>
          </a:p>
        </p:txBody>
      </p:sp>
      <p:pic>
        <p:nvPicPr>
          <p:cNvPr id="36868" name="Picture 4" descr="u=3505566035,1897441631&amp;fm=23&amp;gp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6433" y="1551518"/>
            <a:ext cx="6512984" cy="3795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矩形 4"/>
          <p:cNvSpPr>
            <a:spLocks noChangeArrowheads="1"/>
          </p:cNvSpPr>
          <p:nvPr/>
        </p:nvSpPr>
        <p:spPr bwMode="auto">
          <a:xfrm>
            <a:off x="1606551" y="2311400"/>
            <a:ext cx="1446865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+mn-ea"/>
              </a:rPr>
              <a:t>1.</a:t>
            </a:r>
            <a:r>
              <a:rPr lang="zh-CN" altLang="en-US" sz="2400" b="1">
                <a:solidFill>
                  <a:srgbClr val="000000"/>
                </a:solidFill>
                <a:latin typeface="+mn-ea"/>
              </a:rPr>
              <a:t>月经期</a:t>
            </a:r>
          </a:p>
        </p:txBody>
      </p:sp>
      <p:sp>
        <p:nvSpPr>
          <p:cNvPr id="36870" name="矩形 5"/>
          <p:cNvSpPr>
            <a:spLocks noChangeArrowheads="1"/>
          </p:cNvSpPr>
          <p:nvPr/>
        </p:nvSpPr>
        <p:spPr bwMode="auto">
          <a:xfrm>
            <a:off x="1606551" y="2887133"/>
            <a:ext cx="1446865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+mn-ea"/>
              </a:rPr>
              <a:t>2.</a:t>
            </a:r>
            <a:r>
              <a:rPr lang="zh-CN" altLang="en-US" sz="2400" b="1">
                <a:solidFill>
                  <a:srgbClr val="000000"/>
                </a:solidFill>
                <a:latin typeface="+mn-ea"/>
              </a:rPr>
              <a:t>修复期</a:t>
            </a:r>
          </a:p>
        </p:txBody>
      </p:sp>
      <p:sp>
        <p:nvSpPr>
          <p:cNvPr id="36871" name="矩形 6"/>
          <p:cNvSpPr>
            <a:spLocks noChangeArrowheads="1"/>
          </p:cNvSpPr>
          <p:nvPr/>
        </p:nvSpPr>
        <p:spPr bwMode="auto">
          <a:xfrm>
            <a:off x="1606551" y="3462867"/>
            <a:ext cx="1446865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+mn-ea"/>
              </a:rPr>
              <a:t>3.</a:t>
            </a:r>
            <a:r>
              <a:rPr lang="zh-CN" altLang="en-US" sz="2400" b="1">
                <a:solidFill>
                  <a:srgbClr val="000000"/>
                </a:solidFill>
                <a:latin typeface="+mn-ea"/>
              </a:rPr>
              <a:t>增殖期</a:t>
            </a:r>
          </a:p>
        </p:txBody>
      </p:sp>
      <p:sp>
        <p:nvSpPr>
          <p:cNvPr id="36872" name="矩形 7"/>
          <p:cNvSpPr>
            <a:spLocks noChangeArrowheads="1"/>
          </p:cNvSpPr>
          <p:nvPr/>
        </p:nvSpPr>
        <p:spPr bwMode="auto">
          <a:xfrm>
            <a:off x="1606551" y="4038600"/>
            <a:ext cx="1446865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+mn-ea"/>
              </a:rPr>
              <a:t>4.</a:t>
            </a:r>
            <a:r>
              <a:rPr lang="zh-CN" altLang="en-US" sz="2400" b="1">
                <a:solidFill>
                  <a:srgbClr val="000000"/>
                </a:solidFill>
                <a:latin typeface="+mn-ea"/>
              </a:rPr>
              <a:t>分泌期</a:t>
            </a: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女性生殖器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矩形 6"/>
          <p:cNvSpPr>
            <a:spLocks noChangeArrowheads="1"/>
          </p:cNvSpPr>
          <p:nvPr/>
        </p:nvSpPr>
        <p:spPr bwMode="auto">
          <a:xfrm>
            <a:off x="814917" y="1028700"/>
            <a:ext cx="1977458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700" b="1" dirty="0">
                <a:latin typeface="宋体" pitchFamily="2" charset="-122"/>
              </a:rPr>
              <a:t>（四）阴道</a:t>
            </a:r>
          </a:p>
        </p:txBody>
      </p:sp>
      <p:sp>
        <p:nvSpPr>
          <p:cNvPr id="37892" name="矩形 7"/>
          <p:cNvSpPr>
            <a:spLocks noChangeArrowheads="1"/>
          </p:cNvSpPr>
          <p:nvPr/>
        </p:nvSpPr>
        <p:spPr bwMode="auto">
          <a:xfrm>
            <a:off x="1007533" y="1701801"/>
            <a:ext cx="6096000" cy="171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形态：为前后略扁的肌性管道。</a:t>
            </a:r>
          </a:p>
          <a:p>
            <a:pPr algn="just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位置：膀胱尿道后，直肠前。</a:t>
            </a:r>
          </a:p>
          <a:p>
            <a:pPr algn="just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下口：阴道口，开口于阴道前庭。</a:t>
            </a:r>
          </a:p>
        </p:txBody>
      </p:sp>
      <p:pic>
        <p:nvPicPr>
          <p:cNvPr id="37893" name="Picture 5" descr="T05-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95784" y="3568701"/>
            <a:ext cx="2622549" cy="3026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5" name="Picture 16" descr="5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10600" y="459318"/>
            <a:ext cx="2235200" cy="2920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  <a:ea typeface="+mn-ea"/>
                <a:cs typeface="Times New Roman" pitchFamily="18" charset="0"/>
              </a:rPr>
              <a:t>女性生殖器</a:t>
            </a:r>
            <a:endParaRPr lang="zh-CN" altLang="en-US" dirty="0">
              <a:latin typeface="+mn-ea"/>
              <a:ea typeface="+mn-ea"/>
            </a:endParaRP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矩形 2"/>
          <p:cNvSpPr>
            <a:spLocks noChangeArrowheads="1"/>
          </p:cNvSpPr>
          <p:nvPr/>
        </p:nvSpPr>
        <p:spPr bwMode="auto">
          <a:xfrm>
            <a:off x="937684" y="1282700"/>
            <a:ext cx="337207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女性外生殖器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——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女阴</a:t>
            </a:r>
          </a:p>
        </p:txBody>
      </p:sp>
      <p:sp>
        <p:nvSpPr>
          <p:cNvPr id="38916" name="矩形 3"/>
          <p:cNvSpPr>
            <a:spLocks noChangeArrowheads="1"/>
          </p:cNvSpPr>
          <p:nvPr/>
        </p:nvSpPr>
        <p:spPr bwMode="auto">
          <a:xfrm>
            <a:off x="1248834" y="2017387"/>
            <a:ext cx="3240617" cy="4555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、阴阜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、大阴唇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、小阴唇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4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、阴道前庭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）尿道外口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）阴道口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）前庭大腺开口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5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、阴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蒂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38917" name="Picture 6" descr="图片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53718" y="463551"/>
            <a:ext cx="3575049" cy="3160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8" name="Picture 16" descr="6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69100" y="4485218"/>
            <a:ext cx="2599267" cy="2175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9" name="Line 17"/>
          <p:cNvSpPr>
            <a:spLocks noChangeShapeType="1"/>
          </p:cNvSpPr>
          <p:nvPr/>
        </p:nvSpPr>
        <p:spPr bwMode="auto">
          <a:xfrm>
            <a:off x="7200900" y="6299200"/>
            <a:ext cx="431801" cy="846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38920" name="矩形 7"/>
          <p:cNvSpPr>
            <a:spLocks noChangeArrowheads="1"/>
          </p:cNvSpPr>
          <p:nvPr/>
        </p:nvSpPr>
        <p:spPr bwMode="auto">
          <a:xfrm>
            <a:off x="5829301" y="6000751"/>
            <a:ext cx="147732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前庭大腺</a:t>
            </a:r>
            <a:endParaRPr lang="zh-CN" altLang="en-US" sz="24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  <a:ea typeface="+mn-ea"/>
                <a:cs typeface="Times New Roman" pitchFamily="18" charset="0"/>
              </a:rPr>
              <a:t>女性生殖器</a:t>
            </a:r>
            <a:endParaRPr lang="zh-CN" altLang="en-US" dirty="0">
              <a:latin typeface="+mn-ea"/>
              <a:ea typeface="+mn-ea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pic>
        <p:nvPicPr>
          <p:cNvPr id="6147" name="Picture 27" descr="22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684" y="2432051"/>
            <a:ext cx="1437216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173" descr="5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69449" y="2508251"/>
            <a:ext cx="2622551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1803400" y="1028700"/>
          <a:ext cx="7364810" cy="534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2965"/>
                <a:gridCol w="1472964"/>
                <a:gridCol w="1472964"/>
                <a:gridCol w="1472964"/>
                <a:gridCol w="1472953"/>
              </a:tblGrid>
              <a:tr h="528320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2700" b="1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性</a:t>
                      </a:r>
                      <a:endParaRPr lang="en-US" altLang="zh-CN" sz="2700" b="1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en-US" sz="2700" b="1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别</a:t>
                      </a:r>
                      <a:endParaRPr lang="zh-CN" altLang="en-US" sz="2700" b="1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27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内生殖器</a:t>
                      </a:r>
                      <a:endParaRPr lang="zh-CN" altLang="en-US" sz="2700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2700" b="1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外生</a:t>
                      </a:r>
                      <a:endParaRPr lang="en-US" altLang="zh-CN" sz="2700" b="1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en-US" sz="2700" b="1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殖器</a:t>
                      </a:r>
                      <a:endParaRPr lang="zh-CN" altLang="en-US" sz="2700" b="1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93472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生殖腺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生殖管道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400" b="1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附属腺体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2113280">
                <a:tc>
                  <a:txBody>
                    <a:bodyPr/>
                    <a:lstStyle/>
                    <a:p>
                      <a:pPr algn="ctr"/>
                      <a:endParaRPr lang="en-US" altLang="zh-CN" sz="2700" b="1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en-US" sz="2700" b="1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男</a:t>
                      </a:r>
                      <a:endParaRPr lang="zh-CN" altLang="en-US" sz="2700" b="1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睾丸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endParaRPr lang="zh-CN" altLang="en-US" sz="2400" dirty="0"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附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睾</a:t>
                      </a: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输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精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管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射精管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前列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腺</a:t>
                      </a: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精囊</a:t>
                      </a: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尿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道球腺</a:t>
                      </a:r>
                    </a:p>
                  </a:txBody>
                  <a:tcPr marL="121920" marR="121920" marT="60960" marB="6096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阴囊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阴茎</a:t>
                      </a:r>
                    </a:p>
                  </a:txBody>
                  <a:tcPr marL="121920" marR="121920" marT="60960" marB="6096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706880">
                <a:tc>
                  <a:txBody>
                    <a:bodyPr/>
                    <a:lstStyle/>
                    <a:p>
                      <a:pPr algn="ctr"/>
                      <a:endParaRPr lang="en-US" altLang="zh-CN" sz="2700" b="1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altLang="en-US" sz="2700" b="1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女</a:t>
                      </a:r>
                      <a:endParaRPr lang="zh-CN" altLang="en-US" sz="2700" b="1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卵巢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endParaRPr lang="zh-CN" altLang="en-US" sz="2400" dirty="0"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输卵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管</a:t>
                      </a: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子宫</a:t>
                      </a: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阴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道</a:t>
                      </a:r>
                    </a:p>
                  </a:txBody>
                  <a:tcPr marL="121920" marR="121920" marT="60960" marB="6096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400" b="1" dirty="0" smtClean="0">
                          <a:latin typeface="+mn-ea"/>
                          <a:ea typeface="+mn-ea"/>
                        </a:rPr>
                        <a:t>前庭大腺</a:t>
                      </a:r>
                      <a:endParaRPr lang="zh-CN" altLang="en-US" sz="2400" b="1" dirty="0"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2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itchFamily="18" charset="0"/>
                        </a:rPr>
                        <a:t>女性外阴</a:t>
                      </a:r>
                    </a:p>
                    <a:p>
                      <a:endParaRPr lang="zh-CN" altLang="en-US" sz="2400" dirty="0">
                        <a:latin typeface="+mn-ea"/>
                        <a:ea typeface="+mn-ea"/>
                      </a:endParaRPr>
                    </a:p>
                  </a:txBody>
                  <a:tcPr marL="121920" marR="121920" marT="60960" marB="6096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概述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610100" y="1934379"/>
            <a:ext cx="2981326" cy="12292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Impact" panose="020B0806030902050204" pitchFamily="34" charset="0"/>
              </a:rPr>
              <a:t>03</a:t>
            </a:r>
            <a:endParaRPr lang="zh-CN" altLang="en-US" sz="6000" dirty="0">
              <a:latin typeface="Impact" panose="020B080603090205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498717" y="3448844"/>
            <a:ext cx="3262432" cy="75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 dirty="0" smtClean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乳房、会阴</a:t>
            </a:r>
            <a:endParaRPr lang="zh-CN" altLang="en-US" sz="48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10100" y="4311343"/>
            <a:ext cx="2981326" cy="108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矩形 2"/>
          <p:cNvSpPr>
            <a:spLocks noChangeArrowheads="1"/>
          </p:cNvSpPr>
          <p:nvPr/>
        </p:nvSpPr>
        <p:spPr bwMode="auto">
          <a:xfrm>
            <a:off x="912284" y="1028700"/>
            <a:ext cx="938712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700" b="1" dirty="0">
                <a:solidFill>
                  <a:srgbClr val="000000"/>
                </a:solidFill>
                <a:latin typeface="宋体" pitchFamily="2" charset="-122"/>
              </a:rPr>
              <a:t>乳房</a:t>
            </a:r>
          </a:p>
        </p:txBody>
      </p:sp>
      <p:sp>
        <p:nvSpPr>
          <p:cNvPr id="39940" name="矩形 3"/>
          <p:cNvSpPr>
            <a:spLocks noChangeArrowheads="1"/>
          </p:cNvSpPr>
          <p:nvPr/>
        </p:nvSpPr>
        <p:spPr bwMode="auto">
          <a:xfrm>
            <a:off x="1007533" y="1604434"/>
            <a:ext cx="6096000" cy="3935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、位置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(2-7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肋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乳房位于胸大肌及其筋膜的表面。未产妇女的乳头平对第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4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肋间隙或第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5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肋。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、形态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成年女子尚未哺乳的乳房呈半球形，紧张而富有弹性。</a:t>
            </a:r>
          </a:p>
        </p:txBody>
      </p:sp>
      <p:pic>
        <p:nvPicPr>
          <p:cNvPr id="39942" name="Picture 4" descr="乳房模式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40085" y="1509185"/>
            <a:ext cx="4260849" cy="4049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乳房、会阴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矩形 2"/>
          <p:cNvSpPr>
            <a:spLocks noChangeArrowheads="1"/>
          </p:cNvSpPr>
          <p:nvPr/>
        </p:nvSpPr>
        <p:spPr bwMode="auto">
          <a:xfrm>
            <a:off x="836084" y="1485900"/>
            <a:ext cx="5715661" cy="418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、结构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——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皮肤、乳腺组织、脂肪组织</a:t>
            </a:r>
          </a:p>
        </p:txBody>
      </p:sp>
      <p:sp>
        <p:nvSpPr>
          <p:cNvPr id="40964" name="矩形 3"/>
          <p:cNvSpPr>
            <a:spLocks noChangeArrowheads="1"/>
          </p:cNvSpPr>
          <p:nvPr/>
        </p:nvSpPr>
        <p:spPr bwMode="auto">
          <a:xfrm>
            <a:off x="1352551" y="2252133"/>
            <a:ext cx="2688167" cy="2339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乳腺小叶 </a:t>
            </a:r>
            <a:endParaRPr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输乳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管</a:t>
            </a:r>
            <a:endParaRPr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乳腺小叶的导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管</a:t>
            </a:r>
            <a:endParaRPr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乳腺悬韧带</a:t>
            </a:r>
          </a:p>
        </p:txBody>
      </p:sp>
      <p:pic>
        <p:nvPicPr>
          <p:cNvPr id="40965" name="Picture 4" descr="乳房矢状面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35334" y="1028701"/>
            <a:ext cx="3496733" cy="3738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7" name="Picture 5" descr="2009082109531626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71433" y="4004734"/>
            <a:ext cx="3109384" cy="2607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乳房、会阴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矩形 2"/>
          <p:cNvSpPr>
            <a:spLocks noChangeArrowheads="1"/>
          </p:cNvSpPr>
          <p:nvPr/>
        </p:nvSpPr>
        <p:spPr bwMode="auto">
          <a:xfrm>
            <a:off x="899584" y="1600200"/>
            <a:ext cx="1135882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会阴</a:t>
            </a:r>
            <a:r>
              <a:rPr kumimoji="1" lang="zh-CN" altLang="en-US" sz="2400" dirty="0">
                <a:latin typeface="+mn-ea"/>
              </a:rPr>
              <a:t>   </a:t>
            </a:r>
          </a:p>
        </p:txBody>
      </p:sp>
      <p:sp>
        <p:nvSpPr>
          <p:cNvPr id="41988" name="矩形 3"/>
          <p:cNvSpPr>
            <a:spLocks noChangeArrowheads="1"/>
          </p:cNvSpPr>
          <p:nvPr/>
        </p:nvSpPr>
        <p:spPr bwMode="auto">
          <a:xfrm>
            <a:off x="899584" y="2175933"/>
            <a:ext cx="6096000" cy="1009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广义的会阴</a:t>
            </a:r>
          </a:p>
          <a:p>
            <a:pPr>
              <a:lnSpc>
                <a:spcPct val="12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 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—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盆膈以下封闭骨盆下口的全部软组织</a:t>
            </a:r>
          </a:p>
        </p:txBody>
      </p:sp>
      <p:sp>
        <p:nvSpPr>
          <p:cNvPr id="41989" name="矩形 4"/>
          <p:cNvSpPr>
            <a:spLocks noChangeArrowheads="1"/>
          </p:cNvSpPr>
          <p:nvPr/>
        </p:nvSpPr>
        <p:spPr bwMode="auto">
          <a:xfrm>
            <a:off x="994833" y="3905252"/>
            <a:ext cx="6096000" cy="861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狭义的会阴</a:t>
            </a:r>
          </a:p>
          <a:p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   —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产科会阴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41990" name="Picture 6" descr="1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47467" y="1411818"/>
            <a:ext cx="3674533" cy="4133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乳房、会阴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59130" y="3485515"/>
            <a:ext cx="594995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3600" dirty="0"/>
              <a:t>Thanks for listening!</a:t>
            </a:r>
          </a:p>
        </p:txBody>
      </p:sp>
      <p:sp>
        <p:nvSpPr>
          <p:cNvPr id="4" name="矩形 3"/>
          <p:cNvSpPr/>
          <p:nvPr/>
        </p:nvSpPr>
        <p:spPr>
          <a:xfrm>
            <a:off x="659130" y="2227580"/>
            <a:ext cx="5659755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8000" b="1" dirty="0">
                <a:gradFill flip="none" rotWithShape="1"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5000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谢谢聆听！</a:t>
            </a:r>
            <a:endParaRPr lang="zh-CN" altLang="en-US" sz="8000" b="1" dirty="0"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610100" y="1934379"/>
            <a:ext cx="2981326" cy="12292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Impact" panose="020B0806030902050204" pitchFamily="34" charset="0"/>
              </a:rPr>
              <a:t>01</a:t>
            </a:r>
            <a:endParaRPr lang="zh-CN" altLang="en-US" sz="6000" dirty="0">
              <a:latin typeface="Impact" panose="020B080603090205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498717" y="3448844"/>
            <a:ext cx="3262432" cy="75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 dirty="0" smtClean="0">
                <a:latin typeface="宋体" pitchFamily="2" charset="-122"/>
                <a:cs typeface="Times New Roman" pitchFamily="18" charset="0"/>
              </a:rPr>
              <a:t>男性生殖器</a:t>
            </a:r>
            <a:endParaRPr lang="zh-CN" altLang="en-US" sz="48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10100" y="4311343"/>
            <a:ext cx="2981326" cy="108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18"/>
          <p:cNvSpPr>
            <a:spLocks noChangeArrowheads="1"/>
          </p:cNvSpPr>
          <p:nvPr/>
        </p:nvSpPr>
        <p:spPr bwMode="auto">
          <a:xfrm>
            <a:off x="5219701" y="2027767"/>
            <a:ext cx="2260600" cy="1824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 附睾   </a:t>
            </a:r>
            <a:endParaRPr kumimoji="1" lang="en-US" altLang="zh-CN" sz="2400" b="1" dirty="0">
              <a:solidFill>
                <a:srgbClr val="000000"/>
              </a:solidFill>
              <a:latin typeface="宋体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 输精管</a:t>
            </a:r>
            <a:endParaRPr kumimoji="1" lang="en-US" altLang="zh-CN" sz="2400" b="1" dirty="0">
              <a:solidFill>
                <a:srgbClr val="000000"/>
              </a:solidFill>
              <a:latin typeface="宋体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 射精管</a:t>
            </a:r>
          </a:p>
        </p:txBody>
      </p:sp>
      <p:sp>
        <p:nvSpPr>
          <p:cNvPr id="7173" name="Rectangle 2"/>
          <p:cNvSpPr>
            <a:spLocks noChangeArrowheads="1"/>
          </p:cNvSpPr>
          <p:nvPr/>
        </p:nvSpPr>
        <p:spPr bwMode="auto">
          <a:xfrm>
            <a:off x="3727451" y="2688167"/>
            <a:ext cx="1919816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生殖管道</a:t>
            </a:r>
          </a:p>
        </p:txBody>
      </p:sp>
      <p:sp>
        <p:nvSpPr>
          <p:cNvPr id="7174" name="矩形 6"/>
          <p:cNvSpPr>
            <a:spLocks noChangeArrowheads="1"/>
          </p:cNvSpPr>
          <p:nvPr/>
        </p:nvSpPr>
        <p:spPr bwMode="auto">
          <a:xfrm>
            <a:off x="787400" y="4125384"/>
            <a:ext cx="931333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700" b="1" dirty="0">
                <a:solidFill>
                  <a:srgbClr val="000000"/>
                </a:solidFill>
                <a:latin typeface="宋体" pitchFamily="2" charset="-122"/>
              </a:rPr>
              <a:t>组成</a:t>
            </a:r>
          </a:p>
        </p:txBody>
      </p:sp>
      <p:sp>
        <p:nvSpPr>
          <p:cNvPr id="7175" name="矩形 7"/>
          <p:cNvSpPr>
            <a:spLocks noChangeArrowheads="1"/>
          </p:cNvSpPr>
          <p:nvPr/>
        </p:nvSpPr>
        <p:spPr bwMode="auto">
          <a:xfrm>
            <a:off x="1911351" y="2658533"/>
            <a:ext cx="147732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内生殖器</a:t>
            </a:r>
          </a:p>
        </p:txBody>
      </p:sp>
      <p:sp>
        <p:nvSpPr>
          <p:cNvPr id="7177" name="矩形 9"/>
          <p:cNvSpPr>
            <a:spLocks noChangeArrowheads="1"/>
          </p:cNvSpPr>
          <p:nvPr/>
        </p:nvSpPr>
        <p:spPr bwMode="auto">
          <a:xfrm>
            <a:off x="3727451" y="1439333"/>
            <a:ext cx="1169545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生殖腺</a:t>
            </a:r>
          </a:p>
        </p:txBody>
      </p:sp>
      <p:sp>
        <p:nvSpPr>
          <p:cNvPr id="7178" name="矩形 10"/>
          <p:cNvSpPr>
            <a:spLocks noChangeArrowheads="1"/>
          </p:cNvSpPr>
          <p:nvPr/>
        </p:nvSpPr>
        <p:spPr bwMode="auto">
          <a:xfrm>
            <a:off x="5262034" y="1439333"/>
            <a:ext cx="147732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（睾丸）</a:t>
            </a:r>
          </a:p>
        </p:txBody>
      </p:sp>
      <p:sp>
        <p:nvSpPr>
          <p:cNvPr id="12" name="AutoShape 11"/>
          <p:cNvSpPr>
            <a:spLocks/>
          </p:cNvSpPr>
          <p:nvPr/>
        </p:nvSpPr>
        <p:spPr bwMode="auto">
          <a:xfrm>
            <a:off x="5213350" y="2207685"/>
            <a:ext cx="209549" cy="1335616"/>
          </a:xfrm>
          <a:prstGeom prst="leftBrace">
            <a:avLst>
              <a:gd name="adj1" fmla="val 33333"/>
              <a:gd name="adj2" fmla="val 50000"/>
            </a:avLst>
          </a:prstGeom>
          <a:noFill/>
          <a:ln w="25400">
            <a:solidFill>
              <a:schemeClr val="accent6">
                <a:lumMod val="50000"/>
              </a:schemeClr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pPr>
              <a:defRPr/>
            </a:pPr>
            <a:endParaRPr kumimoji="1" lang="zh-CN" altLang="en-US" sz="24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7180" name="矩形 12"/>
          <p:cNvSpPr>
            <a:spLocks noChangeArrowheads="1"/>
          </p:cNvSpPr>
          <p:nvPr/>
        </p:nvSpPr>
        <p:spPr bwMode="auto">
          <a:xfrm>
            <a:off x="3822701" y="4224867"/>
            <a:ext cx="147732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附属腺体</a:t>
            </a:r>
          </a:p>
        </p:txBody>
      </p:sp>
      <p:sp>
        <p:nvSpPr>
          <p:cNvPr id="7182" name="矩形 15"/>
          <p:cNvSpPr>
            <a:spLocks noChangeArrowheads="1"/>
          </p:cNvSpPr>
          <p:nvPr/>
        </p:nvSpPr>
        <p:spPr bwMode="auto">
          <a:xfrm>
            <a:off x="1924051" y="5719233"/>
            <a:ext cx="147732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外生殖器</a:t>
            </a:r>
          </a:p>
        </p:txBody>
      </p:sp>
      <p:sp>
        <p:nvSpPr>
          <p:cNvPr id="7184" name="矩形 17"/>
          <p:cNvSpPr>
            <a:spLocks noChangeArrowheads="1"/>
          </p:cNvSpPr>
          <p:nvPr/>
        </p:nvSpPr>
        <p:spPr bwMode="auto">
          <a:xfrm>
            <a:off x="3771901" y="5475817"/>
            <a:ext cx="861768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阴囊</a:t>
            </a:r>
          </a:p>
        </p:txBody>
      </p:sp>
      <p:sp>
        <p:nvSpPr>
          <p:cNvPr id="7185" name="矩形 18"/>
          <p:cNvSpPr>
            <a:spLocks noChangeArrowheads="1"/>
          </p:cNvSpPr>
          <p:nvPr/>
        </p:nvSpPr>
        <p:spPr bwMode="auto">
          <a:xfrm>
            <a:off x="3771901" y="6051551"/>
            <a:ext cx="861768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阴茎</a:t>
            </a:r>
          </a:p>
        </p:txBody>
      </p:sp>
      <p:sp>
        <p:nvSpPr>
          <p:cNvPr id="7188" name="矩形 25"/>
          <p:cNvSpPr>
            <a:spLocks noChangeArrowheads="1"/>
          </p:cNvSpPr>
          <p:nvPr/>
        </p:nvSpPr>
        <p:spPr bwMode="auto">
          <a:xfrm>
            <a:off x="5437718" y="3733800"/>
            <a:ext cx="1725082" cy="1600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精囊       </a:t>
            </a:r>
            <a:endParaRPr kumimoji="1" lang="en-US" altLang="zh-CN" sz="2400" b="1" dirty="0">
              <a:solidFill>
                <a:srgbClr val="000000"/>
              </a:solidFill>
              <a:latin typeface="宋体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前列腺      </a:t>
            </a:r>
            <a:endParaRPr kumimoji="1" lang="en-US" altLang="zh-CN" sz="2400" b="1" dirty="0">
              <a:solidFill>
                <a:srgbClr val="000000"/>
              </a:solidFill>
              <a:latin typeface="宋体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尿道球腺</a:t>
            </a:r>
          </a:p>
        </p:txBody>
      </p:sp>
      <p:pic>
        <p:nvPicPr>
          <p:cNvPr id="7189" name="Picture 19" descr="320404867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15817" y="1797052"/>
            <a:ext cx="3452283" cy="4119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男性生殖器</a:t>
            </a:r>
            <a:endParaRPr lang="zh-CN" altLang="en-US" dirty="0"/>
          </a:p>
        </p:txBody>
      </p:sp>
      <p:sp>
        <p:nvSpPr>
          <p:cNvPr id="23" name="AutoShape 11"/>
          <p:cNvSpPr>
            <a:spLocks/>
          </p:cNvSpPr>
          <p:nvPr/>
        </p:nvSpPr>
        <p:spPr bwMode="auto">
          <a:xfrm>
            <a:off x="1835151" y="2880784"/>
            <a:ext cx="222249" cy="3202516"/>
          </a:xfrm>
          <a:prstGeom prst="leftBrace">
            <a:avLst>
              <a:gd name="adj1" fmla="val 33333"/>
              <a:gd name="adj2" fmla="val 50000"/>
            </a:avLst>
          </a:prstGeom>
          <a:noFill/>
          <a:ln w="25400">
            <a:solidFill>
              <a:schemeClr val="accent6">
                <a:lumMod val="50000"/>
              </a:schemeClr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pPr>
              <a:defRPr/>
            </a:pPr>
            <a:endParaRPr kumimoji="1" lang="zh-CN" altLang="en-US" sz="24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24" name="AutoShape 11"/>
          <p:cNvSpPr>
            <a:spLocks/>
          </p:cNvSpPr>
          <p:nvPr/>
        </p:nvSpPr>
        <p:spPr bwMode="auto">
          <a:xfrm>
            <a:off x="3575051" y="1598084"/>
            <a:ext cx="260349" cy="2923116"/>
          </a:xfrm>
          <a:prstGeom prst="leftBrace">
            <a:avLst>
              <a:gd name="adj1" fmla="val 33333"/>
              <a:gd name="adj2" fmla="val 50000"/>
            </a:avLst>
          </a:prstGeom>
          <a:noFill/>
          <a:ln w="25400">
            <a:solidFill>
              <a:schemeClr val="accent6">
                <a:lumMod val="50000"/>
              </a:schemeClr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pPr>
              <a:defRPr/>
            </a:pPr>
            <a:endParaRPr kumimoji="1" lang="zh-CN" altLang="en-US" sz="24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25" name="AutoShape 11"/>
          <p:cNvSpPr>
            <a:spLocks/>
          </p:cNvSpPr>
          <p:nvPr/>
        </p:nvSpPr>
        <p:spPr bwMode="auto">
          <a:xfrm>
            <a:off x="5251451" y="3884084"/>
            <a:ext cx="192616" cy="1439333"/>
          </a:xfrm>
          <a:prstGeom prst="leftBrace">
            <a:avLst>
              <a:gd name="adj1" fmla="val 33333"/>
              <a:gd name="adj2" fmla="val 50000"/>
            </a:avLst>
          </a:prstGeom>
          <a:noFill/>
          <a:ln w="25400">
            <a:solidFill>
              <a:schemeClr val="accent6">
                <a:lumMod val="50000"/>
              </a:schemeClr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pPr>
              <a:defRPr/>
            </a:pPr>
            <a:endParaRPr kumimoji="1" lang="zh-CN" altLang="en-US" sz="24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26" name="AutoShape 11"/>
          <p:cNvSpPr>
            <a:spLocks/>
          </p:cNvSpPr>
          <p:nvPr/>
        </p:nvSpPr>
        <p:spPr bwMode="auto">
          <a:xfrm>
            <a:off x="3549650" y="5522384"/>
            <a:ext cx="209550" cy="891116"/>
          </a:xfrm>
          <a:prstGeom prst="leftBrace">
            <a:avLst>
              <a:gd name="adj1" fmla="val 33333"/>
              <a:gd name="adj2" fmla="val 50000"/>
            </a:avLst>
          </a:prstGeom>
          <a:noFill/>
          <a:ln w="25400">
            <a:solidFill>
              <a:schemeClr val="accent6">
                <a:lumMod val="50000"/>
              </a:schemeClr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pPr>
              <a:defRPr/>
            </a:pPr>
            <a:endParaRPr kumimoji="1" lang="zh-CN" altLang="en-US" sz="2400" b="1" dirty="0">
              <a:solidFill>
                <a:srgbClr val="000000"/>
              </a:solidFill>
              <a:latin typeface="宋体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1102784" y="2180167"/>
            <a:ext cx="9023349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8196" name="Rectangle 3"/>
          <p:cNvSpPr>
            <a:spLocks noChangeArrowheads="1"/>
          </p:cNvSpPr>
          <p:nvPr/>
        </p:nvSpPr>
        <p:spPr bwMode="auto">
          <a:xfrm>
            <a:off x="1102785" y="2853267"/>
            <a:ext cx="6529916" cy="3617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25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>
              <a:lnSpc>
                <a:spcPct val="125000"/>
              </a:lnSpc>
              <a:spcBef>
                <a:spcPct val="20000"/>
              </a:spcBef>
            </a:pPr>
            <a:r>
              <a:rPr lang="zh-CN" altLang="en-US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</a:p>
          <a:p>
            <a:pPr marL="457189" indent="-457189">
              <a:lnSpc>
                <a:spcPct val="125000"/>
              </a:lnSpc>
              <a:spcBef>
                <a:spcPct val="20000"/>
              </a:spcBef>
            </a:pPr>
            <a:r>
              <a:rPr lang="zh-CN" altLang="en-US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</a:p>
          <a:p>
            <a:pPr marL="457189" indent="-457189">
              <a:lnSpc>
                <a:spcPct val="125000"/>
              </a:lnSpc>
              <a:spcBef>
                <a:spcPct val="20000"/>
              </a:spcBef>
            </a:pPr>
            <a:r>
              <a:rPr lang="zh-CN" altLang="en-US" sz="2700" b="1" dirty="0">
                <a:solidFill>
                  <a:srgbClr val="000000"/>
                </a:solidFill>
                <a:latin typeface="宋体" pitchFamily="2" charset="-122"/>
              </a:rPr>
              <a:t>   </a:t>
            </a:r>
          </a:p>
          <a:p>
            <a:pPr marL="457189" indent="-457189">
              <a:lnSpc>
                <a:spcPct val="125000"/>
              </a:lnSpc>
              <a:spcBef>
                <a:spcPct val="20000"/>
              </a:spcBef>
            </a:pPr>
            <a:r>
              <a:rPr lang="zh-CN" altLang="en-US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</a:p>
        </p:txBody>
      </p:sp>
      <p:sp>
        <p:nvSpPr>
          <p:cNvPr id="8197" name="Text Box 12"/>
          <p:cNvSpPr txBox="1">
            <a:spLocks noChangeArrowheads="1"/>
          </p:cNvSpPr>
          <p:nvPr/>
        </p:nvSpPr>
        <p:spPr bwMode="auto">
          <a:xfrm>
            <a:off x="2929467" y="8212667"/>
            <a:ext cx="1524000" cy="40010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endParaRPr lang="zh-CN" altLang="zh-CN" b="1">
              <a:latin typeface="Comic Sans MS" pitchFamily="66" charset="0"/>
              <a:ea typeface="微软雅黑" pitchFamily="34" charset="-122"/>
            </a:endParaRPr>
          </a:p>
        </p:txBody>
      </p:sp>
      <p:sp>
        <p:nvSpPr>
          <p:cNvPr id="8198" name="矩形 6"/>
          <p:cNvSpPr>
            <a:spLocks noChangeArrowheads="1"/>
          </p:cNvSpPr>
          <p:nvPr/>
        </p:nvSpPr>
        <p:spPr bwMode="auto">
          <a:xfrm>
            <a:off x="719667" y="933451"/>
            <a:ext cx="8832851" cy="2089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latin typeface="+mn-ea"/>
              </a:rPr>
              <a:t>（一）睾丸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latin typeface="+mn-ea"/>
              </a:rPr>
              <a:t>    男性生殖腺，产生生殖细胞和分泌雄激素</a:t>
            </a:r>
            <a:endParaRPr kumimoji="1" lang="en-US" altLang="zh-CN" sz="2400" b="1" dirty="0">
              <a:latin typeface="+mn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sz="2400" b="1" dirty="0">
                <a:latin typeface="+mn-ea"/>
              </a:rPr>
              <a:t>    1.</a:t>
            </a:r>
            <a:r>
              <a:rPr kumimoji="1" lang="zh-CN" altLang="en-US" sz="2400" b="1" dirty="0">
                <a:latin typeface="+mn-ea"/>
              </a:rPr>
              <a:t>位置和形态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73718" y="3464984"/>
            <a:ext cx="4061882" cy="1231102"/>
          </a:xfrm>
          <a:prstGeom prst="rect">
            <a:avLst/>
          </a:prstGeom>
          <a:noFill/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阴囊内，左右各一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。</a:t>
            </a:r>
            <a:endParaRPr kumimoji="1" lang="en-US" altLang="zh-CN" sz="2400" b="1" dirty="0" smtClean="0">
              <a:solidFill>
                <a:srgbClr val="000000"/>
              </a:solidFill>
              <a:latin typeface="宋体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呈</a:t>
            </a: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微扁的椭圆形，表面光滑。</a:t>
            </a:r>
          </a:p>
        </p:txBody>
      </p:sp>
      <p:pic>
        <p:nvPicPr>
          <p:cNvPr id="8200" name="Picture 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6484" y="2565401"/>
            <a:ext cx="4036483" cy="3839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男性生殖器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2"/>
          <p:cNvSpPr>
            <a:spLocks noChangeArrowheads="1"/>
          </p:cNvSpPr>
          <p:nvPr/>
        </p:nvSpPr>
        <p:spPr bwMode="auto">
          <a:xfrm>
            <a:off x="719667" y="1020233"/>
            <a:ext cx="109728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>
              <a:lnSpc>
                <a:spcPct val="150000"/>
              </a:lnSpc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9220" name="矩形 3"/>
          <p:cNvSpPr>
            <a:spLocks noChangeArrowheads="1"/>
          </p:cNvSpPr>
          <p:nvPr/>
        </p:nvSpPr>
        <p:spPr bwMode="auto">
          <a:xfrm>
            <a:off x="814917" y="1130300"/>
            <a:ext cx="3528483" cy="504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结构：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白膜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—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纤维隔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睾丸小叶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精曲小管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睾丸网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睾丸输出管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附睾</a:t>
            </a:r>
          </a:p>
        </p:txBody>
      </p:sp>
      <p:pic>
        <p:nvPicPr>
          <p:cNvPr id="9221" name="Picture 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36217" y="1028700"/>
            <a:ext cx="2690283" cy="2675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9" descr="t0129a5ca685731c05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40967" y="4004734"/>
            <a:ext cx="2988733" cy="2688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男性生殖器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8"/>
          <p:cNvSpPr>
            <a:spLocks noChangeArrowheads="1"/>
          </p:cNvSpPr>
          <p:nvPr/>
        </p:nvSpPr>
        <p:spPr bwMode="auto">
          <a:xfrm>
            <a:off x="660400" y="1020233"/>
            <a:ext cx="109728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0244" name="Rectangle 9"/>
          <p:cNvSpPr>
            <a:spLocks noChangeArrowheads="1"/>
          </p:cNvSpPr>
          <p:nvPr/>
        </p:nvSpPr>
        <p:spPr bwMode="auto">
          <a:xfrm>
            <a:off x="624417" y="1892301"/>
            <a:ext cx="10945283" cy="355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zh-CN" altLang="en-US" sz="2700" b="1" dirty="0">
                <a:solidFill>
                  <a:srgbClr val="000000"/>
                </a:solidFill>
                <a:latin typeface="宋体" pitchFamily="2" charset="-122"/>
              </a:rPr>
              <a:t>      </a:t>
            </a:r>
          </a:p>
        </p:txBody>
      </p:sp>
      <p:sp>
        <p:nvSpPr>
          <p:cNvPr id="10245" name="矩形 4"/>
          <p:cNvSpPr>
            <a:spLocks noChangeArrowheads="1"/>
          </p:cNvSpPr>
          <p:nvPr/>
        </p:nvSpPr>
        <p:spPr bwMode="auto">
          <a:xfrm>
            <a:off x="912285" y="933451"/>
            <a:ext cx="10079567" cy="400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kumimoji="1" lang="en-US" altLang="zh-CN">
                <a:latin typeface="微软雅黑" pitchFamily="34" charset="-122"/>
              </a:rPr>
              <a:t>                     </a:t>
            </a:r>
            <a:endParaRPr lang="zh-CN" altLang="en-US"/>
          </a:p>
        </p:txBody>
      </p:sp>
      <p:sp>
        <p:nvSpPr>
          <p:cNvPr id="10246" name="矩形 7"/>
          <p:cNvSpPr>
            <a:spLocks noChangeArrowheads="1"/>
          </p:cNvSpPr>
          <p:nvPr/>
        </p:nvSpPr>
        <p:spPr bwMode="auto">
          <a:xfrm>
            <a:off x="924985" y="1339851"/>
            <a:ext cx="7558616" cy="2421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支持细胞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           细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胞呈高而不规则形，核仁明显。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           侧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面和管腔面有生精细胞嵌入。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              </a:t>
            </a:r>
          </a:p>
        </p:txBody>
      </p:sp>
      <p:sp>
        <p:nvSpPr>
          <p:cNvPr id="10248" name="矩形 9"/>
          <p:cNvSpPr>
            <a:spLocks noChangeArrowheads="1"/>
          </p:cNvSpPr>
          <p:nvPr/>
        </p:nvSpPr>
        <p:spPr bwMode="auto">
          <a:xfrm>
            <a:off x="7772401" y="5204885"/>
            <a:ext cx="3551767" cy="1161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精曲小管的微观结构（横切面）</a:t>
            </a:r>
          </a:p>
        </p:txBody>
      </p:sp>
      <p:pic>
        <p:nvPicPr>
          <p:cNvPr id="10249" name="Picture 3" descr="图21－11 拷贝"/>
          <p:cNvPicPr>
            <a:picLocks noChangeAspect="1" noChangeArrowheads="1"/>
          </p:cNvPicPr>
          <p:nvPr/>
        </p:nvPicPr>
        <p:blipFill>
          <a:blip r:embed="rId2" cstate="print">
            <a:lum bright="-6000" contrast="12000"/>
          </a:blip>
          <a:srcRect t="9091" b="7928"/>
          <a:stretch>
            <a:fillRect/>
          </a:stretch>
        </p:blipFill>
        <p:spPr bwMode="auto">
          <a:xfrm>
            <a:off x="6493933" y="1260710"/>
            <a:ext cx="5393267" cy="380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男性生殖器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2015"/>
  <p:tag name="MH_LIBRARY" val="CONTENTS"/>
  <p:tag name="MH_TYPE" val="ENTRY"/>
  <p:tag name="ID" val="547146"/>
  <p:tag name="MH_ORDER" val="3"/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2015"/>
  <p:tag name="MH_LIBRARY" val="CONTENTS"/>
  <p:tag name="MH_TYPE" val="ENTRY"/>
  <p:tag name="ID" val="547146"/>
  <p:tag name="MH_ORDER" val="1"/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2015"/>
  <p:tag name="MH_LIBRARY" val="CONTENTS"/>
  <p:tag name="MH_TYPE" val="ENTRY"/>
  <p:tag name="ID" val="547146"/>
  <p:tag name="MH_ORDER" val="2"/>
  <p:tag name="PA" val="v3.2.0"/>
</p:tagLst>
</file>

<file path=ppt/theme/theme1.xml><?xml version="1.0" encoding="utf-8"?>
<a:theme xmlns:a="http://schemas.openxmlformats.org/drawingml/2006/main" name="Office 主题">
  <a:themeElements>
    <a:clrScheme name="自定义 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AEB9"/>
      </a:accent1>
      <a:accent2>
        <a:srgbClr val="00A8A4"/>
      </a:accent2>
      <a:accent3>
        <a:srgbClr val="00AEB9"/>
      </a:accent3>
      <a:accent4>
        <a:srgbClr val="00A8A4"/>
      </a:accent4>
      <a:accent5>
        <a:srgbClr val="00AEB9"/>
      </a:accent5>
      <a:accent6>
        <a:srgbClr val="00A8A4"/>
      </a:accent6>
      <a:hlink>
        <a:srgbClr val="00AEB9"/>
      </a:hlink>
      <a:folHlink>
        <a:srgbClr val="800080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2044</Words>
  <Application>Microsoft Office PowerPoint</Application>
  <PresentationFormat>自定义</PresentationFormat>
  <Paragraphs>341</Paragraphs>
  <Slides>44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5" baseType="lpstr">
      <vt:lpstr>Office 主题</vt:lpstr>
      <vt:lpstr>幻灯片 1</vt:lpstr>
      <vt:lpstr>幻灯片 2</vt:lpstr>
      <vt:lpstr>幻灯片 3</vt:lpstr>
      <vt:lpstr>概述</vt:lpstr>
      <vt:lpstr>幻灯片 5</vt:lpstr>
      <vt:lpstr>男性生殖器</vt:lpstr>
      <vt:lpstr>男性生殖器</vt:lpstr>
      <vt:lpstr>男性生殖器</vt:lpstr>
      <vt:lpstr>男性生殖器</vt:lpstr>
      <vt:lpstr>男性生殖器</vt:lpstr>
      <vt:lpstr>男性生殖器</vt:lpstr>
      <vt:lpstr>男性生殖器</vt:lpstr>
      <vt:lpstr>男性生殖器</vt:lpstr>
      <vt:lpstr>男性生殖器</vt:lpstr>
      <vt:lpstr>男性生殖器</vt:lpstr>
      <vt:lpstr>男性生殖器</vt:lpstr>
      <vt:lpstr>男性生殖器</vt:lpstr>
      <vt:lpstr>男性生殖器</vt:lpstr>
      <vt:lpstr>男性生殖器</vt:lpstr>
      <vt:lpstr>男性生殖器</vt:lpstr>
      <vt:lpstr>男性生殖器</vt:lpstr>
      <vt:lpstr>男性生殖器</vt:lpstr>
      <vt:lpstr>男性生殖器</vt:lpstr>
      <vt:lpstr>男性生殖器</vt:lpstr>
      <vt:lpstr>幻灯片 25</vt:lpstr>
      <vt:lpstr>女性生殖器</vt:lpstr>
      <vt:lpstr>女性生殖器</vt:lpstr>
      <vt:lpstr>女性生殖器</vt:lpstr>
      <vt:lpstr>女性生殖器</vt:lpstr>
      <vt:lpstr>女性生殖器</vt:lpstr>
      <vt:lpstr>女性生殖器</vt:lpstr>
      <vt:lpstr>女性生殖器</vt:lpstr>
      <vt:lpstr>女性生殖器</vt:lpstr>
      <vt:lpstr>女性生殖器</vt:lpstr>
      <vt:lpstr>女性生殖器</vt:lpstr>
      <vt:lpstr>女性生殖器</vt:lpstr>
      <vt:lpstr>女性生殖器</vt:lpstr>
      <vt:lpstr>女性生殖器</vt:lpstr>
      <vt:lpstr>女性生殖器</vt:lpstr>
      <vt:lpstr>幻灯片 40</vt:lpstr>
      <vt:lpstr>乳房、会阴</vt:lpstr>
      <vt:lpstr>乳房、会阴</vt:lpstr>
      <vt:lpstr>乳房、会阴</vt:lpstr>
      <vt:lpstr>幻灯片 44</vt:lpstr>
    </vt:vector>
  </TitlesOfParts>
  <Company>Organization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HL81829782</dc:creator>
  <cp:lastModifiedBy>Administrator</cp:lastModifiedBy>
  <cp:revision>46</cp:revision>
  <dcterms:created xsi:type="dcterms:W3CDTF">2020-08-14T03:40:00Z</dcterms:created>
  <dcterms:modified xsi:type="dcterms:W3CDTF">2025-08-26T00:09:19Z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KSOTemplateUUID">
    <vt:lpwstr>v1.0_mb_P4IO4u3cUYkfD8j80YtHCQ==</vt:lpwstr>
  </property>
  <property fmtid="{D5CDD505-2E9C-101B-9397-08002B2CF9AE}" pid="4" name="ICV">
    <vt:lpwstr>CDADA44CF1E34C9D8C63DE668587B715_11</vt:lpwstr>
  </property>
</Properties>
</file>