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7"/>
  </p:notesMasterIdLst>
  <p:handoutMasterIdLst>
    <p:handoutMasterId r:id="rId102"/>
  </p:handoutMasterIdLst>
  <p:sldIdLst>
    <p:sldId id="256" r:id="rId5"/>
    <p:sldId id="279" r:id="rId6"/>
    <p:sldId id="702" r:id="rId8"/>
    <p:sldId id="385" r:id="rId9"/>
    <p:sldId id="729" r:id="rId10"/>
    <p:sldId id="703" r:id="rId11"/>
    <p:sldId id="706" r:id="rId12"/>
    <p:sldId id="707" r:id="rId13"/>
    <p:sldId id="771" r:id="rId14"/>
    <p:sldId id="773" r:id="rId15"/>
    <p:sldId id="708" r:id="rId16"/>
    <p:sldId id="774" r:id="rId17"/>
    <p:sldId id="775" r:id="rId18"/>
    <p:sldId id="779" r:id="rId19"/>
    <p:sldId id="782" r:id="rId20"/>
    <p:sldId id="784" r:id="rId21"/>
    <p:sldId id="786" r:id="rId22"/>
    <p:sldId id="799" r:id="rId23"/>
    <p:sldId id="801" r:id="rId24"/>
    <p:sldId id="803" r:id="rId25"/>
    <p:sldId id="805" r:id="rId26"/>
    <p:sldId id="730" r:id="rId27"/>
    <p:sldId id="807" r:id="rId28"/>
    <p:sldId id="714" r:id="rId29"/>
    <p:sldId id="809" r:id="rId30"/>
    <p:sldId id="811" r:id="rId31"/>
    <p:sldId id="812" r:id="rId32"/>
    <p:sldId id="758" r:id="rId33"/>
    <p:sldId id="760" r:id="rId34"/>
    <p:sldId id="817" r:id="rId35"/>
    <p:sldId id="819" r:id="rId36"/>
    <p:sldId id="821" r:id="rId37"/>
    <p:sldId id="823" r:id="rId38"/>
    <p:sldId id="825" r:id="rId39"/>
    <p:sldId id="827" r:id="rId40"/>
    <p:sldId id="829" r:id="rId41"/>
    <p:sldId id="830" r:id="rId42"/>
    <p:sldId id="832" r:id="rId43"/>
    <p:sldId id="834" r:id="rId44"/>
    <p:sldId id="836" r:id="rId45"/>
    <p:sldId id="838" r:id="rId46"/>
    <p:sldId id="840" r:id="rId47"/>
    <p:sldId id="842" r:id="rId48"/>
    <p:sldId id="844" r:id="rId49"/>
    <p:sldId id="848" r:id="rId50"/>
    <p:sldId id="850" r:id="rId51"/>
    <p:sldId id="852" r:id="rId52"/>
    <p:sldId id="854" r:id="rId53"/>
    <p:sldId id="856" r:id="rId54"/>
    <p:sldId id="858" r:id="rId55"/>
    <p:sldId id="859" r:id="rId56"/>
    <p:sldId id="863" r:id="rId57"/>
    <p:sldId id="865" r:id="rId58"/>
    <p:sldId id="867" r:id="rId59"/>
    <p:sldId id="869" r:id="rId60"/>
    <p:sldId id="871" r:id="rId61"/>
    <p:sldId id="763" r:id="rId62"/>
    <p:sldId id="875" r:id="rId63"/>
    <p:sldId id="877" r:id="rId64"/>
    <p:sldId id="879" r:id="rId65"/>
    <p:sldId id="765" r:id="rId66"/>
    <p:sldId id="884" r:id="rId67"/>
    <p:sldId id="886" r:id="rId68"/>
    <p:sldId id="888" r:id="rId69"/>
    <p:sldId id="890" r:id="rId70"/>
    <p:sldId id="893" r:id="rId71"/>
    <p:sldId id="895" r:id="rId72"/>
    <p:sldId id="897" r:id="rId73"/>
    <p:sldId id="899" r:id="rId74"/>
    <p:sldId id="901" r:id="rId75"/>
    <p:sldId id="903" r:id="rId76"/>
    <p:sldId id="905" r:id="rId77"/>
    <p:sldId id="907" r:id="rId78"/>
    <p:sldId id="909" r:id="rId79"/>
    <p:sldId id="911" r:id="rId80"/>
    <p:sldId id="913" r:id="rId81"/>
    <p:sldId id="914" r:id="rId82"/>
    <p:sldId id="915" r:id="rId83"/>
    <p:sldId id="917" r:id="rId84"/>
    <p:sldId id="918" r:id="rId85"/>
    <p:sldId id="920" r:id="rId86"/>
    <p:sldId id="922" r:id="rId87"/>
    <p:sldId id="923" r:id="rId88"/>
    <p:sldId id="924" r:id="rId89"/>
    <p:sldId id="926" r:id="rId90"/>
    <p:sldId id="928" r:id="rId91"/>
    <p:sldId id="930" r:id="rId92"/>
    <p:sldId id="932" r:id="rId93"/>
    <p:sldId id="934" r:id="rId94"/>
    <p:sldId id="936" r:id="rId95"/>
    <p:sldId id="938" r:id="rId96"/>
    <p:sldId id="940" r:id="rId97"/>
    <p:sldId id="942" r:id="rId98"/>
    <p:sldId id="944" r:id="rId99"/>
    <p:sldId id="946" r:id="rId100"/>
    <p:sldId id="270" r:id="rId101"/>
  </p:sldIdLst>
  <p:sldSz cx="12192000" cy="6858000"/>
  <p:notesSz cx="7103745" cy="10234295"/>
  <p:embeddedFontLst>
    <p:embeddedFont>
      <p:font typeface="黑体" panose="02010609060101010101" charset="-122"/>
      <p:regular r:id="rId107"/>
    </p:embeddedFont>
    <p:embeddedFont>
      <p:font typeface="微软雅黑" panose="020B0503020204020204" charset="-122"/>
      <p:regular r:id="rId108"/>
    </p:embeddedFont>
    <p:embeddedFont>
      <p:font typeface="Calibri" panose="020F0502020204030204" pitchFamily="34" charset="0"/>
      <p:regular r:id="rId109"/>
      <p:bold r:id="rId110"/>
      <p:italic r:id="rId111"/>
      <p:boldItalic r:id="rId11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B0F0"/>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2" Type="http://schemas.openxmlformats.org/officeDocument/2006/relationships/font" Target="fonts/font6.fntdata"/><Relationship Id="rId111" Type="http://schemas.openxmlformats.org/officeDocument/2006/relationships/font" Target="fonts/font5.fntdata"/><Relationship Id="rId110" Type="http://schemas.openxmlformats.org/officeDocument/2006/relationships/font" Target="fonts/font4.fntdata"/><Relationship Id="rId11" Type="http://schemas.openxmlformats.org/officeDocument/2006/relationships/slide" Target="slides/slide6.xml"/><Relationship Id="rId109" Type="http://schemas.openxmlformats.org/officeDocument/2006/relationships/font" Target="fonts/font3.fntdata"/><Relationship Id="rId108" Type="http://schemas.openxmlformats.org/officeDocument/2006/relationships/font" Target="fonts/font2.fntdata"/><Relationship Id="rId107" Type="http://schemas.openxmlformats.org/officeDocument/2006/relationships/font" Target="fonts/font1.fntdata"/><Relationship Id="rId106" Type="http://schemas.openxmlformats.org/officeDocument/2006/relationships/commentAuthors" Target="commentAuthors.xml"/><Relationship Id="rId105" Type="http://schemas.openxmlformats.org/officeDocument/2006/relationships/tableStyles" Target="tableStyles.xml"/><Relationship Id="rId104" Type="http://schemas.openxmlformats.org/officeDocument/2006/relationships/viewProps" Target="viewProps.xml"/><Relationship Id="rId103" Type="http://schemas.openxmlformats.org/officeDocument/2006/relationships/presProps" Target="presProps.xml"/><Relationship Id="rId102" Type="http://schemas.openxmlformats.org/officeDocument/2006/relationships/handoutMaster" Target="handoutMasters/handoutMaster1.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7" name="幻灯片图像占位符 1"/>
          <p:cNvSpPr>
            <a:spLocks noGrp="1" noRot="1" noChangeAspect="1" noTextEdit="1"/>
          </p:cNvSpPr>
          <p:nvPr>
            <p:ph type="sldImg"/>
          </p:nvPr>
        </p:nvSpPr>
        <p:spPr/>
      </p:sp>
      <p:sp>
        <p:nvSpPr>
          <p:cNvPr id="152578" name="备注占位符 2"/>
          <p:cNvSpPr>
            <a:spLocks noGrp="1"/>
          </p:cNvSpPr>
          <p:nvPr>
            <p:ph type="body"/>
          </p:nvPr>
        </p:nvSpPr>
        <p:spPr/>
        <p:txBody>
          <a:bodyPr anchor="t" anchorCtr="0"/>
          <a:p>
            <a:pPr lvl="0"/>
            <a:endParaRPr lang="zh-CN" altLang="en-US" dirty="0"/>
          </a:p>
        </p:txBody>
      </p:sp>
      <p:sp>
        <p:nvSpPr>
          <p:cNvPr id="152579" name="灯片编号占位符 3"/>
          <p:cNvSpPr>
            <a:spLocks noGrp="1"/>
          </p:cNvSpPr>
          <p:nvPr>
            <p:ph type="sldNum" sz="quarter"/>
          </p:nvPr>
        </p:nvSpPr>
        <p:spPr>
          <a:xfrm>
            <a:off x="3884613" y="8685213"/>
            <a:ext cx="2971800" cy="457200"/>
          </a:xfrm>
          <a:prstGeom prst="rect">
            <a:avLst/>
          </a:prstGeom>
          <a:noFill/>
          <a:ln w="9525">
            <a:noFill/>
          </a:ln>
        </p:spPr>
        <p:txBody>
          <a:bodyPr anchor="b" anchorCtr="0"/>
          <a:p>
            <a:pPr lvl="0"/>
            <a:fld id="{9A0DB2DC-4C9A-4742-B13C-FB6460FD3503}" type="slidenum">
              <a:rPr lang="zh-CN" altLang="en-US" sz="1800">
                <a:latin typeface="Arial" panose="020B0604020202020204" pitchFamily="34" charset="0"/>
                <a:ea typeface="宋体" panose="02010600030101010101" pitchFamily="2" charset="-122"/>
              </a:rPr>
            </a:fld>
            <a:endParaRPr lang="zh-CN" altLang="en-US" sz="180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6" Type="http://schemas.openxmlformats.org/officeDocument/2006/relationships/slideLayout" Target="../slideLayouts/slideLayout8.xml"/><Relationship Id="rId25" Type="http://schemas.openxmlformats.org/officeDocument/2006/relationships/tags" Target="../tags/tag27.xml"/><Relationship Id="rId24" Type="http://schemas.openxmlformats.org/officeDocument/2006/relationships/tags" Target="../tags/tag26.xml"/><Relationship Id="rId23" Type="http://schemas.openxmlformats.org/officeDocument/2006/relationships/tags" Target="../tags/tag25.xml"/><Relationship Id="rId22" Type="http://schemas.openxmlformats.org/officeDocument/2006/relationships/tags" Target="../tags/tag24.xml"/><Relationship Id="rId21" Type="http://schemas.openxmlformats.org/officeDocument/2006/relationships/tags" Target="../tags/tag23.xml"/><Relationship Id="rId20" Type="http://schemas.openxmlformats.org/officeDocument/2006/relationships/tags" Target="../tags/tag22.xml"/><Relationship Id="rId2" Type="http://schemas.openxmlformats.org/officeDocument/2006/relationships/tags" Target="../tags/tag4.xml"/><Relationship Id="rId19" Type="http://schemas.openxmlformats.org/officeDocument/2006/relationships/tags" Target="../tags/tag21.xml"/><Relationship Id="rId18" Type="http://schemas.openxmlformats.org/officeDocument/2006/relationships/tags" Target="../tags/tag20.xml"/><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notesSlide" Target="../notesSlides/notesSlide3.xml"/><Relationship Id="rId11" Type="http://schemas.openxmlformats.org/officeDocument/2006/relationships/slideLayout" Target="../slideLayouts/slideLayout22.xml"/><Relationship Id="rId10" Type="http://schemas.openxmlformats.org/officeDocument/2006/relationships/tags" Target="../tags/tag37.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5" Type="http://schemas.openxmlformats.org/officeDocument/2006/relationships/slideLayout" Target="../slideLayouts/slideLayout22.xml"/><Relationship Id="rId14" Type="http://schemas.openxmlformats.org/officeDocument/2006/relationships/tags" Target="../tags/tag51.xml"/><Relationship Id="rId13" Type="http://schemas.openxmlformats.org/officeDocument/2006/relationships/tags" Target="../tags/tag50.xml"/><Relationship Id="rId12" Type="http://schemas.openxmlformats.org/officeDocument/2006/relationships/tags" Target="../tags/tag49.xml"/><Relationship Id="rId11" Type="http://schemas.openxmlformats.org/officeDocument/2006/relationships/tags" Target="../tags/tag48.xml"/><Relationship Id="rId10" Type="http://schemas.openxmlformats.org/officeDocument/2006/relationships/tags" Target="../tags/tag47.xml"/><Relationship Id="rId1" Type="http://schemas.openxmlformats.org/officeDocument/2006/relationships/tags" Target="../tags/tag3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1" Type="http://schemas.openxmlformats.org/officeDocument/2006/relationships/slideLayout" Target="../slideLayouts/slideLayout8.xml"/><Relationship Id="rId30" Type="http://schemas.openxmlformats.org/officeDocument/2006/relationships/tags" Target="../tags/tag81.xml"/><Relationship Id="rId3" Type="http://schemas.openxmlformats.org/officeDocument/2006/relationships/tags" Target="../tags/tag54.xml"/><Relationship Id="rId29" Type="http://schemas.openxmlformats.org/officeDocument/2006/relationships/tags" Target="../tags/tag80.xml"/><Relationship Id="rId28" Type="http://schemas.openxmlformats.org/officeDocument/2006/relationships/tags" Target="../tags/tag79.xml"/><Relationship Id="rId27" Type="http://schemas.openxmlformats.org/officeDocument/2006/relationships/tags" Target="../tags/tag78.xml"/><Relationship Id="rId26" Type="http://schemas.openxmlformats.org/officeDocument/2006/relationships/tags" Target="../tags/tag77.xml"/><Relationship Id="rId25" Type="http://schemas.openxmlformats.org/officeDocument/2006/relationships/tags" Target="../tags/tag76.xml"/><Relationship Id="rId24" Type="http://schemas.openxmlformats.org/officeDocument/2006/relationships/tags" Target="../tags/tag75.xml"/><Relationship Id="rId23" Type="http://schemas.openxmlformats.org/officeDocument/2006/relationships/tags" Target="../tags/tag74.xml"/><Relationship Id="rId22" Type="http://schemas.openxmlformats.org/officeDocument/2006/relationships/tags" Target="../tags/tag73.xml"/><Relationship Id="rId21" Type="http://schemas.openxmlformats.org/officeDocument/2006/relationships/tags" Target="../tags/tag72.xml"/><Relationship Id="rId20" Type="http://schemas.openxmlformats.org/officeDocument/2006/relationships/tags" Target="../tags/tag71.xml"/><Relationship Id="rId2" Type="http://schemas.openxmlformats.org/officeDocument/2006/relationships/tags" Target="../tags/tag53.xml"/><Relationship Id="rId19" Type="http://schemas.openxmlformats.org/officeDocument/2006/relationships/tags" Target="../tags/tag70.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tags" Target="../tags/tag88.xml"/><Relationship Id="rId6" Type="http://schemas.openxmlformats.org/officeDocument/2006/relationships/tags" Target="../tags/tag87.xml"/><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0" Type="http://schemas.openxmlformats.org/officeDocument/2006/relationships/slideLayout" Target="../slideLayouts/slideLayout8.xml"/><Relationship Id="rId2" Type="http://schemas.openxmlformats.org/officeDocument/2006/relationships/tags" Target="../tags/tag83.xml"/><Relationship Id="rId19" Type="http://schemas.openxmlformats.org/officeDocument/2006/relationships/tags" Target="../tags/tag100.xml"/><Relationship Id="rId18" Type="http://schemas.openxmlformats.org/officeDocument/2006/relationships/tags" Target="../tags/tag99.xml"/><Relationship Id="rId17" Type="http://schemas.openxmlformats.org/officeDocument/2006/relationships/tags" Target="../tags/tag98.xml"/><Relationship Id="rId16" Type="http://schemas.openxmlformats.org/officeDocument/2006/relationships/tags" Target="../tags/tag97.xml"/><Relationship Id="rId15" Type="http://schemas.openxmlformats.org/officeDocument/2006/relationships/tags" Target="../tags/tag96.xml"/><Relationship Id="rId14" Type="http://schemas.openxmlformats.org/officeDocument/2006/relationships/tags" Target="../tags/tag95.xml"/><Relationship Id="rId13" Type="http://schemas.openxmlformats.org/officeDocument/2006/relationships/tags" Target="../tags/tag94.xml"/><Relationship Id="rId12" Type="http://schemas.openxmlformats.org/officeDocument/2006/relationships/tags" Target="../tags/tag93.xml"/><Relationship Id="rId11" Type="http://schemas.openxmlformats.org/officeDocument/2006/relationships/tags" Target="../tags/tag92.xml"/><Relationship Id="rId10" Type="http://schemas.openxmlformats.org/officeDocument/2006/relationships/tags" Target="../tags/tag91.xml"/><Relationship Id="rId1" Type="http://schemas.openxmlformats.org/officeDocument/2006/relationships/tags" Target="../tags/tag82.xml"/></Relationships>
</file>

<file path=ppt/slides/_rels/slide17.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2" Type="http://schemas.openxmlformats.org/officeDocument/2006/relationships/notesSlide" Target="../notesSlides/notesSlide4.xml"/><Relationship Id="rId11" Type="http://schemas.openxmlformats.org/officeDocument/2006/relationships/slideLayout" Target="../slideLayouts/slideLayout8.xml"/><Relationship Id="rId10" Type="http://schemas.openxmlformats.org/officeDocument/2006/relationships/tags" Target="../tags/tag110.xml"/><Relationship Id="rId1" Type="http://schemas.openxmlformats.org/officeDocument/2006/relationships/tags" Target="../tags/tag101.xml"/></Relationships>
</file>

<file path=ppt/slides/_rels/slide18.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3" Type="http://schemas.openxmlformats.org/officeDocument/2006/relationships/slideLayout" Target="../slideLayouts/slideLayout8.xml"/><Relationship Id="rId52" Type="http://schemas.openxmlformats.org/officeDocument/2006/relationships/tags" Target="../tags/tag162.xml"/><Relationship Id="rId51" Type="http://schemas.openxmlformats.org/officeDocument/2006/relationships/tags" Target="../tags/tag161.xml"/><Relationship Id="rId50" Type="http://schemas.openxmlformats.org/officeDocument/2006/relationships/tags" Target="../tags/tag160.xml"/><Relationship Id="rId5" Type="http://schemas.openxmlformats.org/officeDocument/2006/relationships/tags" Target="../tags/tag115.xml"/><Relationship Id="rId49" Type="http://schemas.openxmlformats.org/officeDocument/2006/relationships/tags" Target="../tags/tag159.xml"/><Relationship Id="rId48" Type="http://schemas.openxmlformats.org/officeDocument/2006/relationships/tags" Target="../tags/tag158.xml"/><Relationship Id="rId47" Type="http://schemas.openxmlformats.org/officeDocument/2006/relationships/tags" Target="../tags/tag157.xml"/><Relationship Id="rId46" Type="http://schemas.openxmlformats.org/officeDocument/2006/relationships/tags" Target="../tags/tag156.xml"/><Relationship Id="rId45" Type="http://schemas.openxmlformats.org/officeDocument/2006/relationships/tags" Target="../tags/tag155.xml"/><Relationship Id="rId44" Type="http://schemas.openxmlformats.org/officeDocument/2006/relationships/tags" Target="../tags/tag154.xml"/><Relationship Id="rId43" Type="http://schemas.openxmlformats.org/officeDocument/2006/relationships/tags" Target="../tags/tag153.xml"/><Relationship Id="rId42" Type="http://schemas.openxmlformats.org/officeDocument/2006/relationships/tags" Target="../tags/tag152.xml"/><Relationship Id="rId41" Type="http://schemas.openxmlformats.org/officeDocument/2006/relationships/tags" Target="../tags/tag151.xml"/><Relationship Id="rId40" Type="http://schemas.openxmlformats.org/officeDocument/2006/relationships/tags" Target="../tags/tag150.xml"/><Relationship Id="rId4" Type="http://schemas.openxmlformats.org/officeDocument/2006/relationships/tags" Target="../tags/tag114.xml"/><Relationship Id="rId39" Type="http://schemas.openxmlformats.org/officeDocument/2006/relationships/tags" Target="../tags/tag149.xml"/><Relationship Id="rId38" Type="http://schemas.openxmlformats.org/officeDocument/2006/relationships/tags" Target="../tags/tag148.xml"/><Relationship Id="rId37" Type="http://schemas.openxmlformats.org/officeDocument/2006/relationships/tags" Target="../tags/tag147.xml"/><Relationship Id="rId36" Type="http://schemas.openxmlformats.org/officeDocument/2006/relationships/tags" Target="../tags/tag146.xml"/><Relationship Id="rId35" Type="http://schemas.openxmlformats.org/officeDocument/2006/relationships/tags" Target="../tags/tag145.xml"/><Relationship Id="rId34" Type="http://schemas.openxmlformats.org/officeDocument/2006/relationships/tags" Target="../tags/tag144.xml"/><Relationship Id="rId33" Type="http://schemas.openxmlformats.org/officeDocument/2006/relationships/tags" Target="../tags/tag143.xml"/><Relationship Id="rId32" Type="http://schemas.openxmlformats.org/officeDocument/2006/relationships/tags" Target="../tags/tag142.xml"/><Relationship Id="rId31" Type="http://schemas.openxmlformats.org/officeDocument/2006/relationships/tags" Target="../tags/tag141.xml"/><Relationship Id="rId30" Type="http://schemas.openxmlformats.org/officeDocument/2006/relationships/tags" Target="../tags/tag140.xml"/><Relationship Id="rId3" Type="http://schemas.openxmlformats.org/officeDocument/2006/relationships/tags" Target="../tags/tag113.xml"/><Relationship Id="rId29" Type="http://schemas.openxmlformats.org/officeDocument/2006/relationships/tags" Target="../tags/tag139.xml"/><Relationship Id="rId28" Type="http://schemas.openxmlformats.org/officeDocument/2006/relationships/tags" Target="../tags/tag138.xml"/><Relationship Id="rId27" Type="http://schemas.openxmlformats.org/officeDocument/2006/relationships/tags" Target="../tags/tag137.xml"/><Relationship Id="rId26" Type="http://schemas.openxmlformats.org/officeDocument/2006/relationships/tags" Target="../tags/tag136.xml"/><Relationship Id="rId25" Type="http://schemas.openxmlformats.org/officeDocument/2006/relationships/tags" Target="../tags/tag135.xml"/><Relationship Id="rId24" Type="http://schemas.openxmlformats.org/officeDocument/2006/relationships/tags" Target="../tags/tag134.xml"/><Relationship Id="rId23" Type="http://schemas.openxmlformats.org/officeDocument/2006/relationships/tags" Target="../tags/tag133.xml"/><Relationship Id="rId22" Type="http://schemas.openxmlformats.org/officeDocument/2006/relationships/tags" Target="../tags/tag132.xml"/><Relationship Id="rId21" Type="http://schemas.openxmlformats.org/officeDocument/2006/relationships/tags" Target="../tags/tag131.xml"/><Relationship Id="rId20" Type="http://schemas.openxmlformats.org/officeDocument/2006/relationships/tags" Target="../tags/tag130.xml"/><Relationship Id="rId2" Type="http://schemas.openxmlformats.org/officeDocument/2006/relationships/tags" Target="../tags/tag112.xml"/><Relationship Id="rId19" Type="http://schemas.openxmlformats.org/officeDocument/2006/relationships/tags" Target="../tags/tag129.xml"/><Relationship Id="rId18" Type="http://schemas.openxmlformats.org/officeDocument/2006/relationships/tags" Target="../tags/tag128.xml"/><Relationship Id="rId17" Type="http://schemas.openxmlformats.org/officeDocument/2006/relationships/tags" Target="../tags/tag127.xml"/><Relationship Id="rId16" Type="http://schemas.openxmlformats.org/officeDocument/2006/relationships/tags" Target="../tags/tag126.xml"/><Relationship Id="rId15" Type="http://schemas.openxmlformats.org/officeDocument/2006/relationships/tags" Target="../tags/tag125.xml"/><Relationship Id="rId14" Type="http://schemas.openxmlformats.org/officeDocument/2006/relationships/tags" Target="../tags/tag124.xml"/><Relationship Id="rId13" Type="http://schemas.openxmlformats.org/officeDocument/2006/relationships/tags" Target="../tags/tag123.xml"/><Relationship Id="rId12" Type="http://schemas.openxmlformats.org/officeDocument/2006/relationships/tags" Target="../tags/tag122.xml"/><Relationship Id="rId11" Type="http://schemas.openxmlformats.org/officeDocument/2006/relationships/tags" Target="../tags/tag121.xml"/><Relationship Id="rId10" Type="http://schemas.openxmlformats.org/officeDocument/2006/relationships/tags" Target="../tags/tag120.xml"/><Relationship Id="rId1" Type="http://schemas.openxmlformats.org/officeDocument/2006/relationships/tags" Target="../tags/tag111.xml"/></Relationships>
</file>

<file path=ppt/slides/_rels/slide19.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6" Type="http://schemas.openxmlformats.org/officeDocument/2006/relationships/slideLayout" Target="../slideLayouts/slideLayout8.xml"/><Relationship Id="rId45" Type="http://schemas.openxmlformats.org/officeDocument/2006/relationships/tags" Target="../tags/tag207.xml"/><Relationship Id="rId44" Type="http://schemas.openxmlformats.org/officeDocument/2006/relationships/tags" Target="../tags/tag206.xml"/><Relationship Id="rId43" Type="http://schemas.openxmlformats.org/officeDocument/2006/relationships/tags" Target="../tags/tag205.xml"/><Relationship Id="rId42" Type="http://schemas.openxmlformats.org/officeDocument/2006/relationships/tags" Target="../tags/tag204.xml"/><Relationship Id="rId41" Type="http://schemas.openxmlformats.org/officeDocument/2006/relationships/tags" Target="../tags/tag203.xml"/><Relationship Id="rId40" Type="http://schemas.openxmlformats.org/officeDocument/2006/relationships/tags" Target="../tags/tag202.xml"/><Relationship Id="rId4" Type="http://schemas.openxmlformats.org/officeDocument/2006/relationships/tags" Target="../tags/tag166.xml"/><Relationship Id="rId39" Type="http://schemas.openxmlformats.org/officeDocument/2006/relationships/tags" Target="../tags/tag201.xml"/><Relationship Id="rId38" Type="http://schemas.openxmlformats.org/officeDocument/2006/relationships/tags" Target="../tags/tag200.xml"/><Relationship Id="rId37" Type="http://schemas.openxmlformats.org/officeDocument/2006/relationships/tags" Target="../tags/tag199.xml"/><Relationship Id="rId36" Type="http://schemas.openxmlformats.org/officeDocument/2006/relationships/tags" Target="../tags/tag198.xml"/><Relationship Id="rId35" Type="http://schemas.openxmlformats.org/officeDocument/2006/relationships/tags" Target="../tags/tag197.xml"/><Relationship Id="rId34" Type="http://schemas.openxmlformats.org/officeDocument/2006/relationships/tags" Target="../tags/tag196.xml"/><Relationship Id="rId33" Type="http://schemas.openxmlformats.org/officeDocument/2006/relationships/tags" Target="../tags/tag195.xml"/><Relationship Id="rId32" Type="http://schemas.openxmlformats.org/officeDocument/2006/relationships/tags" Target="../tags/tag194.xml"/><Relationship Id="rId31" Type="http://schemas.openxmlformats.org/officeDocument/2006/relationships/tags" Target="../tags/tag193.xml"/><Relationship Id="rId30" Type="http://schemas.openxmlformats.org/officeDocument/2006/relationships/tags" Target="../tags/tag192.xml"/><Relationship Id="rId3" Type="http://schemas.openxmlformats.org/officeDocument/2006/relationships/tags" Target="../tags/tag165.xml"/><Relationship Id="rId29" Type="http://schemas.openxmlformats.org/officeDocument/2006/relationships/tags" Target="../tags/tag191.xml"/><Relationship Id="rId28" Type="http://schemas.openxmlformats.org/officeDocument/2006/relationships/tags" Target="../tags/tag190.xml"/><Relationship Id="rId27" Type="http://schemas.openxmlformats.org/officeDocument/2006/relationships/tags" Target="../tags/tag189.xml"/><Relationship Id="rId26" Type="http://schemas.openxmlformats.org/officeDocument/2006/relationships/tags" Target="../tags/tag188.xml"/><Relationship Id="rId25" Type="http://schemas.openxmlformats.org/officeDocument/2006/relationships/tags" Target="../tags/tag187.xml"/><Relationship Id="rId24" Type="http://schemas.openxmlformats.org/officeDocument/2006/relationships/tags" Target="../tags/tag186.xml"/><Relationship Id="rId23" Type="http://schemas.openxmlformats.org/officeDocument/2006/relationships/tags" Target="../tags/tag185.xml"/><Relationship Id="rId22" Type="http://schemas.openxmlformats.org/officeDocument/2006/relationships/tags" Target="../tags/tag184.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4.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9" Type="http://schemas.openxmlformats.org/officeDocument/2006/relationships/tags" Target="../tags/tag216.xml"/><Relationship Id="rId8" Type="http://schemas.openxmlformats.org/officeDocument/2006/relationships/tags" Target="../tags/tag215.xml"/><Relationship Id="rId7" Type="http://schemas.openxmlformats.org/officeDocument/2006/relationships/tags" Target="../tags/tag214.xml"/><Relationship Id="rId6" Type="http://schemas.openxmlformats.org/officeDocument/2006/relationships/tags" Target="../tags/tag213.xml"/><Relationship Id="rId5" Type="http://schemas.openxmlformats.org/officeDocument/2006/relationships/tags" Target="../tags/tag212.xml"/><Relationship Id="rId4" Type="http://schemas.openxmlformats.org/officeDocument/2006/relationships/tags" Target="../tags/tag211.xml"/><Relationship Id="rId3" Type="http://schemas.openxmlformats.org/officeDocument/2006/relationships/tags" Target="../tags/tag210.xml"/><Relationship Id="rId20" Type="http://schemas.openxmlformats.org/officeDocument/2006/relationships/slideLayout" Target="../slideLayouts/slideLayout8.xml"/><Relationship Id="rId2" Type="http://schemas.openxmlformats.org/officeDocument/2006/relationships/tags" Target="../tags/tag209.xml"/><Relationship Id="rId19" Type="http://schemas.openxmlformats.org/officeDocument/2006/relationships/tags" Target="../tags/tag226.xml"/><Relationship Id="rId18" Type="http://schemas.openxmlformats.org/officeDocument/2006/relationships/tags" Target="../tags/tag225.xml"/><Relationship Id="rId17" Type="http://schemas.openxmlformats.org/officeDocument/2006/relationships/tags" Target="../tags/tag224.xml"/><Relationship Id="rId16" Type="http://schemas.openxmlformats.org/officeDocument/2006/relationships/tags" Target="../tags/tag223.xml"/><Relationship Id="rId15" Type="http://schemas.openxmlformats.org/officeDocument/2006/relationships/tags" Target="../tags/tag222.xml"/><Relationship Id="rId14" Type="http://schemas.openxmlformats.org/officeDocument/2006/relationships/tags" Target="../tags/tag221.xml"/><Relationship Id="rId13" Type="http://schemas.openxmlformats.org/officeDocument/2006/relationships/tags" Target="../tags/tag220.xml"/><Relationship Id="rId12" Type="http://schemas.openxmlformats.org/officeDocument/2006/relationships/tags" Target="../tags/tag219.xml"/><Relationship Id="rId11" Type="http://schemas.openxmlformats.org/officeDocument/2006/relationships/tags" Target="../tags/tag218.xml"/><Relationship Id="rId10" Type="http://schemas.openxmlformats.org/officeDocument/2006/relationships/tags" Target="../tags/tag217.xml"/><Relationship Id="rId1" Type="http://schemas.openxmlformats.org/officeDocument/2006/relationships/tags" Target="../tags/tag208.xml"/></Relationships>
</file>

<file path=ppt/slides/_rels/slide21.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tags" Target="../tags/tag233.xml"/><Relationship Id="rId6" Type="http://schemas.openxmlformats.org/officeDocument/2006/relationships/tags" Target="../tags/tag232.xml"/><Relationship Id="rId5" Type="http://schemas.openxmlformats.org/officeDocument/2006/relationships/tags" Target="../tags/tag231.xml"/><Relationship Id="rId4" Type="http://schemas.openxmlformats.org/officeDocument/2006/relationships/tags" Target="../tags/tag230.xml"/><Relationship Id="rId3" Type="http://schemas.openxmlformats.org/officeDocument/2006/relationships/tags" Target="../tags/tag229.xml"/><Relationship Id="rId27" Type="http://schemas.openxmlformats.org/officeDocument/2006/relationships/slideLayout" Target="../slideLayouts/slideLayout8.xml"/><Relationship Id="rId26" Type="http://schemas.openxmlformats.org/officeDocument/2006/relationships/tags" Target="../tags/tag252.xml"/><Relationship Id="rId25" Type="http://schemas.openxmlformats.org/officeDocument/2006/relationships/tags" Target="../tags/tag251.xml"/><Relationship Id="rId24" Type="http://schemas.openxmlformats.org/officeDocument/2006/relationships/tags" Target="../tags/tag250.xml"/><Relationship Id="rId23" Type="http://schemas.openxmlformats.org/officeDocument/2006/relationships/tags" Target="../tags/tag249.xml"/><Relationship Id="rId22" Type="http://schemas.openxmlformats.org/officeDocument/2006/relationships/tags" Target="../tags/tag248.xml"/><Relationship Id="rId21" Type="http://schemas.openxmlformats.org/officeDocument/2006/relationships/tags" Target="../tags/tag247.xml"/><Relationship Id="rId20" Type="http://schemas.openxmlformats.org/officeDocument/2006/relationships/tags" Target="../tags/tag246.xml"/><Relationship Id="rId2" Type="http://schemas.openxmlformats.org/officeDocument/2006/relationships/tags" Target="../tags/tag228.xml"/><Relationship Id="rId19" Type="http://schemas.openxmlformats.org/officeDocument/2006/relationships/tags" Target="../tags/tag245.xml"/><Relationship Id="rId18" Type="http://schemas.openxmlformats.org/officeDocument/2006/relationships/tags" Target="../tags/tag244.xml"/><Relationship Id="rId17" Type="http://schemas.openxmlformats.org/officeDocument/2006/relationships/tags" Target="../tags/tag243.xml"/><Relationship Id="rId16" Type="http://schemas.openxmlformats.org/officeDocument/2006/relationships/tags" Target="../tags/tag242.xml"/><Relationship Id="rId15" Type="http://schemas.openxmlformats.org/officeDocument/2006/relationships/tags" Target="../tags/tag241.xml"/><Relationship Id="rId14" Type="http://schemas.openxmlformats.org/officeDocument/2006/relationships/tags" Target="../tags/tag240.xml"/><Relationship Id="rId13" Type="http://schemas.openxmlformats.org/officeDocument/2006/relationships/tags" Target="../tags/tag239.xml"/><Relationship Id="rId12" Type="http://schemas.openxmlformats.org/officeDocument/2006/relationships/tags" Target="../tags/tag238.xml"/><Relationship Id="rId11" Type="http://schemas.openxmlformats.org/officeDocument/2006/relationships/tags" Target="../tags/tag237.xml"/><Relationship Id="rId10" Type="http://schemas.openxmlformats.org/officeDocument/2006/relationships/tags" Target="../tags/tag236.xml"/><Relationship Id="rId1" Type="http://schemas.openxmlformats.org/officeDocument/2006/relationships/tags" Target="../tags/tag22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2.emf"/></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6.png"/><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image" Target="../media/image13.e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emf"/><Relationship Id="rId1" Type="http://schemas.openxmlformats.org/officeDocument/2006/relationships/image" Target="../media/image17.emf"/></Relationships>
</file>

<file path=ppt/slides/_rels/slide27.xml.rels><?xml version="1.0" encoding="UTF-8" standalone="yes"?>
<Relationships xmlns="http://schemas.openxmlformats.org/package/2006/relationships"><Relationship Id="rId9" Type="http://schemas.openxmlformats.org/officeDocument/2006/relationships/tags" Target="../tags/tag261.xml"/><Relationship Id="rId8" Type="http://schemas.openxmlformats.org/officeDocument/2006/relationships/tags" Target="../tags/tag260.xml"/><Relationship Id="rId7" Type="http://schemas.openxmlformats.org/officeDocument/2006/relationships/tags" Target="../tags/tag259.xml"/><Relationship Id="rId6" Type="http://schemas.openxmlformats.org/officeDocument/2006/relationships/tags" Target="../tags/tag258.xml"/><Relationship Id="rId5" Type="http://schemas.openxmlformats.org/officeDocument/2006/relationships/tags" Target="../tags/tag257.xml"/><Relationship Id="rId4" Type="http://schemas.openxmlformats.org/officeDocument/2006/relationships/tags" Target="../tags/tag256.xml"/><Relationship Id="rId33" Type="http://schemas.openxmlformats.org/officeDocument/2006/relationships/slideLayout" Target="../slideLayouts/slideLayout8.xml"/><Relationship Id="rId32" Type="http://schemas.openxmlformats.org/officeDocument/2006/relationships/tags" Target="../tags/tag284.xml"/><Relationship Id="rId31" Type="http://schemas.openxmlformats.org/officeDocument/2006/relationships/tags" Target="../tags/tag283.xml"/><Relationship Id="rId30" Type="http://schemas.openxmlformats.org/officeDocument/2006/relationships/tags" Target="../tags/tag282.xml"/><Relationship Id="rId3" Type="http://schemas.openxmlformats.org/officeDocument/2006/relationships/tags" Target="../tags/tag255.xml"/><Relationship Id="rId29" Type="http://schemas.openxmlformats.org/officeDocument/2006/relationships/tags" Target="../tags/tag281.xml"/><Relationship Id="rId28" Type="http://schemas.openxmlformats.org/officeDocument/2006/relationships/tags" Target="../tags/tag280.xml"/><Relationship Id="rId27" Type="http://schemas.openxmlformats.org/officeDocument/2006/relationships/tags" Target="../tags/tag279.xml"/><Relationship Id="rId26" Type="http://schemas.openxmlformats.org/officeDocument/2006/relationships/tags" Target="../tags/tag278.xml"/><Relationship Id="rId25" Type="http://schemas.openxmlformats.org/officeDocument/2006/relationships/tags" Target="../tags/tag277.xml"/><Relationship Id="rId24" Type="http://schemas.openxmlformats.org/officeDocument/2006/relationships/tags" Target="../tags/tag276.xml"/><Relationship Id="rId23" Type="http://schemas.openxmlformats.org/officeDocument/2006/relationships/tags" Target="../tags/tag275.xml"/><Relationship Id="rId22" Type="http://schemas.openxmlformats.org/officeDocument/2006/relationships/tags" Target="../tags/tag274.xml"/><Relationship Id="rId21" Type="http://schemas.openxmlformats.org/officeDocument/2006/relationships/tags" Target="../tags/tag273.xml"/><Relationship Id="rId20" Type="http://schemas.openxmlformats.org/officeDocument/2006/relationships/tags" Target="../tags/tag272.xml"/><Relationship Id="rId2" Type="http://schemas.openxmlformats.org/officeDocument/2006/relationships/tags" Target="../tags/tag254.xml"/><Relationship Id="rId19" Type="http://schemas.openxmlformats.org/officeDocument/2006/relationships/tags" Target="../tags/tag271.xml"/><Relationship Id="rId18" Type="http://schemas.openxmlformats.org/officeDocument/2006/relationships/tags" Target="../tags/tag270.xml"/><Relationship Id="rId17" Type="http://schemas.openxmlformats.org/officeDocument/2006/relationships/tags" Target="../tags/tag269.xml"/><Relationship Id="rId16" Type="http://schemas.openxmlformats.org/officeDocument/2006/relationships/tags" Target="../tags/tag268.xml"/><Relationship Id="rId15" Type="http://schemas.openxmlformats.org/officeDocument/2006/relationships/tags" Target="../tags/tag267.xml"/><Relationship Id="rId14" Type="http://schemas.openxmlformats.org/officeDocument/2006/relationships/tags" Target="../tags/tag266.xml"/><Relationship Id="rId13" Type="http://schemas.openxmlformats.org/officeDocument/2006/relationships/tags" Target="../tags/tag265.xml"/><Relationship Id="rId12" Type="http://schemas.openxmlformats.org/officeDocument/2006/relationships/tags" Target="../tags/tag264.xml"/><Relationship Id="rId11" Type="http://schemas.openxmlformats.org/officeDocument/2006/relationships/tags" Target="../tags/tag263.xml"/><Relationship Id="rId10" Type="http://schemas.openxmlformats.org/officeDocument/2006/relationships/tags" Target="../tags/tag262.xml"/><Relationship Id="rId1" Type="http://schemas.openxmlformats.org/officeDocument/2006/relationships/tags" Target="../tags/tag25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tags" Target="../tags/tag285.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8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0.png"/><Relationship Id="rId1" Type="http://schemas.openxmlformats.org/officeDocument/2006/relationships/tags" Target="../tags/tag28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88.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1.png"/><Relationship Id="rId1" Type="http://schemas.openxmlformats.org/officeDocument/2006/relationships/tags" Target="../tags/tag289.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2.png"/><Relationship Id="rId1" Type="http://schemas.openxmlformats.org/officeDocument/2006/relationships/tags" Target="../tags/tag29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3.png"/><Relationship Id="rId1" Type="http://schemas.openxmlformats.org/officeDocument/2006/relationships/tags" Target="../tags/tag29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92.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tags" Target="../tags/tag29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tags" Target="../tags/tag29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29.png"/><Relationship Id="rId1" Type="http://schemas.openxmlformats.org/officeDocument/2006/relationships/tags" Target="../tags/tag29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0.png"/><Relationship Id="rId1" Type="http://schemas.openxmlformats.org/officeDocument/2006/relationships/tags" Target="../tags/tag29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9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298.xml"/></Relationships>
</file>

<file path=ppt/slides/_rels/slide43.xml.rels><?xml version="1.0" encoding="UTF-8" standalone="yes"?>
<Relationships xmlns="http://schemas.openxmlformats.org/package/2006/relationships"><Relationship Id="rId9" Type="http://schemas.openxmlformats.org/officeDocument/2006/relationships/tags" Target="../tags/tag307.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2" Type="http://schemas.openxmlformats.org/officeDocument/2006/relationships/slideLayout" Target="../slideLayouts/slideLayout8.xml"/><Relationship Id="rId31" Type="http://schemas.openxmlformats.org/officeDocument/2006/relationships/tags" Target="../tags/tag329.xml"/><Relationship Id="rId30" Type="http://schemas.openxmlformats.org/officeDocument/2006/relationships/tags" Target="../tags/tag328.xml"/><Relationship Id="rId3" Type="http://schemas.openxmlformats.org/officeDocument/2006/relationships/tags" Target="../tags/tag301.xml"/><Relationship Id="rId29" Type="http://schemas.openxmlformats.org/officeDocument/2006/relationships/tags" Target="../tags/tag327.xml"/><Relationship Id="rId28" Type="http://schemas.openxmlformats.org/officeDocument/2006/relationships/tags" Target="../tags/tag326.xml"/><Relationship Id="rId27" Type="http://schemas.openxmlformats.org/officeDocument/2006/relationships/tags" Target="../tags/tag325.xml"/><Relationship Id="rId26" Type="http://schemas.openxmlformats.org/officeDocument/2006/relationships/tags" Target="../tags/tag324.xml"/><Relationship Id="rId25" Type="http://schemas.openxmlformats.org/officeDocument/2006/relationships/tags" Target="../tags/tag323.xml"/><Relationship Id="rId24" Type="http://schemas.openxmlformats.org/officeDocument/2006/relationships/tags" Target="../tags/tag322.xml"/><Relationship Id="rId23" Type="http://schemas.openxmlformats.org/officeDocument/2006/relationships/tags" Target="../tags/tag321.xml"/><Relationship Id="rId22" Type="http://schemas.openxmlformats.org/officeDocument/2006/relationships/tags" Target="../tags/tag320.xml"/><Relationship Id="rId21" Type="http://schemas.openxmlformats.org/officeDocument/2006/relationships/tags" Target="../tags/tag319.xml"/><Relationship Id="rId20" Type="http://schemas.openxmlformats.org/officeDocument/2006/relationships/tags" Target="../tags/tag318.xml"/><Relationship Id="rId2" Type="http://schemas.openxmlformats.org/officeDocument/2006/relationships/tags" Target="../tags/tag300.xml"/><Relationship Id="rId19" Type="http://schemas.openxmlformats.org/officeDocument/2006/relationships/tags" Target="../tags/tag317.xml"/><Relationship Id="rId18" Type="http://schemas.openxmlformats.org/officeDocument/2006/relationships/tags" Target="../tags/tag316.xml"/><Relationship Id="rId17" Type="http://schemas.openxmlformats.org/officeDocument/2006/relationships/tags" Target="../tags/tag315.xml"/><Relationship Id="rId16" Type="http://schemas.openxmlformats.org/officeDocument/2006/relationships/tags" Target="../tags/tag314.xml"/><Relationship Id="rId15" Type="http://schemas.openxmlformats.org/officeDocument/2006/relationships/tags" Target="../tags/tag313.xml"/><Relationship Id="rId14" Type="http://schemas.openxmlformats.org/officeDocument/2006/relationships/tags" Target="../tags/tag312.xml"/><Relationship Id="rId13" Type="http://schemas.openxmlformats.org/officeDocument/2006/relationships/tags" Target="../tags/tag311.xml"/><Relationship Id="rId12" Type="http://schemas.openxmlformats.org/officeDocument/2006/relationships/tags" Target="../tags/tag310.xml"/><Relationship Id="rId11" Type="http://schemas.openxmlformats.org/officeDocument/2006/relationships/tags" Target="../tags/tag309.xml"/><Relationship Id="rId10" Type="http://schemas.openxmlformats.org/officeDocument/2006/relationships/tags" Target="../tags/tag308.xml"/><Relationship Id="rId1" Type="http://schemas.openxmlformats.org/officeDocument/2006/relationships/tags" Target="../tags/tag29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30.xml"/></Relationships>
</file>

<file path=ppt/slides/_rels/slide45.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 Type="http://schemas.openxmlformats.org/officeDocument/2006/relationships/tags" Target="../tags/tag333.xml"/><Relationship Id="rId27" Type="http://schemas.openxmlformats.org/officeDocument/2006/relationships/slideLayout" Target="../slideLayouts/slideLayout8.xml"/><Relationship Id="rId26" Type="http://schemas.openxmlformats.org/officeDocument/2006/relationships/tags" Target="../tags/tag356.xml"/><Relationship Id="rId25" Type="http://schemas.openxmlformats.org/officeDocument/2006/relationships/tags" Target="../tags/tag355.xml"/><Relationship Id="rId24" Type="http://schemas.openxmlformats.org/officeDocument/2006/relationships/tags" Target="../tags/tag354.xml"/><Relationship Id="rId23" Type="http://schemas.openxmlformats.org/officeDocument/2006/relationships/tags" Target="../tags/tag353.xml"/><Relationship Id="rId22" Type="http://schemas.openxmlformats.org/officeDocument/2006/relationships/tags" Target="../tags/tag352.xml"/><Relationship Id="rId21" Type="http://schemas.openxmlformats.org/officeDocument/2006/relationships/tags" Target="../tags/tag351.xml"/><Relationship Id="rId20" Type="http://schemas.openxmlformats.org/officeDocument/2006/relationships/tags" Target="../tags/tag350.xml"/><Relationship Id="rId2" Type="http://schemas.openxmlformats.org/officeDocument/2006/relationships/tags" Target="../tags/tag332.xml"/><Relationship Id="rId19" Type="http://schemas.openxmlformats.org/officeDocument/2006/relationships/tags" Target="../tags/tag349.xml"/><Relationship Id="rId18" Type="http://schemas.openxmlformats.org/officeDocument/2006/relationships/tags" Target="../tags/tag348.xml"/><Relationship Id="rId17" Type="http://schemas.openxmlformats.org/officeDocument/2006/relationships/tags" Target="../tags/tag347.xml"/><Relationship Id="rId16" Type="http://schemas.openxmlformats.org/officeDocument/2006/relationships/tags" Target="../tags/tag346.xml"/><Relationship Id="rId15" Type="http://schemas.openxmlformats.org/officeDocument/2006/relationships/tags" Target="../tags/tag345.xml"/><Relationship Id="rId14" Type="http://schemas.openxmlformats.org/officeDocument/2006/relationships/tags" Target="../tags/tag344.xml"/><Relationship Id="rId13" Type="http://schemas.openxmlformats.org/officeDocument/2006/relationships/tags" Target="../tags/tag343.xml"/><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5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58.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59.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1.png"/><Relationship Id="rId1" Type="http://schemas.openxmlformats.org/officeDocument/2006/relationships/tags" Target="../tags/tag36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61.xml"/></Relationships>
</file>

<file path=ppt/slides/_rels/slide51.xml.rels><?xml version="1.0" encoding="UTF-8" standalone="yes"?>
<Relationships xmlns="http://schemas.openxmlformats.org/package/2006/relationships"><Relationship Id="rId9" Type="http://schemas.openxmlformats.org/officeDocument/2006/relationships/tags" Target="../tags/tag370.xml"/><Relationship Id="rId8" Type="http://schemas.openxmlformats.org/officeDocument/2006/relationships/tags" Target="../tags/tag369.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2" Type="http://schemas.openxmlformats.org/officeDocument/2006/relationships/slideLayout" Target="../slideLayouts/slideLayout8.xml"/><Relationship Id="rId31" Type="http://schemas.openxmlformats.org/officeDocument/2006/relationships/tags" Target="../tags/tag392.xml"/><Relationship Id="rId30" Type="http://schemas.openxmlformats.org/officeDocument/2006/relationships/tags" Target="../tags/tag391.xml"/><Relationship Id="rId3" Type="http://schemas.openxmlformats.org/officeDocument/2006/relationships/tags" Target="../tags/tag364.xml"/><Relationship Id="rId29" Type="http://schemas.openxmlformats.org/officeDocument/2006/relationships/tags" Target="../tags/tag390.xml"/><Relationship Id="rId28" Type="http://schemas.openxmlformats.org/officeDocument/2006/relationships/tags" Target="../tags/tag389.xml"/><Relationship Id="rId27" Type="http://schemas.openxmlformats.org/officeDocument/2006/relationships/tags" Target="../tags/tag388.xml"/><Relationship Id="rId26" Type="http://schemas.openxmlformats.org/officeDocument/2006/relationships/tags" Target="../tags/tag387.xml"/><Relationship Id="rId25" Type="http://schemas.openxmlformats.org/officeDocument/2006/relationships/tags" Target="../tags/tag386.xml"/><Relationship Id="rId24" Type="http://schemas.openxmlformats.org/officeDocument/2006/relationships/tags" Target="../tags/tag385.xml"/><Relationship Id="rId23" Type="http://schemas.openxmlformats.org/officeDocument/2006/relationships/tags" Target="../tags/tag384.xml"/><Relationship Id="rId22" Type="http://schemas.openxmlformats.org/officeDocument/2006/relationships/tags" Target="../tags/tag383.xml"/><Relationship Id="rId21" Type="http://schemas.openxmlformats.org/officeDocument/2006/relationships/tags" Target="../tags/tag382.xml"/><Relationship Id="rId20" Type="http://schemas.openxmlformats.org/officeDocument/2006/relationships/tags" Target="../tags/tag381.xml"/><Relationship Id="rId2" Type="http://schemas.openxmlformats.org/officeDocument/2006/relationships/tags" Target="../tags/tag363.xml"/><Relationship Id="rId19" Type="http://schemas.openxmlformats.org/officeDocument/2006/relationships/tags" Target="../tags/tag380.xml"/><Relationship Id="rId18" Type="http://schemas.openxmlformats.org/officeDocument/2006/relationships/tags" Target="../tags/tag379.xml"/><Relationship Id="rId17" Type="http://schemas.openxmlformats.org/officeDocument/2006/relationships/tags" Target="../tags/tag378.xml"/><Relationship Id="rId16" Type="http://schemas.openxmlformats.org/officeDocument/2006/relationships/tags" Target="../tags/tag377.xml"/><Relationship Id="rId15" Type="http://schemas.openxmlformats.org/officeDocument/2006/relationships/tags" Target="../tags/tag376.xml"/><Relationship Id="rId14" Type="http://schemas.openxmlformats.org/officeDocument/2006/relationships/tags" Target="../tags/tag375.xml"/><Relationship Id="rId13" Type="http://schemas.openxmlformats.org/officeDocument/2006/relationships/tags" Target="../tags/tag374.xml"/><Relationship Id="rId12" Type="http://schemas.openxmlformats.org/officeDocument/2006/relationships/tags" Target="../tags/tag373.xml"/><Relationship Id="rId11" Type="http://schemas.openxmlformats.org/officeDocument/2006/relationships/tags" Target="../tags/tag372.xml"/><Relationship Id="rId10" Type="http://schemas.openxmlformats.org/officeDocument/2006/relationships/tags" Target="../tags/tag371.xml"/><Relationship Id="rId1" Type="http://schemas.openxmlformats.org/officeDocument/2006/relationships/tags" Target="../tags/tag362.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2.png"/><Relationship Id="rId1" Type="http://schemas.openxmlformats.org/officeDocument/2006/relationships/tags" Target="../tags/tag393.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3.jpeg"/><Relationship Id="rId1" Type="http://schemas.openxmlformats.org/officeDocument/2006/relationships/tags" Target="../tags/tag394.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4.png"/><Relationship Id="rId1" Type="http://schemas.openxmlformats.org/officeDocument/2006/relationships/tags" Target="../tags/tag395.xml"/></Relationships>
</file>

<file path=ppt/slides/_rels/slide5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37.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tags" Target="../tags/tag39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397.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38.png"/></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image" Target="../media/image41.png"/></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4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9" Type="http://schemas.openxmlformats.org/officeDocument/2006/relationships/slideLayout" Target="../slideLayouts/slideLayout22.xml"/><Relationship Id="rId8" Type="http://schemas.openxmlformats.org/officeDocument/2006/relationships/image" Target="../media/image48.png"/><Relationship Id="rId7" Type="http://schemas.openxmlformats.org/officeDocument/2006/relationships/tags" Target="../tags/tag401.xml"/><Relationship Id="rId6" Type="http://schemas.openxmlformats.org/officeDocument/2006/relationships/image" Target="../media/image47.png"/><Relationship Id="rId5" Type="http://schemas.openxmlformats.org/officeDocument/2006/relationships/tags" Target="../tags/tag400.xml"/><Relationship Id="rId4" Type="http://schemas.openxmlformats.org/officeDocument/2006/relationships/image" Target="../media/image46.png"/><Relationship Id="rId3" Type="http://schemas.openxmlformats.org/officeDocument/2006/relationships/tags" Target="../tags/tag399.xml"/><Relationship Id="rId2" Type="http://schemas.openxmlformats.org/officeDocument/2006/relationships/image" Target="../media/image45.png"/><Relationship Id="rId10" Type="http://schemas.openxmlformats.org/officeDocument/2006/relationships/notesSlide" Target="../notesSlides/notesSlide6.xml"/><Relationship Id="rId1" Type="http://schemas.openxmlformats.org/officeDocument/2006/relationships/tags" Target="../tags/tag398.xml"/></Relationships>
</file>

<file path=ppt/slides/_rels/slide62.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4" Type="http://schemas.openxmlformats.org/officeDocument/2006/relationships/slideLayout" Target="../slideLayouts/slideLayout22.xml"/><Relationship Id="rId53" Type="http://schemas.openxmlformats.org/officeDocument/2006/relationships/tags" Target="../tags/tag454.xml"/><Relationship Id="rId52" Type="http://schemas.openxmlformats.org/officeDocument/2006/relationships/tags" Target="../tags/tag453.xml"/><Relationship Id="rId51" Type="http://schemas.openxmlformats.org/officeDocument/2006/relationships/tags" Target="../tags/tag452.xml"/><Relationship Id="rId50" Type="http://schemas.openxmlformats.org/officeDocument/2006/relationships/tags" Target="../tags/tag451.xml"/><Relationship Id="rId5" Type="http://schemas.openxmlformats.org/officeDocument/2006/relationships/tags" Target="../tags/tag406.xml"/><Relationship Id="rId49" Type="http://schemas.openxmlformats.org/officeDocument/2006/relationships/tags" Target="../tags/tag450.xml"/><Relationship Id="rId48" Type="http://schemas.openxmlformats.org/officeDocument/2006/relationships/tags" Target="../tags/tag449.xml"/><Relationship Id="rId47" Type="http://schemas.openxmlformats.org/officeDocument/2006/relationships/tags" Target="../tags/tag448.xml"/><Relationship Id="rId46" Type="http://schemas.openxmlformats.org/officeDocument/2006/relationships/tags" Target="../tags/tag447.xml"/><Relationship Id="rId45" Type="http://schemas.openxmlformats.org/officeDocument/2006/relationships/tags" Target="../tags/tag446.xml"/><Relationship Id="rId44" Type="http://schemas.openxmlformats.org/officeDocument/2006/relationships/tags" Target="../tags/tag445.xml"/><Relationship Id="rId43" Type="http://schemas.openxmlformats.org/officeDocument/2006/relationships/tags" Target="../tags/tag444.xml"/><Relationship Id="rId42" Type="http://schemas.openxmlformats.org/officeDocument/2006/relationships/tags" Target="../tags/tag443.xml"/><Relationship Id="rId41" Type="http://schemas.openxmlformats.org/officeDocument/2006/relationships/tags" Target="../tags/tag442.xml"/><Relationship Id="rId40" Type="http://schemas.openxmlformats.org/officeDocument/2006/relationships/tags" Target="../tags/tag441.xml"/><Relationship Id="rId4" Type="http://schemas.openxmlformats.org/officeDocument/2006/relationships/tags" Target="../tags/tag405.xml"/><Relationship Id="rId39" Type="http://schemas.openxmlformats.org/officeDocument/2006/relationships/tags" Target="../tags/tag440.xml"/><Relationship Id="rId38" Type="http://schemas.openxmlformats.org/officeDocument/2006/relationships/tags" Target="../tags/tag439.xml"/><Relationship Id="rId37" Type="http://schemas.openxmlformats.org/officeDocument/2006/relationships/tags" Target="../tags/tag438.xml"/><Relationship Id="rId36" Type="http://schemas.openxmlformats.org/officeDocument/2006/relationships/tags" Target="../tags/tag437.xml"/><Relationship Id="rId35" Type="http://schemas.openxmlformats.org/officeDocument/2006/relationships/tags" Target="../tags/tag436.xml"/><Relationship Id="rId34" Type="http://schemas.openxmlformats.org/officeDocument/2006/relationships/tags" Target="../tags/tag435.xml"/><Relationship Id="rId33" Type="http://schemas.openxmlformats.org/officeDocument/2006/relationships/tags" Target="../tags/tag434.xml"/><Relationship Id="rId32" Type="http://schemas.openxmlformats.org/officeDocument/2006/relationships/tags" Target="../tags/tag433.xml"/><Relationship Id="rId31" Type="http://schemas.openxmlformats.org/officeDocument/2006/relationships/tags" Target="../tags/tag432.xml"/><Relationship Id="rId30" Type="http://schemas.openxmlformats.org/officeDocument/2006/relationships/tags" Target="../tags/tag431.xml"/><Relationship Id="rId3" Type="http://schemas.openxmlformats.org/officeDocument/2006/relationships/tags" Target="../tags/tag404.xml"/><Relationship Id="rId29" Type="http://schemas.openxmlformats.org/officeDocument/2006/relationships/tags" Target="../tags/tag430.xml"/><Relationship Id="rId28" Type="http://schemas.openxmlformats.org/officeDocument/2006/relationships/tags" Target="../tags/tag429.xml"/><Relationship Id="rId27" Type="http://schemas.openxmlformats.org/officeDocument/2006/relationships/tags" Target="../tags/tag428.xml"/><Relationship Id="rId26" Type="http://schemas.openxmlformats.org/officeDocument/2006/relationships/tags" Target="../tags/tag427.xml"/><Relationship Id="rId25" Type="http://schemas.openxmlformats.org/officeDocument/2006/relationships/tags" Target="../tags/tag426.xml"/><Relationship Id="rId24" Type="http://schemas.openxmlformats.org/officeDocument/2006/relationships/tags" Target="../tags/tag425.xml"/><Relationship Id="rId23" Type="http://schemas.openxmlformats.org/officeDocument/2006/relationships/tags" Target="../tags/tag424.xml"/><Relationship Id="rId22" Type="http://schemas.openxmlformats.org/officeDocument/2006/relationships/tags" Target="../tags/tag423.xml"/><Relationship Id="rId21" Type="http://schemas.openxmlformats.org/officeDocument/2006/relationships/tags" Target="../tags/tag422.xml"/><Relationship Id="rId20" Type="http://schemas.openxmlformats.org/officeDocument/2006/relationships/tags" Target="../tags/tag421.xml"/><Relationship Id="rId2" Type="http://schemas.openxmlformats.org/officeDocument/2006/relationships/tags" Target="../tags/tag403.xml"/><Relationship Id="rId19" Type="http://schemas.openxmlformats.org/officeDocument/2006/relationships/tags" Target="../tags/tag420.xml"/><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tags" Target="../tags/tag40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2.png"/><Relationship Id="rId1" Type="http://schemas.openxmlformats.org/officeDocument/2006/relationships/tags" Target="../tags/tag455.xml"/></Relationships>
</file>

<file path=ppt/slides/_rels/slide66.xml.rels><?xml version="1.0" encoding="UTF-8" standalone="yes"?>
<Relationships xmlns="http://schemas.openxmlformats.org/package/2006/relationships"><Relationship Id="rId9" Type="http://schemas.openxmlformats.org/officeDocument/2006/relationships/tags" Target="../tags/tag464.xml"/><Relationship Id="rId8" Type="http://schemas.openxmlformats.org/officeDocument/2006/relationships/tags" Target="../tags/tag463.xml"/><Relationship Id="rId7" Type="http://schemas.openxmlformats.org/officeDocument/2006/relationships/tags" Target="../tags/tag462.xml"/><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9" Type="http://schemas.openxmlformats.org/officeDocument/2006/relationships/slideLayout" Target="../slideLayouts/slideLayout8.xml"/><Relationship Id="rId18" Type="http://schemas.openxmlformats.org/officeDocument/2006/relationships/tags" Target="../tags/tag473.xml"/><Relationship Id="rId17" Type="http://schemas.openxmlformats.org/officeDocument/2006/relationships/tags" Target="../tags/tag472.xml"/><Relationship Id="rId16" Type="http://schemas.openxmlformats.org/officeDocument/2006/relationships/tags" Target="../tags/tag471.xml"/><Relationship Id="rId15" Type="http://schemas.openxmlformats.org/officeDocument/2006/relationships/tags" Target="../tags/tag470.xml"/><Relationship Id="rId14" Type="http://schemas.openxmlformats.org/officeDocument/2006/relationships/tags" Target="../tags/tag469.xml"/><Relationship Id="rId13" Type="http://schemas.openxmlformats.org/officeDocument/2006/relationships/tags" Target="../tags/tag468.xml"/><Relationship Id="rId12" Type="http://schemas.openxmlformats.org/officeDocument/2006/relationships/tags" Target="../tags/tag467.xml"/><Relationship Id="rId11" Type="http://schemas.openxmlformats.org/officeDocument/2006/relationships/tags" Target="../tags/tag466.xml"/><Relationship Id="rId10" Type="http://schemas.openxmlformats.org/officeDocument/2006/relationships/tags" Target="../tags/tag465.xml"/><Relationship Id="rId1" Type="http://schemas.openxmlformats.org/officeDocument/2006/relationships/tags" Target="../tags/tag456.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50.png"/><Relationship Id="rId1" Type="http://schemas.openxmlformats.org/officeDocument/2006/relationships/image" Target="../media/image49.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51.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74.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4.xml"/><Relationship Id="rId3" Type="http://schemas.openxmlformats.org/officeDocument/2006/relationships/tags" Target="../tags/tag2.xml"/><Relationship Id="rId2" Type="http://schemas.openxmlformats.org/officeDocument/2006/relationships/image" Target="../media/image9.png"/><Relationship Id="rId1" Type="http://schemas.openxmlformats.org/officeDocument/2006/relationships/tags" Target="../tags/tag1.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75.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76.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77.xml"/></Relationships>
</file>

<file path=ppt/slides/_rels/slide7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2.png"/><Relationship Id="rId1" Type="http://schemas.openxmlformats.org/officeDocument/2006/relationships/tags" Target="../tags/tag478.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79.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3.png"/><Relationship Id="rId1" Type="http://schemas.openxmlformats.org/officeDocument/2006/relationships/tags" Target="../tags/tag480.xml"/></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4.png"/><Relationship Id="rId1" Type="http://schemas.openxmlformats.org/officeDocument/2006/relationships/tags" Target="../tags/tag481.xml"/></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4.png"/><Relationship Id="rId1" Type="http://schemas.openxmlformats.org/officeDocument/2006/relationships/tags" Target="../tags/tag482.xml"/></Relationships>
</file>

<file path=ppt/slides/_rels/slide78.xml.rels><?xml version="1.0" encoding="UTF-8" standalone="yes"?>
<Relationships xmlns="http://schemas.openxmlformats.org/package/2006/relationships"><Relationship Id="rId9" Type="http://schemas.openxmlformats.org/officeDocument/2006/relationships/tags" Target="../tags/tag491.xml"/><Relationship Id="rId8" Type="http://schemas.openxmlformats.org/officeDocument/2006/relationships/tags" Target="../tags/tag490.xml"/><Relationship Id="rId7" Type="http://schemas.openxmlformats.org/officeDocument/2006/relationships/tags" Target="../tags/tag489.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 Id="rId3" Type="http://schemas.openxmlformats.org/officeDocument/2006/relationships/tags" Target="../tags/tag485.xml"/><Relationship Id="rId2" Type="http://schemas.openxmlformats.org/officeDocument/2006/relationships/tags" Target="../tags/tag484.xml"/><Relationship Id="rId12" Type="http://schemas.openxmlformats.org/officeDocument/2006/relationships/slideLayout" Target="../slideLayouts/slideLayout8.xml"/><Relationship Id="rId11" Type="http://schemas.openxmlformats.org/officeDocument/2006/relationships/tags" Target="../tags/tag493.xml"/><Relationship Id="rId10" Type="http://schemas.openxmlformats.org/officeDocument/2006/relationships/tags" Target="../tags/tag492.xml"/><Relationship Id="rId1" Type="http://schemas.openxmlformats.org/officeDocument/2006/relationships/tags" Target="../tags/tag483.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5.png"/><Relationship Id="rId1" Type="http://schemas.openxmlformats.org/officeDocument/2006/relationships/tags" Target="../tags/tag49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6.png"/><Relationship Id="rId1" Type="http://schemas.openxmlformats.org/officeDocument/2006/relationships/tags" Target="../tags/tag495.xml"/></Relationships>
</file>

<file path=ppt/slides/_rels/slide8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32.png"/><Relationship Id="rId1" Type="http://schemas.openxmlformats.org/officeDocument/2006/relationships/tags" Target="../tags/tag496.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497.xml"/></Relationships>
</file>

<file path=ppt/slides/_rels/slide83.xml.rels><?xml version="1.0" encoding="UTF-8" standalone="yes"?>
<Relationships xmlns="http://schemas.openxmlformats.org/package/2006/relationships"><Relationship Id="rId9" Type="http://schemas.openxmlformats.org/officeDocument/2006/relationships/tags" Target="../tags/tag506.xml"/><Relationship Id="rId8" Type="http://schemas.openxmlformats.org/officeDocument/2006/relationships/tags" Target="../tags/tag505.xml"/><Relationship Id="rId7" Type="http://schemas.openxmlformats.org/officeDocument/2006/relationships/tags" Target="../tags/tag504.xml"/><Relationship Id="rId6" Type="http://schemas.openxmlformats.org/officeDocument/2006/relationships/tags" Target="../tags/tag503.xml"/><Relationship Id="rId5" Type="http://schemas.openxmlformats.org/officeDocument/2006/relationships/tags" Target="../tags/tag502.xml"/><Relationship Id="rId4" Type="http://schemas.openxmlformats.org/officeDocument/2006/relationships/tags" Target="../tags/tag501.xml"/><Relationship Id="rId3" Type="http://schemas.openxmlformats.org/officeDocument/2006/relationships/tags" Target="../tags/tag500.xml"/><Relationship Id="rId22" Type="http://schemas.openxmlformats.org/officeDocument/2006/relationships/slideLayout" Target="../slideLayouts/slideLayout8.xml"/><Relationship Id="rId21" Type="http://schemas.openxmlformats.org/officeDocument/2006/relationships/tags" Target="../tags/tag518.xml"/><Relationship Id="rId20" Type="http://schemas.openxmlformats.org/officeDocument/2006/relationships/tags" Target="../tags/tag517.xml"/><Relationship Id="rId2" Type="http://schemas.openxmlformats.org/officeDocument/2006/relationships/tags" Target="../tags/tag499.xml"/><Relationship Id="rId19" Type="http://schemas.openxmlformats.org/officeDocument/2006/relationships/tags" Target="../tags/tag516.xml"/><Relationship Id="rId18" Type="http://schemas.openxmlformats.org/officeDocument/2006/relationships/tags" Target="../tags/tag515.xml"/><Relationship Id="rId17" Type="http://schemas.openxmlformats.org/officeDocument/2006/relationships/tags" Target="../tags/tag514.xml"/><Relationship Id="rId16" Type="http://schemas.openxmlformats.org/officeDocument/2006/relationships/tags" Target="../tags/tag513.xml"/><Relationship Id="rId15" Type="http://schemas.openxmlformats.org/officeDocument/2006/relationships/tags" Target="../tags/tag512.xml"/><Relationship Id="rId14" Type="http://schemas.openxmlformats.org/officeDocument/2006/relationships/tags" Target="../tags/tag511.xml"/><Relationship Id="rId13" Type="http://schemas.openxmlformats.org/officeDocument/2006/relationships/tags" Target="../tags/tag510.xml"/><Relationship Id="rId12" Type="http://schemas.openxmlformats.org/officeDocument/2006/relationships/tags" Target="../tags/tag509.xml"/><Relationship Id="rId11" Type="http://schemas.openxmlformats.org/officeDocument/2006/relationships/tags" Target="../tags/tag508.xml"/><Relationship Id="rId10" Type="http://schemas.openxmlformats.org/officeDocument/2006/relationships/tags" Target="../tags/tag507.xml"/><Relationship Id="rId1" Type="http://schemas.openxmlformats.org/officeDocument/2006/relationships/tags" Target="../tags/tag498.xml"/></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7.png"/><Relationship Id="rId1" Type="http://schemas.openxmlformats.org/officeDocument/2006/relationships/tags" Target="../tags/tag519.xml"/></Relationships>
</file>

<file path=ppt/slides/_rels/slide85.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60.png"/><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tags" Target="../tags/tag520.xml"/></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1.png"/><Relationship Id="rId1" Type="http://schemas.openxmlformats.org/officeDocument/2006/relationships/tags" Target="../tags/tag521.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2.xml"/></Relationships>
</file>

<file path=ppt/slides/_rels/slide8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2.png"/><Relationship Id="rId1" Type="http://schemas.openxmlformats.org/officeDocument/2006/relationships/tags" Target="../tags/tag523.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63.png"/><Relationship Id="rId1" Type="http://schemas.openxmlformats.org/officeDocument/2006/relationships/tags" Target="../tags/tag52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5.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6.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7.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8.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29.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tags" Target="../tags/tag530.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23900" y="1471295"/>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康复工程技术</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二、假肢的历史与分类</a:t>
            </a:r>
            <a:endParaRPr lang="zh-CN" altLang="en-US" sz="2400" dirty="0"/>
          </a:p>
        </p:txBody>
      </p:sp>
      <p:sp>
        <p:nvSpPr>
          <p:cNvPr id="18442" name="Rectangle 10"/>
          <p:cNvSpPr>
            <a:spLocks noChangeArrowheads="1"/>
          </p:cNvSpPr>
          <p:nvPr/>
        </p:nvSpPr>
        <p:spPr bwMode="auto">
          <a:xfrm>
            <a:off x="1350010" y="1361440"/>
            <a:ext cx="10160635" cy="497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（一）假肢的历史</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sz="1600">
                <a:solidFill>
                  <a:srgbClr val="000000"/>
                </a:solidFill>
                <a:latin typeface="微软雅黑" panose="020B0503020204020204" charset="-122"/>
                <a:ea typeface="微软雅黑" panose="020B0503020204020204" charset="-122"/>
              </a:rPr>
              <a:t>4. 假肢技术的新进展</a:t>
            </a:r>
            <a:endParaRPr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sz="1600">
                <a:solidFill>
                  <a:srgbClr val="000000"/>
                </a:solidFill>
                <a:latin typeface="微软雅黑" panose="020B0503020204020204" charset="-122"/>
                <a:ea typeface="微软雅黑" panose="020B0503020204020204" charset="-122"/>
              </a:rPr>
              <a:t>（1）人工智能假肢：芯片控制的智能仿生膝关节，是假肢科技发展的重要成果之一，显著代表是奥托博克的智能膝关节系列产品。</a:t>
            </a:r>
            <a:endParaRPr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sz="1600">
                <a:solidFill>
                  <a:srgbClr val="000000"/>
                </a:solidFill>
                <a:latin typeface="微软雅黑" panose="020B0503020204020204" charset="-122"/>
                <a:ea typeface="微软雅黑" panose="020B0503020204020204" charset="-122"/>
              </a:rPr>
              <a:t>（2）接受腔的计算机辅助设计与制造：从20 世纪80 年代开始就已经在假肢制作中应用，近年来随着软硬件水平的提升，装配效果也在逐渐改善</a:t>
            </a:r>
            <a:r>
              <a:rPr lang="zh-CN" sz="1600">
                <a:solidFill>
                  <a:srgbClr val="000000"/>
                </a:solidFill>
                <a:latin typeface="微软雅黑" panose="020B0503020204020204" charset="-122"/>
                <a:ea typeface="微软雅黑" panose="020B0503020204020204" charset="-122"/>
              </a:rPr>
              <a:t>。</a:t>
            </a:r>
            <a:endParaRPr lang="zh-CN"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lang="zh-CN" sz="1600">
                <a:solidFill>
                  <a:srgbClr val="000000"/>
                </a:solidFill>
                <a:latin typeface="微软雅黑" panose="020B0503020204020204" charset="-122"/>
                <a:ea typeface="微软雅黑" panose="020B0503020204020204" charset="-122"/>
              </a:rPr>
              <a:t>（3）上肢假肢技术的发展：由于上肢假肢操作并不便利，使用率一直不高，近年来出现了更多手指可自由活动的肌电控制假手，提高了患者穿戴上肢假肢的热情。</a:t>
            </a:r>
            <a:endParaRPr lang="zh-CN"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lang="zh-CN" sz="1600">
                <a:solidFill>
                  <a:srgbClr val="000000"/>
                </a:solidFill>
                <a:latin typeface="微软雅黑" panose="020B0503020204020204" charset="-122"/>
                <a:ea typeface="微软雅黑" panose="020B0503020204020204" charset="-122"/>
              </a:rPr>
              <a:t>（4）人工骨技术：骨植入假肢技术，又称植入式骨整合假肢，将人工骨植入人体，一端与残肢的骨骼相接，另一端与假肢相接。</a:t>
            </a:r>
            <a:endParaRPr lang="zh-CN"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lang="zh-CN" sz="1600">
                <a:solidFill>
                  <a:srgbClr val="000000"/>
                </a:solidFill>
                <a:latin typeface="微软雅黑" panose="020B0503020204020204" charset="-122"/>
                <a:ea typeface="微软雅黑" panose="020B0503020204020204" charset="-122"/>
              </a:rPr>
              <a:t>（5）硅橡胶的更多使用：硅橡胶在假肢制作中的使用已经很多年，尤其是硅橡胶套在大小腿制作中的应用尤为广泛。</a:t>
            </a:r>
            <a:endParaRPr lang="zh-CN" sz="16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二、假肢的历史与分类</a:t>
            </a:r>
            <a:endParaRPr lang="zh-CN" altLang="en-US" sz="2400" dirty="0"/>
          </a:p>
        </p:txBody>
      </p:sp>
      <p:grpSp>
        <p:nvGrpSpPr>
          <p:cNvPr id="43" name="组合 42"/>
          <p:cNvGrpSpPr/>
          <p:nvPr/>
        </p:nvGrpSpPr>
        <p:grpSpPr>
          <a:xfrm>
            <a:off x="2116138" y="2318385"/>
            <a:ext cx="2287587" cy="1820863"/>
            <a:chOff x="2329" y="3890"/>
            <a:chExt cx="2990" cy="2918"/>
          </a:xfrm>
        </p:grpSpPr>
        <p:cxnSp>
          <p:nvCxnSpPr>
            <p:cNvPr id="44" name="直接连接符 43"/>
            <p:cNvCxnSpPr>
              <a:stCxn id="45" idx="3"/>
            </p:cNvCxnSpPr>
            <p:nvPr>
              <p:custDataLst>
                <p:tags r:id="rId1"/>
              </p:custDataLst>
            </p:nvPr>
          </p:nvCxnSpPr>
          <p:spPr>
            <a:xfrm flipH="1">
              <a:off x="4734" y="5777"/>
              <a:ext cx="303" cy="475"/>
            </a:xfrm>
            <a:prstGeom prst="line">
              <a:avLst/>
            </a:prstGeom>
            <a:ln>
              <a:solidFill>
                <a:srgbClr val="5B9BD4"/>
              </a:solidFill>
            </a:ln>
          </p:spPr>
          <p:style>
            <a:lnRef idx="1">
              <a:srgbClr val="1F74AD"/>
            </a:lnRef>
            <a:fillRef idx="0">
              <a:srgbClr val="1F74AD"/>
            </a:fillRef>
            <a:effectRef idx="0">
              <a:srgbClr val="1F74AD"/>
            </a:effectRef>
            <a:fontRef idx="minor">
              <a:srgbClr val="000000"/>
            </a:fontRef>
          </p:style>
        </p:cxnSp>
        <p:sp>
          <p:nvSpPr>
            <p:cNvPr id="45" name="任意多边形 44"/>
            <p:cNvSpPr/>
            <p:nvPr>
              <p:custDataLst>
                <p:tags r:id="rId2"/>
              </p:custDataLst>
            </p:nvPr>
          </p:nvSpPr>
          <p:spPr>
            <a:xfrm>
              <a:off x="232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5B9BD4"/>
                </a:solidFill>
              </a:endParaRPr>
            </a:p>
          </p:txBody>
        </p:sp>
        <p:sp>
          <p:nvSpPr>
            <p:cNvPr id="46" name="矩形 45"/>
            <p:cNvSpPr/>
            <p:nvPr>
              <p:custDataLst>
                <p:tags r:id="rId3"/>
              </p:custDataLst>
            </p:nvPr>
          </p:nvSpPr>
          <p:spPr>
            <a:xfrm>
              <a:off x="2329" y="3890"/>
              <a:ext cx="2990" cy="120"/>
            </a:xfrm>
            <a:prstGeom prst="rect">
              <a:avLst/>
            </a:prstGeom>
            <a:solidFill>
              <a:srgbClr val="5B9BD4"/>
            </a:solidFill>
            <a:ln w="3175">
              <a:solidFill>
                <a:srgbClr val="5B9BD4"/>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47" name="椭圆 46"/>
            <p:cNvSpPr/>
            <p:nvPr>
              <p:custDataLst>
                <p:tags r:id="rId4"/>
              </p:custDataLst>
            </p:nvPr>
          </p:nvSpPr>
          <p:spPr>
            <a:xfrm>
              <a:off x="4530" y="6224"/>
              <a:ext cx="511" cy="584"/>
            </a:xfrm>
            <a:prstGeom prst="ellipse">
              <a:avLst/>
            </a:prstGeom>
            <a:solidFill>
              <a:srgbClr val="5B9BD4"/>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A</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59" name="文本框 58"/>
            <p:cNvSpPr txBox="1"/>
            <p:nvPr>
              <p:custDataLst>
                <p:tags r:id="rId5"/>
              </p:custDataLst>
            </p:nvPr>
          </p:nvSpPr>
          <p:spPr>
            <a:xfrm>
              <a:off x="241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1. 按结构分类</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48" name="组合 47"/>
          <p:cNvGrpSpPr/>
          <p:nvPr/>
        </p:nvGrpSpPr>
        <p:grpSpPr>
          <a:xfrm>
            <a:off x="4908550" y="2318385"/>
            <a:ext cx="2290763" cy="1820863"/>
            <a:chOff x="6165" y="3890"/>
            <a:chExt cx="2993" cy="2919"/>
          </a:xfrm>
        </p:grpSpPr>
        <p:cxnSp>
          <p:nvCxnSpPr>
            <p:cNvPr id="49" name="直接连接符 48"/>
            <p:cNvCxnSpPr>
              <a:stCxn id="50" idx="3"/>
            </p:cNvCxnSpPr>
            <p:nvPr>
              <p:custDataLst>
                <p:tags r:id="rId6"/>
              </p:custDataLst>
            </p:nvPr>
          </p:nvCxnSpPr>
          <p:spPr>
            <a:xfrm flipH="1">
              <a:off x="8573" y="5777"/>
              <a:ext cx="303" cy="475"/>
            </a:xfrm>
            <a:prstGeom prst="line">
              <a:avLst/>
            </a:prstGeom>
            <a:ln>
              <a:solidFill>
                <a:srgbClr val="AEEDFF"/>
              </a:solidFill>
            </a:ln>
          </p:spPr>
          <p:style>
            <a:lnRef idx="1">
              <a:srgbClr val="1F74AD"/>
            </a:lnRef>
            <a:fillRef idx="0">
              <a:srgbClr val="1F74AD"/>
            </a:fillRef>
            <a:effectRef idx="0">
              <a:srgbClr val="1F74AD"/>
            </a:effectRef>
            <a:fontRef idx="minor">
              <a:srgbClr val="000000"/>
            </a:fontRef>
          </p:style>
        </p:cxnSp>
        <p:sp>
          <p:nvSpPr>
            <p:cNvPr id="50" name="任意多边形 49"/>
            <p:cNvSpPr/>
            <p:nvPr>
              <p:custDataLst>
                <p:tags r:id="rId7"/>
              </p:custDataLst>
            </p:nvPr>
          </p:nvSpPr>
          <p:spPr>
            <a:xfrm>
              <a:off x="6168"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3">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AEEDFF"/>
                </a:solidFill>
              </a:endParaRPr>
            </a:p>
          </p:txBody>
        </p:sp>
        <p:sp>
          <p:nvSpPr>
            <p:cNvPr id="51" name="矩形 50"/>
            <p:cNvSpPr/>
            <p:nvPr>
              <p:custDataLst>
                <p:tags r:id="rId8"/>
              </p:custDataLst>
            </p:nvPr>
          </p:nvSpPr>
          <p:spPr>
            <a:xfrm>
              <a:off x="6165" y="3890"/>
              <a:ext cx="2990" cy="120"/>
            </a:xfrm>
            <a:prstGeom prst="rect">
              <a:avLst/>
            </a:prstGeom>
            <a:solidFill>
              <a:schemeClr val="accent3">
                <a:lumMod val="75000"/>
              </a:schemeClr>
            </a:solidFill>
            <a:ln w="3175">
              <a:solidFill>
                <a:srgbClr val="AEED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2" name="椭圆 51"/>
            <p:cNvSpPr/>
            <p:nvPr>
              <p:custDataLst>
                <p:tags r:id="rId9"/>
              </p:custDataLst>
            </p:nvPr>
          </p:nvSpPr>
          <p:spPr>
            <a:xfrm>
              <a:off x="8369" y="6224"/>
              <a:ext cx="511" cy="585"/>
            </a:xfrm>
            <a:prstGeom prst="ellipse">
              <a:avLst/>
            </a:pr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B</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0" name="文本框 59"/>
            <p:cNvSpPr txBox="1"/>
            <p:nvPr>
              <p:custDataLst>
                <p:tags r:id="rId10"/>
              </p:custDataLst>
            </p:nvPr>
          </p:nvSpPr>
          <p:spPr>
            <a:xfrm>
              <a:off x="6251"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2. 按装配时间分类</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54" name="组合 53"/>
          <p:cNvGrpSpPr/>
          <p:nvPr/>
        </p:nvGrpSpPr>
        <p:grpSpPr>
          <a:xfrm>
            <a:off x="7770813" y="2318385"/>
            <a:ext cx="2287587" cy="1820863"/>
            <a:chOff x="10109" y="3890"/>
            <a:chExt cx="2990" cy="2918"/>
          </a:xfrm>
        </p:grpSpPr>
        <p:cxnSp>
          <p:nvCxnSpPr>
            <p:cNvPr id="55" name="直接连接符 54"/>
            <p:cNvCxnSpPr>
              <a:stCxn id="56" idx="3"/>
            </p:cNvCxnSpPr>
            <p:nvPr>
              <p:custDataLst>
                <p:tags r:id="rId11"/>
              </p:custDataLst>
            </p:nvPr>
          </p:nvCxnSpPr>
          <p:spPr>
            <a:xfrm flipH="1">
              <a:off x="12514" y="5777"/>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56" name="任意多边形 55"/>
            <p:cNvSpPr/>
            <p:nvPr>
              <p:custDataLst>
                <p:tags r:id="rId12"/>
              </p:custDataLst>
            </p:nvPr>
          </p:nvSpPr>
          <p:spPr>
            <a:xfrm>
              <a:off x="10109" y="3944"/>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2">
                  <a:lumMod val="25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57" name="矩形 56"/>
            <p:cNvSpPr/>
            <p:nvPr>
              <p:custDataLst>
                <p:tags r:id="rId13"/>
              </p:custDataLst>
            </p:nvPr>
          </p:nvSpPr>
          <p:spPr>
            <a:xfrm>
              <a:off x="10109" y="3890"/>
              <a:ext cx="2990" cy="120"/>
            </a:xfrm>
            <a:prstGeom prst="rect">
              <a:avLst/>
            </a:prstGeom>
            <a:solidFill>
              <a:schemeClr val="accent1">
                <a:lumMod val="75000"/>
              </a:schemeClr>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58" name="椭圆 57"/>
            <p:cNvSpPr/>
            <p:nvPr>
              <p:custDataLst>
                <p:tags r:id="rId14"/>
              </p:custDataLst>
            </p:nvPr>
          </p:nvSpPr>
          <p:spPr>
            <a:xfrm>
              <a:off x="12310" y="6224"/>
              <a:ext cx="511" cy="584"/>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C</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61" name="文本框 60"/>
            <p:cNvSpPr txBox="1"/>
            <p:nvPr>
              <p:custDataLst>
                <p:tags r:id="rId15"/>
              </p:custDataLst>
            </p:nvPr>
          </p:nvSpPr>
          <p:spPr>
            <a:xfrm>
              <a:off x="10192" y="4275"/>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3. 按驱动力源分类</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2" name="组合 61"/>
          <p:cNvGrpSpPr/>
          <p:nvPr/>
        </p:nvGrpSpPr>
        <p:grpSpPr>
          <a:xfrm>
            <a:off x="3892233" y="4273233"/>
            <a:ext cx="2287587" cy="1754187"/>
            <a:chOff x="5152" y="6789"/>
            <a:chExt cx="2990" cy="2946"/>
          </a:xfrm>
        </p:grpSpPr>
        <p:cxnSp>
          <p:nvCxnSpPr>
            <p:cNvPr id="63" name="直接连接符 62"/>
            <p:cNvCxnSpPr>
              <a:stCxn id="64" idx="3"/>
            </p:cNvCxnSpPr>
            <p:nvPr>
              <p:custDataLst>
                <p:tags r:id="rId16"/>
              </p:custDataLst>
            </p:nvPr>
          </p:nvCxnSpPr>
          <p:spPr>
            <a:xfrm flipH="1">
              <a:off x="7557" y="8676"/>
              <a:ext cx="303" cy="475"/>
            </a:xfrm>
            <a:prstGeom prst="line">
              <a:avLst/>
            </a:prstGeom>
            <a:ln>
              <a:solidFill>
                <a:srgbClr val="B3D7FF"/>
              </a:solidFill>
            </a:ln>
          </p:spPr>
          <p:style>
            <a:lnRef idx="1">
              <a:srgbClr val="1F74AD"/>
            </a:lnRef>
            <a:fillRef idx="0">
              <a:srgbClr val="1F74AD"/>
            </a:fillRef>
            <a:effectRef idx="0">
              <a:srgbClr val="1F74AD"/>
            </a:effectRef>
            <a:fontRef idx="minor">
              <a:srgbClr val="000000"/>
            </a:fontRef>
          </p:style>
        </p:cxnSp>
        <p:sp>
          <p:nvSpPr>
            <p:cNvPr id="64" name="任意多边形 63"/>
            <p:cNvSpPr/>
            <p:nvPr>
              <p:custDataLst>
                <p:tags r:id="rId17"/>
              </p:custDataLst>
            </p:nvPr>
          </p:nvSpPr>
          <p:spPr>
            <a:xfrm>
              <a:off x="5152" y="6843"/>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rgbClr val="B3D7FF"/>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B3D7FF"/>
                </a:solidFill>
              </a:endParaRPr>
            </a:p>
          </p:txBody>
        </p:sp>
        <p:sp>
          <p:nvSpPr>
            <p:cNvPr id="66" name="矩形 65"/>
            <p:cNvSpPr/>
            <p:nvPr>
              <p:custDataLst>
                <p:tags r:id="rId18"/>
              </p:custDataLst>
            </p:nvPr>
          </p:nvSpPr>
          <p:spPr>
            <a:xfrm>
              <a:off x="5152" y="6789"/>
              <a:ext cx="2990" cy="120"/>
            </a:xfrm>
            <a:prstGeom prst="rect">
              <a:avLst/>
            </a:prstGeom>
            <a:solidFill>
              <a:srgbClr val="B3D7FF"/>
            </a:solidFill>
            <a:ln w="3175">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67" name="椭圆 66"/>
            <p:cNvSpPr/>
            <p:nvPr>
              <p:custDataLst>
                <p:tags r:id="rId19"/>
              </p:custDataLst>
            </p:nvPr>
          </p:nvSpPr>
          <p:spPr>
            <a:xfrm>
              <a:off x="7353" y="9123"/>
              <a:ext cx="511" cy="612"/>
            </a:xfrm>
            <a:prstGeom prst="ellipse">
              <a:avLst/>
            </a:prstGeom>
            <a:solidFill>
              <a:srgbClr val="B3D7FF"/>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sz="1400" b="1" strike="noStrike" noProof="1" dirty="0">
                  <a:solidFill>
                    <a:sysClr val="window" lastClr="FFFFFF"/>
                  </a:solidFill>
                  <a:latin typeface="微软雅黑" panose="020B0503020204020204" charset="-122"/>
                  <a:ea typeface="微软雅黑" panose="020B0503020204020204" charset="-122"/>
                </a:rPr>
                <a:t>E</a:t>
              </a:r>
              <a:endParaRPr lang="en-US" sz="1400" b="1" strike="noStrike" noProof="1" dirty="0">
                <a:solidFill>
                  <a:sysClr val="window" lastClr="FFFFFF"/>
                </a:solidFill>
                <a:latin typeface="微软雅黑" panose="020B0503020204020204" charset="-122"/>
                <a:ea typeface="微软雅黑" panose="020B0503020204020204" charset="-122"/>
              </a:endParaRPr>
            </a:p>
          </p:txBody>
        </p:sp>
        <p:sp>
          <p:nvSpPr>
            <p:cNvPr id="71" name="文本框 70"/>
            <p:cNvSpPr txBox="1"/>
            <p:nvPr>
              <p:custDataLst>
                <p:tags r:id="rId20"/>
              </p:custDataLst>
            </p:nvPr>
          </p:nvSpPr>
          <p:spPr>
            <a:xfrm>
              <a:off x="5235" y="7174"/>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5. 按假肢用途分类</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grpSp>
        <p:nvGrpSpPr>
          <p:cNvPr id="68" name="组合 67"/>
          <p:cNvGrpSpPr/>
          <p:nvPr/>
        </p:nvGrpSpPr>
        <p:grpSpPr>
          <a:xfrm>
            <a:off x="6757988" y="4247198"/>
            <a:ext cx="2287587" cy="1754187"/>
            <a:chOff x="9093" y="6823"/>
            <a:chExt cx="2990" cy="2946"/>
          </a:xfrm>
        </p:grpSpPr>
        <p:cxnSp>
          <p:nvCxnSpPr>
            <p:cNvPr id="69" name="直接连接符 68"/>
            <p:cNvCxnSpPr>
              <a:stCxn id="70" idx="3"/>
            </p:cNvCxnSpPr>
            <p:nvPr>
              <p:custDataLst>
                <p:tags r:id="rId21"/>
              </p:custDataLst>
            </p:nvPr>
          </p:nvCxnSpPr>
          <p:spPr>
            <a:xfrm flipH="1">
              <a:off x="11498" y="8710"/>
              <a:ext cx="303" cy="475"/>
            </a:xfrm>
            <a:prstGeom prst="line">
              <a:avLst/>
            </a:prstGeom>
            <a:ln>
              <a:solidFill>
                <a:srgbClr val="C6C6FF"/>
              </a:solidFill>
            </a:ln>
          </p:spPr>
          <p:style>
            <a:lnRef idx="1">
              <a:srgbClr val="1F74AD"/>
            </a:lnRef>
            <a:fillRef idx="0">
              <a:srgbClr val="1F74AD"/>
            </a:fillRef>
            <a:effectRef idx="0">
              <a:srgbClr val="1F74AD"/>
            </a:effectRef>
            <a:fontRef idx="minor">
              <a:srgbClr val="000000"/>
            </a:fontRef>
          </p:style>
        </p:cxnSp>
        <p:sp>
          <p:nvSpPr>
            <p:cNvPr id="70" name="任意多边形 69"/>
            <p:cNvSpPr/>
            <p:nvPr>
              <p:custDataLst>
                <p:tags r:id="rId22"/>
              </p:custDataLst>
            </p:nvPr>
          </p:nvSpPr>
          <p:spPr>
            <a:xfrm>
              <a:off x="9093" y="6877"/>
              <a:ext cx="2990" cy="1986"/>
            </a:xfrm>
            <a:custGeom>
              <a:avLst/>
              <a:gdLst>
                <a:gd name="connsiteX0" fmla="*/ 0 w 1964266"/>
                <a:gd name="connsiteY0" fmla="*/ 0 h 1348243"/>
                <a:gd name="connsiteX1" fmla="*/ 1964266 w 1964266"/>
                <a:gd name="connsiteY1" fmla="*/ 0 h 1348243"/>
                <a:gd name="connsiteX2" fmla="*/ 1964266 w 1964266"/>
                <a:gd name="connsiteY2" fmla="*/ 1244600 h 1348243"/>
                <a:gd name="connsiteX3" fmla="*/ 1778846 w 1964266"/>
                <a:gd name="connsiteY3" fmla="*/ 1244600 h 1348243"/>
                <a:gd name="connsiteX4" fmla="*/ 1718733 w 1964266"/>
                <a:gd name="connsiteY4" fmla="*/ 1348243 h 1348243"/>
                <a:gd name="connsiteX5" fmla="*/ 1658620 w 1964266"/>
                <a:gd name="connsiteY5" fmla="*/ 1244600 h 1348243"/>
                <a:gd name="connsiteX6" fmla="*/ 0 w 1964266"/>
                <a:gd name="connsiteY6" fmla="*/ 1244600 h 1348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64266" h="1348243">
                  <a:moveTo>
                    <a:pt x="0" y="0"/>
                  </a:moveTo>
                  <a:lnTo>
                    <a:pt x="1964266" y="0"/>
                  </a:lnTo>
                  <a:lnTo>
                    <a:pt x="1964266" y="1244600"/>
                  </a:lnTo>
                  <a:lnTo>
                    <a:pt x="1778846" y="1244600"/>
                  </a:lnTo>
                  <a:lnTo>
                    <a:pt x="1718733" y="1348243"/>
                  </a:lnTo>
                  <a:lnTo>
                    <a:pt x="1658620" y="1244600"/>
                  </a:lnTo>
                  <a:lnTo>
                    <a:pt x="0" y="1244600"/>
                  </a:lnTo>
                  <a:close/>
                </a:path>
              </a:pathLst>
            </a:custGeom>
            <a:solidFill>
              <a:sysClr val="window" lastClr="FFFFFF"/>
            </a:solidFill>
            <a:ln w="3175">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bIns="72000" rtlCol="0" anchor="ctr">
              <a:normAutofit/>
            </a:bodyPr>
            <a:p>
              <a:pPr algn="ctr" fontAlgn="base">
                <a:lnSpc>
                  <a:spcPct val="150000"/>
                </a:lnSpc>
              </a:pPr>
              <a:endParaRPr lang="zh-CN" altLang="en-US" strike="noStrike" noProof="1" dirty="0">
                <a:solidFill>
                  <a:srgbClr val="C6C6FF"/>
                </a:solidFill>
              </a:endParaRPr>
            </a:p>
          </p:txBody>
        </p:sp>
        <p:sp>
          <p:nvSpPr>
            <p:cNvPr id="72" name="矩形 71"/>
            <p:cNvSpPr/>
            <p:nvPr>
              <p:custDataLst>
                <p:tags r:id="rId23"/>
              </p:custDataLst>
            </p:nvPr>
          </p:nvSpPr>
          <p:spPr>
            <a:xfrm>
              <a:off x="9093" y="6823"/>
              <a:ext cx="2990" cy="120"/>
            </a:xfrm>
            <a:prstGeom prst="rect">
              <a:avLst/>
            </a:prstGeom>
            <a:solidFill>
              <a:schemeClr val="accent1">
                <a:lumMod val="60000"/>
                <a:lumOff val="40000"/>
              </a:schemeClr>
            </a:solidFill>
            <a:ln w="3175">
              <a:solidFill>
                <a:srgbClr val="C6C6FF"/>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fontScale="25000" lnSpcReduction="20000"/>
            </a:bodyPr>
            <a:p>
              <a:pPr algn="ctr" fontAlgn="base"/>
              <a:endParaRPr lang="zh-CN" altLang="en-US" strike="noStrike" noProof="1"/>
            </a:p>
          </p:txBody>
        </p:sp>
        <p:sp>
          <p:nvSpPr>
            <p:cNvPr id="73" name="椭圆 72"/>
            <p:cNvSpPr/>
            <p:nvPr>
              <p:custDataLst>
                <p:tags r:id="rId24"/>
              </p:custDataLst>
            </p:nvPr>
          </p:nvSpPr>
          <p:spPr>
            <a:xfrm>
              <a:off x="11294" y="9157"/>
              <a:ext cx="511" cy="612"/>
            </a:xfrm>
            <a:prstGeom prst="ellipse">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tIns="107950" rtlCol="0" anchor="ctr"/>
            <a:p>
              <a:pPr algn="ctr" fontAlgn="base"/>
              <a:r>
                <a:rPr lang="en-US" altLang="zh-CN" sz="1400" b="1" strike="noStrike" noProof="1" dirty="0">
                  <a:solidFill>
                    <a:sysClr val="window" lastClr="FFFFFF"/>
                  </a:solidFill>
                  <a:latin typeface="微软雅黑" panose="020B0503020204020204" charset="-122"/>
                  <a:ea typeface="微软雅黑" panose="020B0503020204020204" charset="-122"/>
                </a:rPr>
                <a:t>D</a:t>
              </a:r>
              <a:endParaRPr lang="en-US" altLang="zh-CN" sz="1400" b="1" strike="noStrike" noProof="1" dirty="0">
                <a:solidFill>
                  <a:sysClr val="window" lastClr="FFFFFF"/>
                </a:solidFill>
                <a:latin typeface="微软雅黑" panose="020B0503020204020204" charset="-122"/>
                <a:ea typeface="微软雅黑" panose="020B0503020204020204" charset="-122"/>
              </a:endParaRPr>
            </a:p>
          </p:txBody>
        </p:sp>
        <p:sp>
          <p:nvSpPr>
            <p:cNvPr id="74" name="文本框 73"/>
            <p:cNvSpPr txBox="1"/>
            <p:nvPr>
              <p:custDataLst>
                <p:tags r:id="rId25"/>
              </p:custDataLst>
            </p:nvPr>
          </p:nvSpPr>
          <p:spPr>
            <a:xfrm>
              <a:off x="9176" y="7208"/>
              <a:ext cx="2830" cy="1366"/>
            </a:xfrm>
            <a:prstGeom prst="rect">
              <a:avLst/>
            </a:prstGeom>
            <a:noFill/>
          </p:spPr>
          <p:txBody>
            <a:bodyPr wrap="square" rtlCol="0" anchor="ctr" anchorCtr="0">
              <a:normAutofit/>
            </a:bodyPr>
            <a:p>
              <a:pPr algn="ctr">
                <a:lnSpc>
                  <a:spcPct val="120000"/>
                </a:lnSpc>
              </a:pPr>
              <a:r>
                <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rPr>
                <a:t>4. 按假肢组件情况分类</a:t>
              </a:r>
              <a:endParaRPr lang="zh-CN" altLang="en-US" sz="1600" b="1" spc="150" noProof="1">
                <a:solidFill>
                  <a:schemeClr val="tx1">
                    <a:lumMod val="85000"/>
                    <a:lumOff val="15000"/>
                  </a:schemeClr>
                </a:solidFill>
                <a:latin typeface="微软雅黑" panose="020B0503020204020204" charset="-122"/>
                <a:ea typeface="微软雅黑" panose="020B0503020204020204" charset="-122"/>
                <a:cs typeface="+mn-cs"/>
              </a:endParaRPr>
            </a:p>
          </p:txBody>
        </p:sp>
      </p:grpSp>
      <p:sp>
        <p:nvSpPr>
          <p:cNvPr id="3" name="文本框 2"/>
          <p:cNvSpPr txBox="1"/>
          <p:nvPr/>
        </p:nvSpPr>
        <p:spPr>
          <a:xfrm>
            <a:off x="1283335" y="1602740"/>
            <a:ext cx="6709410" cy="368300"/>
          </a:xfrm>
          <a:prstGeom prst="rect">
            <a:avLst/>
          </a:prstGeom>
          <a:noFill/>
        </p:spPr>
        <p:txBody>
          <a:bodyPr wrap="square" rtlCol="0">
            <a:spAutoFit/>
          </a:bodyPr>
          <a:p>
            <a:r>
              <a:rPr lang="zh-CN" altLang="en-US"/>
              <a:t>（二）假肢的分类</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500"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anim calcmode="lin" valueType="num">
                                      <p:cBhvr>
                                        <p:cTn id="8" dur="500" fill="hold"/>
                                        <p:tgtEl>
                                          <p:spTgt spid="43"/>
                                        </p:tgtEl>
                                        <p:attrNameLst>
                                          <p:attrName>ppt_x</p:attrName>
                                        </p:attrNameLst>
                                      </p:cBhvr>
                                      <p:tavLst>
                                        <p:tav tm="0">
                                          <p:val>
                                            <p:strVal val="#ppt_x"/>
                                          </p:val>
                                        </p:tav>
                                        <p:tav tm="100000">
                                          <p:val>
                                            <p:strVal val="#ppt_x"/>
                                          </p:val>
                                        </p:tav>
                                      </p:tavLst>
                                    </p:anim>
                                    <p:anim calcmode="lin" valueType="num">
                                      <p:cBhvr>
                                        <p:cTn id="9" dur="500" fill="hold"/>
                                        <p:tgtEl>
                                          <p:spTgt spid="4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500"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anim calcmode="lin" valueType="num">
                                      <p:cBhvr>
                                        <p:cTn id="14" dur="500" fill="hold"/>
                                        <p:tgtEl>
                                          <p:spTgt spid="48"/>
                                        </p:tgtEl>
                                        <p:attrNameLst>
                                          <p:attrName>ppt_x</p:attrName>
                                        </p:attrNameLst>
                                      </p:cBhvr>
                                      <p:tavLst>
                                        <p:tav tm="0">
                                          <p:val>
                                            <p:strVal val="#ppt_x"/>
                                          </p:val>
                                        </p:tav>
                                        <p:tav tm="100000">
                                          <p:val>
                                            <p:strVal val="#ppt_x"/>
                                          </p:val>
                                        </p:tav>
                                      </p:tavLst>
                                    </p:anim>
                                    <p:anim calcmode="lin" valueType="num">
                                      <p:cBhvr>
                                        <p:cTn id="15" dur="500" fill="hold"/>
                                        <p:tgtEl>
                                          <p:spTgt spid="4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500" fill="hold">
                                          <p:stCondLst>
                                            <p:cond delay="0"/>
                                          </p:stCondLst>
                                        </p:cTn>
                                        <p:tgtEl>
                                          <p:spTgt spid="54"/>
                                        </p:tgtEl>
                                        <p:attrNameLst>
                                          <p:attrName>style.visibility</p:attrName>
                                        </p:attrNameLst>
                                      </p:cBhvr>
                                      <p:to>
                                        <p:strVal val="visible"/>
                                      </p:to>
                                    </p:set>
                                    <p:animEffect transition="in" filter="fade">
                                      <p:cBhvr>
                                        <p:cTn id="19" dur="500"/>
                                        <p:tgtEl>
                                          <p:spTgt spid="54"/>
                                        </p:tgtEl>
                                      </p:cBhvr>
                                    </p:animEffect>
                                    <p:anim calcmode="lin" valueType="num">
                                      <p:cBhvr>
                                        <p:cTn id="20" dur="500" fill="hold"/>
                                        <p:tgtEl>
                                          <p:spTgt spid="54"/>
                                        </p:tgtEl>
                                        <p:attrNameLst>
                                          <p:attrName>ppt_x</p:attrName>
                                        </p:attrNameLst>
                                      </p:cBhvr>
                                      <p:tavLst>
                                        <p:tav tm="0">
                                          <p:val>
                                            <p:strVal val="#ppt_x"/>
                                          </p:val>
                                        </p:tav>
                                        <p:tav tm="100000">
                                          <p:val>
                                            <p:strVal val="#ppt_x"/>
                                          </p:val>
                                        </p:tav>
                                      </p:tavLst>
                                    </p:anim>
                                    <p:anim calcmode="lin" valueType="num">
                                      <p:cBhvr>
                                        <p:cTn id="21" dur="500" fill="hold"/>
                                        <p:tgtEl>
                                          <p:spTgt spid="5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500" fill="hold">
                                          <p:stCondLst>
                                            <p:cond delay="0"/>
                                          </p:stCondLst>
                                        </p:cTn>
                                        <p:tgtEl>
                                          <p:spTgt spid="68"/>
                                        </p:tgtEl>
                                        <p:attrNameLst>
                                          <p:attrName>style.visibility</p:attrName>
                                        </p:attrNameLst>
                                      </p:cBhvr>
                                      <p:to>
                                        <p:strVal val="visible"/>
                                      </p:to>
                                    </p:set>
                                    <p:animEffect transition="in" filter="fade">
                                      <p:cBhvr>
                                        <p:cTn id="25" dur="500"/>
                                        <p:tgtEl>
                                          <p:spTgt spid="68"/>
                                        </p:tgtEl>
                                      </p:cBhvr>
                                    </p:animEffect>
                                    <p:anim calcmode="lin" valueType="num">
                                      <p:cBhvr>
                                        <p:cTn id="26" dur="500" fill="hold"/>
                                        <p:tgtEl>
                                          <p:spTgt spid="68"/>
                                        </p:tgtEl>
                                        <p:attrNameLst>
                                          <p:attrName>ppt_x</p:attrName>
                                        </p:attrNameLst>
                                      </p:cBhvr>
                                      <p:tavLst>
                                        <p:tav tm="0">
                                          <p:val>
                                            <p:strVal val="#ppt_x"/>
                                          </p:val>
                                        </p:tav>
                                        <p:tav tm="100000">
                                          <p:val>
                                            <p:strVal val="#ppt_x"/>
                                          </p:val>
                                        </p:tav>
                                      </p:tavLst>
                                    </p:anim>
                                    <p:anim calcmode="lin" valueType="num">
                                      <p:cBhvr>
                                        <p:cTn id="27" dur="50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500"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anim calcmode="lin" valueType="num">
                                      <p:cBhvr>
                                        <p:cTn id="32" dur="500" fill="hold"/>
                                        <p:tgtEl>
                                          <p:spTgt spid="62"/>
                                        </p:tgtEl>
                                        <p:attrNameLst>
                                          <p:attrName>ppt_x</p:attrName>
                                        </p:attrNameLst>
                                      </p:cBhvr>
                                      <p:tavLst>
                                        <p:tav tm="0">
                                          <p:val>
                                            <p:strVal val="#ppt_x"/>
                                          </p:val>
                                        </p:tav>
                                        <p:tav tm="100000">
                                          <p:val>
                                            <p:strVal val="#ppt_x"/>
                                          </p:val>
                                        </p:tav>
                                      </p:tavLst>
                                    </p:anim>
                                    <p:anim calcmode="lin" valueType="num">
                                      <p:cBhvr>
                                        <p:cTn id="33" dur="5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 name="圆角矩形 49"/>
          <p:cNvSpPr/>
          <p:nvPr>
            <p:custDataLst>
              <p:tags r:id="rId1"/>
            </p:custDataLst>
          </p:nvPr>
        </p:nvSpPr>
        <p:spPr>
          <a:xfrm rot="21439215">
            <a:off x="3779838" y="4508500"/>
            <a:ext cx="722313" cy="708025"/>
          </a:xfrm>
          <a:prstGeom prst="roundRect">
            <a:avLst>
              <a:gd name="adj" fmla="val 18567"/>
            </a:avLst>
          </a:prstGeom>
          <a:solidFill>
            <a:schemeClr val="accent1">
              <a:lumMod val="75000"/>
            </a:schemeClr>
          </a:solidFill>
          <a:ln>
            <a:solidFill>
              <a:srgbClr val="A0BB0C">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3</a:t>
            </a:r>
            <a:endParaRPr lang="en-US" altLang="zh-CN" sz="3200" b="1" strike="noStrike" noProof="1" dirty="0">
              <a:solidFill>
                <a:sysClr val="window" lastClr="FFFFFF"/>
              </a:solidFill>
              <a:sym typeface="Arial" panose="020B0604020202020204" pitchFamily="34" charset="0"/>
            </a:endParaRPr>
          </a:p>
        </p:txBody>
      </p:sp>
      <p:cxnSp>
        <p:nvCxnSpPr>
          <p:cNvPr id="51" name="直接箭头连接符 50"/>
          <p:cNvCxnSpPr/>
          <p:nvPr>
            <p:custDataLst>
              <p:tags r:id="rId2"/>
            </p:custDataLst>
          </p:nvPr>
        </p:nvCxnSpPr>
        <p:spPr>
          <a:xfrm>
            <a:off x="4811713" y="4791075"/>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2" name="标题 1"/>
          <p:cNvSpPr txBox="1"/>
          <p:nvPr>
            <p:custDataLst>
              <p:tags r:id="rId3"/>
            </p:custDataLst>
          </p:nvPr>
        </p:nvSpPr>
        <p:spPr>
          <a:xfrm>
            <a:off x="5997575" y="4437380"/>
            <a:ext cx="5429885" cy="655955"/>
          </a:xfrm>
          <a:prstGeom prst="rect">
            <a:avLst/>
          </a:prstGeom>
          <a:noFill/>
        </p:spPr>
        <p:txBody>
          <a:bodyPr wrap="square" bIns="0" rtlCol="0" anchor="ctr" anchorCtr="0"/>
          <a:lstStyle>
            <a:defPPr>
              <a:defRPr lang="zh-CN"/>
            </a:defPPr>
            <a:lvl1pPr>
              <a:lnSpc>
                <a:spcPct val="130000"/>
              </a:lnSpc>
              <a:defRPr sz="1200"/>
            </a:lvl1pPr>
          </a:lstStyle>
          <a:p>
            <a:pPr algn="just" fontAlgn="base">
              <a:lnSpc>
                <a:spcPct val="120000"/>
              </a:lnSpc>
            </a:pPr>
            <a:r>
              <a:rPr lang="zh-CN" altLang="en-US" sz="1600" b="1" strike="noStrike" spc="200" noProof="1">
                <a:solidFill>
                  <a:schemeClr val="tx1">
                    <a:lumMod val="75000"/>
                    <a:lumOff val="25000"/>
                  </a:schemeClr>
                </a:solidFill>
                <a:uFillTx/>
                <a:latin typeface="微软雅黑" panose="020B0503020204020204" charset="-122"/>
                <a:ea typeface="微软雅黑" panose="020B0503020204020204" charset="-122"/>
                <a:cs typeface="+mj-cs"/>
                <a:sym typeface="Arial" panose="020B0604020202020204" pitchFamily="34" charset="0"/>
              </a:rPr>
              <a:t>3. 钛合金　具有密度小、强度高、耐高温、抗腐蚀性优良、无磁性等优点，但价格较高。</a:t>
            </a:r>
            <a:endParaRPr lang="zh-CN" altLang="en-US" sz="1600" b="1" strike="noStrike" spc="200" noProof="1">
              <a:solidFill>
                <a:schemeClr val="tx1">
                  <a:lumMod val="75000"/>
                  <a:lumOff val="25000"/>
                </a:schemeClr>
              </a:solidFill>
              <a:uFillTx/>
              <a:latin typeface="微软雅黑" panose="020B0503020204020204" charset="-122"/>
              <a:ea typeface="微软雅黑" panose="020B0503020204020204" charset="-122"/>
              <a:cs typeface="+mj-cs"/>
              <a:sym typeface="Arial" panose="020B0604020202020204" pitchFamily="34" charset="0"/>
            </a:endParaRPr>
          </a:p>
        </p:txBody>
      </p:sp>
      <p:sp>
        <p:nvSpPr>
          <p:cNvPr id="54" name="圆角矩形 53"/>
          <p:cNvSpPr/>
          <p:nvPr>
            <p:custDataLst>
              <p:tags r:id="rId4"/>
            </p:custDataLst>
          </p:nvPr>
        </p:nvSpPr>
        <p:spPr>
          <a:xfrm rot="21439215">
            <a:off x="4032250" y="3427413"/>
            <a:ext cx="722313" cy="709613"/>
          </a:xfrm>
          <a:prstGeom prst="roundRect">
            <a:avLst>
              <a:gd name="adj" fmla="val 18567"/>
            </a:avLst>
          </a:prstGeom>
          <a:solidFill>
            <a:srgbClr val="5B9BD9"/>
          </a:solidFill>
          <a:ln>
            <a:solidFill>
              <a:srgbClr val="DE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3200" b="1" strike="noStrike" noProof="1" dirty="0">
                <a:solidFill>
                  <a:sysClr val="window" lastClr="FFFFFF"/>
                </a:solidFill>
                <a:sym typeface="Arial" panose="020B0604020202020204" pitchFamily="34" charset="0"/>
              </a:rPr>
              <a:t>2</a:t>
            </a:r>
            <a:endParaRPr lang="en-US" altLang="zh-CN" sz="3200" b="1" strike="noStrike" noProof="1" dirty="0">
              <a:solidFill>
                <a:sysClr val="window" lastClr="FFFFFF"/>
              </a:solidFill>
              <a:sym typeface="Arial" panose="020B0604020202020204" pitchFamily="34" charset="0"/>
            </a:endParaRPr>
          </a:p>
        </p:txBody>
      </p:sp>
      <p:cxnSp>
        <p:nvCxnSpPr>
          <p:cNvPr id="55" name="直接箭头连接符 54"/>
          <p:cNvCxnSpPr/>
          <p:nvPr>
            <p:custDataLst>
              <p:tags r:id="rId5"/>
            </p:custDataLst>
          </p:nvPr>
        </p:nvCxnSpPr>
        <p:spPr>
          <a:xfrm>
            <a:off x="4999038" y="3789363"/>
            <a:ext cx="1165225"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6" name="标题 1"/>
          <p:cNvSpPr txBox="1"/>
          <p:nvPr>
            <p:custDataLst>
              <p:tags r:id="rId6"/>
            </p:custDataLst>
          </p:nvPr>
        </p:nvSpPr>
        <p:spPr>
          <a:xfrm>
            <a:off x="6247130" y="3349625"/>
            <a:ext cx="5180965" cy="792480"/>
          </a:xfrm>
          <a:prstGeom prst="rect">
            <a:avLst/>
          </a:prstGeom>
          <a:noFill/>
        </p:spPr>
        <p:txBody>
          <a:bodyPr wrap="square" bIns="0" rtlCol="0" anchor="ctr" anchorCtr="0"/>
          <a:lstStyle>
            <a:defPPr>
              <a:defRPr lang="zh-CN"/>
            </a:defPPr>
            <a:lvl1pPr>
              <a:lnSpc>
                <a:spcPct val="130000"/>
              </a:lnSpc>
              <a:defRPr sz="1200"/>
            </a:lvl1pPr>
          </a:lstStyle>
          <a:p>
            <a:pPr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2. 铝合金　密度较低，塑性较好，具有较高的强度，主要用来制作连接管、关节等。</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sp>
        <p:nvSpPr>
          <p:cNvPr id="57" name="圆角矩形 56"/>
          <p:cNvSpPr/>
          <p:nvPr>
            <p:custDataLst>
              <p:tags r:id="rId7"/>
            </p:custDataLst>
          </p:nvPr>
        </p:nvSpPr>
        <p:spPr>
          <a:xfrm rot="21116664">
            <a:off x="3698875" y="2454275"/>
            <a:ext cx="723900" cy="709613"/>
          </a:xfrm>
          <a:prstGeom prst="roundRect">
            <a:avLst>
              <a:gd name="adj" fmla="val 18567"/>
            </a:avLst>
          </a:prstGeom>
          <a:solidFill>
            <a:schemeClr val="accent2">
              <a:lumMod val="75000"/>
            </a:schemeClr>
          </a:solidFill>
          <a:ln>
            <a:solidFill>
              <a:srgbClr val="FFCC00">
                <a:lumMod val="75000"/>
              </a:srgb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r>
              <a:rPr lang="en-US" altLang="zh-CN" sz="2800" b="1" strike="noStrike" noProof="1" dirty="0">
                <a:solidFill>
                  <a:sysClr val="window" lastClr="FFFFFF"/>
                </a:solidFill>
                <a:sym typeface="Arial" panose="020B0604020202020204" pitchFamily="34" charset="0"/>
              </a:rPr>
              <a:t>1</a:t>
            </a:r>
            <a:endParaRPr lang="en-US" altLang="zh-CN" sz="2800" b="1" strike="noStrike" noProof="1" dirty="0">
              <a:solidFill>
                <a:sysClr val="window" lastClr="FFFFFF"/>
              </a:solidFill>
              <a:sym typeface="Arial" panose="020B0604020202020204" pitchFamily="34" charset="0"/>
            </a:endParaRPr>
          </a:p>
        </p:txBody>
      </p:sp>
      <p:cxnSp>
        <p:nvCxnSpPr>
          <p:cNvPr id="58" name="直接箭头连接符 57"/>
          <p:cNvCxnSpPr/>
          <p:nvPr>
            <p:custDataLst>
              <p:tags r:id="rId8"/>
            </p:custDataLst>
          </p:nvPr>
        </p:nvCxnSpPr>
        <p:spPr>
          <a:xfrm>
            <a:off x="4646613" y="2725738"/>
            <a:ext cx="863600" cy="0"/>
          </a:xfrm>
          <a:prstGeom prst="straightConnector1">
            <a:avLst/>
          </a:prstGeom>
          <a:ln>
            <a:solidFill>
              <a:sysClr val="window" lastClr="FFFFFF">
                <a:lumMod val="75000"/>
              </a:sysClr>
            </a:solidFill>
            <a:tailEnd type="triangle"/>
          </a:ln>
        </p:spPr>
        <p:style>
          <a:lnRef idx="1">
            <a:srgbClr val="1F74AD"/>
          </a:lnRef>
          <a:fillRef idx="0">
            <a:srgbClr val="1F74AD"/>
          </a:fillRef>
          <a:effectRef idx="0">
            <a:srgbClr val="1F74AD"/>
          </a:effectRef>
          <a:fontRef idx="minor">
            <a:srgbClr val="000000"/>
          </a:fontRef>
        </p:style>
      </p:cxnSp>
      <p:sp>
        <p:nvSpPr>
          <p:cNvPr id="59" name="标题 1"/>
          <p:cNvSpPr txBox="1"/>
          <p:nvPr>
            <p:custDataLst>
              <p:tags r:id="rId9"/>
            </p:custDataLst>
          </p:nvPr>
        </p:nvSpPr>
        <p:spPr>
          <a:xfrm>
            <a:off x="5578475" y="2408555"/>
            <a:ext cx="5769610" cy="630555"/>
          </a:xfrm>
          <a:prstGeom prst="rect">
            <a:avLst/>
          </a:prstGeom>
          <a:noFill/>
        </p:spPr>
        <p:txBody>
          <a:bodyPr wrap="square" bIns="0" rtlCol="0" anchor="ctr" anchorCtr="0"/>
          <a:lstStyle>
            <a:defPPr>
              <a:defRPr lang="zh-CN"/>
            </a:defPPr>
            <a:lvl1pPr>
              <a:lnSpc>
                <a:spcPct val="130000"/>
              </a:lnSpc>
              <a:defRPr sz="1200"/>
            </a:lvl1pPr>
          </a:lstStyle>
          <a:p>
            <a:pPr fontAlgn="base">
              <a:lnSpc>
                <a:spcPct val="120000"/>
              </a:lnSpc>
            </a:pPr>
            <a:r>
              <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rPr>
              <a:t>1. 不锈钢　具有优越的抗腐蚀性能、较高的强度和硬度，主要用来制造假肢关节、对线部件和结构部件。</a:t>
            </a:r>
            <a:endParaRPr lang="zh-CN" altLang="en-US" sz="1600" b="1" strike="noStrike" spc="300" noProof="1">
              <a:solidFill>
                <a:schemeClr val="tx1">
                  <a:lumMod val="75000"/>
                  <a:lumOff val="25000"/>
                </a:schemeClr>
              </a:solidFill>
              <a:latin typeface="微软雅黑" panose="020B0503020204020204" charset="-122"/>
              <a:ea typeface="微软雅黑" panose="020B0503020204020204" charset="-122"/>
              <a:cs typeface="+mj-cs"/>
              <a:sym typeface="Arial" panose="020B0604020202020204" pitchFamily="34" charset="0"/>
            </a:endParaRPr>
          </a:p>
        </p:txBody>
      </p:sp>
      <p:grpSp>
        <p:nvGrpSpPr>
          <p:cNvPr id="60" name="组合 59"/>
          <p:cNvGrpSpPr/>
          <p:nvPr/>
        </p:nvGrpSpPr>
        <p:grpSpPr>
          <a:xfrm>
            <a:off x="2491100" y="2694937"/>
            <a:ext cx="1606550" cy="3053714"/>
            <a:chOff x="3522" y="4625"/>
            <a:chExt cx="2530" cy="5088"/>
          </a:xfrm>
          <a:solidFill>
            <a:srgbClr val="7AAEDC"/>
          </a:solidFill>
        </p:grpSpPr>
        <p:sp>
          <p:nvSpPr>
            <p:cNvPr id="61" name="圆角矩形 60"/>
            <p:cNvSpPr/>
            <p:nvPr/>
          </p:nvSpPr>
          <p:spPr>
            <a:xfrm>
              <a:off x="3522" y="5778"/>
              <a:ext cx="986" cy="191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sp>
          <p:nvSpPr>
            <p:cNvPr id="62" name="圆角矩形 61"/>
            <p:cNvSpPr/>
            <p:nvPr/>
          </p:nvSpPr>
          <p:spPr>
            <a:xfrm>
              <a:off x="3533" y="7549"/>
              <a:ext cx="431" cy="2164"/>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3" name="圆角矩形 62"/>
            <p:cNvSpPr/>
            <p:nvPr/>
          </p:nvSpPr>
          <p:spPr>
            <a:xfrm rot="20318279">
              <a:off x="4171" y="7514"/>
              <a:ext cx="431" cy="650"/>
            </a:xfrm>
            <a:prstGeom prst="roundRect">
              <a:avLst>
                <a:gd name="adj" fmla="val 29625"/>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4" name="圆角矩形 63"/>
            <p:cNvSpPr/>
            <p:nvPr/>
          </p:nvSpPr>
          <p:spPr>
            <a:xfrm>
              <a:off x="4242" y="7917"/>
              <a:ext cx="442" cy="1780"/>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6" name="圆角矩形 65"/>
            <p:cNvSpPr/>
            <p:nvPr/>
          </p:nvSpPr>
          <p:spPr>
            <a:xfrm rot="3224468">
              <a:off x="4513" y="4545"/>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7" name="圆角矩形 66"/>
            <p:cNvSpPr/>
            <p:nvPr/>
          </p:nvSpPr>
          <p:spPr>
            <a:xfrm rot="3531662">
              <a:off x="4923" y="4773"/>
              <a:ext cx="393" cy="1867"/>
            </a:xfrm>
            <a:prstGeom prst="roundRect">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baseline="-25000" noProof="1" dirty="0">
                <a:sym typeface="Arial" panose="020B0604020202020204" pitchFamily="34" charset="0"/>
              </a:endParaRPr>
            </a:p>
          </p:txBody>
        </p:sp>
        <p:sp>
          <p:nvSpPr>
            <p:cNvPr id="68" name="椭圆 67"/>
            <p:cNvSpPr/>
            <p:nvPr/>
          </p:nvSpPr>
          <p:spPr>
            <a:xfrm>
              <a:off x="3526" y="4625"/>
              <a:ext cx="1105" cy="1105"/>
            </a:xfrm>
            <a:prstGeom prst="ellipse">
              <a:avLst/>
            </a:prstGeom>
            <a:grp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fontAlgn="base"/>
              <a:endParaRPr lang="zh-CN" altLang="en-US" strike="noStrike" noProof="1">
                <a:sym typeface="Arial" panose="020B0604020202020204" pitchFamily="34" charset="0"/>
              </a:endParaRPr>
            </a:p>
          </p:txBody>
        </p:sp>
      </p:grpSp>
      <p:sp>
        <p:nvSpPr>
          <p:cNvPr id="18434" name="Text Box 2"/>
          <p:cNvSpPr txBox="1">
            <a:spLocks noChangeArrowheads="1"/>
          </p:cNvSpPr>
          <p:nvPr/>
        </p:nvSpPr>
        <p:spPr bwMode="auto">
          <a:xfrm>
            <a:off x="1121622" y="58843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三、假肢的常用材料</a:t>
            </a:r>
            <a:endParaRPr lang="zh-CN" altLang="en-US" sz="2400" dirty="0">
              <a:sym typeface="+mn-ea"/>
            </a:endParaRPr>
          </a:p>
        </p:txBody>
      </p:sp>
      <p:sp>
        <p:nvSpPr>
          <p:cNvPr id="3" name="文本框 2"/>
          <p:cNvSpPr txBox="1"/>
          <p:nvPr/>
        </p:nvSpPr>
        <p:spPr>
          <a:xfrm>
            <a:off x="1092835" y="1440180"/>
            <a:ext cx="670941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（一）金属材料</a:t>
            </a:r>
            <a:endParaRPr lang="zh-CN" altLang="en-US" b="1">
              <a:latin typeface="微软雅黑" panose="020B0503020204020204" charset="-122"/>
              <a:ea typeface="微软雅黑" panose="020B0503020204020204" charset="-122"/>
            </a:endParaRPr>
          </a:p>
        </p:txBody>
      </p:sp>
    </p:spTree>
    <p:custDataLst>
      <p:tags r:id="rId1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1000" fill="hold"/>
                                        <p:tgtEl>
                                          <p:spTgt spid="59"/>
                                        </p:tgtEl>
                                        <p:attrNameLst>
                                          <p:attrName>ppt_x</p:attrName>
                                        </p:attrNameLst>
                                      </p:cBhvr>
                                      <p:tavLst>
                                        <p:tav tm="0">
                                          <p:val>
                                            <p:strVal val="#ppt_x-.2"/>
                                          </p:val>
                                        </p:tav>
                                        <p:tav tm="100000">
                                          <p:val>
                                            <p:strVal val="#ppt_x"/>
                                          </p:val>
                                        </p:tav>
                                      </p:tavLst>
                                    </p:anim>
                                    <p:anim calcmode="lin" valueType="num">
                                      <p:cBhvr>
                                        <p:cTn id="8" dur="1000" fill="hold"/>
                                        <p:tgtEl>
                                          <p:spTgt spid="59"/>
                                        </p:tgtEl>
                                        <p:attrNameLst>
                                          <p:attrName>ppt_y</p:attrName>
                                        </p:attrNameLst>
                                      </p:cBhvr>
                                      <p:tavLst>
                                        <p:tav tm="0">
                                          <p:val>
                                            <p:strVal val="#ppt_y"/>
                                          </p:val>
                                        </p:tav>
                                        <p:tav tm="100000">
                                          <p:val>
                                            <p:strVal val="#ppt_y"/>
                                          </p:val>
                                        </p:tav>
                                      </p:tavLst>
                                    </p:anim>
                                    <p:animEffect transition="in" filter="wipe(right)" prLst="gradientSize: 0.1">
                                      <p:cBhvr>
                                        <p:cTn id="9" dur="1000"/>
                                        <p:tgtEl>
                                          <p:spTgt spid="5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p:cTn id="13" dur="1000" fill="hold"/>
                                        <p:tgtEl>
                                          <p:spTgt spid="56"/>
                                        </p:tgtEl>
                                        <p:attrNameLst>
                                          <p:attrName>ppt_x</p:attrName>
                                        </p:attrNameLst>
                                      </p:cBhvr>
                                      <p:tavLst>
                                        <p:tav tm="0">
                                          <p:val>
                                            <p:strVal val="#ppt_x-.2"/>
                                          </p:val>
                                        </p:tav>
                                        <p:tav tm="100000">
                                          <p:val>
                                            <p:strVal val="#ppt_x"/>
                                          </p:val>
                                        </p:tav>
                                      </p:tavLst>
                                    </p:anim>
                                    <p:anim calcmode="lin" valueType="num">
                                      <p:cBhvr>
                                        <p:cTn id="14" dur="1000" fill="hold"/>
                                        <p:tgtEl>
                                          <p:spTgt spid="56"/>
                                        </p:tgtEl>
                                        <p:attrNameLst>
                                          <p:attrName>ppt_y</p:attrName>
                                        </p:attrNameLst>
                                      </p:cBhvr>
                                      <p:tavLst>
                                        <p:tav tm="0">
                                          <p:val>
                                            <p:strVal val="#ppt_y"/>
                                          </p:val>
                                        </p:tav>
                                        <p:tav tm="100000">
                                          <p:val>
                                            <p:strVal val="#ppt_y"/>
                                          </p:val>
                                        </p:tav>
                                      </p:tavLst>
                                    </p:anim>
                                    <p:animEffect transition="in" filter="wipe(right)" prLst="gradientSize: 0.1">
                                      <p:cBhvr>
                                        <p:cTn id="15" dur="1000"/>
                                        <p:tgtEl>
                                          <p:spTgt spid="56"/>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1000" fill="hold"/>
                                        <p:tgtEl>
                                          <p:spTgt spid="52"/>
                                        </p:tgtEl>
                                        <p:attrNameLst>
                                          <p:attrName>ppt_x</p:attrName>
                                        </p:attrNameLst>
                                      </p:cBhvr>
                                      <p:tavLst>
                                        <p:tav tm="0">
                                          <p:val>
                                            <p:strVal val="#ppt_x-.2"/>
                                          </p:val>
                                        </p:tav>
                                        <p:tav tm="100000">
                                          <p:val>
                                            <p:strVal val="#ppt_x"/>
                                          </p:val>
                                        </p:tav>
                                      </p:tavLst>
                                    </p:anim>
                                    <p:anim calcmode="lin" valueType="num">
                                      <p:cBhvr>
                                        <p:cTn id="20" dur="1000" fill="hold"/>
                                        <p:tgtEl>
                                          <p:spTgt spid="52"/>
                                        </p:tgtEl>
                                        <p:attrNameLst>
                                          <p:attrName>ppt_y</p:attrName>
                                        </p:attrNameLst>
                                      </p:cBhvr>
                                      <p:tavLst>
                                        <p:tav tm="0">
                                          <p:val>
                                            <p:strVal val="#ppt_y"/>
                                          </p:val>
                                        </p:tav>
                                        <p:tav tm="100000">
                                          <p:val>
                                            <p:strVal val="#ppt_y"/>
                                          </p:val>
                                        </p:tav>
                                      </p:tavLst>
                                    </p:anim>
                                    <p:animEffect transition="in" filter="wipe(right)" prLst="gradientSize: 0.1">
                                      <p:cBhvr>
                                        <p:cTn id="21"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56"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6" name="组合 115"/>
          <p:cNvGrpSpPr/>
          <p:nvPr/>
        </p:nvGrpSpPr>
        <p:grpSpPr>
          <a:xfrm>
            <a:off x="1720850" y="2733675"/>
            <a:ext cx="2754313" cy="661988"/>
            <a:chOff x="1466" y="3646"/>
            <a:chExt cx="4336" cy="1106"/>
          </a:xfrm>
        </p:grpSpPr>
        <p:sp>
          <p:nvSpPr>
            <p:cNvPr id="103" name="圆角矩形 4"/>
            <p:cNvSpPr/>
            <p:nvPr>
              <p:custDataLst>
                <p:tags r:id="rId1"/>
              </p:custDataLst>
            </p:nvPr>
          </p:nvSpPr>
          <p:spPr>
            <a:xfrm>
              <a:off x="1466" y="3646"/>
              <a:ext cx="2949" cy="1106"/>
            </a:xfrm>
            <a:prstGeom prst="roundRect">
              <a:avLst/>
            </a:prstGeom>
            <a:solidFill>
              <a:schemeClr val="accent2">
                <a:lumMod val="50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聚乙烯</a:t>
              </a:r>
              <a:endParaRPr sz="1600" b="1" strike="noStrike" kern="0" spc="-1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10" name="右箭头 13"/>
            <p:cNvSpPr/>
            <p:nvPr>
              <p:custDataLst>
                <p:tags r:id="rId2"/>
              </p:custDataLst>
            </p:nvPr>
          </p:nvSpPr>
          <p:spPr>
            <a:xfrm>
              <a:off x="4726" y="3856"/>
              <a:ext cx="1076" cy="685"/>
            </a:xfrm>
            <a:prstGeom prst="righ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grpSp>
        <p:nvGrpSpPr>
          <p:cNvPr id="117" name="组合 116"/>
          <p:cNvGrpSpPr/>
          <p:nvPr/>
        </p:nvGrpSpPr>
        <p:grpSpPr>
          <a:xfrm>
            <a:off x="4672013" y="2733675"/>
            <a:ext cx="2759074" cy="661988"/>
            <a:chOff x="6112" y="3646"/>
            <a:chExt cx="4346" cy="1106"/>
          </a:xfrm>
        </p:grpSpPr>
        <p:sp>
          <p:nvSpPr>
            <p:cNvPr id="104" name="圆角矩形 5"/>
            <p:cNvSpPr/>
            <p:nvPr>
              <p:custDataLst>
                <p:tags r:id="rId3"/>
              </p:custDataLst>
            </p:nvPr>
          </p:nvSpPr>
          <p:spPr>
            <a:xfrm>
              <a:off x="6112" y="364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lvl="0" algn="ctr" fontAlgn="base">
                <a:defRPr/>
              </a:pPr>
              <a:r>
                <a:rPr lang="en-US" altLang="zh-CN" sz="1600" b="1" strike="noStrike" kern="0" spc="-100" noProof="1" dirty="0">
                  <a:solidFill>
                    <a:srgbClr val="FFFFFF"/>
                  </a:solidFill>
                  <a:uFillTx/>
                  <a:latin typeface="微软雅黑" panose="020B0503020204020204" charset="-122"/>
                  <a:ea typeface="微软雅黑" panose="020B0503020204020204" charset="-122"/>
                </a:rPr>
                <a:t>2. 聚丙烯</a:t>
              </a:r>
              <a:endParaRPr lang="en-US" altLang="zh-CN" sz="1600" b="1" strike="noStrike" kern="0" spc="-100" noProof="1" dirty="0">
                <a:solidFill>
                  <a:srgbClr val="FFFFFF"/>
                </a:solidFill>
                <a:uFillTx/>
                <a:latin typeface="微软雅黑" panose="020B0503020204020204" charset="-122"/>
                <a:ea typeface="微软雅黑" panose="020B0503020204020204" charset="-122"/>
              </a:endParaRPr>
            </a:p>
          </p:txBody>
        </p:sp>
        <p:sp>
          <p:nvSpPr>
            <p:cNvPr id="111" name="右箭头 14"/>
            <p:cNvSpPr/>
            <p:nvPr>
              <p:custDataLst>
                <p:tags r:id="rId4"/>
              </p:custDataLst>
            </p:nvPr>
          </p:nvSpPr>
          <p:spPr>
            <a:xfrm>
              <a:off x="9382" y="3856"/>
              <a:ext cx="1076" cy="685"/>
            </a:xfrm>
            <a:prstGeom prst="righ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strike="noStrike" kern="0" spc="-100" baseline="0" noProof="0">
                <a:ln>
                  <a:noFill/>
                </a:ln>
                <a:solidFill>
                  <a:srgbClr val="FFFFFF">
                    <a:lumMod val="50000"/>
                  </a:srgbClr>
                </a:solidFill>
                <a:effectLst/>
                <a:uLnTx/>
                <a:uFillTx/>
              </a:endParaRPr>
            </a:p>
          </p:txBody>
        </p:sp>
      </p:grpSp>
      <p:grpSp>
        <p:nvGrpSpPr>
          <p:cNvPr id="130" name="组合 129"/>
          <p:cNvGrpSpPr/>
          <p:nvPr/>
        </p:nvGrpSpPr>
        <p:grpSpPr>
          <a:xfrm>
            <a:off x="1724025" y="4727446"/>
            <a:ext cx="2751138" cy="662482"/>
            <a:chOff x="1469" y="7116"/>
            <a:chExt cx="4333" cy="1107"/>
          </a:xfrm>
        </p:grpSpPr>
        <p:sp>
          <p:nvSpPr>
            <p:cNvPr id="109" name="圆角矩形 12"/>
            <p:cNvSpPr/>
            <p:nvPr>
              <p:custDataLst>
                <p:tags r:id="rId5"/>
              </p:custDataLst>
            </p:nvPr>
          </p:nvSpPr>
          <p:spPr>
            <a:xfrm>
              <a:off x="1469" y="7116"/>
              <a:ext cx="2949" cy="1107"/>
            </a:xfrm>
            <a:prstGeom prst="roundRect">
              <a:avLst/>
            </a:prstGeom>
            <a:solidFill>
              <a:srgbClr val="00B0F0"/>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spAutoFit/>
            </a:bodyPr>
            <a:p>
              <a:pPr lvl="0" algn="ctr" fontAlgn="ctr">
                <a:lnSpc>
                  <a:spcPct val="130000"/>
                </a:lnSpc>
                <a:spcBef>
                  <a:spcPts val="1000"/>
                </a:spcBef>
                <a:spcAft>
                  <a:spcPts val="0"/>
                </a:spcAft>
                <a:buSzPct val="100000"/>
                <a:buFont typeface="Wingdings" panose="05000000000000000000" charset="0"/>
              </a:pPr>
              <a:r>
                <a:rPr sz="1600" b="1" kern="0" spc="100" dirty="0">
                  <a:uLnTx/>
                  <a:uFillTx/>
                  <a:latin typeface="微软雅黑" panose="020B0503020204020204" charset="-122"/>
                  <a:ea typeface="微软雅黑" panose="020B0503020204020204" charset="-122"/>
                  <a:sym typeface="Arial" panose="020B0604020202020204" pitchFamily="34" charset="0"/>
                </a:rPr>
                <a:t>6. 皮革</a:t>
              </a:r>
              <a:endParaRPr sz="1600" b="1" kern="0" spc="100" dirty="0">
                <a:uLnTx/>
                <a:uFillTx/>
                <a:latin typeface="微软雅黑" panose="020B0503020204020204" charset="-122"/>
                <a:ea typeface="微软雅黑" panose="020B0503020204020204" charset="-122"/>
                <a:sym typeface="Arial" panose="020B0604020202020204" pitchFamily="34" charset="0"/>
              </a:endParaRPr>
            </a:p>
          </p:txBody>
        </p:sp>
        <p:sp>
          <p:nvSpPr>
            <p:cNvPr id="112" name="右箭头 16"/>
            <p:cNvSpPr/>
            <p:nvPr>
              <p:custDataLst>
                <p:tags r:id="rId6"/>
              </p:custDataLst>
            </p:nvPr>
          </p:nvSpPr>
          <p:spPr>
            <a:xfrm flipH="1">
              <a:off x="4726" y="7256"/>
              <a:ext cx="1076" cy="685"/>
            </a:xfrm>
            <a:prstGeom prst="righ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grpSp>
        <p:nvGrpSpPr>
          <p:cNvPr id="129" name="组合 128"/>
          <p:cNvGrpSpPr/>
          <p:nvPr/>
        </p:nvGrpSpPr>
        <p:grpSpPr>
          <a:xfrm>
            <a:off x="4673600" y="4657725"/>
            <a:ext cx="2751138" cy="661988"/>
            <a:chOff x="6115" y="7016"/>
            <a:chExt cx="4333" cy="1106"/>
          </a:xfrm>
        </p:grpSpPr>
        <p:sp>
          <p:nvSpPr>
            <p:cNvPr id="108" name="圆角矩形 11"/>
            <p:cNvSpPr/>
            <p:nvPr>
              <p:custDataLst>
                <p:tags r:id="rId7"/>
              </p:custDataLst>
            </p:nvPr>
          </p:nvSpPr>
          <p:spPr>
            <a:xfrm>
              <a:off x="6115" y="7016"/>
              <a:ext cx="2949" cy="1106"/>
            </a:xfrm>
            <a:prstGeom prst="roundRect">
              <a:avLst/>
            </a:prstGeom>
            <a:solidFill>
              <a:srgbClr val="4276AA"/>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5. 木材</a:t>
              </a:r>
              <a:endParaRPr sz="1600" b="1"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sp>
          <p:nvSpPr>
            <p:cNvPr id="113" name="右箭头 17"/>
            <p:cNvSpPr/>
            <p:nvPr>
              <p:custDataLst>
                <p:tags r:id="rId8"/>
              </p:custDataLst>
            </p:nvPr>
          </p:nvSpPr>
          <p:spPr>
            <a:xfrm flipH="1">
              <a:off x="9372" y="7227"/>
              <a:ext cx="1076" cy="685"/>
            </a:xfrm>
            <a:prstGeom prst="righ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fontScale="45000" lnSpcReduction="20000"/>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105" name="圆角矩形 6"/>
          <p:cNvSpPr/>
          <p:nvPr>
            <p:custDataLst>
              <p:tags r:id="rId9"/>
            </p:custDataLst>
          </p:nvPr>
        </p:nvSpPr>
        <p:spPr>
          <a:xfrm>
            <a:off x="7623175" y="2733675"/>
            <a:ext cx="1871663" cy="661988"/>
          </a:xfrm>
          <a:prstGeom prst="roundRect">
            <a:avLst/>
          </a:prstGeom>
          <a:solidFill>
            <a:schemeClr val="accent1">
              <a:lumMod val="75000"/>
            </a:schemeClr>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rPr>
              <a:t>3. 丙烯酸树脂</a:t>
            </a:r>
            <a:endParaRPr sz="1600" strike="noStrike" kern="0" spc="-100" noProof="1">
              <a:solidFill>
                <a:srgbClr val="FFFFFF"/>
              </a:solidFill>
              <a:uLnTx/>
              <a:uFillTx/>
              <a:latin typeface="微软雅黑" panose="020B0503020204020204" charset="-122"/>
              <a:ea typeface="微软雅黑" panose="020B0503020204020204" charset="-122"/>
              <a:sym typeface="Arial" panose="020B0604020202020204" pitchFamily="34" charset="0"/>
            </a:endParaRPr>
          </a:p>
        </p:txBody>
      </p:sp>
      <p:grpSp>
        <p:nvGrpSpPr>
          <p:cNvPr id="128" name="组合 127"/>
          <p:cNvGrpSpPr/>
          <p:nvPr/>
        </p:nvGrpSpPr>
        <p:grpSpPr>
          <a:xfrm>
            <a:off x="7623175" y="4400550"/>
            <a:ext cx="2808288" cy="938213"/>
            <a:chOff x="10760" y="6551"/>
            <a:chExt cx="4423" cy="1571"/>
          </a:xfrm>
        </p:grpSpPr>
        <p:sp>
          <p:nvSpPr>
            <p:cNvPr id="107" name="圆角矩形 10"/>
            <p:cNvSpPr/>
            <p:nvPr>
              <p:custDataLst>
                <p:tags r:id="rId10"/>
              </p:custDataLst>
            </p:nvPr>
          </p:nvSpPr>
          <p:spPr>
            <a:xfrm>
              <a:off x="10760" y="7016"/>
              <a:ext cx="2949" cy="1106"/>
            </a:xfrm>
            <a:prstGeom prst="roundRect">
              <a:avLst/>
            </a:prstGeom>
            <a:solidFill>
              <a:schemeClr val="accent1"/>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600" b="1" strike="noStrike" kern="0" spc="100" noProof="1">
                  <a:uLnTx/>
                  <a:uFillTx/>
                  <a:latin typeface="微软雅黑" panose="020B0503020204020204" charset="-122"/>
                  <a:ea typeface="微软雅黑" panose="020B0503020204020204" charset="-122"/>
                  <a:sym typeface="Arial" panose="020B0604020202020204" pitchFamily="34" charset="0"/>
                </a:rPr>
                <a:t>4. 碳纤维复合</a:t>
              </a:r>
              <a:endParaRPr sz="1600" b="1" strike="noStrike" kern="0" spc="100" noProof="1">
                <a:uLnTx/>
                <a:uFillTx/>
                <a:latin typeface="微软雅黑" panose="020B0503020204020204" charset="-122"/>
                <a:ea typeface="微软雅黑" panose="020B0503020204020204" charset="-122"/>
                <a:sym typeface="Arial" panose="020B0604020202020204" pitchFamily="34" charset="0"/>
              </a:endParaRPr>
            </a:p>
            <a:p>
              <a:pPr marL="0" lvl="0" indent="0" algn="ctr" fontAlgn="base">
                <a:lnSpc>
                  <a:spcPct val="100000"/>
                </a:lnSpc>
                <a:spcBef>
                  <a:spcPts val="0"/>
                </a:spcBef>
                <a:spcAft>
                  <a:spcPts val="0"/>
                </a:spcAft>
                <a:buSzPct val="100000"/>
                <a:defRPr/>
              </a:pPr>
              <a:r>
                <a:rPr sz="1600" b="1" strike="noStrike" kern="0" spc="100" noProof="1">
                  <a:uLnTx/>
                  <a:uFillTx/>
                  <a:latin typeface="微软雅黑" panose="020B0503020204020204" charset="-122"/>
                  <a:ea typeface="微软雅黑" panose="020B0503020204020204" charset="-122"/>
                  <a:sym typeface="Arial" panose="020B0604020202020204" pitchFamily="34" charset="0"/>
                </a:rPr>
                <a:t>材料</a:t>
              </a:r>
              <a:endParaRPr sz="1600" b="1" strike="noStrike" kern="0" spc="100" noProof="1">
                <a:uLnTx/>
                <a:uFillTx/>
                <a:latin typeface="微软雅黑" panose="020B0503020204020204" charset="-122"/>
                <a:ea typeface="微软雅黑" panose="020B0503020204020204" charset="-122"/>
                <a:sym typeface="Arial" panose="020B0604020202020204" pitchFamily="34" charset="0"/>
              </a:endParaRPr>
            </a:p>
          </p:txBody>
        </p:sp>
        <p:sp>
          <p:nvSpPr>
            <p:cNvPr id="125" name="圆角右箭头 20"/>
            <p:cNvSpPr/>
            <p:nvPr>
              <p:custDataLst>
                <p:tags r:id="rId11"/>
              </p:custDataLst>
            </p:nvPr>
          </p:nvSpPr>
          <p:spPr>
            <a:xfrm rot="10800000">
              <a:off x="13961" y="6551"/>
              <a:ext cx="1222" cy="1304"/>
            </a:xfrm>
            <a:prstGeom prst="ben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grpSp>
      <p:sp>
        <p:nvSpPr>
          <p:cNvPr id="2" name="Title 6"/>
          <p:cNvSpPr txBox="1"/>
          <p:nvPr>
            <p:custDataLst>
              <p:tags r:id="rId12"/>
            </p:custDataLst>
          </p:nvPr>
        </p:nvSpPr>
        <p:spPr>
          <a:xfrm>
            <a:off x="903605" y="1376998"/>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20000"/>
              <a:buFont typeface="Wingdings" panose="05000000000000000000" charset="0"/>
              <a:buChar char="u"/>
            </a:pPr>
            <a:r>
              <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（二）非金属材料</a:t>
            </a:r>
            <a:endParaRPr lang="zh-CN" altLang="en-US" sz="1800" b="1" strike="noStrike" spc="150" noProof="1" dirty="0">
              <a:ln w="3175">
                <a:noFill/>
                <a:prstDash val="dash"/>
              </a:ln>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8434" name="Text Box 2"/>
          <p:cNvSpPr txBox="1">
            <a:spLocks noChangeArrowheads="1"/>
          </p:cNvSpPr>
          <p:nvPr/>
        </p:nvSpPr>
        <p:spPr bwMode="auto">
          <a:xfrm>
            <a:off x="1121622" y="58843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三、假肢的常用材料</a:t>
            </a:r>
            <a:endParaRPr lang="zh-CN" altLang="en-US" sz="2400" dirty="0">
              <a:sym typeface="+mn-ea"/>
            </a:endParaRPr>
          </a:p>
        </p:txBody>
      </p:sp>
      <p:grpSp>
        <p:nvGrpSpPr>
          <p:cNvPr id="3" name="组合 2"/>
          <p:cNvGrpSpPr/>
          <p:nvPr/>
        </p:nvGrpSpPr>
        <p:grpSpPr>
          <a:xfrm>
            <a:off x="9703435" y="2767330"/>
            <a:ext cx="1073150" cy="1601470"/>
            <a:chOff x="15281" y="4358"/>
            <a:chExt cx="1690" cy="2522"/>
          </a:xfrm>
        </p:grpSpPr>
        <p:sp>
          <p:nvSpPr>
            <p:cNvPr id="122" name="圆角右箭头 19"/>
            <p:cNvSpPr/>
            <p:nvPr>
              <p:custDataLst>
                <p:tags r:id="rId13"/>
              </p:custDataLst>
            </p:nvPr>
          </p:nvSpPr>
          <p:spPr>
            <a:xfrm rot="5400000">
              <a:off x="15358" y="4281"/>
              <a:ext cx="1151" cy="1304"/>
            </a:xfrm>
            <a:prstGeom prst="bentArrow">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marR="0" lvl="0" indent="0" algn="ctr" defTabSz="914400" eaLnBrk="1" fontAlgn="base"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50000"/>
                  </a:srgbClr>
                </a:solidFill>
                <a:effectLst/>
                <a:uLnTx/>
                <a:uFillTx/>
              </a:endParaRPr>
            </a:p>
          </p:txBody>
        </p:sp>
        <p:sp>
          <p:nvSpPr>
            <p:cNvPr id="68" name="椭圆 67"/>
            <p:cNvSpPr/>
            <p:nvPr/>
          </p:nvSpPr>
          <p:spPr>
            <a:xfrm>
              <a:off x="15683" y="5588"/>
              <a:ext cx="1288" cy="1293"/>
            </a:xfrm>
            <a:prstGeom prst="ellipse">
              <a:avLst/>
            </a:prstGeom>
            <a:solidFill>
              <a:srgbClr val="7AAEDC"/>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p>
              <a:pPr algn="ctr" fontAlgn="base"/>
              <a:endParaRPr lang="zh-CN" altLang="en-US" strike="noStrike" noProof="1">
                <a:sym typeface="Arial" panose="020B0604020202020204" pitchFamily="34" charset="0"/>
              </a:endParaRPr>
            </a:p>
          </p:txBody>
        </p:sp>
      </p:grpSp>
    </p:spTree>
    <p:custDataLst>
      <p:tags r:id="rId14"/>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p:tgtEl>
                                          <p:spTgt spid="116"/>
                                        </p:tgtEl>
                                        <p:attrNameLst>
                                          <p:attrName>ppt_x</p:attrName>
                                        </p:attrNameLst>
                                      </p:cBhvr>
                                      <p:tavLst>
                                        <p:tav tm="0">
                                          <p:val>
                                            <p:strVal val="#ppt_x-#ppt_w*1.125000"/>
                                          </p:val>
                                        </p:tav>
                                        <p:tav tm="100000">
                                          <p:val>
                                            <p:strVal val="#ppt_x"/>
                                          </p:val>
                                        </p:tav>
                                      </p:tavLst>
                                    </p:anim>
                                    <p:animEffect transition="in" filter="wipe(right)">
                                      <p:cBhvr>
                                        <p:cTn id="8" dur="500"/>
                                        <p:tgtEl>
                                          <p:spTgt spid="1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p:tgtEl>
                                          <p:spTgt spid="117"/>
                                        </p:tgtEl>
                                        <p:attrNameLst>
                                          <p:attrName>ppt_x</p:attrName>
                                        </p:attrNameLst>
                                      </p:cBhvr>
                                      <p:tavLst>
                                        <p:tav tm="0">
                                          <p:val>
                                            <p:strVal val="#ppt_x-#ppt_w*1.125000"/>
                                          </p:val>
                                        </p:tav>
                                        <p:tav tm="100000">
                                          <p:val>
                                            <p:strVal val="#ppt_x"/>
                                          </p:val>
                                        </p:tav>
                                      </p:tavLst>
                                    </p:anim>
                                    <p:animEffect transition="in" filter="wipe(right)">
                                      <p:cBhvr>
                                        <p:cTn id="13" dur="500"/>
                                        <p:tgtEl>
                                          <p:spTgt spid="117"/>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p:tgtEl>
                                          <p:spTgt spid="105"/>
                                        </p:tgtEl>
                                        <p:attrNameLst>
                                          <p:attrName>ppt_x</p:attrName>
                                        </p:attrNameLst>
                                      </p:cBhvr>
                                      <p:tavLst>
                                        <p:tav tm="0">
                                          <p:val>
                                            <p:strVal val="#ppt_x-#ppt_w*1.125000"/>
                                          </p:val>
                                        </p:tav>
                                        <p:tav tm="100000">
                                          <p:val>
                                            <p:strVal val="#ppt_x"/>
                                          </p:val>
                                        </p:tav>
                                      </p:tavLst>
                                    </p:anim>
                                    <p:animEffect transition="in" filter="wipe(right)">
                                      <p:cBhvr>
                                        <p:cTn id="18" dur="500"/>
                                        <p:tgtEl>
                                          <p:spTgt spid="105"/>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ppt_x</p:attrName>
                                        </p:attrNameLst>
                                      </p:cBhvr>
                                      <p:tavLst>
                                        <p:tav tm="0">
                                          <p:val>
                                            <p:strVal val="#ppt_x-#ppt_w*1.125000"/>
                                          </p:val>
                                        </p:tav>
                                        <p:tav tm="100000">
                                          <p:val>
                                            <p:strVal val="#ppt_x"/>
                                          </p:val>
                                        </p:tav>
                                      </p:tavLst>
                                    </p:anim>
                                    <p:animEffect transition="in" filter="wipe(right)">
                                      <p:cBhvr>
                                        <p:cTn id="23" dur="500"/>
                                        <p:tgtEl>
                                          <p:spTgt spid="3"/>
                                        </p:tgtEl>
                                      </p:cBhvr>
                                    </p:animEffect>
                                  </p:childTnLst>
                                </p:cTn>
                              </p:par>
                            </p:childTnLst>
                          </p:cTn>
                        </p:par>
                        <p:par>
                          <p:cTn id="24" fill="hold">
                            <p:stCondLst>
                              <p:cond delay="2000"/>
                            </p:stCondLst>
                            <p:childTnLst>
                              <p:par>
                                <p:cTn id="25" presetID="12" presetClass="entr" presetSubtype="2" fill="hold" nodeType="afterEffect">
                                  <p:stCondLst>
                                    <p:cond delay="0"/>
                                  </p:stCondLst>
                                  <p:childTnLst>
                                    <p:set>
                                      <p:cBhvr>
                                        <p:cTn id="26" dur="1" fill="hold">
                                          <p:stCondLst>
                                            <p:cond delay="0"/>
                                          </p:stCondLst>
                                        </p:cTn>
                                        <p:tgtEl>
                                          <p:spTgt spid="128"/>
                                        </p:tgtEl>
                                        <p:attrNameLst>
                                          <p:attrName>style.visibility</p:attrName>
                                        </p:attrNameLst>
                                      </p:cBhvr>
                                      <p:to>
                                        <p:strVal val="visible"/>
                                      </p:to>
                                    </p:set>
                                    <p:anim calcmode="lin" valueType="num">
                                      <p:cBhvr>
                                        <p:cTn id="27" dur="500"/>
                                        <p:tgtEl>
                                          <p:spTgt spid="128"/>
                                        </p:tgtEl>
                                        <p:attrNameLst>
                                          <p:attrName>ppt_x</p:attrName>
                                        </p:attrNameLst>
                                      </p:cBhvr>
                                      <p:tavLst>
                                        <p:tav tm="0">
                                          <p:val>
                                            <p:strVal val="#ppt_x+#ppt_w*1.125000"/>
                                          </p:val>
                                        </p:tav>
                                        <p:tav tm="100000">
                                          <p:val>
                                            <p:strVal val="#ppt_x"/>
                                          </p:val>
                                        </p:tav>
                                      </p:tavLst>
                                    </p:anim>
                                    <p:animEffect transition="in" filter="wipe(left)">
                                      <p:cBhvr>
                                        <p:cTn id="28" dur="500"/>
                                        <p:tgtEl>
                                          <p:spTgt spid="128"/>
                                        </p:tgtEl>
                                      </p:cBhvr>
                                    </p:animEffect>
                                  </p:childTnLst>
                                </p:cTn>
                              </p:par>
                            </p:childTnLst>
                          </p:cTn>
                        </p:par>
                        <p:par>
                          <p:cTn id="29" fill="hold">
                            <p:stCondLst>
                              <p:cond delay="2500"/>
                            </p:stCondLst>
                            <p:childTnLst>
                              <p:par>
                                <p:cTn id="30" presetID="12" presetClass="entr" presetSubtype="2" fill="hold" nodeType="afterEffect">
                                  <p:stCondLst>
                                    <p:cond delay="0"/>
                                  </p:stCondLst>
                                  <p:childTnLst>
                                    <p:set>
                                      <p:cBhvr>
                                        <p:cTn id="31" dur="1" fill="hold">
                                          <p:stCondLst>
                                            <p:cond delay="0"/>
                                          </p:stCondLst>
                                        </p:cTn>
                                        <p:tgtEl>
                                          <p:spTgt spid="129"/>
                                        </p:tgtEl>
                                        <p:attrNameLst>
                                          <p:attrName>style.visibility</p:attrName>
                                        </p:attrNameLst>
                                      </p:cBhvr>
                                      <p:to>
                                        <p:strVal val="visible"/>
                                      </p:to>
                                    </p:set>
                                    <p:anim calcmode="lin" valueType="num">
                                      <p:cBhvr>
                                        <p:cTn id="32" dur="500"/>
                                        <p:tgtEl>
                                          <p:spTgt spid="129"/>
                                        </p:tgtEl>
                                        <p:attrNameLst>
                                          <p:attrName>ppt_x</p:attrName>
                                        </p:attrNameLst>
                                      </p:cBhvr>
                                      <p:tavLst>
                                        <p:tav tm="0">
                                          <p:val>
                                            <p:strVal val="#ppt_x+#ppt_w*1.125000"/>
                                          </p:val>
                                        </p:tav>
                                        <p:tav tm="100000">
                                          <p:val>
                                            <p:strVal val="#ppt_x"/>
                                          </p:val>
                                        </p:tav>
                                      </p:tavLst>
                                    </p:anim>
                                    <p:animEffect transition="in" filter="wipe(left)">
                                      <p:cBhvr>
                                        <p:cTn id="33" dur="500"/>
                                        <p:tgtEl>
                                          <p:spTgt spid="129"/>
                                        </p:tgtEl>
                                      </p:cBhvr>
                                    </p:animEffect>
                                  </p:childTnLst>
                                </p:cTn>
                              </p:par>
                            </p:childTnLst>
                          </p:cTn>
                        </p:par>
                        <p:par>
                          <p:cTn id="34" fill="hold">
                            <p:stCondLst>
                              <p:cond delay="3000"/>
                            </p:stCondLst>
                            <p:childTnLst>
                              <p:par>
                                <p:cTn id="35" presetID="12" presetClass="entr" presetSubtype="2" fill="hold" nodeType="afterEffect">
                                  <p:stCondLst>
                                    <p:cond delay="0"/>
                                  </p:stCondLst>
                                  <p:childTnLst>
                                    <p:set>
                                      <p:cBhvr>
                                        <p:cTn id="36" dur="1" fill="hold">
                                          <p:stCondLst>
                                            <p:cond delay="0"/>
                                          </p:stCondLst>
                                        </p:cTn>
                                        <p:tgtEl>
                                          <p:spTgt spid="130"/>
                                        </p:tgtEl>
                                        <p:attrNameLst>
                                          <p:attrName>style.visibility</p:attrName>
                                        </p:attrNameLst>
                                      </p:cBhvr>
                                      <p:to>
                                        <p:strVal val="visible"/>
                                      </p:to>
                                    </p:set>
                                    <p:anim calcmode="lin" valueType="num">
                                      <p:cBhvr>
                                        <p:cTn id="37" dur="500"/>
                                        <p:tgtEl>
                                          <p:spTgt spid="130"/>
                                        </p:tgtEl>
                                        <p:attrNameLst>
                                          <p:attrName>ppt_x</p:attrName>
                                        </p:attrNameLst>
                                      </p:cBhvr>
                                      <p:tavLst>
                                        <p:tav tm="0">
                                          <p:val>
                                            <p:strVal val="#ppt_x+#ppt_w*1.125000"/>
                                          </p:val>
                                        </p:tav>
                                        <p:tav tm="100000">
                                          <p:val>
                                            <p:strVal val="#ppt_x"/>
                                          </p:val>
                                        </p:tav>
                                      </p:tavLst>
                                    </p:anim>
                                    <p:animEffect transition="in" filter="wipe(left)">
                                      <p:cBhvr>
                                        <p:cTn id="3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四、假肢常用工具与设备</a:t>
            </a:r>
            <a:endParaRPr lang="zh-CN" altLang="en-US" sz="2400" dirty="0"/>
          </a:p>
        </p:txBody>
      </p:sp>
      <p:sp>
        <p:nvSpPr>
          <p:cNvPr id="18442" name="Rectangle 10"/>
          <p:cNvSpPr>
            <a:spLocks noChangeArrowheads="1"/>
          </p:cNvSpPr>
          <p:nvPr/>
        </p:nvSpPr>
        <p:spPr bwMode="auto">
          <a:xfrm>
            <a:off x="1447800" y="1734185"/>
            <a:ext cx="10160635" cy="4151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（一）常用工具</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 测量工具　游标卡尺、直角尺、折尺、皮卷尺、钢卷尺、天平秤、内径尺、角度尺、髋规、水平尺、厚度测量尺、肢体游标卡尺、插高板、取形专用尺等。</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 画线工具　普通画规、弧形画规、高度画规等。</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3. 手工工具　锉刀（石膏锉、钳工锉、刃口锉）、扳手（单扳手、活扳手、套筒扳手、内六角扳手、扭力扳手、其他专用扳手等）、改锥（一字改锥、十字改锥、内六角改锥）、钳子（尖嘴钳、虎口钳、大力钳）、锤子（圆头锤、尖头锤、橡胶锤）、攻丝和套丝、手锯、打孔器、割管器、剪刀、壁纸刀、石膏模型修型工具（石膏锉、石膏调刀、石膏碗等），以及一些其他假肢专用工具。</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4. 电动工具　热风枪、曲线锯、震动锯、手枪钻等。</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endParaRPr lang="zh-CN" sz="1600">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endParaRPr lang="zh-CN" sz="1600">
              <a:solidFill>
                <a:srgbClr val="000000"/>
              </a:solidFill>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itle 6"/>
          <p:cNvSpPr txBox="1"/>
          <p:nvPr>
            <p:custDataLst>
              <p:tags r:id="rId1"/>
            </p:custDataLst>
          </p:nvPr>
        </p:nvSpPr>
        <p:spPr>
          <a:xfrm>
            <a:off x="1003300" y="1557973"/>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800"/>
              </a:spcBef>
              <a:spcAft>
                <a:spcPts val="0"/>
              </a:spcAft>
              <a:buSzPct val="100000"/>
              <a:buFont typeface="Wingdings" panose="05000000000000000000" charset="0"/>
              <a:buChar char="u"/>
            </a:pPr>
            <a:r>
              <a:rPr sz="1800" b="1"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（二）常用设备</a:t>
            </a:r>
            <a:endParaRPr sz="1800" b="1" strike="noStrike"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61" name="椭圆 60"/>
          <p:cNvSpPr/>
          <p:nvPr>
            <p:custDataLst>
              <p:tags r:id="rId2"/>
            </p:custDataLst>
          </p:nvPr>
        </p:nvSpPr>
        <p:spPr bwMode="auto">
          <a:xfrm>
            <a:off x="1468120" y="2867343"/>
            <a:ext cx="576263" cy="576263"/>
          </a:xfrm>
          <a:prstGeom prst="ellipse">
            <a:avLst/>
          </a:prstGeom>
          <a:solidFill>
            <a:srgbClr val="4276AA"/>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01</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88072" name="任意多边形 44"/>
          <p:cNvSpPr/>
          <p:nvPr>
            <p:custDataLst>
              <p:tags r:id="rId3"/>
            </p:custDataLst>
          </p:nvPr>
        </p:nvSpPr>
        <p:spPr>
          <a:xfrm>
            <a:off x="4506595" y="3318193"/>
            <a:ext cx="1230313" cy="1574800"/>
          </a:xfrm>
          <a:custGeom>
            <a:avLst/>
            <a:gdLst/>
            <a:ahLst/>
            <a:cxnLst>
              <a:cxn ang="0">
                <a:pos x="1230144" y="0"/>
              </a:cxn>
              <a:cxn ang="0">
                <a:pos x="579860" y="98851"/>
              </a:cxn>
              <a:cxn ang="0">
                <a:pos x="151333" y="371440"/>
              </a:cxn>
              <a:cxn ang="0">
                <a:pos x="37458" y="555662"/>
              </a:cxn>
              <a:cxn ang="0">
                <a:pos x="67425" y="918116"/>
              </a:cxn>
              <a:cxn ang="0">
                <a:pos x="446507" y="1574128"/>
              </a:cxn>
              <a:cxn ang="0">
                <a:pos x="458494" y="1172732"/>
              </a:cxn>
              <a:cxn ang="0">
                <a:pos x="876533" y="268096"/>
              </a:cxn>
              <a:cxn ang="0">
                <a:pos x="1230144" y="0"/>
              </a:cxn>
            </a:cxnLst>
            <a:pathLst>
              <a:path w="821" h="1051">
                <a:moveTo>
                  <a:pt x="821" y="0"/>
                </a:moveTo>
                <a:cubicBezTo>
                  <a:pt x="701" y="2"/>
                  <a:pt x="539" y="17"/>
                  <a:pt x="387" y="66"/>
                </a:cubicBezTo>
                <a:cubicBezTo>
                  <a:pt x="269" y="104"/>
                  <a:pt x="173" y="165"/>
                  <a:pt x="101" y="248"/>
                </a:cubicBezTo>
                <a:cubicBezTo>
                  <a:pt x="48" y="310"/>
                  <a:pt x="27" y="363"/>
                  <a:pt x="25" y="371"/>
                </a:cubicBezTo>
                <a:cubicBezTo>
                  <a:pt x="0" y="450"/>
                  <a:pt x="9" y="550"/>
                  <a:pt x="45" y="613"/>
                </a:cubicBezTo>
                <a:cubicBezTo>
                  <a:pt x="298" y="1051"/>
                  <a:pt x="298" y="1051"/>
                  <a:pt x="298" y="1051"/>
                </a:cubicBezTo>
                <a:cubicBezTo>
                  <a:pt x="285" y="978"/>
                  <a:pt x="283" y="889"/>
                  <a:pt x="306" y="783"/>
                </a:cubicBezTo>
                <a:cubicBezTo>
                  <a:pt x="371" y="478"/>
                  <a:pt x="564" y="209"/>
                  <a:pt x="585" y="179"/>
                </a:cubicBezTo>
                <a:cubicBezTo>
                  <a:pt x="644" y="96"/>
                  <a:pt x="727" y="34"/>
                  <a:pt x="821" y="0"/>
                </a:cubicBezTo>
              </a:path>
            </a:pathLst>
          </a:custGeom>
          <a:solidFill>
            <a:srgbClr val="5268A5"/>
          </a:solidFill>
          <a:ln w="9525">
            <a:noFill/>
          </a:ln>
        </p:spPr>
        <p:txBody>
          <a:bodyPr/>
          <a:p>
            <a:endParaRPr lang="zh-CN" altLang="en-US"/>
          </a:p>
        </p:txBody>
      </p:sp>
      <p:sp>
        <p:nvSpPr>
          <p:cNvPr id="88073" name="任意多边形 45"/>
          <p:cNvSpPr/>
          <p:nvPr>
            <p:custDataLst>
              <p:tags r:id="rId4"/>
            </p:custDataLst>
          </p:nvPr>
        </p:nvSpPr>
        <p:spPr>
          <a:xfrm>
            <a:off x="4714558" y="2829243"/>
            <a:ext cx="1757362" cy="871537"/>
          </a:xfrm>
          <a:custGeom>
            <a:avLst/>
            <a:gdLst/>
            <a:ahLst/>
            <a:cxnLst>
              <a:cxn ang="0">
                <a:pos x="759795" y="0"/>
              </a:cxn>
              <a:cxn ang="0">
                <a:pos x="678870" y="5991"/>
              </a:cxn>
              <a:cxn ang="0">
                <a:pos x="380647" y="214188"/>
              </a:cxn>
              <a:cxn ang="0">
                <a:pos x="0" y="871731"/>
              </a:cxn>
              <a:cxn ang="0">
                <a:pos x="355170" y="680010"/>
              </a:cxn>
              <a:cxn ang="0">
                <a:pos x="1080498" y="578158"/>
              </a:cxn>
              <a:cxn ang="0">
                <a:pos x="1345752" y="590140"/>
              </a:cxn>
              <a:cxn ang="0">
                <a:pos x="1756372" y="760892"/>
              </a:cxn>
              <a:cxn ang="0">
                <a:pos x="1345752" y="248638"/>
              </a:cxn>
              <a:cxn ang="0">
                <a:pos x="759795" y="0"/>
              </a:cxn>
            </a:cxnLst>
            <a:pathLst>
              <a:path w="1172" h="582">
                <a:moveTo>
                  <a:pt x="507" y="0"/>
                </a:moveTo>
                <a:cubicBezTo>
                  <a:pt x="477" y="0"/>
                  <a:pt x="457" y="4"/>
                  <a:pt x="453" y="4"/>
                </a:cubicBezTo>
                <a:cubicBezTo>
                  <a:pt x="372" y="23"/>
                  <a:pt x="290" y="80"/>
                  <a:pt x="254" y="143"/>
                </a:cubicBezTo>
                <a:cubicBezTo>
                  <a:pt x="0" y="582"/>
                  <a:pt x="0" y="582"/>
                  <a:pt x="0" y="582"/>
                </a:cubicBezTo>
                <a:cubicBezTo>
                  <a:pt x="57" y="534"/>
                  <a:pt x="134" y="487"/>
                  <a:pt x="237" y="454"/>
                </a:cubicBezTo>
                <a:cubicBezTo>
                  <a:pt x="411" y="397"/>
                  <a:pt x="596" y="386"/>
                  <a:pt x="721" y="386"/>
                </a:cubicBezTo>
                <a:cubicBezTo>
                  <a:pt x="812" y="386"/>
                  <a:pt x="879" y="392"/>
                  <a:pt x="898" y="394"/>
                </a:cubicBezTo>
                <a:cubicBezTo>
                  <a:pt x="1000" y="403"/>
                  <a:pt x="1095" y="444"/>
                  <a:pt x="1172" y="508"/>
                </a:cubicBezTo>
                <a:cubicBezTo>
                  <a:pt x="1108" y="403"/>
                  <a:pt x="1015" y="272"/>
                  <a:pt x="898" y="166"/>
                </a:cubicBezTo>
                <a:cubicBezTo>
                  <a:pt x="739" y="22"/>
                  <a:pt x="585" y="0"/>
                  <a:pt x="507" y="0"/>
                </a:cubicBezTo>
              </a:path>
            </a:pathLst>
          </a:custGeom>
          <a:solidFill>
            <a:srgbClr val="4276AA"/>
          </a:solidFill>
          <a:ln w="9525">
            <a:noFill/>
          </a:ln>
        </p:spPr>
        <p:txBody>
          <a:bodyPr/>
          <a:p>
            <a:endParaRPr lang="zh-CN" altLang="en-US"/>
          </a:p>
        </p:txBody>
      </p:sp>
      <p:sp>
        <p:nvSpPr>
          <p:cNvPr id="88074" name="任意多边形 46"/>
          <p:cNvSpPr/>
          <p:nvPr>
            <p:custDataLst>
              <p:tags r:id="rId5"/>
            </p:custDataLst>
          </p:nvPr>
        </p:nvSpPr>
        <p:spPr>
          <a:xfrm>
            <a:off x="5752783" y="2683193"/>
            <a:ext cx="1250950" cy="1463675"/>
          </a:xfrm>
          <a:custGeom>
            <a:avLst/>
            <a:gdLst/>
            <a:ahLst/>
            <a:cxnLst>
              <a:cxn ang="0">
                <a:pos x="760884" y="0"/>
              </a:cxn>
              <a:cxn ang="0">
                <a:pos x="0" y="0"/>
              </a:cxn>
              <a:cxn ang="0">
                <a:pos x="344494" y="211286"/>
              </a:cxn>
              <a:cxn ang="0">
                <a:pos x="912162" y="1011478"/>
              </a:cxn>
              <a:cxn ang="0">
                <a:pos x="985554" y="1336650"/>
              </a:cxn>
              <a:cxn ang="0">
                <a:pos x="975070" y="1464022"/>
              </a:cxn>
              <a:cxn ang="0">
                <a:pos x="1213221" y="854137"/>
              </a:cxn>
              <a:cxn ang="0">
                <a:pos x="1192251" y="346150"/>
              </a:cxn>
              <a:cxn ang="0">
                <a:pos x="1090401" y="155842"/>
              </a:cxn>
              <a:cxn ang="0">
                <a:pos x="760884" y="0"/>
              </a:cxn>
            </a:cxnLst>
            <a:pathLst>
              <a:path w="836" h="977">
                <a:moveTo>
                  <a:pt x="508" y="0"/>
                </a:moveTo>
                <a:cubicBezTo>
                  <a:pt x="0" y="0"/>
                  <a:pt x="0" y="0"/>
                  <a:pt x="0" y="0"/>
                </a:cubicBezTo>
                <a:cubicBezTo>
                  <a:pt x="70" y="25"/>
                  <a:pt x="150" y="68"/>
                  <a:pt x="230" y="141"/>
                </a:cubicBezTo>
                <a:cubicBezTo>
                  <a:pt x="443" y="333"/>
                  <a:pt x="574" y="598"/>
                  <a:pt x="609" y="675"/>
                </a:cubicBezTo>
                <a:cubicBezTo>
                  <a:pt x="642" y="743"/>
                  <a:pt x="658" y="816"/>
                  <a:pt x="658" y="892"/>
                </a:cubicBezTo>
                <a:cubicBezTo>
                  <a:pt x="658" y="921"/>
                  <a:pt x="656" y="949"/>
                  <a:pt x="651" y="977"/>
                </a:cubicBezTo>
                <a:cubicBezTo>
                  <a:pt x="711" y="869"/>
                  <a:pt x="777" y="724"/>
                  <a:pt x="810" y="570"/>
                </a:cubicBezTo>
                <a:cubicBezTo>
                  <a:pt x="836" y="448"/>
                  <a:pt x="831" y="334"/>
                  <a:pt x="796" y="231"/>
                </a:cubicBezTo>
                <a:cubicBezTo>
                  <a:pt x="769" y="154"/>
                  <a:pt x="733" y="110"/>
                  <a:pt x="728" y="104"/>
                </a:cubicBezTo>
                <a:cubicBezTo>
                  <a:pt x="671" y="43"/>
                  <a:pt x="581" y="0"/>
                  <a:pt x="508" y="0"/>
                </a:cubicBezTo>
              </a:path>
            </a:pathLst>
          </a:custGeom>
          <a:solidFill>
            <a:srgbClr val="1891AB"/>
          </a:solidFill>
          <a:ln w="9525">
            <a:noFill/>
          </a:ln>
        </p:spPr>
        <p:txBody>
          <a:bodyPr/>
          <a:p>
            <a:endParaRPr lang="zh-CN" altLang="en-US"/>
          </a:p>
        </p:txBody>
      </p:sp>
      <p:sp>
        <p:nvSpPr>
          <p:cNvPr id="88075" name="任意多边形 47"/>
          <p:cNvSpPr/>
          <p:nvPr>
            <p:custDataLst>
              <p:tags r:id="rId6"/>
            </p:custDataLst>
          </p:nvPr>
        </p:nvSpPr>
        <p:spPr>
          <a:xfrm>
            <a:off x="6248083" y="3145155"/>
            <a:ext cx="1228725" cy="1574800"/>
          </a:xfrm>
          <a:custGeom>
            <a:avLst/>
            <a:gdLst/>
            <a:ahLst/>
            <a:cxnLst>
              <a:cxn ang="0">
                <a:pos x="782124" y="0"/>
              </a:cxn>
              <a:cxn ang="0">
                <a:pos x="771636" y="402898"/>
              </a:cxn>
              <a:cxn ang="0">
                <a:pos x="352105" y="1307548"/>
              </a:cxn>
              <a:cxn ang="0">
                <a:pos x="0" y="1575648"/>
              </a:cxn>
              <a:cxn ang="0">
                <a:pos x="648773" y="1476795"/>
              </a:cxn>
              <a:cxn ang="0">
                <a:pos x="1192665" y="1019977"/>
              </a:cxn>
              <a:cxn ang="0">
                <a:pos x="1161200" y="657518"/>
              </a:cxn>
              <a:cxn ang="0">
                <a:pos x="782124" y="0"/>
              </a:cxn>
            </a:cxnLst>
            <a:pathLst>
              <a:path w="820" h="1052">
                <a:moveTo>
                  <a:pt x="522" y="0"/>
                </a:moveTo>
                <a:cubicBezTo>
                  <a:pt x="535" y="74"/>
                  <a:pt x="537" y="163"/>
                  <a:pt x="515" y="269"/>
                </a:cubicBezTo>
                <a:cubicBezTo>
                  <a:pt x="449" y="574"/>
                  <a:pt x="257" y="843"/>
                  <a:pt x="235" y="873"/>
                </a:cubicBezTo>
                <a:cubicBezTo>
                  <a:pt x="176" y="956"/>
                  <a:pt x="93" y="1018"/>
                  <a:pt x="0" y="1052"/>
                </a:cubicBezTo>
                <a:cubicBezTo>
                  <a:pt x="119" y="1050"/>
                  <a:pt x="281" y="1035"/>
                  <a:pt x="433" y="986"/>
                </a:cubicBezTo>
                <a:cubicBezTo>
                  <a:pt x="715" y="895"/>
                  <a:pt x="791" y="694"/>
                  <a:pt x="796" y="681"/>
                </a:cubicBezTo>
                <a:cubicBezTo>
                  <a:pt x="820" y="602"/>
                  <a:pt x="812" y="502"/>
                  <a:pt x="775" y="439"/>
                </a:cubicBezTo>
                <a:cubicBezTo>
                  <a:pt x="522" y="0"/>
                  <a:pt x="522" y="0"/>
                  <a:pt x="522" y="0"/>
                </a:cubicBezTo>
              </a:path>
            </a:pathLst>
          </a:custGeom>
          <a:solidFill>
            <a:srgbClr val="00A09D"/>
          </a:solidFill>
          <a:ln w="9525">
            <a:noFill/>
          </a:ln>
        </p:spPr>
        <p:txBody>
          <a:bodyPr/>
          <a:p>
            <a:endParaRPr lang="zh-CN" altLang="en-US"/>
          </a:p>
        </p:txBody>
      </p:sp>
      <p:sp>
        <p:nvSpPr>
          <p:cNvPr id="88076" name="任意多边形 48"/>
          <p:cNvSpPr/>
          <p:nvPr>
            <p:custDataLst>
              <p:tags r:id="rId7"/>
            </p:custDataLst>
          </p:nvPr>
        </p:nvSpPr>
        <p:spPr>
          <a:xfrm>
            <a:off x="4925695" y="3891280"/>
            <a:ext cx="1306513" cy="1463675"/>
          </a:xfrm>
          <a:custGeom>
            <a:avLst/>
            <a:gdLst/>
            <a:ahLst/>
            <a:cxnLst>
              <a:cxn ang="0">
                <a:pos x="331012" y="0"/>
              </a:cxn>
              <a:cxn ang="0">
                <a:pos x="92863" y="609884"/>
              </a:cxn>
              <a:cxn ang="0">
                <a:pos x="217180" y="1308179"/>
              </a:cxn>
              <a:cxn ang="0">
                <a:pos x="546695" y="1464022"/>
              </a:cxn>
              <a:cxn ang="0">
                <a:pos x="1306078" y="1464022"/>
              </a:cxn>
              <a:cxn ang="0">
                <a:pos x="961584" y="1252735"/>
              </a:cxn>
              <a:cxn ang="0">
                <a:pos x="393920" y="452543"/>
              </a:cxn>
              <a:cxn ang="0">
                <a:pos x="320528" y="127371"/>
              </a:cxn>
              <a:cxn ang="0">
                <a:pos x="331012" y="0"/>
              </a:cxn>
            </a:cxnLst>
            <a:pathLst>
              <a:path w="872" h="977">
                <a:moveTo>
                  <a:pt x="221" y="0"/>
                </a:moveTo>
                <a:cubicBezTo>
                  <a:pt x="162" y="108"/>
                  <a:pt x="95" y="253"/>
                  <a:pt x="62" y="407"/>
                </a:cubicBezTo>
                <a:cubicBezTo>
                  <a:pt x="0" y="697"/>
                  <a:pt x="136" y="863"/>
                  <a:pt x="145" y="873"/>
                </a:cubicBezTo>
                <a:cubicBezTo>
                  <a:pt x="201" y="934"/>
                  <a:pt x="292" y="977"/>
                  <a:pt x="365" y="977"/>
                </a:cubicBezTo>
                <a:cubicBezTo>
                  <a:pt x="872" y="977"/>
                  <a:pt x="872" y="977"/>
                  <a:pt x="872" y="977"/>
                </a:cubicBezTo>
                <a:cubicBezTo>
                  <a:pt x="802" y="952"/>
                  <a:pt x="723" y="909"/>
                  <a:pt x="642" y="836"/>
                </a:cubicBezTo>
                <a:cubicBezTo>
                  <a:pt x="429" y="644"/>
                  <a:pt x="298" y="379"/>
                  <a:pt x="263" y="302"/>
                </a:cubicBezTo>
                <a:cubicBezTo>
                  <a:pt x="230" y="234"/>
                  <a:pt x="214" y="161"/>
                  <a:pt x="214" y="85"/>
                </a:cubicBezTo>
                <a:cubicBezTo>
                  <a:pt x="214" y="56"/>
                  <a:pt x="216" y="28"/>
                  <a:pt x="221" y="0"/>
                </a:cubicBezTo>
              </a:path>
            </a:pathLst>
          </a:custGeom>
          <a:solidFill>
            <a:srgbClr val="5E5CA2"/>
          </a:solidFill>
          <a:ln w="9525">
            <a:noFill/>
          </a:ln>
        </p:spPr>
        <p:txBody>
          <a:bodyPr/>
          <a:p>
            <a:endParaRPr lang="zh-CN" altLang="en-US"/>
          </a:p>
        </p:txBody>
      </p:sp>
      <p:sp>
        <p:nvSpPr>
          <p:cNvPr id="88077" name="任意多边形 49"/>
          <p:cNvSpPr/>
          <p:nvPr>
            <p:custDataLst>
              <p:tags r:id="rId8"/>
            </p:custDataLst>
          </p:nvPr>
        </p:nvSpPr>
        <p:spPr>
          <a:xfrm>
            <a:off x="5513070" y="4480243"/>
            <a:ext cx="1754188" cy="873125"/>
          </a:xfrm>
          <a:custGeom>
            <a:avLst/>
            <a:gdLst/>
            <a:ahLst/>
            <a:cxnLst>
              <a:cxn ang="0">
                <a:pos x="1755612" y="0"/>
              </a:cxn>
              <a:cxn ang="0">
                <a:pos x="1402092" y="191720"/>
              </a:cxn>
              <a:cxn ang="0">
                <a:pos x="675581" y="293572"/>
              </a:cxn>
              <a:cxn ang="0">
                <a:pos x="411939" y="281590"/>
              </a:cxn>
              <a:cxn ang="0">
                <a:pos x="0" y="110838"/>
              </a:cxn>
              <a:cxn ang="0">
                <a:pos x="410441" y="623092"/>
              </a:cxn>
              <a:cxn ang="0">
                <a:pos x="996145" y="871731"/>
              </a:cxn>
              <a:cxn ang="0">
                <a:pos x="1077035" y="865739"/>
              </a:cxn>
              <a:cxn ang="0">
                <a:pos x="1376627" y="657542"/>
              </a:cxn>
              <a:cxn ang="0">
                <a:pos x="1755612" y="0"/>
              </a:cxn>
            </a:cxnLst>
            <a:pathLst>
              <a:path w="1172" h="582">
                <a:moveTo>
                  <a:pt x="1172" y="0"/>
                </a:moveTo>
                <a:cubicBezTo>
                  <a:pt x="1115" y="48"/>
                  <a:pt x="1038" y="95"/>
                  <a:pt x="936" y="128"/>
                </a:cubicBezTo>
                <a:cubicBezTo>
                  <a:pt x="761" y="185"/>
                  <a:pt x="576" y="196"/>
                  <a:pt x="451" y="196"/>
                </a:cubicBezTo>
                <a:cubicBezTo>
                  <a:pt x="360" y="196"/>
                  <a:pt x="293" y="190"/>
                  <a:pt x="275" y="188"/>
                </a:cubicBezTo>
                <a:cubicBezTo>
                  <a:pt x="173" y="179"/>
                  <a:pt x="77" y="138"/>
                  <a:pt x="0" y="74"/>
                </a:cubicBezTo>
                <a:cubicBezTo>
                  <a:pt x="64" y="179"/>
                  <a:pt x="157" y="310"/>
                  <a:pt x="274" y="416"/>
                </a:cubicBezTo>
                <a:cubicBezTo>
                  <a:pt x="434" y="560"/>
                  <a:pt x="588" y="582"/>
                  <a:pt x="665" y="582"/>
                </a:cubicBezTo>
                <a:cubicBezTo>
                  <a:pt x="695" y="582"/>
                  <a:pt x="715" y="578"/>
                  <a:pt x="719" y="578"/>
                </a:cubicBezTo>
                <a:cubicBezTo>
                  <a:pt x="800" y="559"/>
                  <a:pt x="882" y="502"/>
                  <a:pt x="919" y="439"/>
                </a:cubicBezTo>
                <a:cubicBezTo>
                  <a:pt x="1172" y="0"/>
                  <a:pt x="1172" y="0"/>
                  <a:pt x="1172" y="0"/>
                </a:cubicBezTo>
              </a:path>
            </a:pathLst>
          </a:custGeom>
          <a:solidFill>
            <a:srgbClr val="2C85AE"/>
          </a:solidFill>
          <a:ln w="9525">
            <a:noFill/>
          </a:ln>
        </p:spPr>
        <p:txBody>
          <a:bodyPr/>
          <a:p>
            <a:endParaRPr lang="zh-CN" altLang="en-US"/>
          </a:p>
        </p:txBody>
      </p:sp>
      <p:sp>
        <p:nvSpPr>
          <p:cNvPr id="88078" name="任意多边形 50"/>
          <p:cNvSpPr/>
          <p:nvPr>
            <p:custDataLst>
              <p:tags r:id="rId9"/>
            </p:custDataLst>
          </p:nvPr>
        </p:nvSpPr>
        <p:spPr>
          <a:xfrm>
            <a:off x="5365433" y="3067368"/>
            <a:ext cx="455612" cy="428625"/>
          </a:xfrm>
          <a:custGeom>
            <a:avLst/>
            <a:gdLst/>
            <a:ahLst/>
            <a:cxnLst>
              <a:cxn ang="0">
                <a:pos x="250716" y="78216"/>
              </a:cxn>
              <a:cxn ang="0">
                <a:pos x="313429" y="78216"/>
              </a:cxn>
              <a:cxn ang="0">
                <a:pos x="329301" y="87824"/>
              </a:cxn>
              <a:cxn ang="0">
                <a:pos x="354654" y="136147"/>
              </a:cxn>
              <a:cxn ang="0">
                <a:pos x="347069" y="160343"/>
              </a:cxn>
              <a:cxn ang="0">
                <a:pos x="338782" y="162377"/>
              </a:cxn>
              <a:cxn ang="0">
                <a:pos x="322910" y="152769"/>
              </a:cxn>
              <a:cxn ang="0">
                <a:pos x="302544" y="113984"/>
              </a:cxn>
              <a:cxn ang="0">
                <a:pos x="267360" y="113984"/>
              </a:cxn>
              <a:cxn ang="0">
                <a:pos x="318697" y="192675"/>
              </a:cxn>
              <a:cxn ang="0">
                <a:pos x="330635" y="188747"/>
              </a:cxn>
              <a:cxn ang="0">
                <a:pos x="340749" y="196883"/>
              </a:cxn>
              <a:cxn ang="0">
                <a:pos x="351353" y="222553"/>
              </a:cxn>
              <a:cxn ang="0">
                <a:pos x="351634" y="222833"/>
              </a:cxn>
              <a:cxn ang="0">
                <a:pos x="403884" y="290512"/>
              </a:cxn>
              <a:cxn ang="0">
                <a:pos x="430782" y="278730"/>
              </a:cxn>
              <a:cxn ang="0">
                <a:pos x="454379" y="287847"/>
              </a:cxn>
              <a:cxn ang="0">
                <a:pos x="445248" y="311483"/>
              </a:cxn>
              <a:cxn ang="0">
                <a:pos x="188002" y="418648"/>
              </a:cxn>
              <a:cxn ang="0">
                <a:pos x="128588" y="429870"/>
              </a:cxn>
              <a:cxn ang="0">
                <a:pos x="77672" y="415142"/>
              </a:cxn>
              <a:cxn ang="0">
                <a:pos x="76128" y="389893"/>
              </a:cxn>
              <a:cxn ang="0">
                <a:pos x="100988" y="387929"/>
              </a:cxn>
              <a:cxn ang="0">
                <a:pos x="176203" y="384843"/>
              </a:cxn>
              <a:cxn ang="0">
                <a:pos x="328739" y="322915"/>
              </a:cxn>
              <a:cxn ang="0">
                <a:pos x="296153" y="281325"/>
              </a:cxn>
              <a:cxn ang="0">
                <a:pos x="164615" y="333645"/>
              </a:cxn>
              <a:cxn ang="0">
                <a:pos x="163140" y="334136"/>
              </a:cxn>
              <a:cxn ang="0">
                <a:pos x="148533" y="335609"/>
              </a:cxn>
              <a:cxn ang="0">
                <a:pos x="75917" y="318005"/>
              </a:cxn>
              <a:cxn ang="0">
                <a:pos x="67770" y="304820"/>
              </a:cxn>
              <a:cxn ang="0">
                <a:pos x="77461" y="292757"/>
              </a:cxn>
              <a:cxn ang="0">
                <a:pos x="219323" y="245066"/>
              </a:cxn>
              <a:cxn ang="0">
                <a:pos x="177256" y="167076"/>
              </a:cxn>
              <a:cxn ang="0">
                <a:pos x="152044" y="242190"/>
              </a:cxn>
              <a:cxn ang="0">
                <a:pos x="73529" y="264212"/>
              </a:cxn>
              <a:cxn ang="0">
                <a:pos x="68683" y="264844"/>
              </a:cxn>
              <a:cxn ang="0">
                <a:pos x="61941" y="263370"/>
              </a:cxn>
              <a:cxn ang="0">
                <a:pos x="55199" y="344586"/>
              </a:cxn>
              <a:cxn ang="0">
                <a:pos x="81113" y="344586"/>
              </a:cxn>
              <a:cxn ang="0">
                <a:pos x="90103" y="353564"/>
              </a:cxn>
              <a:cxn ang="0">
                <a:pos x="81113" y="362470"/>
              </a:cxn>
              <a:cxn ang="0">
                <a:pos x="8919" y="362470"/>
              </a:cxn>
              <a:cxn ang="0">
                <a:pos x="0" y="353564"/>
              </a:cxn>
              <a:cxn ang="0">
                <a:pos x="8919" y="344586"/>
              </a:cxn>
              <a:cxn ang="0">
                <a:pos x="37291" y="344586"/>
              </a:cxn>
              <a:cxn ang="0">
                <a:pos x="53795" y="143721"/>
              </a:cxn>
              <a:cxn ang="0">
                <a:pos x="63416" y="135516"/>
              </a:cxn>
              <a:cxn ang="0">
                <a:pos x="71632" y="145194"/>
              </a:cxn>
              <a:cxn ang="0">
                <a:pos x="64680" y="229496"/>
              </a:cxn>
              <a:cxn ang="0">
                <a:pos x="124093" y="212804"/>
              </a:cxn>
              <a:cxn ang="0">
                <a:pos x="150710" y="133482"/>
              </a:cxn>
              <a:cxn ang="0">
                <a:pos x="166511" y="121349"/>
              </a:cxn>
              <a:cxn ang="0">
                <a:pos x="238215" y="83336"/>
              </a:cxn>
              <a:cxn ang="0">
                <a:pos x="250716" y="78216"/>
              </a:cxn>
              <a:cxn ang="0">
                <a:pos x="167746" y="0"/>
              </a:cxn>
              <a:cxn ang="0">
                <a:pos x="212498" y="44698"/>
              </a:cxn>
              <a:cxn ang="0">
                <a:pos x="167746" y="89397"/>
              </a:cxn>
              <a:cxn ang="0">
                <a:pos x="122994" y="44698"/>
              </a:cxn>
              <a:cxn ang="0">
                <a:pos x="167746" y="0"/>
              </a:cxn>
            </a:cxnLst>
            <a:pathLst>
              <a:path w="607109" h="572427">
                <a:moveTo>
                  <a:pt x="333859" y="104155"/>
                </a:moveTo>
                <a:lnTo>
                  <a:pt x="417370" y="104155"/>
                </a:lnTo>
                <a:cubicBezTo>
                  <a:pt x="426161" y="104155"/>
                  <a:pt x="434391" y="109105"/>
                  <a:pt x="438505" y="116950"/>
                </a:cubicBezTo>
                <a:lnTo>
                  <a:pt x="472265" y="181298"/>
                </a:lnTo>
                <a:cubicBezTo>
                  <a:pt x="478344" y="192972"/>
                  <a:pt x="473855" y="207354"/>
                  <a:pt x="462165" y="213518"/>
                </a:cubicBezTo>
                <a:cubicBezTo>
                  <a:pt x="458612" y="215293"/>
                  <a:pt x="454871" y="216226"/>
                  <a:pt x="451130" y="216226"/>
                </a:cubicBezTo>
                <a:cubicBezTo>
                  <a:pt x="442527" y="216226"/>
                  <a:pt x="434297" y="211557"/>
                  <a:pt x="429995" y="203432"/>
                </a:cubicBezTo>
                <a:lnTo>
                  <a:pt x="402875" y="151785"/>
                </a:lnTo>
                <a:lnTo>
                  <a:pt x="356023" y="151785"/>
                </a:lnTo>
                <a:lnTo>
                  <a:pt x="424384" y="256572"/>
                </a:lnTo>
                <a:cubicBezTo>
                  <a:pt x="428499" y="252276"/>
                  <a:pt x="434391" y="250315"/>
                  <a:pt x="440282" y="251342"/>
                </a:cubicBezTo>
                <a:cubicBezTo>
                  <a:pt x="446361" y="252463"/>
                  <a:pt x="451411" y="256479"/>
                  <a:pt x="453749" y="262176"/>
                </a:cubicBezTo>
                <a:lnTo>
                  <a:pt x="467870" y="296358"/>
                </a:lnTo>
                <a:cubicBezTo>
                  <a:pt x="467964" y="296544"/>
                  <a:pt x="468151" y="296638"/>
                  <a:pt x="468244" y="296731"/>
                </a:cubicBezTo>
                <a:lnTo>
                  <a:pt x="537821" y="386855"/>
                </a:lnTo>
                <a:cubicBezTo>
                  <a:pt x="559424" y="377423"/>
                  <a:pt x="573078" y="371445"/>
                  <a:pt x="573639" y="371165"/>
                </a:cubicBezTo>
                <a:cubicBezTo>
                  <a:pt x="585703" y="365842"/>
                  <a:pt x="599730" y="371352"/>
                  <a:pt x="605061" y="383306"/>
                </a:cubicBezTo>
                <a:cubicBezTo>
                  <a:pt x="610391" y="395354"/>
                  <a:pt x="604967" y="409456"/>
                  <a:pt x="592903" y="414780"/>
                </a:cubicBezTo>
                <a:cubicBezTo>
                  <a:pt x="582523" y="419263"/>
                  <a:pt x="338628" y="526665"/>
                  <a:pt x="250348" y="557484"/>
                </a:cubicBezTo>
                <a:cubicBezTo>
                  <a:pt x="218364" y="568598"/>
                  <a:pt x="192179" y="572427"/>
                  <a:pt x="171231" y="572427"/>
                </a:cubicBezTo>
                <a:cubicBezTo>
                  <a:pt x="127465" y="572427"/>
                  <a:pt x="106517" y="555523"/>
                  <a:pt x="103431" y="552815"/>
                </a:cubicBezTo>
                <a:cubicBezTo>
                  <a:pt x="93518" y="544036"/>
                  <a:pt x="92676" y="528999"/>
                  <a:pt x="101374" y="519193"/>
                </a:cubicBezTo>
                <a:cubicBezTo>
                  <a:pt x="109977" y="509480"/>
                  <a:pt x="124566" y="508453"/>
                  <a:pt x="134479" y="516578"/>
                </a:cubicBezTo>
                <a:cubicBezTo>
                  <a:pt x="136069" y="517792"/>
                  <a:pt x="164872" y="536751"/>
                  <a:pt x="234637" y="512469"/>
                </a:cubicBezTo>
                <a:cubicBezTo>
                  <a:pt x="278309" y="497246"/>
                  <a:pt x="363598" y="461663"/>
                  <a:pt x="437757" y="430003"/>
                </a:cubicBezTo>
                <a:lnTo>
                  <a:pt x="394365" y="374621"/>
                </a:lnTo>
                <a:lnTo>
                  <a:pt x="219206" y="444292"/>
                </a:lnTo>
                <a:cubicBezTo>
                  <a:pt x="218551" y="444572"/>
                  <a:pt x="217897" y="444759"/>
                  <a:pt x="217242" y="444946"/>
                </a:cubicBezTo>
                <a:cubicBezTo>
                  <a:pt x="215559" y="445413"/>
                  <a:pt x="209200" y="446907"/>
                  <a:pt x="197790" y="446907"/>
                </a:cubicBezTo>
                <a:cubicBezTo>
                  <a:pt x="178993" y="446907"/>
                  <a:pt x="146917" y="442798"/>
                  <a:pt x="101093" y="423465"/>
                </a:cubicBezTo>
                <a:cubicBezTo>
                  <a:pt x="94079" y="420570"/>
                  <a:pt x="89777" y="413472"/>
                  <a:pt x="90245" y="405907"/>
                </a:cubicBezTo>
                <a:cubicBezTo>
                  <a:pt x="90619" y="398343"/>
                  <a:pt x="95856" y="391899"/>
                  <a:pt x="103150" y="389844"/>
                </a:cubicBezTo>
                <a:cubicBezTo>
                  <a:pt x="143737" y="378263"/>
                  <a:pt x="222012" y="353701"/>
                  <a:pt x="292056" y="326337"/>
                </a:cubicBezTo>
                <a:lnTo>
                  <a:pt x="236039" y="222484"/>
                </a:lnTo>
                <a:lnTo>
                  <a:pt x="202466" y="322508"/>
                </a:lnTo>
                <a:lnTo>
                  <a:pt x="97913" y="351833"/>
                </a:lnTo>
                <a:cubicBezTo>
                  <a:pt x="95763" y="352393"/>
                  <a:pt x="93612" y="352674"/>
                  <a:pt x="91461" y="352674"/>
                </a:cubicBezTo>
                <a:cubicBezTo>
                  <a:pt x="88281" y="352674"/>
                  <a:pt x="85289" y="351833"/>
                  <a:pt x="82483" y="350712"/>
                </a:cubicBezTo>
                <a:lnTo>
                  <a:pt x="73505" y="458861"/>
                </a:lnTo>
                <a:lnTo>
                  <a:pt x="108013" y="458861"/>
                </a:lnTo>
                <a:cubicBezTo>
                  <a:pt x="114653" y="458861"/>
                  <a:pt x="119984" y="464185"/>
                  <a:pt x="119984" y="470816"/>
                </a:cubicBezTo>
                <a:cubicBezTo>
                  <a:pt x="119984" y="477353"/>
                  <a:pt x="114653" y="482676"/>
                  <a:pt x="108013" y="482676"/>
                </a:cubicBezTo>
                <a:lnTo>
                  <a:pt x="11877" y="482676"/>
                </a:lnTo>
                <a:cubicBezTo>
                  <a:pt x="5331" y="482676"/>
                  <a:pt x="0" y="477353"/>
                  <a:pt x="0" y="470816"/>
                </a:cubicBezTo>
                <a:cubicBezTo>
                  <a:pt x="0" y="464185"/>
                  <a:pt x="5331" y="458861"/>
                  <a:pt x="11877" y="458861"/>
                </a:cubicBezTo>
                <a:lnTo>
                  <a:pt x="49658" y="458861"/>
                </a:lnTo>
                <a:lnTo>
                  <a:pt x="71635" y="191384"/>
                </a:lnTo>
                <a:cubicBezTo>
                  <a:pt x="72196" y="184846"/>
                  <a:pt x="77901" y="179897"/>
                  <a:pt x="84447" y="180457"/>
                </a:cubicBezTo>
                <a:cubicBezTo>
                  <a:pt x="90993" y="181017"/>
                  <a:pt x="95950" y="186808"/>
                  <a:pt x="95388" y="193345"/>
                </a:cubicBezTo>
                <a:lnTo>
                  <a:pt x="86130" y="305604"/>
                </a:lnTo>
                <a:lnTo>
                  <a:pt x="165246" y="283376"/>
                </a:lnTo>
                <a:lnTo>
                  <a:pt x="200690" y="177749"/>
                </a:lnTo>
                <a:cubicBezTo>
                  <a:pt x="203869" y="168409"/>
                  <a:pt x="212379" y="162245"/>
                  <a:pt x="221731" y="161592"/>
                </a:cubicBezTo>
                <a:lnTo>
                  <a:pt x="317213" y="110973"/>
                </a:lnTo>
                <a:cubicBezTo>
                  <a:pt x="321515" y="106770"/>
                  <a:pt x="327406" y="104155"/>
                  <a:pt x="333859" y="104155"/>
                </a:cubicBezTo>
                <a:close/>
                <a:moveTo>
                  <a:pt x="223375" y="0"/>
                </a:moveTo>
                <a:cubicBezTo>
                  <a:pt x="256287" y="0"/>
                  <a:pt x="282968" y="26649"/>
                  <a:pt x="282968" y="59522"/>
                </a:cubicBezTo>
                <a:cubicBezTo>
                  <a:pt x="282968" y="92395"/>
                  <a:pt x="256287" y="119044"/>
                  <a:pt x="223375" y="119044"/>
                </a:cubicBezTo>
                <a:cubicBezTo>
                  <a:pt x="190463" y="119044"/>
                  <a:pt x="163782" y="92395"/>
                  <a:pt x="163782" y="59522"/>
                </a:cubicBezTo>
                <a:cubicBezTo>
                  <a:pt x="163782" y="26649"/>
                  <a:pt x="190463" y="0"/>
                  <a:pt x="223375" y="0"/>
                </a:cubicBezTo>
                <a:close/>
              </a:path>
            </a:pathLst>
          </a:custGeom>
          <a:solidFill>
            <a:srgbClr val="FFFFFF"/>
          </a:solidFill>
          <a:ln w="9525">
            <a:noFill/>
          </a:ln>
        </p:spPr>
        <p:txBody>
          <a:bodyPr/>
          <a:p>
            <a:endParaRPr lang="zh-CN" altLang="en-US"/>
          </a:p>
        </p:txBody>
      </p:sp>
      <p:sp>
        <p:nvSpPr>
          <p:cNvPr id="88079" name="任意多边形 51"/>
          <p:cNvSpPr/>
          <p:nvPr>
            <p:custDataLst>
              <p:tags r:id="rId10"/>
            </p:custDataLst>
          </p:nvPr>
        </p:nvSpPr>
        <p:spPr>
          <a:xfrm>
            <a:off x="5108258" y="4680268"/>
            <a:ext cx="423862" cy="457200"/>
          </a:xfrm>
          <a:custGeom>
            <a:avLst/>
            <a:gdLst/>
            <a:ahLst/>
            <a:cxnLst>
              <a:cxn ang="0">
                <a:pos x="183360" y="79342"/>
              </a:cxn>
              <a:cxn ang="0">
                <a:pos x="183360" y="147700"/>
              </a:cxn>
              <a:cxn ang="0">
                <a:pos x="199862" y="268545"/>
              </a:cxn>
              <a:cxn ang="0">
                <a:pos x="149133" y="441269"/>
              </a:cxn>
              <a:cxn ang="0">
                <a:pos x="177859" y="441269"/>
              </a:cxn>
              <a:cxn ang="0">
                <a:pos x="184582" y="307606"/>
              </a:cxn>
              <a:cxn ang="0">
                <a:pos x="190694" y="391221"/>
              </a:cxn>
              <a:cxn ang="0">
                <a:pos x="220032" y="391221"/>
              </a:cxn>
              <a:cxn ang="0">
                <a:pos x="219421" y="277700"/>
              </a:cxn>
              <a:cxn ang="0">
                <a:pos x="220032" y="260000"/>
              </a:cxn>
              <a:cxn ang="0">
                <a:pos x="199862" y="268545"/>
              </a:cxn>
              <a:cxn ang="0">
                <a:pos x="149133" y="189202"/>
              </a:cxn>
              <a:cxn ang="0">
                <a:pos x="179693" y="222770"/>
              </a:cxn>
              <a:cxn ang="0">
                <a:pos x="220032" y="188592"/>
              </a:cxn>
              <a:cxn ang="0">
                <a:pos x="294598" y="109859"/>
              </a:cxn>
              <a:cxn ang="0">
                <a:pos x="273817" y="89108"/>
              </a:cxn>
              <a:cxn ang="0">
                <a:pos x="184582" y="153192"/>
              </a:cxn>
              <a:cxn ang="0">
                <a:pos x="88624" y="89108"/>
              </a:cxn>
              <a:cxn ang="0">
                <a:pos x="67843" y="109859"/>
              </a:cxn>
              <a:cxn ang="0">
                <a:pos x="311101" y="189812"/>
              </a:cxn>
              <a:cxn ang="0">
                <a:pos x="106960" y="239859"/>
              </a:cxn>
              <a:cxn ang="0">
                <a:pos x="40339" y="199578"/>
              </a:cxn>
              <a:cxn ang="0">
                <a:pos x="39728" y="240470"/>
              </a:cxn>
              <a:cxn ang="0">
                <a:pos x="135686" y="274038"/>
              </a:cxn>
              <a:cxn ang="0">
                <a:pos x="210253" y="253897"/>
              </a:cxn>
              <a:cxn ang="0">
                <a:pos x="369165" y="240470"/>
              </a:cxn>
              <a:cxn ang="0">
                <a:pos x="393002" y="215446"/>
              </a:cxn>
              <a:cxn ang="0">
                <a:pos x="311101" y="189812"/>
              </a:cxn>
              <a:cxn ang="0">
                <a:pos x="363053" y="68967"/>
              </a:cxn>
              <a:cxn ang="0">
                <a:pos x="363053" y="87887"/>
              </a:cxn>
              <a:cxn ang="0">
                <a:pos x="363053" y="120235"/>
              </a:cxn>
              <a:cxn ang="0">
                <a:pos x="356330" y="113521"/>
              </a:cxn>
              <a:cxn ang="0">
                <a:pos x="363053" y="120235"/>
              </a:cxn>
              <a:cxn ang="0">
                <a:pos x="314768" y="139765"/>
              </a:cxn>
              <a:cxn ang="0">
                <a:pos x="298266" y="139765"/>
              </a:cxn>
              <a:cxn ang="0">
                <a:pos x="0" y="60422"/>
              </a:cxn>
              <a:cxn ang="0">
                <a:pos x="15891" y="52488"/>
              </a:cxn>
              <a:cxn ang="0">
                <a:pos x="0" y="60422"/>
              </a:cxn>
              <a:cxn ang="0">
                <a:pos x="32393" y="76291"/>
              </a:cxn>
              <a:cxn ang="0">
                <a:pos x="26892" y="97652"/>
              </a:cxn>
              <a:cxn ang="0">
                <a:pos x="64787" y="145869"/>
              </a:cxn>
              <a:cxn ang="0">
                <a:pos x="48284" y="137934"/>
              </a:cxn>
              <a:cxn ang="0">
                <a:pos x="64787" y="145869"/>
              </a:cxn>
              <a:cxn ang="0">
                <a:pos x="123462" y="64084"/>
              </a:cxn>
              <a:cxn ang="0">
                <a:pos x="122240" y="54929"/>
              </a:cxn>
              <a:cxn ang="0">
                <a:pos x="202307" y="40892"/>
              </a:cxn>
              <a:cxn ang="0">
                <a:pos x="193750" y="44554"/>
              </a:cxn>
              <a:cxn ang="0">
                <a:pos x="202307" y="40892"/>
              </a:cxn>
              <a:cxn ang="0">
                <a:pos x="231645" y="63474"/>
              </a:cxn>
              <a:cxn ang="0">
                <a:pos x="258537" y="31737"/>
              </a:cxn>
              <a:cxn ang="0">
                <a:pos x="254870" y="26244"/>
              </a:cxn>
              <a:cxn ang="0">
                <a:pos x="250592" y="0"/>
              </a:cxn>
              <a:cxn ang="0">
                <a:pos x="255481" y="34178"/>
              </a:cxn>
              <a:cxn ang="0">
                <a:pos x="231033" y="59812"/>
              </a:cxn>
              <a:cxn ang="0">
                <a:pos x="133241" y="43943"/>
              </a:cxn>
              <a:cxn ang="0">
                <a:pos x="122240" y="17699"/>
              </a:cxn>
              <a:cxn ang="0">
                <a:pos x="107571" y="8544"/>
              </a:cxn>
              <a:cxn ang="0">
                <a:pos x="403392" y="120235"/>
              </a:cxn>
              <a:cxn ang="0">
                <a:pos x="407670" y="120845"/>
              </a:cxn>
              <a:cxn ang="0">
                <a:pos x="422951" y="95821"/>
              </a:cxn>
              <a:cxn ang="0">
                <a:pos x="403392" y="120235"/>
              </a:cxn>
            </a:cxnLst>
            <a:pathLst>
              <a:path w="692" h="747">
                <a:moveTo>
                  <a:pt x="244" y="186"/>
                </a:moveTo>
                <a:cubicBezTo>
                  <a:pt x="244" y="155"/>
                  <a:pt x="269" y="130"/>
                  <a:pt x="300" y="130"/>
                </a:cubicBezTo>
                <a:cubicBezTo>
                  <a:pt x="331" y="130"/>
                  <a:pt x="356" y="155"/>
                  <a:pt x="356" y="186"/>
                </a:cubicBezTo>
                <a:cubicBezTo>
                  <a:pt x="356" y="217"/>
                  <a:pt x="331" y="242"/>
                  <a:pt x="300" y="242"/>
                </a:cubicBezTo>
                <a:cubicBezTo>
                  <a:pt x="269" y="242"/>
                  <a:pt x="244" y="217"/>
                  <a:pt x="244" y="186"/>
                </a:cubicBezTo>
                <a:close/>
                <a:moveTo>
                  <a:pt x="327" y="440"/>
                </a:moveTo>
                <a:cubicBezTo>
                  <a:pt x="301" y="452"/>
                  <a:pt x="272" y="459"/>
                  <a:pt x="244" y="464"/>
                </a:cubicBezTo>
                <a:lnTo>
                  <a:pt x="244" y="723"/>
                </a:lnTo>
                <a:cubicBezTo>
                  <a:pt x="244" y="736"/>
                  <a:pt x="254" y="747"/>
                  <a:pt x="267" y="747"/>
                </a:cubicBezTo>
                <a:cubicBezTo>
                  <a:pt x="281" y="747"/>
                  <a:pt x="291" y="736"/>
                  <a:pt x="291" y="723"/>
                </a:cubicBezTo>
                <a:lnTo>
                  <a:pt x="291" y="503"/>
                </a:lnTo>
                <a:cubicBezTo>
                  <a:pt x="295" y="504"/>
                  <a:pt x="298" y="504"/>
                  <a:pt x="302" y="504"/>
                </a:cubicBezTo>
                <a:cubicBezTo>
                  <a:pt x="305" y="504"/>
                  <a:pt x="308" y="504"/>
                  <a:pt x="312" y="503"/>
                </a:cubicBezTo>
                <a:lnTo>
                  <a:pt x="312" y="641"/>
                </a:lnTo>
                <a:cubicBezTo>
                  <a:pt x="312" y="654"/>
                  <a:pt x="323" y="665"/>
                  <a:pt x="336" y="665"/>
                </a:cubicBezTo>
                <a:cubicBezTo>
                  <a:pt x="349" y="665"/>
                  <a:pt x="360" y="654"/>
                  <a:pt x="360" y="641"/>
                </a:cubicBezTo>
                <a:lnTo>
                  <a:pt x="360" y="460"/>
                </a:lnTo>
                <a:cubicBezTo>
                  <a:pt x="360" y="458"/>
                  <a:pt x="359" y="456"/>
                  <a:pt x="359" y="455"/>
                </a:cubicBezTo>
                <a:cubicBezTo>
                  <a:pt x="359" y="452"/>
                  <a:pt x="360" y="449"/>
                  <a:pt x="360" y="446"/>
                </a:cubicBezTo>
                <a:lnTo>
                  <a:pt x="360" y="426"/>
                </a:lnTo>
                <a:cubicBezTo>
                  <a:pt x="349" y="430"/>
                  <a:pt x="339" y="435"/>
                  <a:pt x="327" y="440"/>
                </a:cubicBezTo>
                <a:lnTo>
                  <a:pt x="327" y="440"/>
                </a:lnTo>
                <a:close/>
                <a:moveTo>
                  <a:pt x="237" y="306"/>
                </a:moveTo>
                <a:cubicBezTo>
                  <a:pt x="239" y="308"/>
                  <a:pt x="241" y="309"/>
                  <a:pt x="244" y="310"/>
                </a:cubicBezTo>
                <a:lnTo>
                  <a:pt x="244" y="380"/>
                </a:lnTo>
                <a:cubicBezTo>
                  <a:pt x="261" y="377"/>
                  <a:pt x="278" y="372"/>
                  <a:pt x="294" y="365"/>
                </a:cubicBezTo>
                <a:cubicBezTo>
                  <a:pt x="317" y="355"/>
                  <a:pt x="338" y="346"/>
                  <a:pt x="360" y="339"/>
                </a:cubicBezTo>
                <a:lnTo>
                  <a:pt x="360" y="309"/>
                </a:lnTo>
                <a:cubicBezTo>
                  <a:pt x="360" y="307"/>
                  <a:pt x="359" y="305"/>
                  <a:pt x="359" y="302"/>
                </a:cubicBezTo>
                <a:lnTo>
                  <a:pt x="482" y="180"/>
                </a:lnTo>
                <a:cubicBezTo>
                  <a:pt x="491" y="171"/>
                  <a:pt x="491" y="156"/>
                  <a:pt x="482" y="146"/>
                </a:cubicBezTo>
                <a:cubicBezTo>
                  <a:pt x="472" y="137"/>
                  <a:pt x="457" y="137"/>
                  <a:pt x="448" y="146"/>
                </a:cubicBezTo>
                <a:lnTo>
                  <a:pt x="333" y="261"/>
                </a:lnTo>
                <a:cubicBezTo>
                  <a:pt x="324" y="255"/>
                  <a:pt x="313" y="251"/>
                  <a:pt x="302" y="251"/>
                </a:cubicBezTo>
                <a:cubicBezTo>
                  <a:pt x="287" y="251"/>
                  <a:pt x="274" y="257"/>
                  <a:pt x="264" y="265"/>
                </a:cubicBezTo>
                <a:lnTo>
                  <a:pt x="145" y="146"/>
                </a:lnTo>
                <a:cubicBezTo>
                  <a:pt x="136" y="137"/>
                  <a:pt x="120" y="137"/>
                  <a:pt x="111" y="146"/>
                </a:cubicBezTo>
                <a:cubicBezTo>
                  <a:pt x="102" y="156"/>
                  <a:pt x="102" y="171"/>
                  <a:pt x="111" y="180"/>
                </a:cubicBezTo>
                <a:lnTo>
                  <a:pt x="237" y="306"/>
                </a:lnTo>
                <a:close/>
                <a:moveTo>
                  <a:pt x="509" y="311"/>
                </a:moveTo>
                <a:cubicBezTo>
                  <a:pt x="443" y="315"/>
                  <a:pt x="386" y="332"/>
                  <a:pt x="319" y="368"/>
                </a:cubicBezTo>
                <a:cubicBezTo>
                  <a:pt x="274" y="390"/>
                  <a:pt x="219" y="400"/>
                  <a:pt x="175" y="393"/>
                </a:cubicBezTo>
                <a:cubicBezTo>
                  <a:pt x="149" y="389"/>
                  <a:pt x="124" y="370"/>
                  <a:pt x="98" y="351"/>
                </a:cubicBezTo>
                <a:cubicBezTo>
                  <a:pt x="88" y="343"/>
                  <a:pt x="77" y="334"/>
                  <a:pt x="66" y="327"/>
                </a:cubicBezTo>
                <a:lnTo>
                  <a:pt x="36" y="372"/>
                </a:lnTo>
                <a:cubicBezTo>
                  <a:pt x="45" y="379"/>
                  <a:pt x="55" y="386"/>
                  <a:pt x="65" y="394"/>
                </a:cubicBezTo>
                <a:cubicBezTo>
                  <a:pt x="94" y="416"/>
                  <a:pt x="127" y="441"/>
                  <a:pt x="167" y="447"/>
                </a:cubicBezTo>
                <a:cubicBezTo>
                  <a:pt x="185" y="450"/>
                  <a:pt x="203" y="450"/>
                  <a:pt x="222" y="449"/>
                </a:cubicBezTo>
                <a:cubicBezTo>
                  <a:pt x="263" y="447"/>
                  <a:pt x="306" y="435"/>
                  <a:pt x="344" y="416"/>
                </a:cubicBezTo>
                <a:lnTo>
                  <a:pt x="344" y="416"/>
                </a:lnTo>
                <a:cubicBezTo>
                  <a:pt x="405" y="384"/>
                  <a:pt x="454" y="369"/>
                  <a:pt x="512" y="365"/>
                </a:cubicBezTo>
                <a:cubicBezTo>
                  <a:pt x="554" y="363"/>
                  <a:pt x="568" y="371"/>
                  <a:pt x="604" y="394"/>
                </a:cubicBezTo>
                <a:lnTo>
                  <a:pt x="615" y="400"/>
                </a:lnTo>
                <a:lnTo>
                  <a:pt x="643" y="353"/>
                </a:lnTo>
                <a:lnTo>
                  <a:pt x="633" y="347"/>
                </a:lnTo>
                <a:cubicBezTo>
                  <a:pt x="593" y="323"/>
                  <a:pt x="568" y="307"/>
                  <a:pt x="509" y="311"/>
                </a:cubicBezTo>
                <a:close/>
                <a:moveTo>
                  <a:pt x="609" y="128"/>
                </a:moveTo>
                <a:lnTo>
                  <a:pt x="594" y="113"/>
                </a:lnTo>
                <a:lnTo>
                  <a:pt x="579" y="129"/>
                </a:lnTo>
                <a:lnTo>
                  <a:pt x="594" y="144"/>
                </a:lnTo>
                <a:lnTo>
                  <a:pt x="609" y="128"/>
                </a:lnTo>
                <a:close/>
                <a:moveTo>
                  <a:pt x="594" y="197"/>
                </a:moveTo>
                <a:lnTo>
                  <a:pt x="594" y="186"/>
                </a:lnTo>
                <a:lnTo>
                  <a:pt x="583" y="186"/>
                </a:lnTo>
                <a:lnTo>
                  <a:pt x="583" y="197"/>
                </a:lnTo>
                <a:lnTo>
                  <a:pt x="594" y="197"/>
                </a:lnTo>
                <a:close/>
                <a:moveTo>
                  <a:pt x="502" y="242"/>
                </a:moveTo>
                <a:lnTo>
                  <a:pt x="515" y="229"/>
                </a:lnTo>
                <a:lnTo>
                  <a:pt x="502" y="216"/>
                </a:lnTo>
                <a:lnTo>
                  <a:pt x="488" y="229"/>
                </a:lnTo>
                <a:lnTo>
                  <a:pt x="502" y="242"/>
                </a:lnTo>
                <a:close/>
                <a:moveTo>
                  <a:pt x="0" y="99"/>
                </a:moveTo>
                <a:lnTo>
                  <a:pt x="20" y="105"/>
                </a:lnTo>
                <a:lnTo>
                  <a:pt x="26" y="86"/>
                </a:lnTo>
                <a:lnTo>
                  <a:pt x="7" y="79"/>
                </a:lnTo>
                <a:lnTo>
                  <a:pt x="0" y="99"/>
                </a:lnTo>
                <a:close/>
                <a:moveTo>
                  <a:pt x="66" y="147"/>
                </a:moveTo>
                <a:lnTo>
                  <a:pt x="53" y="125"/>
                </a:lnTo>
                <a:lnTo>
                  <a:pt x="31" y="138"/>
                </a:lnTo>
                <a:lnTo>
                  <a:pt x="44" y="160"/>
                </a:lnTo>
                <a:lnTo>
                  <a:pt x="66" y="147"/>
                </a:lnTo>
                <a:close/>
                <a:moveTo>
                  <a:pt x="106" y="239"/>
                </a:moveTo>
                <a:lnTo>
                  <a:pt x="99" y="219"/>
                </a:lnTo>
                <a:lnTo>
                  <a:pt x="79" y="226"/>
                </a:lnTo>
                <a:lnTo>
                  <a:pt x="86" y="246"/>
                </a:lnTo>
                <a:lnTo>
                  <a:pt x="106" y="239"/>
                </a:lnTo>
                <a:close/>
                <a:moveTo>
                  <a:pt x="194" y="99"/>
                </a:moveTo>
                <a:lnTo>
                  <a:pt x="202" y="105"/>
                </a:lnTo>
                <a:lnTo>
                  <a:pt x="208" y="96"/>
                </a:lnTo>
                <a:lnTo>
                  <a:pt x="200" y="90"/>
                </a:lnTo>
                <a:lnTo>
                  <a:pt x="194" y="99"/>
                </a:lnTo>
                <a:close/>
                <a:moveTo>
                  <a:pt x="331" y="67"/>
                </a:moveTo>
                <a:lnTo>
                  <a:pt x="321" y="63"/>
                </a:lnTo>
                <a:lnTo>
                  <a:pt x="317" y="73"/>
                </a:lnTo>
                <a:lnTo>
                  <a:pt x="327" y="77"/>
                </a:lnTo>
                <a:lnTo>
                  <a:pt x="331" y="67"/>
                </a:lnTo>
                <a:close/>
                <a:moveTo>
                  <a:pt x="378" y="98"/>
                </a:moveTo>
                <a:lnTo>
                  <a:pt x="379" y="104"/>
                </a:lnTo>
                <a:cubicBezTo>
                  <a:pt x="409" y="97"/>
                  <a:pt x="425" y="87"/>
                  <a:pt x="430" y="74"/>
                </a:cubicBezTo>
                <a:cubicBezTo>
                  <a:pt x="432" y="63"/>
                  <a:pt x="427" y="57"/>
                  <a:pt x="423" y="52"/>
                </a:cubicBezTo>
                <a:cubicBezTo>
                  <a:pt x="421" y="49"/>
                  <a:pt x="419" y="47"/>
                  <a:pt x="418" y="43"/>
                </a:cubicBezTo>
                <a:lnTo>
                  <a:pt x="417" y="43"/>
                </a:lnTo>
                <a:cubicBezTo>
                  <a:pt x="412" y="31"/>
                  <a:pt x="406" y="17"/>
                  <a:pt x="415" y="4"/>
                </a:cubicBezTo>
                <a:lnTo>
                  <a:pt x="410" y="0"/>
                </a:lnTo>
                <a:cubicBezTo>
                  <a:pt x="399" y="17"/>
                  <a:pt x="406" y="33"/>
                  <a:pt x="411" y="46"/>
                </a:cubicBezTo>
                <a:cubicBezTo>
                  <a:pt x="413" y="50"/>
                  <a:pt x="415" y="53"/>
                  <a:pt x="418" y="56"/>
                </a:cubicBezTo>
                <a:cubicBezTo>
                  <a:pt x="422" y="61"/>
                  <a:pt x="425" y="65"/>
                  <a:pt x="423" y="72"/>
                </a:cubicBezTo>
                <a:cubicBezTo>
                  <a:pt x="420" y="82"/>
                  <a:pt x="404" y="91"/>
                  <a:pt x="378" y="98"/>
                </a:cubicBezTo>
                <a:close/>
                <a:moveTo>
                  <a:pt x="196" y="34"/>
                </a:moveTo>
                <a:cubicBezTo>
                  <a:pt x="210" y="47"/>
                  <a:pt x="224" y="60"/>
                  <a:pt x="218" y="72"/>
                </a:cubicBezTo>
                <a:lnTo>
                  <a:pt x="225" y="75"/>
                </a:lnTo>
                <a:cubicBezTo>
                  <a:pt x="232" y="58"/>
                  <a:pt x="215" y="43"/>
                  <a:pt x="200" y="29"/>
                </a:cubicBezTo>
                <a:cubicBezTo>
                  <a:pt x="193" y="23"/>
                  <a:pt x="186" y="16"/>
                  <a:pt x="182" y="10"/>
                </a:cubicBezTo>
                <a:lnTo>
                  <a:pt x="176" y="14"/>
                </a:lnTo>
                <a:cubicBezTo>
                  <a:pt x="180" y="21"/>
                  <a:pt x="188" y="27"/>
                  <a:pt x="196" y="34"/>
                </a:cubicBezTo>
                <a:close/>
                <a:moveTo>
                  <a:pt x="660" y="197"/>
                </a:moveTo>
                <a:lnTo>
                  <a:pt x="660" y="198"/>
                </a:lnTo>
                <a:lnTo>
                  <a:pt x="667" y="198"/>
                </a:lnTo>
                <a:lnTo>
                  <a:pt x="667" y="197"/>
                </a:lnTo>
                <a:cubicBezTo>
                  <a:pt x="669" y="174"/>
                  <a:pt x="672" y="157"/>
                  <a:pt x="692" y="157"/>
                </a:cubicBezTo>
                <a:lnTo>
                  <a:pt x="692" y="150"/>
                </a:lnTo>
                <a:cubicBezTo>
                  <a:pt x="664" y="150"/>
                  <a:pt x="662" y="178"/>
                  <a:pt x="660" y="197"/>
                </a:cubicBezTo>
                <a:close/>
              </a:path>
            </a:pathLst>
          </a:custGeom>
          <a:solidFill>
            <a:srgbClr val="FFFFFF"/>
          </a:solidFill>
          <a:ln w="9525">
            <a:noFill/>
          </a:ln>
        </p:spPr>
        <p:txBody>
          <a:bodyPr/>
          <a:p>
            <a:endParaRPr lang="zh-CN" altLang="en-US"/>
          </a:p>
        </p:txBody>
      </p:sp>
      <p:sp>
        <p:nvSpPr>
          <p:cNvPr id="88080" name="任意多边形 1"/>
          <p:cNvSpPr/>
          <p:nvPr>
            <p:custDataLst>
              <p:tags r:id="rId11"/>
            </p:custDataLst>
          </p:nvPr>
        </p:nvSpPr>
        <p:spPr>
          <a:xfrm>
            <a:off x="6305233" y="4821555"/>
            <a:ext cx="381000" cy="455613"/>
          </a:xfrm>
          <a:custGeom>
            <a:avLst/>
            <a:gdLst/>
            <a:ahLst/>
            <a:cxnLst>
              <a:cxn ang="0">
                <a:pos x="210794" y="432274"/>
              </a:cxn>
              <a:cxn ang="0">
                <a:pos x="261985" y="432274"/>
              </a:cxn>
              <a:cxn ang="0">
                <a:pos x="261985" y="455917"/>
              </a:cxn>
              <a:cxn ang="0">
                <a:pos x="210794" y="455917"/>
              </a:cxn>
              <a:cxn ang="0">
                <a:pos x="197366" y="111288"/>
              </a:cxn>
              <a:cxn ang="0">
                <a:pos x="189043" y="113206"/>
              </a:cxn>
              <a:cxn ang="0">
                <a:pos x="182640" y="115764"/>
              </a:cxn>
              <a:cxn ang="0">
                <a:pos x="193525" y="194405"/>
              </a:cxn>
              <a:cxn ang="0">
                <a:pos x="224258" y="199519"/>
              </a:cxn>
              <a:cxn ang="0">
                <a:pos x="211452" y="159879"/>
              </a:cxn>
              <a:cxn ang="0">
                <a:pos x="199287" y="129829"/>
              </a:cxn>
              <a:cxn ang="0">
                <a:pos x="199928" y="124714"/>
              </a:cxn>
              <a:cxn ang="0">
                <a:pos x="196726" y="115764"/>
              </a:cxn>
              <a:cxn ang="0">
                <a:pos x="199928" y="115764"/>
              </a:cxn>
              <a:cxn ang="0">
                <a:pos x="199928" y="111288"/>
              </a:cxn>
              <a:cxn ang="0">
                <a:pos x="197366" y="111288"/>
              </a:cxn>
              <a:cxn ang="0">
                <a:pos x="59002" y="89574"/>
              </a:cxn>
              <a:cxn ang="0">
                <a:pos x="55159" y="91492"/>
              </a:cxn>
              <a:cxn ang="0">
                <a:pos x="57080" y="100443"/>
              </a:cxn>
              <a:cxn ang="0">
                <a:pos x="76935" y="94689"/>
              </a:cxn>
              <a:cxn ang="0">
                <a:pos x="72452" y="94049"/>
              </a:cxn>
              <a:cxn ang="0">
                <a:pos x="59002" y="89574"/>
              </a:cxn>
              <a:cxn ang="0">
                <a:pos x="41069" y="73591"/>
              </a:cxn>
              <a:cxn ang="0">
                <a:pos x="42990" y="81902"/>
              </a:cxn>
              <a:cxn ang="0">
                <a:pos x="47473" y="81902"/>
              </a:cxn>
              <a:cxn ang="0">
                <a:pos x="48114" y="81902"/>
              </a:cxn>
              <a:cxn ang="0">
                <a:pos x="41069" y="73591"/>
              </a:cxn>
              <a:cxn ang="0">
                <a:pos x="203439" y="57812"/>
              </a:cxn>
              <a:cxn ang="0">
                <a:pos x="226178" y="63336"/>
              </a:cxn>
              <a:cxn ang="0">
                <a:pos x="250508" y="143895"/>
              </a:cxn>
              <a:cxn ang="0">
                <a:pos x="224897" y="163715"/>
              </a:cxn>
              <a:cxn ang="0">
                <a:pos x="239623" y="203355"/>
              </a:cxn>
              <a:cxn ang="0">
                <a:pos x="249868" y="231487"/>
              </a:cxn>
              <a:cxn ang="0">
                <a:pos x="314534" y="404114"/>
              </a:cxn>
              <a:cxn ang="0">
                <a:pos x="381121" y="404114"/>
              </a:cxn>
              <a:cxn ang="0">
                <a:pos x="368315" y="425212"/>
              </a:cxn>
              <a:cxn ang="0">
                <a:pos x="298527" y="425212"/>
              </a:cxn>
              <a:cxn ang="0">
                <a:pos x="240264" y="248110"/>
              </a:cxn>
              <a:cxn ang="0">
                <a:pos x="224897" y="252586"/>
              </a:cxn>
              <a:cxn ang="0">
                <a:pos x="196726" y="250029"/>
              </a:cxn>
              <a:cxn ang="0">
                <a:pos x="138463" y="427131"/>
              </a:cxn>
              <a:cxn ang="0">
                <a:pos x="111573" y="381097"/>
              </a:cxn>
              <a:cxn ang="0">
                <a:pos x="153189" y="290308"/>
              </a:cxn>
              <a:cxn ang="0">
                <a:pos x="152549" y="290308"/>
              </a:cxn>
              <a:cxn ang="0">
                <a:pos x="45625" y="422655"/>
              </a:cxn>
              <a:cxn ang="0">
                <a:pos x="7850" y="384933"/>
              </a:cxn>
              <a:cxn ang="0">
                <a:pos x="110292" y="257701"/>
              </a:cxn>
              <a:cxn ang="0">
                <a:pos x="110292" y="250029"/>
              </a:cxn>
              <a:cxn ang="0">
                <a:pos x="113493" y="209749"/>
              </a:cxn>
              <a:cxn ang="0">
                <a:pos x="98767" y="109370"/>
              </a:cxn>
              <a:cxn ang="0">
                <a:pos x="109011" y="99779"/>
              </a:cxn>
              <a:cxn ang="0">
                <a:pos x="127578" y="85713"/>
              </a:cxn>
              <a:cxn ang="0">
                <a:pos x="136542" y="78042"/>
              </a:cxn>
              <a:cxn ang="0">
                <a:pos x="203439" y="57812"/>
              </a:cxn>
              <a:cxn ang="0">
                <a:pos x="122408" y="45460"/>
              </a:cxn>
              <a:cxn ang="0">
                <a:pos x="78216" y="78705"/>
              </a:cxn>
              <a:cxn ang="0">
                <a:pos x="65406" y="87017"/>
              </a:cxn>
              <a:cxn ang="0">
                <a:pos x="73733" y="88935"/>
              </a:cxn>
              <a:cxn ang="0">
                <a:pos x="85261" y="88935"/>
              </a:cxn>
              <a:cxn ang="0">
                <a:pos x="86542" y="88295"/>
              </a:cxn>
              <a:cxn ang="0">
                <a:pos x="118566" y="65279"/>
              </a:cxn>
              <a:cxn ang="0">
                <a:pos x="121768" y="54410"/>
              </a:cxn>
              <a:cxn ang="0">
                <a:pos x="122408" y="45460"/>
              </a:cxn>
              <a:cxn ang="0">
                <a:pos x="133297" y="33312"/>
              </a:cxn>
              <a:cxn ang="0">
                <a:pos x="132016" y="34591"/>
              </a:cxn>
              <a:cxn ang="0">
                <a:pos x="127532" y="40344"/>
              </a:cxn>
              <a:cxn ang="0">
                <a:pos x="127532" y="55689"/>
              </a:cxn>
              <a:cxn ang="0">
                <a:pos x="126252" y="58885"/>
              </a:cxn>
              <a:cxn ang="0">
                <a:pos x="137780" y="46738"/>
              </a:cxn>
              <a:cxn ang="0">
                <a:pos x="139701" y="44181"/>
              </a:cxn>
              <a:cxn ang="0">
                <a:pos x="139061" y="35869"/>
              </a:cxn>
              <a:cxn ang="0">
                <a:pos x="133297" y="33312"/>
              </a:cxn>
              <a:cxn ang="0">
                <a:pos x="116644" y="26279"/>
              </a:cxn>
              <a:cxn ang="0">
                <a:pos x="47473" y="73591"/>
              </a:cxn>
              <a:cxn ang="0">
                <a:pos x="54518" y="80624"/>
              </a:cxn>
              <a:cxn ang="0">
                <a:pos x="71812" y="70394"/>
              </a:cxn>
              <a:cxn ang="0">
                <a:pos x="119206" y="33312"/>
              </a:cxn>
              <a:cxn ang="0">
                <a:pos x="118566" y="32033"/>
              </a:cxn>
              <a:cxn ang="0">
                <a:pos x="118566" y="29475"/>
              </a:cxn>
              <a:cxn ang="0">
                <a:pos x="116644" y="26279"/>
              </a:cxn>
              <a:cxn ang="0">
                <a:pos x="115364" y="15410"/>
              </a:cxn>
              <a:cxn ang="0">
                <a:pos x="121768" y="25000"/>
              </a:cxn>
              <a:cxn ang="0">
                <a:pos x="126252" y="23721"/>
              </a:cxn>
              <a:cxn ang="0">
                <a:pos x="124970" y="17328"/>
              </a:cxn>
              <a:cxn ang="0">
                <a:pos x="115364" y="15410"/>
              </a:cxn>
              <a:cxn ang="0">
                <a:pos x="88463" y="705"/>
              </a:cxn>
              <a:cxn ang="0">
                <a:pos x="105756" y="7738"/>
              </a:cxn>
              <a:cxn ang="0">
                <a:pos x="107037" y="6460"/>
              </a:cxn>
              <a:cxn ang="0">
                <a:pos x="133937" y="10935"/>
              </a:cxn>
              <a:cxn ang="0">
                <a:pos x="137140" y="23082"/>
              </a:cxn>
              <a:cxn ang="0">
                <a:pos x="148027" y="29475"/>
              </a:cxn>
              <a:cxn ang="0">
                <a:pos x="148027" y="50574"/>
              </a:cxn>
              <a:cxn ang="0">
                <a:pos x="146747" y="53131"/>
              </a:cxn>
              <a:cxn ang="0">
                <a:pos x="92307" y="97247"/>
              </a:cxn>
              <a:cxn ang="0">
                <a:pos x="57080" y="111312"/>
              </a:cxn>
              <a:cxn ang="0">
                <a:pos x="51316" y="108754"/>
              </a:cxn>
              <a:cxn ang="0">
                <a:pos x="44271" y="92771"/>
              </a:cxn>
              <a:cxn ang="0">
                <a:pos x="42990" y="92771"/>
              </a:cxn>
              <a:cxn ang="0">
                <a:pos x="37225" y="90852"/>
              </a:cxn>
              <a:cxn ang="0">
                <a:pos x="30821" y="66558"/>
              </a:cxn>
              <a:cxn ang="0">
                <a:pos x="35305" y="62721"/>
              </a:cxn>
              <a:cxn ang="0">
                <a:pos x="33383" y="39705"/>
              </a:cxn>
              <a:cxn ang="0">
                <a:pos x="88463" y="705"/>
              </a:cxn>
            </a:cxnLst>
            <a:pathLst>
              <a:path w="480349" h="574618">
                <a:moveTo>
                  <a:pt x="265677" y="544820"/>
                </a:moveTo>
                <a:lnTo>
                  <a:pt x="330195" y="544820"/>
                </a:lnTo>
                <a:lnTo>
                  <a:pt x="330195" y="574618"/>
                </a:lnTo>
                <a:lnTo>
                  <a:pt x="265677" y="574618"/>
                </a:lnTo>
                <a:close/>
                <a:moveTo>
                  <a:pt x="248753" y="140263"/>
                </a:moveTo>
                <a:cubicBezTo>
                  <a:pt x="248753" y="140263"/>
                  <a:pt x="239070" y="142681"/>
                  <a:pt x="238263" y="142681"/>
                </a:cubicBezTo>
                <a:cubicBezTo>
                  <a:pt x="235842" y="143486"/>
                  <a:pt x="232614" y="144292"/>
                  <a:pt x="230193" y="145904"/>
                </a:cubicBezTo>
                <a:cubicBezTo>
                  <a:pt x="238263" y="178137"/>
                  <a:pt x="242298" y="211175"/>
                  <a:pt x="243912" y="245020"/>
                </a:cubicBezTo>
                <a:cubicBezTo>
                  <a:pt x="258437" y="249049"/>
                  <a:pt x="272962" y="251466"/>
                  <a:pt x="282646" y="251466"/>
                </a:cubicBezTo>
                <a:lnTo>
                  <a:pt x="266506" y="201505"/>
                </a:lnTo>
                <a:cubicBezTo>
                  <a:pt x="253595" y="194253"/>
                  <a:pt x="248753" y="178942"/>
                  <a:pt x="251174" y="163632"/>
                </a:cubicBezTo>
                <a:cubicBezTo>
                  <a:pt x="251174" y="161214"/>
                  <a:pt x="251981" y="159603"/>
                  <a:pt x="251981" y="157185"/>
                </a:cubicBezTo>
                <a:lnTo>
                  <a:pt x="247946" y="145904"/>
                </a:lnTo>
                <a:lnTo>
                  <a:pt x="251981" y="145904"/>
                </a:lnTo>
                <a:cubicBezTo>
                  <a:pt x="251981" y="144292"/>
                  <a:pt x="251981" y="142681"/>
                  <a:pt x="251981" y="140263"/>
                </a:cubicBezTo>
                <a:cubicBezTo>
                  <a:pt x="251174" y="140263"/>
                  <a:pt x="249560" y="140263"/>
                  <a:pt x="248753" y="140263"/>
                </a:cubicBezTo>
                <a:close/>
                <a:moveTo>
                  <a:pt x="74364" y="112896"/>
                </a:moveTo>
                <a:cubicBezTo>
                  <a:pt x="72750" y="113702"/>
                  <a:pt x="71135" y="114507"/>
                  <a:pt x="69521" y="115313"/>
                </a:cubicBezTo>
                <a:cubicBezTo>
                  <a:pt x="69521" y="119342"/>
                  <a:pt x="69521" y="124177"/>
                  <a:pt x="71942" y="126595"/>
                </a:cubicBezTo>
                <a:cubicBezTo>
                  <a:pt x="73557" y="126595"/>
                  <a:pt x="79207" y="129012"/>
                  <a:pt x="96966" y="119342"/>
                </a:cubicBezTo>
                <a:cubicBezTo>
                  <a:pt x="95352" y="119342"/>
                  <a:pt x="92930" y="119342"/>
                  <a:pt x="91316" y="118536"/>
                </a:cubicBezTo>
                <a:cubicBezTo>
                  <a:pt x="85665" y="117731"/>
                  <a:pt x="80015" y="116119"/>
                  <a:pt x="74364" y="112896"/>
                </a:cubicBezTo>
                <a:close/>
                <a:moveTo>
                  <a:pt x="51762" y="92751"/>
                </a:moveTo>
                <a:cubicBezTo>
                  <a:pt x="51762" y="96780"/>
                  <a:pt x="51762" y="101615"/>
                  <a:pt x="54183" y="103226"/>
                </a:cubicBezTo>
                <a:cubicBezTo>
                  <a:pt x="54991" y="103226"/>
                  <a:pt x="56605" y="104032"/>
                  <a:pt x="59834" y="103226"/>
                </a:cubicBezTo>
                <a:cubicBezTo>
                  <a:pt x="59834" y="103226"/>
                  <a:pt x="59834" y="103226"/>
                  <a:pt x="60641" y="103226"/>
                </a:cubicBezTo>
                <a:cubicBezTo>
                  <a:pt x="57412" y="100003"/>
                  <a:pt x="54183" y="96780"/>
                  <a:pt x="51762" y="92751"/>
                </a:cubicBezTo>
                <a:close/>
                <a:moveTo>
                  <a:pt x="256407" y="72864"/>
                </a:moveTo>
                <a:cubicBezTo>
                  <a:pt x="266153" y="73279"/>
                  <a:pt x="275786" y="75395"/>
                  <a:pt x="285066" y="79827"/>
                </a:cubicBezTo>
                <a:cubicBezTo>
                  <a:pt x="323800" y="98361"/>
                  <a:pt x="321379" y="145904"/>
                  <a:pt x="315731" y="181360"/>
                </a:cubicBezTo>
                <a:cubicBezTo>
                  <a:pt x="313310" y="196670"/>
                  <a:pt x="297978" y="206340"/>
                  <a:pt x="283452" y="206340"/>
                </a:cubicBezTo>
                <a:lnTo>
                  <a:pt x="302012" y="256301"/>
                </a:lnTo>
                <a:cubicBezTo>
                  <a:pt x="313310" y="263553"/>
                  <a:pt x="318151" y="278864"/>
                  <a:pt x="314924" y="291757"/>
                </a:cubicBezTo>
                <a:lnTo>
                  <a:pt x="396426" y="509328"/>
                </a:lnTo>
                <a:lnTo>
                  <a:pt x="480349" y="509328"/>
                </a:lnTo>
                <a:lnTo>
                  <a:pt x="464210" y="535920"/>
                </a:lnTo>
                <a:lnTo>
                  <a:pt x="376252" y="535920"/>
                </a:lnTo>
                <a:lnTo>
                  <a:pt x="302819" y="312708"/>
                </a:lnTo>
                <a:cubicBezTo>
                  <a:pt x="297978" y="315932"/>
                  <a:pt x="291522" y="318349"/>
                  <a:pt x="283452" y="318349"/>
                </a:cubicBezTo>
                <a:cubicBezTo>
                  <a:pt x="272155" y="318349"/>
                  <a:pt x="260051" y="317543"/>
                  <a:pt x="247946" y="315126"/>
                </a:cubicBezTo>
                <a:cubicBezTo>
                  <a:pt x="281032" y="398931"/>
                  <a:pt x="252788" y="480319"/>
                  <a:pt x="174514" y="538338"/>
                </a:cubicBezTo>
                <a:cubicBezTo>
                  <a:pt x="139815" y="564124"/>
                  <a:pt x="105923" y="505299"/>
                  <a:pt x="140622" y="480319"/>
                </a:cubicBezTo>
                <a:cubicBezTo>
                  <a:pt x="182583" y="448892"/>
                  <a:pt x="200336" y="409407"/>
                  <a:pt x="193074" y="365892"/>
                </a:cubicBezTo>
                <a:lnTo>
                  <a:pt x="192267" y="365892"/>
                </a:lnTo>
                <a:cubicBezTo>
                  <a:pt x="147884" y="422300"/>
                  <a:pt x="107537" y="481930"/>
                  <a:pt x="57505" y="532697"/>
                </a:cubicBezTo>
                <a:cubicBezTo>
                  <a:pt x="26841" y="564124"/>
                  <a:pt x="-20769" y="516580"/>
                  <a:pt x="9895" y="485154"/>
                </a:cubicBezTo>
                <a:cubicBezTo>
                  <a:pt x="57505" y="435999"/>
                  <a:pt x="97046" y="379591"/>
                  <a:pt x="139008" y="324796"/>
                </a:cubicBezTo>
                <a:cubicBezTo>
                  <a:pt x="139008" y="321572"/>
                  <a:pt x="139008" y="318349"/>
                  <a:pt x="139008" y="315126"/>
                </a:cubicBezTo>
                <a:cubicBezTo>
                  <a:pt x="141429" y="298204"/>
                  <a:pt x="142235" y="281281"/>
                  <a:pt x="143042" y="264359"/>
                </a:cubicBezTo>
                <a:cubicBezTo>
                  <a:pt x="106730" y="232126"/>
                  <a:pt x="89784" y="187001"/>
                  <a:pt x="124483" y="137846"/>
                </a:cubicBezTo>
                <a:cubicBezTo>
                  <a:pt x="127710" y="132205"/>
                  <a:pt x="132552" y="128176"/>
                  <a:pt x="137394" y="125758"/>
                </a:cubicBezTo>
                <a:cubicBezTo>
                  <a:pt x="143042" y="117700"/>
                  <a:pt x="151919" y="111254"/>
                  <a:pt x="160795" y="108030"/>
                </a:cubicBezTo>
                <a:cubicBezTo>
                  <a:pt x="164023" y="104001"/>
                  <a:pt x="167251" y="101584"/>
                  <a:pt x="172093" y="98361"/>
                </a:cubicBezTo>
                <a:cubicBezTo>
                  <a:pt x="196907" y="85669"/>
                  <a:pt x="227167" y="71617"/>
                  <a:pt x="256407" y="72864"/>
                </a:cubicBezTo>
                <a:close/>
                <a:moveTo>
                  <a:pt x="154279" y="57296"/>
                </a:moveTo>
                <a:cubicBezTo>
                  <a:pt x="145400" y="65354"/>
                  <a:pt x="130063" y="78246"/>
                  <a:pt x="98581" y="99197"/>
                </a:cubicBezTo>
                <a:cubicBezTo>
                  <a:pt x="92930" y="103226"/>
                  <a:pt x="87280" y="106449"/>
                  <a:pt x="82436" y="109673"/>
                </a:cubicBezTo>
                <a:cubicBezTo>
                  <a:pt x="85665" y="110478"/>
                  <a:pt x="88894" y="111284"/>
                  <a:pt x="92930" y="112090"/>
                </a:cubicBezTo>
                <a:cubicBezTo>
                  <a:pt x="97774" y="112896"/>
                  <a:pt x="102617" y="112896"/>
                  <a:pt x="107460" y="112090"/>
                </a:cubicBezTo>
                <a:cubicBezTo>
                  <a:pt x="108267" y="112090"/>
                  <a:pt x="108267" y="112090"/>
                  <a:pt x="109075" y="111284"/>
                </a:cubicBezTo>
                <a:cubicBezTo>
                  <a:pt x="127641" y="99197"/>
                  <a:pt x="140556" y="89528"/>
                  <a:pt x="149436" y="82275"/>
                </a:cubicBezTo>
                <a:cubicBezTo>
                  <a:pt x="151050" y="78246"/>
                  <a:pt x="152665" y="73412"/>
                  <a:pt x="153472" y="68577"/>
                </a:cubicBezTo>
                <a:cubicBezTo>
                  <a:pt x="154279" y="64548"/>
                  <a:pt x="154279" y="61325"/>
                  <a:pt x="154279" y="57296"/>
                </a:cubicBezTo>
                <a:close/>
                <a:moveTo>
                  <a:pt x="168002" y="41985"/>
                </a:moveTo>
                <a:cubicBezTo>
                  <a:pt x="167195" y="42791"/>
                  <a:pt x="167195" y="42791"/>
                  <a:pt x="166388" y="43597"/>
                </a:cubicBezTo>
                <a:cubicBezTo>
                  <a:pt x="164773" y="46014"/>
                  <a:pt x="163159" y="48432"/>
                  <a:pt x="160737" y="50849"/>
                </a:cubicBezTo>
                <a:cubicBezTo>
                  <a:pt x="161544" y="57296"/>
                  <a:pt x="161544" y="63742"/>
                  <a:pt x="160737" y="70188"/>
                </a:cubicBezTo>
                <a:cubicBezTo>
                  <a:pt x="159930" y="70994"/>
                  <a:pt x="159930" y="72606"/>
                  <a:pt x="159123" y="74217"/>
                </a:cubicBezTo>
                <a:cubicBezTo>
                  <a:pt x="168002" y="66159"/>
                  <a:pt x="171231" y="62130"/>
                  <a:pt x="173653" y="58907"/>
                </a:cubicBezTo>
                <a:cubicBezTo>
                  <a:pt x="174460" y="57296"/>
                  <a:pt x="175267" y="56490"/>
                  <a:pt x="176074" y="55684"/>
                </a:cubicBezTo>
                <a:cubicBezTo>
                  <a:pt x="177689" y="53267"/>
                  <a:pt x="177689" y="48432"/>
                  <a:pt x="175267" y="45208"/>
                </a:cubicBezTo>
                <a:cubicBezTo>
                  <a:pt x="173653" y="42791"/>
                  <a:pt x="171231" y="41985"/>
                  <a:pt x="168002" y="41985"/>
                </a:cubicBezTo>
                <a:close/>
                <a:moveTo>
                  <a:pt x="147014" y="33121"/>
                </a:moveTo>
                <a:lnTo>
                  <a:pt x="59834" y="92751"/>
                </a:lnTo>
                <a:cubicBezTo>
                  <a:pt x="62256" y="95974"/>
                  <a:pt x="65485" y="98391"/>
                  <a:pt x="68713" y="101615"/>
                </a:cubicBezTo>
                <a:cubicBezTo>
                  <a:pt x="73557" y="99197"/>
                  <a:pt x="80822" y="95168"/>
                  <a:pt x="90509" y="88722"/>
                </a:cubicBezTo>
                <a:cubicBezTo>
                  <a:pt x="130063" y="61325"/>
                  <a:pt x="143785" y="49237"/>
                  <a:pt x="150243" y="41985"/>
                </a:cubicBezTo>
                <a:cubicBezTo>
                  <a:pt x="150243" y="41985"/>
                  <a:pt x="149436" y="41179"/>
                  <a:pt x="149436" y="40374"/>
                </a:cubicBezTo>
                <a:cubicBezTo>
                  <a:pt x="148629" y="39568"/>
                  <a:pt x="148629" y="37956"/>
                  <a:pt x="149436" y="37150"/>
                </a:cubicBezTo>
                <a:cubicBezTo>
                  <a:pt x="148629" y="35539"/>
                  <a:pt x="147822" y="34733"/>
                  <a:pt x="147014" y="33121"/>
                </a:cubicBezTo>
                <a:close/>
                <a:moveTo>
                  <a:pt x="145400" y="19423"/>
                </a:moveTo>
                <a:cubicBezTo>
                  <a:pt x="148629" y="22646"/>
                  <a:pt x="151050" y="27481"/>
                  <a:pt x="153472" y="31510"/>
                </a:cubicBezTo>
                <a:cubicBezTo>
                  <a:pt x="155894" y="30704"/>
                  <a:pt x="157508" y="29898"/>
                  <a:pt x="159123" y="29898"/>
                </a:cubicBezTo>
                <a:cubicBezTo>
                  <a:pt x="159930" y="27481"/>
                  <a:pt x="159123" y="24258"/>
                  <a:pt x="157508" y="21840"/>
                </a:cubicBezTo>
                <a:cubicBezTo>
                  <a:pt x="155087" y="18617"/>
                  <a:pt x="149436" y="18617"/>
                  <a:pt x="145400" y="19423"/>
                </a:cubicBezTo>
                <a:close/>
                <a:moveTo>
                  <a:pt x="111496" y="889"/>
                </a:moveTo>
                <a:cubicBezTo>
                  <a:pt x="119569" y="2501"/>
                  <a:pt x="126834" y="4918"/>
                  <a:pt x="133291" y="9753"/>
                </a:cubicBezTo>
                <a:cubicBezTo>
                  <a:pt x="134099" y="8947"/>
                  <a:pt x="134906" y="8947"/>
                  <a:pt x="134906" y="8142"/>
                </a:cubicBezTo>
                <a:cubicBezTo>
                  <a:pt x="155087" y="84"/>
                  <a:pt x="165580" y="9753"/>
                  <a:pt x="168809" y="13782"/>
                </a:cubicBezTo>
                <a:cubicBezTo>
                  <a:pt x="172038" y="18617"/>
                  <a:pt x="172846" y="23452"/>
                  <a:pt x="172846" y="29092"/>
                </a:cubicBezTo>
                <a:cubicBezTo>
                  <a:pt x="180111" y="30704"/>
                  <a:pt x="184147" y="34733"/>
                  <a:pt x="186568" y="37150"/>
                </a:cubicBezTo>
                <a:cubicBezTo>
                  <a:pt x="192219" y="45208"/>
                  <a:pt x="192219" y="56490"/>
                  <a:pt x="186568" y="63742"/>
                </a:cubicBezTo>
                <a:cubicBezTo>
                  <a:pt x="185761" y="64548"/>
                  <a:pt x="185761" y="66159"/>
                  <a:pt x="184954" y="66965"/>
                </a:cubicBezTo>
                <a:cubicBezTo>
                  <a:pt x="178496" y="75023"/>
                  <a:pt x="171231" y="84693"/>
                  <a:pt x="116340" y="122566"/>
                </a:cubicBezTo>
                <a:cubicBezTo>
                  <a:pt x="96966" y="136264"/>
                  <a:pt x="82436" y="141905"/>
                  <a:pt x="71942" y="140293"/>
                </a:cubicBezTo>
                <a:cubicBezTo>
                  <a:pt x="69521" y="139487"/>
                  <a:pt x="67099" y="138682"/>
                  <a:pt x="64677" y="137070"/>
                </a:cubicBezTo>
                <a:cubicBezTo>
                  <a:pt x="57412" y="132235"/>
                  <a:pt x="55798" y="124177"/>
                  <a:pt x="55798" y="116925"/>
                </a:cubicBezTo>
                <a:cubicBezTo>
                  <a:pt x="55798" y="116925"/>
                  <a:pt x="54991" y="116925"/>
                  <a:pt x="54183" y="116925"/>
                </a:cubicBezTo>
                <a:cubicBezTo>
                  <a:pt x="51762" y="116925"/>
                  <a:pt x="48533" y="115313"/>
                  <a:pt x="46918" y="114507"/>
                </a:cubicBezTo>
                <a:cubicBezTo>
                  <a:pt x="34810" y="105644"/>
                  <a:pt x="38846" y="86304"/>
                  <a:pt x="38846" y="83887"/>
                </a:cubicBezTo>
                <a:cubicBezTo>
                  <a:pt x="39653" y="81470"/>
                  <a:pt x="42075" y="79052"/>
                  <a:pt x="44497" y="79052"/>
                </a:cubicBezTo>
                <a:cubicBezTo>
                  <a:pt x="42075" y="70188"/>
                  <a:pt x="40461" y="59713"/>
                  <a:pt x="42075" y="50043"/>
                </a:cubicBezTo>
                <a:cubicBezTo>
                  <a:pt x="47726" y="17005"/>
                  <a:pt x="79207" y="-4751"/>
                  <a:pt x="111496" y="889"/>
                </a:cubicBezTo>
                <a:close/>
              </a:path>
            </a:pathLst>
          </a:custGeom>
          <a:solidFill>
            <a:srgbClr val="FFFFFF"/>
          </a:solidFill>
          <a:ln w="9525">
            <a:noFill/>
          </a:ln>
        </p:spPr>
        <p:txBody>
          <a:bodyPr/>
          <a:p>
            <a:endParaRPr lang="zh-CN" altLang="en-US"/>
          </a:p>
        </p:txBody>
      </p:sp>
      <p:sp>
        <p:nvSpPr>
          <p:cNvPr id="88081" name="任意多边形 53"/>
          <p:cNvSpPr/>
          <p:nvPr>
            <p:custDataLst>
              <p:tags r:id="rId12"/>
            </p:custDataLst>
          </p:nvPr>
        </p:nvSpPr>
        <p:spPr>
          <a:xfrm>
            <a:off x="6911658" y="3886518"/>
            <a:ext cx="358775" cy="455612"/>
          </a:xfrm>
          <a:custGeom>
            <a:avLst/>
            <a:gdLst/>
            <a:ahLst/>
            <a:cxnLst>
              <a:cxn ang="0">
                <a:pos x="57188" y="182221"/>
              </a:cxn>
              <a:cxn ang="0">
                <a:pos x="64034" y="189040"/>
              </a:cxn>
              <a:cxn ang="0">
                <a:pos x="57188" y="195860"/>
              </a:cxn>
              <a:cxn ang="0">
                <a:pos x="50343" y="189040"/>
              </a:cxn>
              <a:cxn ang="0">
                <a:pos x="57188" y="182221"/>
              </a:cxn>
              <a:cxn ang="0">
                <a:pos x="46378" y="168583"/>
              </a:cxn>
              <a:cxn ang="0">
                <a:pos x="53198" y="175402"/>
              </a:cxn>
              <a:cxn ang="0">
                <a:pos x="46378" y="182221"/>
              </a:cxn>
              <a:cxn ang="0">
                <a:pos x="39559" y="175402"/>
              </a:cxn>
              <a:cxn ang="0">
                <a:pos x="46378" y="168583"/>
              </a:cxn>
              <a:cxn ang="0">
                <a:pos x="40283" y="162829"/>
              </a:cxn>
              <a:cxn ang="0">
                <a:pos x="11818" y="183362"/>
              </a:cxn>
              <a:cxn ang="0">
                <a:pos x="13429" y="206269"/>
              </a:cxn>
              <a:cxn ang="0">
                <a:pos x="30770" y="221286"/>
              </a:cxn>
              <a:cxn ang="0">
                <a:pos x="40283" y="222895"/>
              </a:cxn>
              <a:cxn ang="0">
                <a:pos x="68750" y="202362"/>
              </a:cxn>
              <a:cxn ang="0">
                <a:pos x="66678" y="178611"/>
              </a:cxn>
              <a:cxn ang="0">
                <a:pos x="63993" y="179147"/>
              </a:cxn>
              <a:cxn ang="0">
                <a:pos x="57164" y="172329"/>
              </a:cxn>
              <a:cxn ang="0">
                <a:pos x="58161" y="168805"/>
              </a:cxn>
              <a:cxn ang="0">
                <a:pos x="49798" y="164438"/>
              </a:cxn>
              <a:cxn ang="0">
                <a:pos x="40283" y="162829"/>
              </a:cxn>
              <a:cxn ang="0">
                <a:pos x="231174" y="74796"/>
              </a:cxn>
              <a:cxn ang="0">
                <a:pos x="308527" y="113184"/>
              </a:cxn>
              <a:cxn ang="0">
                <a:pos x="351342" y="190947"/>
              </a:cxn>
              <a:cxn ang="0">
                <a:pos x="352109" y="192249"/>
              </a:cxn>
              <a:cxn ang="0">
                <a:pos x="354411" y="200370"/>
              </a:cxn>
              <a:cxn ang="0">
                <a:pos x="358631" y="269092"/>
              </a:cxn>
              <a:cxn ang="0">
                <a:pos x="339602" y="290544"/>
              </a:cxn>
              <a:cxn ang="0">
                <a:pos x="318272" y="272770"/>
              </a:cxn>
              <a:cxn ang="0">
                <a:pos x="310676" y="210177"/>
              </a:cxn>
              <a:cxn ang="0">
                <a:pos x="284971" y="170721"/>
              </a:cxn>
              <a:cxn ang="0">
                <a:pos x="273309" y="185430"/>
              </a:cxn>
              <a:cxn ang="0">
                <a:pos x="260034" y="245726"/>
              </a:cxn>
              <a:cxn ang="0">
                <a:pos x="289805" y="338582"/>
              </a:cxn>
              <a:cxn ang="0">
                <a:pos x="290342" y="340190"/>
              </a:cxn>
              <a:cxn ang="0">
                <a:pos x="290956" y="352525"/>
              </a:cxn>
              <a:cxn ang="0">
                <a:pos x="272848" y="435498"/>
              </a:cxn>
              <a:cxn ang="0">
                <a:pos x="243921" y="454115"/>
              </a:cxn>
              <a:cxn ang="0">
                <a:pos x="225046" y="426610"/>
              </a:cxn>
              <a:cxn ang="0">
                <a:pos x="237016" y="350686"/>
              </a:cxn>
              <a:cxn ang="0">
                <a:pos x="215378" y="296750"/>
              </a:cxn>
              <a:cxn ang="0">
                <a:pos x="202718" y="353368"/>
              </a:cxn>
              <a:cxn ang="0">
                <a:pos x="202258" y="355360"/>
              </a:cxn>
              <a:cxn ang="0">
                <a:pos x="200493" y="360263"/>
              </a:cxn>
              <a:cxn ang="0">
                <a:pos x="158215" y="442699"/>
              </a:cxn>
              <a:cxn ang="0">
                <a:pos x="125452" y="453272"/>
              </a:cxn>
              <a:cxn ang="0">
                <a:pos x="114327" y="421707"/>
              </a:cxn>
              <a:cxn ang="0">
                <a:pos x="150389" y="341339"/>
              </a:cxn>
              <a:cxn ang="0">
                <a:pos x="159904" y="266871"/>
              </a:cxn>
              <a:cxn ang="0">
                <a:pos x="182155" y="138236"/>
              </a:cxn>
              <a:cxn ang="0">
                <a:pos x="87625" y="173632"/>
              </a:cxn>
              <a:cxn ang="0">
                <a:pos x="75502" y="173325"/>
              </a:cxn>
              <a:cxn ang="0">
                <a:pos x="78495" y="205579"/>
              </a:cxn>
              <a:cxn ang="0">
                <a:pos x="40283" y="233084"/>
              </a:cxn>
              <a:cxn ang="0">
                <a:pos x="27547" y="231016"/>
              </a:cxn>
              <a:cxn ang="0">
                <a:pos x="4222" y="210790"/>
              </a:cxn>
              <a:cxn ang="0">
                <a:pos x="2073" y="180144"/>
              </a:cxn>
              <a:cxn ang="0">
                <a:pos x="40283" y="152639"/>
              </a:cxn>
              <a:cxn ang="0">
                <a:pos x="53021" y="154708"/>
              </a:cxn>
              <a:cxn ang="0">
                <a:pos x="65988" y="161909"/>
              </a:cxn>
              <a:cxn ang="0">
                <a:pos x="74275" y="144059"/>
              </a:cxn>
              <a:cxn ang="0">
                <a:pos x="203332" y="75796"/>
              </a:cxn>
              <a:cxn ang="0">
                <a:pos x="231174" y="74796"/>
              </a:cxn>
              <a:cxn ang="0">
                <a:pos x="299430" y="303"/>
              </a:cxn>
              <a:cxn ang="0">
                <a:pos x="338192" y="49267"/>
              </a:cxn>
              <a:cxn ang="0">
                <a:pos x="289144" y="88040"/>
              </a:cxn>
              <a:cxn ang="0">
                <a:pos x="250305" y="39000"/>
              </a:cxn>
              <a:cxn ang="0">
                <a:pos x="299430" y="303"/>
              </a:cxn>
            </a:cxnLst>
            <a:pathLst>
              <a:path w="478788" h="608602">
                <a:moveTo>
                  <a:pt x="76341" y="243247"/>
                </a:moveTo>
                <a:cubicBezTo>
                  <a:pt x="81388" y="243247"/>
                  <a:pt x="85479" y="247323"/>
                  <a:pt x="85479" y="252350"/>
                </a:cubicBezTo>
                <a:cubicBezTo>
                  <a:pt x="85479" y="257377"/>
                  <a:pt x="81388" y="261453"/>
                  <a:pt x="76341" y="261453"/>
                </a:cubicBezTo>
                <a:cubicBezTo>
                  <a:pt x="71294" y="261453"/>
                  <a:pt x="67203" y="257377"/>
                  <a:pt x="67203" y="252350"/>
                </a:cubicBezTo>
                <a:cubicBezTo>
                  <a:pt x="67203" y="247323"/>
                  <a:pt x="71294" y="243247"/>
                  <a:pt x="76341" y="243247"/>
                </a:cubicBezTo>
                <a:close/>
                <a:moveTo>
                  <a:pt x="61911" y="225041"/>
                </a:moveTo>
                <a:cubicBezTo>
                  <a:pt x="66938" y="225041"/>
                  <a:pt x="71014" y="229117"/>
                  <a:pt x="71014" y="234144"/>
                </a:cubicBezTo>
                <a:cubicBezTo>
                  <a:pt x="71014" y="239171"/>
                  <a:pt x="66938" y="243247"/>
                  <a:pt x="61911" y="243247"/>
                </a:cubicBezTo>
                <a:cubicBezTo>
                  <a:pt x="56884" y="243247"/>
                  <a:pt x="52808" y="239171"/>
                  <a:pt x="52808" y="234144"/>
                </a:cubicBezTo>
                <a:cubicBezTo>
                  <a:pt x="52808" y="229117"/>
                  <a:pt x="56884" y="225041"/>
                  <a:pt x="61911" y="225041"/>
                </a:cubicBezTo>
                <a:close/>
                <a:moveTo>
                  <a:pt x="53775" y="217361"/>
                </a:moveTo>
                <a:cubicBezTo>
                  <a:pt x="36465" y="217361"/>
                  <a:pt x="21204" y="228406"/>
                  <a:pt x="15776" y="244770"/>
                </a:cubicBezTo>
                <a:cubicBezTo>
                  <a:pt x="12396" y="254895"/>
                  <a:pt x="13113" y="265735"/>
                  <a:pt x="17927" y="275349"/>
                </a:cubicBezTo>
                <a:cubicBezTo>
                  <a:pt x="22638" y="284860"/>
                  <a:pt x="30935" y="292019"/>
                  <a:pt x="41075" y="295394"/>
                </a:cubicBezTo>
                <a:cubicBezTo>
                  <a:pt x="45172" y="296826"/>
                  <a:pt x="49473" y="297542"/>
                  <a:pt x="53775" y="297542"/>
                </a:cubicBezTo>
                <a:cubicBezTo>
                  <a:pt x="71085" y="297542"/>
                  <a:pt x="86346" y="286496"/>
                  <a:pt x="91775" y="270133"/>
                </a:cubicBezTo>
                <a:cubicBezTo>
                  <a:pt x="95462" y="259190"/>
                  <a:pt x="94131" y="247838"/>
                  <a:pt x="89009" y="238428"/>
                </a:cubicBezTo>
                <a:cubicBezTo>
                  <a:pt x="87883" y="238838"/>
                  <a:pt x="86654" y="239144"/>
                  <a:pt x="85425" y="239144"/>
                </a:cubicBezTo>
                <a:cubicBezTo>
                  <a:pt x="80406" y="239144"/>
                  <a:pt x="76309" y="235054"/>
                  <a:pt x="76309" y="230042"/>
                </a:cubicBezTo>
                <a:cubicBezTo>
                  <a:pt x="76309" y="228304"/>
                  <a:pt x="76821" y="226667"/>
                  <a:pt x="77640" y="225338"/>
                </a:cubicBezTo>
                <a:cubicBezTo>
                  <a:pt x="74363" y="222883"/>
                  <a:pt x="70573" y="220838"/>
                  <a:pt x="66476" y="219508"/>
                </a:cubicBezTo>
                <a:cubicBezTo>
                  <a:pt x="62379" y="218076"/>
                  <a:pt x="58077" y="217361"/>
                  <a:pt x="53775" y="217361"/>
                </a:cubicBezTo>
                <a:close/>
                <a:moveTo>
                  <a:pt x="308594" y="99846"/>
                </a:moveTo>
                <a:cubicBezTo>
                  <a:pt x="351281" y="107464"/>
                  <a:pt x="404324" y="137589"/>
                  <a:pt x="411853" y="151089"/>
                </a:cubicBezTo>
                <a:cubicBezTo>
                  <a:pt x="412262" y="151805"/>
                  <a:pt x="469006" y="254895"/>
                  <a:pt x="469006" y="254895"/>
                </a:cubicBezTo>
                <a:lnTo>
                  <a:pt x="470030" y="256633"/>
                </a:lnTo>
                <a:cubicBezTo>
                  <a:pt x="471874" y="260008"/>
                  <a:pt x="472898" y="263792"/>
                  <a:pt x="473103" y="267474"/>
                </a:cubicBezTo>
                <a:lnTo>
                  <a:pt x="478736" y="359211"/>
                </a:lnTo>
                <a:cubicBezTo>
                  <a:pt x="479658" y="374041"/>
                  <a:pt x="468289" y="386927"/>
                  <a:pt x="453335" y="387847"/>
                </a:cubicBezTo>
                <a:cubicBezTo>
                  <a:pt x="438995" y="388666"/>
                  <a:pt x="426602" y="378132"/>
                  <a:pt x="424861" y="364120"/>
                </a:cubicBezTo>
                <a:lnTo>
                  <a:pt x="414721" y="280565"/>
                </a:lnTo>
                <a:lnTo>
                  <a:pt x="380408" y="227895"/>
                </a:lnTo>
                <a:cubicBezTo>
                  <a:pt x="375287" y="233519"/>
                  <a:pt x="369858" y="240065"/>
                  <a:pt x="364840" y="247531"/>
                </a:cubicBezTo>
                <a:cubicBezTo>
                  <a:pt x="346403" y="274531"/>
                  <a:pt x="340565" y="300917"/>
                  <a:pt x="347120" y="328019"/>
                </a:cubicBezTo>
                <a:lnTo>
                  <a:pt x="386861" y="451972"/>
                </a:lnTo>
                <a:lnTo>
                  <a:pt x="387578" y="454119"/>
                </a:lnTo>
                <a:cubicBezTo>
                  <a:pt x="389319" y="459642"/>
                  <a:pt x="389422" y="465369"/>
                  <a:pt x="388397" y="470585"/>
                </a:cubicBezTo>
                <a:lnTo>
                  <a:pt x="364225" y="581345"/>
                </a:lnTo>
                <a:cubicBezTo>
                  <a:pt x="360435" y="598936"/>
                  <a:pt x="343126" y="609981"/>
                  <a:pt x="325611" y="606197"/>
                </a:cubicBezTo>
                <a:cubicBezTo>
                  <a:pt x="308711" y="602515"/>
                  <a:pt x="297751" y="586254"/>
                  <a:pt x="300414" y="569481"/>
                </a:cubicBezTo>
                <a:lnTo>
                  <a:pt x="316393" y="468130"/>
                </a:lnTo>
                <a:lnTo>
                  <a:pt x="287509" y="396131"/>
                </a:lnTo>
                <a:lnTo>
                  <a:pt x="270609" y="471710"/>
                </a:lnTo>
                <a:lnTo>
                  <a:pt x="269994" y="474369"/>
                </a:lnTo>
                <a:cubicBezTo>
                  <a:pt x="269482" y="476721"/>
                  <a:pt x="268663" y="478971"/>
                  <a:pt x="267638" y="480914"/>
                </a:cubicBezTo>
                <a:lnTo>
                  <a:pt x="211202" y="590958"/>
                </a:lnTo>
                <a:cubicBezTo>
                  <a:pt x="203111" y="606913"/>
                  <a:pt x="183445" y="613151"/>
                  <a:pt x="167467" y="605072"/>
                </a:cubicBezTo>
                <a:cubicBezTo>
                  <a:pt x="152103" y="597095"/>
                  <a:pt x="145650" y="578481"/>
                  <a:pt x="152615" y="562936"/>
                </a:cubicBezTo>
                <a:lnTo>
                  <a:pt x="200755" y="455653"/>
                </a:lnTo>
                <a:lnTo>
                  <a:pt x="213456" y="356246"/>
                </a:lnTo>
                <a:cubicBezTo>
                  <a:pt x="200243" y="297644"/>
                  <a:pt x="210383" y="238940"/>
                  <a:pt x="243159" y="184531"/>
                </a:cubicBezTo>
                <a:lnTo>
                  <a:pt x="116971" y="231781"/>
                </a:lnTo>
                <a:cubicBezTo>
                  <a:pt x="111441" y="233826"/>
                  <a:pt x="105705" y="233519"/>
                  <a:pt x="100788" y="231372"/>
                </a:cubicBezTo>
                <a:cubicBezTo>
                  <a:pt x="107753" y="244156"/>
                  <a:pt x="109699" y="259599"/>
                  <a:pt x="104783" y="274428"/>
                </a:cubicBezTo>
                <a:cubicBezTo>
                  <a:pt x="97408" y="296417"/>
                  <a:pt x="76923" y="311144"/>
                  <a:pt x="53775" y="311144"/>
                </a:cubicBezTo>
                <a:cubicBezTo>
                  <a:pt x="48040" y="311144"/>
                  <a:pt x="42304" y="310223"/>
                  <a:pt x="36773" y="308383"/>
                </a:cubicBezTo>
                <a:cubicBezTo>
                  <a:pt x="23150" y="303780"/>
                  <a:pt x="12088" y="294269"/>
                  <a:pt x="5636" y="281383"/>
                </a:cubicBezTo>
                <a:cubicBezTo>
                  <a:pt x="-715" y="268599"/>
                  <a:pt x="-1739" y="254076"/>
                  <a:pt x="2768" y="240474"/>
                </a:cubicBezTo>
                <a:cubicBezTo>
                  <a:pt x="10142" y="218486"/>
                  <a:pt x="30627" y="203758"/>
                  <a:pt x="53775" y="203758"/>
                </a:cubicBezTo>
                <a:cubicBezTo>
                  <a:pt x="59511" y="203758"/>
                  <a:pt x="65247" y="204679"/>
                  <a:pt x="70778" y="206520"/>
                </a:cubicBezTo>
                <a:cubicBezTo>
                  <a:pt x="77333" y="208770"/>
                  <a:pt x="83069" y="212042"/>
                  <a:pt x="88088" y="216133"/>
                </a:cubicBezTo>
                <a:cubicBezTo>
                  <a:pt x="85937" y="206622"/>
                  <a:pt x="90443" y="196804"/>
                  <a:pt x="99150" y="192304"/>
                </a:cubicBezTo>
                <a:lnTo>
                  <a:pt x="271428" y="101180"/>
                </a:lnTo>
                <a:cubicBezTo>
                  <a:pt x="281286" y="97268"/>
                  <a:pt x="294365" y="97307"/>
                  <a:pt x="308594" y="99846"/>
                </a:cubicBezTo>
                <a:close/>
                <a:moveTo>
                  <a:pt x="399709" y="405"/>
                </a:moveTo>
                <a:cubicBezTo>
                  <a:pt x="432087" y="4190"/>
                  <a:pt x="455243" y="33444"/>
                  <a:pt x="451452" y="65767"/>
                </a:cubicBezTo>
                <a:cubicBezTo>
                  <a:pt x="447661" y="98090"/>
                  <a:pt x="418357" y="121310"/>
                  <a:pt x="385979" y="117525"/>
                </a:cubicBezTo>
                <a:cubicBezTo>
                  <a:pt x="353601" y="113740"/>
                  <a:pt x="330342" y="84384"/>
                  <a:pt x="334133" y="52061"/>
                </a:cubicBezTo>
                <a:cubicBezTo>
                  <a:pt x="337924" y="19738"/>
                  <a:pt x="367228" y="-3379"/>
                  <a:pt x="399709" y="405"/>
                </a:cubicBezTo>
                <a:close/>
              </a:path>
            </a:pathLst>
          </a:custGeom>
          <a:solidFill>
            <a:srgbClr val="FFFFFF"/>
          </a:solidFill>
          <a:ln w="9525">
            <a:noFill/>
          </a:ln>
        </p:spPr>
        <p:txBody>
          <a:bodyPr/>
          <a:p>
            <a:endParaRPr lang="zh-CN" altLang="en-US"/>
          </a:p>
        </p:txBody>
      </p:sp>
      <p:sp>
        <p:nvSpPr>
          <p:cNvPr id="88082" name="任意多边形 54"/>
          <p:cNvSpPr/>
          <p:nvPr>
            <p:custDataLst>
              <p:tags r:id="rId13"/>
            </p:custDataLst>
          </p:nvPr>
        </p:nvSpPr>
        <p:spPr>
          <a:xfrm>
            <a:off x="6516370" y="3111818"/>
            <a:ext cx="306388" cy="455612"/>
          </a:xfrm>
          <a:custGeom>
            <a:avLst/>
            <a:gdLst/>
            <a:ahLst/>
            <a:cxnLst>
              <a:cxn ang="0">
                <a:pos x="62791" y="31068"/>
              </a:cxn>
              <a:cxn ang="0">
                <a:pos x="101587" y="31068"/>
              </a:cxn>
              <a:cxn ang="0">
                <a:pos x="115553" y="45011"/>
              </a:cxn>
              <a:cxn ang="0">
                <a:pos x="115553" y="89938"/>
              </a:cxn>
              <a:cxn ang="0">
                <a:pos x="145999" y="80864"/>
              </a:cxn>
              <a:cxn ang="0">
                <a:pos x="172012" y="95839"/>
              </a:cxn>
              <a:cxn ang="0">
                <a:pos x="179771" y="124757"/>
              </a:cxn>
              <a:cxn ang="0">
                <a:pos x="179697" y="125717"/>
              </a:cxn>
              <a:cxn ang="0">
                <a:pos x="217754" y="179644"/>
              </a:cxn>
              <a:cxn ang="0">
                <a:pos x="285223" y="179644"/>
              </a:cxn>
              <a:cxn ang="0">
                <a:pos x="305176" y="199561"/>
              </a:cxn>
              <a:cxn ang="0">
                <a:pos x="293204" y="217783"/>
              </a:cxn>
              <a:cxn ang="0">
                <a:pos x="294535" y="447949"/>
              </a:cxn>
              <a:cxn ang="0">
                <a:pos x="286553" y="455917"/>
              </a:cxn>
              <a:cxn ang="0">
                <a:pos x="278573" y="447949"/>
              </a:cxn>
              <a:cxn ang="0">
                <a:pos x="277242" y="219479"/>
              </a:cxn>
              <a:cxn ang="0">
                <a:pos x="207409" y="219479"/>
              </a:cxn>
              <a:cxn ang="0">
                <a:pos x="191077" y="210996"/>
              </a:cxn>
              <a:cxn ang="0">
                <a:pos x="172012" y="183995"/>
              </a:cxn>
              <a:cxn ang="0">
                <a:pos x="158266" y="273185"/>
              </a:cxn>
              <a:cxn ang="0">
                <a:pos x="203566" y="314718"/>
              </a:cxn>
              <a:cxn ang="0">
                <a:pos x="211251" y="333899"/>
              </a:cxn>
              <a:cxn ang="0">
                <a:pos x="204453" y="432531"/>
              </a:cxn>
              <a:cxn ang="0">
                <a:pos x="180583" y="454810"/>
              </a:cxn>
              <a:cxn ang="0">
                <a:pos x="178958" y="454736"/>
              </a:cxn>
              <a:cxn ang="0">
                <a:pos x="156715" y="429285"/>
              </a:cxn>
              <a:cxn ang="0">
                <a:pos x="162701" y="342161"/>
              </a:cxn>
              <a:cxn ang="0">
                <a:pos x="118805" y="301956"/>
              </a:cxn>
              <a:cxn ang="0">
                <a:pos x="102769" y="362301"/>
              </a:cxn>
              <a:cxn ang="0">
                <a:pos x="98853" y="370490"/>
              </a:cxn>
              <a:cxn ang="0">
                <a:pos x="43133" y="445220"/>
              </a:cxn>
              <a:cxn ang="0">
                <a:pos x="23920" y="454810"/>
              </a:cxn>
              <a:cxn ang="0">
                <a:pos x="9658" y="450089"/>
              </a:cxn>
              <a:cxn ang="0">
                <a:pos x="4707" y="416670"/>
              </a:cxn>
              <a:cxn ang="0">
                <a:pos x="57692" y="345629"/>
              </a:cxn>
              <a:cxn ang="0">
                <a:pos x="81191" y="256956"/>
              </a:cxn>
              <a:cxn ang="0">
                <a:pos x="84221" y="250021"/>
              </a:cxn>
              <a:cxn ang="0">
                <a:pos x="48750" y="211218"/>
              </a:cxn>
              <a:cxn ang="0">
                <a:pos x="48750" y="45011"/>
              </a:cxn>
              <a:cxn ang="0">
                <a:pos x="62791" y="31068"/>
              </a:cxn>
              <a:cxn ang="0">
                <a:pos x="167035" y="0"/>
              </a:cxn>
              <a:cxn ang="0">
                <a:pos x="205726" y="38610"/>
              </a:cxn>
              <a:cxn ang="0">
                <a:pos x="167035" y="77221"/>
              </a:cxn>
              <a:cxn ang="0">
                <a:pos x="128345" y="38610"/>
              </a:cxn>
              <a:cxn ang="0">
                <a:pos x="167035" y="0"/>
              </a:cxn>
            </a:cxnLst>
            <a:pathLst>
              <a:path w="406875" h="607850">
                <a:moveTo>
                  <a:pt x="83716" y="41422"/>
                </a:moveTo>
                <a:lnTo>
                  <a:pt x="135441" y="41422"/>
                </a:lnTo>
                <a:cubicBezTo>
                  <a:pt x="145786" y="41422"/>
                  <a:pt x="154062" y="49782"/>
                  <a:pt x="154062" y="60011"/>
                </a:cubicBezTo>
                <a:lnTo>
                  <a:pt x="154062" y="119910"/>
                </a:lnTo>
                <a:cubicBezTo>
                  <a:pt x="164998" y="110664"/>
                  <a:pt x="179383" y="105746"/>
                  <a:pt x="194654" y="107812"/>
                </a:cubicBezTo>
                <a:cubicBezTo>
                  <a:pt x="208349" y="109582"/>
                  <a:pt x="220862" y="116762"/>
                  <a:pt x="229335" y="127778"/>
                </a:cubicBezTo>
                <a:cubicBezTo>
                  <a:pt x="237808" y="138695"/>
                  <a:pt x="241552" y="152662"/>
                  <a:pt x="239680" y="166333"/>
                </a:cubicBezTo>
                <a:lnTo>
                  <a:pt x="239581" y="167612"/>
                </a:lnTo>
                <a:lnTo>
                  <a:pt x="290321" y="239510"/>
                </a:lnTo>
                <a:lnTo>
                  <a:pt x="380274" y="239510"/>
                </a:lnTo>
                <a:cubicBezTo>
                  <a:pt x="394954" y="239510"/>
                  <a:pt x="406875" y="251411"/>
                  <a:pt x="406875" y="266065"/>
                </a:cubicBezTo>
                <a:cubicBezTo>
                  <a:pt x="406875" y="276885"/>
                  <a:pt x="400274" y="286228"/>
                  <a:pt x="390914" y="290359"/>
                </a:cubicBezTo>
                <a:lnTo>
                  <a:pt x="392688" y="597228"/>
                </a:lnTo>
                <a:cubicBezTo>
                  <a:pt x="392688" y="603129"/>
                  <a:pt x="387860" y="607850"/>
                  <a:pt x="382047" y="607850"/>
                </a:cubicBezTo>
                <a:cubicBezTo>
                  <a:pt x="376136" y="607850"/>
                  <a:pt x="371407" y="603129"/>
                  <a:pt x="371407" y="597228"/>
                </a:cubicBezTo>
                <a:lnTo>
                  <a:pt x="369633" y="292621"/>
                </a:lnTo>
                <a:lnTo>
                  <a:pt x="276528" y="292621"/>
                </a:lnTo>
                <a:cubicBezTo>
                  <a:pt x="267858" y="292621"/>
                  <a:pt x="259779" y="288392"/>
                  <a:pt x="254754" y="281311"/>
                </a:cubicBezTo>
                <a:lnTo>
                  <a:pt x="229335" y="245312"/>
                </a:lnTo>
                <a:lnTo>
                  <a:pt x="211009" y="364224"/>
                </a:lnTo>
                <a:lnTo>
                  <a:pt x="271404" y="419598"/>
                </a:lnTo>
                <a:cubicBezTo>
                  <a:pt x="278498" y="426089"/>
                  <a:pt x="282341" y="435532"/>
                  <a:pt x="281651" y="445170"/>
                </a:cubicBezTo>
                <a:lnTo>
                  <a:pt x="272587" y="576671"/>
                </a:lnTo>
                <a:cubicBezTo>
                  <a:pt x="271503" y="593490"/>
                  <a:pt x="257414" y="606375"/>
                  <a:pt x="240763" y="606375"/>
                </a:cubicBezTo>
                <a:cubicBezTo>
                  <a:pt x="240074" y="606375"/>
                  <a:pt x="239286" y="606375"/>
                  <a:pt x="238596" y="606276"/>
                </a:cubicBezTo>
                <a:cubicBezTo>
                  <a:pt x="220960" y="605096"/>
                  <a:pt x="207758" y="589949"/>
                  <a:pt x="208940" y="572344"/>
                </a:cubicBezTo>
                <a:lnTo>
                  <a:pt x="216921" y="456186"/>
                </a:lnTo>
                <a:lnTo>
                  <a:pt x="158397" y="402583"/>
                </a:lnTo>
                <a:lnTo>
                  <a:pt x="137017" y="483037"/>
                </a:lnTo>
                <a:cubicBezTo>
                  <a:pt x="136032" y="486971"/>
                  <a:pt x="134259" y="490709"/>
                  <a:pt x="131796" y="493955"/>
                </a:cubicBezTo>
                <a:lnTo>
                  <a:pt x="57508" y="593589"/>
                </a:lnTo>
                <a:cubicBezTo>
                  <a:pt x="51301" y="601949"/>
                  <a:pt x="41646" y="606375"/>
                  <a:pt x="31892" y="606375"/>
                </a:cubicBezTo>
                <a:cubicBezTo>
                  <a:pt x="25291" y="606375"/>
                  <a:pt x="18591" y="604309"/>
                  <a:pt x="12877" y="600080"/>
                </a:cubicBezTo>
                <a:cubicBezTo>
                  <a:pt x="-1311" y="589556"/>
                  <a:pt x="-4168" y="569590"/>
                  <a:pt x="6276" y="555525"/>
                </a:cubicBezTo>
                <a:lnTo>
                  <a:pt x="76918" y="460809"/>
                </a:lnTo>
                <a:lnTo>
                  <a:pt x="108248" y="342586"/>
                </a:lnTo>
                <a:lnTo>
                  <a:pt x="112288" y="333340"/>
                </a:lnTo>
                <a:cubicBezTo>
                  <a:pt x="85785" y="330783"/>
                  <a:pt x="64996" y="308752"/>
                  <a:pt x="64996" y="281606"/>
                </a:cubicBezTo>
                <a:lnTo>
                  <a:pt x="64996" y="60011"/>
                </a:lnTo>
                <a:cubicBezTo>
                  <a:pt x="64996" y="49782"/>
                  <a:pt x="73371" y="41422"/>
                  <a:pt x="83716" y="41422"/>
                </a:cubicBezTo>
                <a:close/>
                <a:moveTo>
                  <a:pt x="222700" y="0"/>
                </a:moveTo>
                <a:cubicBezTo>
                  <a:pt x="251189" y="0"/>
                  <a:pt x="274284" y="23047"/>
                  <a:pt x="274284" y="51478"/>
                </a:cubicBezTo>
                <a:cubicBezTo>
                  <a:pt x="274284" y="79909"/>
                  <a:pt x="251189" y="102956"/>
                  <a:pt x="222700" y="102956"/>
                </a:cubicBezTo>
                <a:cubicBezTo>
                  <a:pt x="194211" y="102956"/>
                  <a:pt x="171116" y="79909"/>
                  <a:pt x="171116" y="51478"/>
                </a:cubicBezTo>
                <a:cubicBezTo>
                  <a:pt x="171116" y="23047"/>
                  <a:pt x="194211" y="0"/>
                  <a:pt x="222700" y="0"/>
                </a:cubicBezTo>
                <a:close/>
              </a:path>
            </a:pathLst>
          </a:custGeom>
          <a:solidFill>
            <a:srgbClr val="FFFFFF"/>
          </a:solidFill>
          <a:ln w="9525">
            <a:noFill/>
          </a:ln>
        </p:spPr>
        <p:txBody>
          <a:bodyPr/>
          <a:p>
            <a:endParaRPr lang="zh-CN" altLang="en-US"/>
          </a:p>
        </p:txBody>
      </p:sp>
      <p:sp>
        <p:nvSpPr>
          <p:cNvPr id="88083" name="任意多边形 55"/>
          <p:cNvSpPr/>
          <p:nvPr>
            <p:custDataLst>
              <p:tags r:id="rId14"/>
            </p:custDataLst>
          </p:nvPr>
        </p:nvSpPr>
        <p:spPr>
          <a:xfrm>
            <a:off x="4800283" y="3694430"/>
            <a:ext cx="192087" cy="455613"/>
          </a:xfrm>
          <a:custGeom>
            <a:avLst/>
            <a:gdLst/>
            <a:ahLst/>
            <a:cxnLst>
              <a:cxn ang="0">
                <a:pos x="159780" y="193468"/>
              </a:cxn>
              <a:cxn ang="0">
                <a:pos x="158160" y="190773"/>
              </a:cxn>
              <a:cxn ang="0">
                <a:pos x="147364" y="183229"/>
              </a:cxn>
              <a:cxn ang="0">
                <a:pos x="141966" y="181073"/>
              </a:cxn>
              <a:cxn ang="0">
                <a:pos x="141966" y="197779"/>
              </a:cxn>
              <a:cxn ang="0">
                <a:pos x="140347" y="198318"/>
              </a:cxn>
              <a:cxn ang="0">
                <a:pos x="99862" y="215024"/>
              </a:cxn>
              <a:cxn ang="0">
                <a:pos x="83668" y="243047"/>
              </a:cxn>
              <a:cxn ang="0">
                <a:pos x="105800" y="263526"/>
              </a:cxn>
              <a:cxn ang="0">
                <a:pos x="113897" y="261909"/>
              </a:cxn>
              <a:cxn ang="0">
                <a:pos x="119295" y="260293"/>
              </a:cxn>
              <a:cxn ang="0">
                <a:pos x="141966" y="252209"/>
              </a:cxn>
              <a:cxn ang="0">
                <a:pos x="141966" y="267298"/>
              </a:cxn>
              <a:cxn ang="0">
                <a:pos x="141966" y="269993"/>
              </a:cxn>
              <a:cxn ang="0">
                <a:pos x="141966" y="269993"/>
              </a:cxn>
              <a:cxn ang="0">
                <a:pos x="141966" y="320650"/>
              </a:cxn>
              <a:cxn ang="0">
                <a:pos x="137648" y="320650"/>
              </a:cxn>
              <a:cxn ang="0">
                <a:pos x="104720" y="320650"/>
              </a:cxn>
              <a:cxn ang="0">
                <a:pos x="104720" y="305022"/>
              </a:cxn>
              <a:cxn ang="0">
                <a:pos x="84748" y="301250"/>
              </a:cxn>
              <a:cxn ang="0">
                <a:pos x="60457" y="328734"/>
              </a:cxn>
              <a:cxn ang="0">
                <a:pos x="137648" y="328734"/>
              </a:cxn>
              <a:cxn ang="0">
                <a:pos x="137648" y="328734"/>
              </a:cxn>
              <a:cxn ang="0">
                <a:pos x="156001" y="347057"/>
              </a:cxn>
              <a:cxn ang="0">
                <a:pos x="137648" y="365380"/>
              </a:cxn>
              <a:cxn ang="0">
                <a:pos x="19432" y="365380"/>
              </a:cxn>
              <a:cxn ang="0">
                <a:pos x="19432" y="365380"/>
              </a:cxn>
              <a:cxn ang="0">
                <a:pos x="3238" y="354602"/>
              </a:cxn>
              <a:cxn ang="0">
                <a:pos x="5937" y="335201"/>
              </a:cxn>
              <a:cxn ang="0">
                <a:pos x="63156" y="270532"/>
              </a:cxn>
              <a:cxn ang="0">
                <a:pos x="63156" y="270532"/>
              </a:cxn>
              <a:cxn ang="0">
                <a:pos x="62616" y="266759"/>
              </a:cxn>
              <a:cxn ang="0">
                <a:pos x="62616" y="171911"/>
              </a:cxn>
              <a:cxn ang="0">
                <a:pos x="63156" y="168678"/>
              </a:cxn>
              <a:cxn ang="0">
                <a:pos x="57758" y="165445"/>
              </a:cxn>
              <a:cxn ang="0">
                <a:pos x="38865" y="18322"/>
              </a:cxn>
              <a:cxn ang="0">
                <a:pos x="66934" y="34490"/>
              </a:cxn>
              <a:cxn ang="0">
                <a:pos x="78810" y="140655"/>
              </a:cxn>
              <a:cxn ang="0">
                <a:pos x="119295" y="137421"/>
              </a:cxn>
              <a:cxn ang="0">
                <a:pos x="192708" y="194007"/>
              </a:cxn>
              <a:cxn ang="0">
                <a:pos x="111198" y="253826"/>
              </a:cxn>
              <a:cxn ang="0">
                <a:pos x="102561" y="222569"/>
              </a:cxn>
              <a:cxn ang="0">
                <a:pos x="144665" y="205324"/>
              </a:cxn>
              <a:cxn ang="0">
                <a:pos x="159780" y="193468"/>
              </a:cxn>
              <a:cxn ang="0">
                <a:pos x="137648" y="372925"/>
              </a:cxn>
              <a:cxn ang="0">
                <a:pos x="105260" y="373463"/>
              </a:cxn>
              <a:cxn ang="0">
                <a:pos x="106880" y="431666"/>
              </a:cxn>
              <a:cxn ang="0">
                <a:pos x="144126" y="431666"/>
              </a:cxn>
              <a:cxn ang="0">
                <a:pos x="142506" y="372925"/>
              </a:cxn>
              <a:cxn ang="0">
                <a:pos x="137648" y="372925"/>
              </a:cxn>
              <a:cxn ang="0">
                <a:pos x="102561" y="128260"/>
              </a:cxn>
              <a:cxn ang="0">
                <a:pos x="134949" y="95925"/>
              </a:cxn>
              <a:cxn ang="0">
                <a:pos x="102561" y="63591"/>
              </a:cxn>
              <a:cxn ang="0">
                <a:pos x="69633" y="95925"/>
              </a:cxn>
              <a:cxn ang="0">
                <a:pos x="102561" y="128260"/>
              </a:cxn>
            </a:cxnLst>
            <a:pathLst>
              <a:path w="357" h="846">
                <a:moveTo>
                  <a:pt x="296" y="359"/>
                </a:moveTo>
                <a:cubicBezTo>
                  <a:pt x="296" y="358"/>
                  <a:pt x="295" y="356"/>
                  <a:pt x="293" y="354"/>
                </a:cubicBezTo>
                <a:cubicBezTo>
                  <a:pt x="287" y="349"/>
                  <a:pt x="280" y="344"/>
                  <a:pt x="273" y="340"/>
                </a:cubicBezTo>
                <a:cubicBezTo>
                  <a:pt x="270" y="339"/>
                  <a:pt x="266" y="337"/>
                  <a:pt x="263" y="336"/>
                </a:cubicBezTo>
                <a:lnTo>
                  <a:pt x="263" y="367"/>
                </a:lnTo>
                <a:cubicBezTo>
                  <a:pt x="262" y="367"/>
                  <a:pt x="261" y="368"/>
                  <a:pt x="260" y="368"/>
                </a:cubicBezTo>
                <a:cubicBezTo>
                  <a:pt x="237" y="382"/>
                  <a:pt x="210" y="391"/>
                  <a:pt x="185" y="399"/>
                </a:cubicBezTo>
                <a:cubicBezTo>
                  <a:pt x="160" y="408"/>
                  <a:pt x="151" y="432"/>
                  <a:pt x="155" y="451"/>
                </a:cubicBezTo>
                <a:cubicBezTo>
                  <a:pt x="158" y="473"/>
                  <a:pt x="175" y="489"/>
                  <a:pt x="196" y="489"/>
                </a:cubicBezTo>
                <a:cubicBezTo>
                  <a:pt x="201" y="489"/>
                  <a:pt x="206" y="488"/>
                  <a:pt x="211" y="486"/>
                </a:cubicBezTo>
                <a:cubicBezTo>
                  <a:pt x="214" y="485"/>
                  <a:pt x="218" y="484"/>
                  <a:pt x="221" y="483"/>
                </a:cubicBezTo>
                <a:cubicBezTo>
                  <a:pt x="233" y="479"/>
                  <a:pt x="248" y="474"/>
                  <a:pt x="263" y="468"/>
                </a:cubicBezTo>
                <a:lnTo>
                  <a:pt x="263" y="496"/>
                </a:lnTo>
                <a:cubicBezTo>
                  <a:pt x="263" y="497"/>
                  <a:pt x="263" y="499"/>
                  <a:pt x="263" y="501"/>
                </a:cubicBezTo>
                <a:cubicBezTo>
                  <a:pt x="263" y="501"/>
                  <a:pt x="263" y="501"/>
                  <a:pt x="263" y="501"/>
                </a:cubicBezTo>
                <a:cubicBezTo>
                  <a:pt x="263" y="501"/>
                  <a:pt x="263" y="541"/>
                  <a:pt x="263" y="595"/>
                </a:cubicBezTo>
                <a:cubicBezTo>
                  <a:pt x="260" y="595"/>
                  <a:pt x="258" y="595"/>
                  <a:pt x="255" y="595"/>
                </a:cubicBezTo>
                <a:lnTo>
                  <a:pt x="194" y="595"/>
                </a:lnTo>
                <a:cubicBezTo>
                  <a:pt x="194" y="584"/>
                  <a:pt x="194" y="575"/>
                  <a:pt x="194" y="566"/>
                </a:cubicBezTo>
                <a:cubicBezTo>
                  <a:pt x="181" y="566"/>
                  <a:pt x="168" y="564"/>
                  <a:pt x="157" y="559"/>
                </a:cubicBezTo>
                <a:lnTo>
                  <a:pt x="112" y="610"/>
                </a:lnTo>
                <a:lnTo>
                  <a:pt x="255" y="610"/>
                </a:lnTo>
                <a:lnTo>
                  <a:pt x="255" y="610"/>
                </a:lnTo>
                <a:cubicBezTo>
                  <a:pt x="274" y="610"/>
                  <a:pt x="289" y="625"/>
                  <a:pt x="289" y="644"/>
                </a:cubicBezTo>
                <a:cubicBezTo>
                  <a:pt x="289" y="662"/>
                  <a:pt x="274" y="678"/>
                  <a:pt x="255" y="678"/>
                </a:cubicBezTo>
                <a:lnTo>
                  <a:pt x="36" y="678"/>
                </a:lnTo>
                <a:lnTo>
                  <a:pt x="36" y="678"/>
                </a:lnTo>
                <a:cubicBezTo>
                  <a:pt x="23" y="678"/>
                  <a:pt x="11" y="670"/>
                  <a:pt x="6" y="658"/>
                </a:cubicBezTo>
                <a:cubicBezTo>
                  <a:pt x="0" y="646"/>
                  <a:pt x="2" y="632"/>
                  <a:pt x="11" y="622"/>
                </a:cubicBezTo>
                <a:lnTo>
                  <a:pt x="117" y="502"/>
                </a:lnTo>
                <a:cubicBezTo>
                  <a:pt x="117" y="502"/>
                  <a:pt x="117" y="502"/>
                  <a:pt x="117" y="502"/>
                </a:cubicBezTo>
                <a:cubicBezTo>
                  <a:pt x="117" y="500"/>
                  <a:pt x="116" y="497"/>
                  <a:pt x="116" y="495"/>
                </a:cubicBezTo>
                <a:lnTo>
                  <a:pt x="116" y="319"/>
                </a:lnTo>
                <a:cubicBezTo>
                  <a:pt x="116" y="317"/>
                  <a:pt x="117" y="315"/>
                  <a:pt x="117" y="313"/>
                </a:cubicBezTo>
                <a:cubicBezTo>
                  <a:pt x="113" y="312"/>
                  <a:pt x="110" y="310"/>
                  <a:pt x="107" y="307"/>
                </a:cubicBezTo>
                <a:cubicBezTo>
                  <a:pt x="28" y="230"/>
                  <a:pt x="19" y="128"/>
                  <a:pt x="72" y="34"/>
                </a:cubicBezTo>
                <a:cubicBezTo>
                  <a:pt x="91" y="0"/>
                  <a:pt x="143" y="30"/>
                  <a:pt x="124" y="64"/>
                </a:cubicBezTo>
                <a:cubicBezTo>
                  <a:pt x="85" y="134"/>
                  <a:pt x="90" y="204"/>
                  <a:pt x="146" y="261"/>
                </a:cubicBezTo>
                <a:cubicBezTo>
                  <a:pt x="168" y="247"/>
                  <a:pt x="197" y="245"/>
                  <a:pt x="221" y="255"/>
                </a:cubicBezTo>
                <a:cubicBezTo>
                  <a:pt x="272" y="271"/>
                  <a:pt x="357" y="297"/>
                  <a:pt x="357" y="360"/>
                </a:cubicBezTo>
                <a:cubicBezTo>
                  <a:pt x="357" y="425"/>
                  <a:pt x="253" y="455"/>
                  <a:pt x="206" y="471"/>
                </a:cubicBezTo>
                <a:cubicBezTo>
                  <a:pt x="169" y="484"/>
                  <a:pt x="153" y="426"/>
                  <a:pt x="190" y="413"/>
                </a:cubicBezTo>
                <a:cubicBezTo>
                  <a:pt x="216" y="404"/>
                  <a:pt x="243" y="395"/>
                  <a:pt x="268" y="381"/>
                </a:cubicBezTo>
                <a:cubicBezTo>
                  <a:pt x="275" y="376"/>
                  <a:pt x="292" y="368"/>
                  <a:pt x="296" y="359"/>
                </a:cubicBezTo>
                <a:close/>
                <a:moveTo>
                  <a:pt x="255" y="692"/>
                </a:moveTo>
                <a:lnTo>
                  <a:pt x="195" y="693"/>
                </a:lnTo>
                <a:cubicBezTo>
                  <a:pt x="196" y="731"/>
                  <a:pt x="197" y="770"/>
                  <a:pt x="198" y="801"/>
                </a:cubicBezTo>
                <a:cubicBezTo>
                  <a:pt x="200" y="845"/>
                  <a:pt x="269" y="846"/>
                  <a:pt x="267" y="801"/>
                </a:cubicBezTo>
                <a:cubicBezTo>
                  <a:pt x="266" y="771"/>
                  <a:pt x="265" y="732"/>
                  <a:pt x="264" y="692"/>
                </a:cubicBezTo>
                <a:cubicBezTo>
                  <a:pt x="261" y="692"/>
                  <a:pt x="258" y="692"/>
                  <a:pt x="255" y="692"/>
                </a:cubicBezTo>
                <a:close/>
                <a:moveTo>
                  <a:pt x="190" y="238"/>
                </a:moveTo>
                <a:cubicBezTo>
                  <a:pt x="223" y="238"/>
                  <a:pt x="250" y="211"/>
                  <a:pt x="250" y="178"/>
                </a:cubicBezTo>
                <a:cubicBezTo>
                  <a:pt x="250" y="145"/>
                  <a:pt x="223" y="118"/>
                  <a:pt x="190" y="118"/>
                </a:cubicBezTo>
                <a:cubicBezTo>
                  <a:pt x="156" y="118"/>
                  <a:pt x="129" y="145"/>
                  <a:pt x="129" y="178"/>
                </a:cubicBezTo>
                <a:cubicBezTo>
                  <a:pt x="129" y="211"/>
                  <a:pt x="156" y="238"/>
                  <a:pt x="190" y="238"/>
                </a:cubicBezTo>
                <a:close/>
              </a:path>
            </a:pathLst>
          </a:custGeom>
          <a:solidFill>
            <a:srgbClr val="FFFFFF"/>
          </a:solidFill>
          <a:ln w="9525">
            <a:noFill/>
          </a:ln>
        </p:spPr>
        <p:txBody>
          <a:bodyPr/>
          <a:p>
            <a:endParaRPr lang="zh-CN" altLang="en-US"/>
          </a:p>
        </p:txBody>
      </p:sp>
      <p:sp>
        <p:nvSpPr>
          <p:cNvPr id="43" name="椭圆 42"/>
          <p:cNvSpPr/>
          <p:nvPr>
            <p:custDataLst>
              <p:tags r:id="rId15"/>
            </p:custDataLst>
          </p:nvPr>
        </p:nvSpPr>
        <p:spPr bwMode="auto">
          <a:xfrm>
            <a:off x="1468120" y="3834130"/>
            <a:ext cx="576263" cy="576263"/>
          </a:xfrm>
          <a:prstGeom prst="ellipse">
            <a:avLst/>
          </a:prstGeom>
          <a:solidFill>
            <a:srgbClr val="5268A5"/>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02</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sp>
        <p:nvSpPr>
          <p:cNvPr id="37" name="椭圆 36"/>
          <p:cNvSpPr/>
          <p:nvPr>
            <p:custDataLst>
              <p:tags r:id="rId16"/>
            </p:custDataLst>
          </p:nvPr>
        </p:nvSpPr>
        <p:spPr bwMode="auto">
          <a:xfrm>
            <a:off x="1468120" y="4872355"/>
            <a:ext cx="576263" cy="576263"/>
          </a:xfrm>
          <a:prstGeom prst="ellipse">
            <a:avLst/>
          </a:prstGeom>
          <a:solidFill>
            <a:srgbClr val="5E5CA2"/>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03</a:t>
            </a:r>
            <a:endParaRPr lang="en-US" sz="1400" strike="noStrike" spc="-100" noProof="1">
              <a:solidFill>
                <a:schemeClr val="bg1"/>
              </a:solidFill>
              <a:uFillTx/>
              <a:latin typeface="微软雅黑" panose="020B0503020204020204" charset="-122"/>
              <a:ea typeface="微软雅黑" panose="020B0503020204020204" charset="-122"/>
              <a:cs typeface="+mn-cs"/>
            </a:endParaRPr>
          </a:p>
        </p:txBody>
      </p:sp>
      <p:cxnSp>
        <p:nvCxnSpPr>
          <p:cNvPr id="11" name="直接连接符 10"/>
          <p:cNvCxnSpPr/>
          <p:nvPr>
            <p:custDataLst>
              <p:tags r:id="rId17"/>
            </p:custDataLst>
          </p:nvPr>
        </p:nvCxnSpPr>
        <p:spPr>
          <a:xfrm>
            <a:off x="1468120" y="3610293"/>
            <a:ext cx="28289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2" name="直接连接符 11"/>
          <p:cNvCxnSpPr/>
          <p:nvPr>
            <p:custDataLst>
              <p:tags r:id="rId18"/>
            </p:custDataLst>
          </p:nvPr>
        </p:nvCxnSpPr>
        <p:spPr>
          <a:xfrm>
            <a:off x="1468120" y="4731068"/>
            <a:ext cx="28289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3" name="直接连接符 12"/>
          <p:cNvCxnSpPr/>
          <p:nvPr>
            <p:custDataLst>
              <p:tags r:id="rId19"/>
            </p:custDataLst>
          </p:nvPr>
        </p:nvCxnSpPr>
        <p:spPr>
          <a:xfrm>
            <a:off x="7964170" y="4731068"/>
            <a:ext cx="31591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cxnSp>
        <p:nvCxnSpPr>
          <p:cNvPr id="14" name="直接连接符 13"/>
          <p:cNvCxnSpPr/>
          <p:nvPr>
            <p:custDataLst>
              <p:tags r:id="rId20"/>
            </p:custDataLst>
          </p:nvPr>
        </p:nvCxnSpPr>
        <p:spPr>
          <a:xfrm>
            <a:off x="7964170" y="3610293"/>
            <a:ext cx="3159125" cy="0"/>
          </a:xfrm>
          <a:prstGeom prst="line">
            <a:avLst/>
          </a:prstGeom>
          <a:ln w="3175" cap="rnd">
            <a:solidFill>
              <a:srgbClr val="5A84AF"/>
            </a:solidFill>
            <a:round/>
          </a:ln>
        </p:spPr>
        <p:style>
          <a:lnRef idx="1">
            <a:srgbClr val="1F74AD"/>
          </a:lnRef>
          <a:fillRef idx="0">
            <a:srgbClr val="1F74AD"/>
          </a:fillRef>
          <a:effectRef idx="0">
            <a:srgbClr val="1F74AD"/>
          </a:effectRef>
          <a:fontRef idx="minor">
            <a:srgbClr val="000000"/>
          </a:fontRef>
        </p:style>
      </p:cxnSp>
      <p:sp>
        <p:nvSpPr>
          <p:cNvPr id="79" name="文本框 78"/>
          <p:cNvSpPr txBox="1"/>
          <p:nvPr>
            <p:custDataLst>
              <p:tags r:id="rId21"/>
            </p:custDataLst>
          </p:nvPr>
        </p:nvSpPr>
        <p:spPr bwMode="auto">
          <a:xfrm>
            <a:off x="2077720" y="2927668"/>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4276AA"/>
                </a:solidFill>
                <a:latin typeface="微软雅黑" panose="020B0503020204020204" charset="-122"/>
                <a:ea typeface="微软雅黑" panose="020B0503020204020204" charset="-122"/>
                <a:cs typeface="+mn-ea"/>
              </a:rPr>
              <a:t>1. 钳工常用基本设备</a:t>
            </a:r>
            <a:endParaRPr lang="zh-CN" altLang="en-US" sz="1600" b="1" spc="300" noProof="1">
              <a:solidFill>
                <a:srgbClr val="4276AA"/>
              </a:solidFill>
              <a:latin typeface="微软雅黑" panose="020B0503020204020204" charset="-122"/>
              <a:ea typeface="微软雅黑" panose="020B0503020204020204" charset="-122"/>
              <a:cs typeface="+mn-ea"/>
            </a:endParaRPr>
          </a:p>
        </p:txBody>
      </p:sp>
      <p:sp>
        <p:nvSpPr>
          <p:cNvPr id="81" name="文本框 80"/>
          <p:cNvSpPr txBox="1"/>
          <p:nvPr>
            <p:custDataLst>
              <p:tags r:id="rId22"/>
            </p:custDataLst>
          </p:nvPr>
        </p:nvSpPr>
        <p:spPr bwMode="auto">
          <a:xfrm>
            <a:off x="2082483" y="3894455"/>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5268A5"/>
                </a:solidFill>
                <a:latin typeface="微软雅黑" panose="020B0503020204020204" charset="-122"/>
                <a:ea typeface="微软雅黑" panose="020B0503020204020204" charset="-122"/>
                <a:cs typeface="+mn-ea"/>
              </a:rPr>
              <a:t>2. 取形专用设备</a:t>
            </a:r>
            <a:endParaRPr lang="zh-CN" altLang="en-US" sz="1600" b="1" spc="300" noProof="1">
              <a:solidFill>
                <a:srgbClr val="5268A5"/>
              </a:solidFill>
              <a:latin typeface="微软雅黑" panose="020B0503020204020204" charset="-122"/>
              <a:ea typeface="微软雅黑" panose="020B0503020204020204" charset="-122"/>
              <a:cs typeface="+mn-ea"/>
            </a:endParaRPr>
          </a:p>
        </p:txBody>
      </p:sp>
      <p:sp>
        <p:nvSpPr>
          <p:cNvPr id="83" name="文本框 82"/>
          <p:cNvSpPr txBox="1"/>
          <p:nvPr>
            <p:custDataLst>
              <p:tags r:id="rId23"/>
            </p:custDataLst>
          </p:nvPr>
        </p:nvSpPr>
        <p:spPr bwMode="auto">
          <a:xfrm>
            <a:off x="2082483" y="4931093"/>
            <a:ext cx="2533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5E5CA2"/>
                </a:solidFill>
                <a:latin typeface="微软雅黑" panose="020B0503020204020204" charset="-122"/>
                <a:ea typeface="微软雅黑" panose="020B0503020204020204" charset="-122"/>
                <a:cs typeface="+mn-ea"/>
              </a:rPr>
              <a:t>3. 对线专用设备</a:t>
            </a:r>
            <a:endParaRPr lang="zh-CN" altLang="en-US" sz="1600" b="1" spc="300" noProof="1">
              <a:solidFill>
                <a:srgbClr val="5E5CA2"/>
              </a:solidFill>
              <a:latin typeface="微软雅黑" panose="020B0503020204020204" charset="-122"/>
              <a:ea typeface="微软雅黑" panose="020B0503020204020204" charset="-122"/>
              <a:cs typeface="+mn-ea"/>
            </a:endParaRPr>
          </a:p>
        </p:txBody>
      </p:sp>
      <p:sp>
        <p:nvSpPr>
          <p:cNvPr id="85" name="文本框 84"/>
          <p:cNvSpPr txBox="1"/>
          <p:nvPr>
            <p:custDataLst>
              <p:tags r:id="rId24"/>
            </p:custDataLst>
          </p:nvPr>
        </p:nvSpPr>
        <p:spPr bwMode="auto">
          <a:xfrm>
            <a:off x="8576945" y="2927668"/>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1891AB"/>
                </a:solidFill>
                <a:latin typeface="微软雅黑" panose="020B0503020204020204" charset="-122"/>
                <a:ea typeface="微软雅黑" panose="020B0503020204020204" charset="-122"/>
                <a:cs typeface="+mn-ea"/>
              </a:rPr>
              <a:t>4. 加热成型设备</a:t>
            </a:r>
            <a:endParaRPr lang="zh-CN" altLang="en-US" sz="1600" b="1" spc="300" noProof="1">
              <a:solidFill>
                <a:srgbClr val="1891AB"/>
              </a:solidFill>
              <a:latin typeface="微软雅黑" panose="020B0503020204020204" charset="-122"/>
              <a:ea typeface="微软雅黑" panose="020B0503020204020204" charset="-122"/>
              <a:cs typeface="+mn-ea"/>
            </a:endParaRPr>
          </a:p>
        </p:txBody>
      </p:sp>
      <p:sp>
        <p:nvSpPr>
          <p:cNvPr id="87" name="文本框 86"/>
          <p:cNvSpPr txBox="1"/>
          <p:nvPr>
            <p:custDataLst>
              <p:tags r:id="rId25"/>
            </p:custDataLst>
          </p:nvPr>
        </p:nvSpPr>
        <p:spPr bwMode="auto">
          <a:xfrm>
            <a:off x="8588058" y="3894455"/>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00A09D"/>
                </a:solidFill>
                <a:latin typeface="微软雅黑" panose="020B0503020204020204" charset="-122"/>
                <a:ea typeface="微软雅黑" panose="020B0503020204020204" charset="-122"/>
                <a:cs typeface="+mn-ea"/>
              </a:rPr>
              <a:t>5. 打磨设备</a:t>
            </a:r>
            <a:endParaRPr lang="zh-CN" altLang="en-US" sz="1600" b="1" spc="300" noProof="1">
              <a:solidFill>
                <a:srgbClr val="00A09D"/>
              </a:solidFill>
              <a:latin typeface="微软雅黑" panose="020B0503020204020204" charset="-122"/>
              <a:ea typeface="微软雅黑" panose="020B0503020204020204" charset="-122"/>
              <a:cs typeface="+mn-ea"/>
            </a:endParaRPr>
          </a:p>
        </p:txBody>
      </p:sp>
      <p:sp>
        <p:nvSpPr>
          <p:cNvPr id="89" name="文本框 88"/>
          <p:cNvSpPr txBox="1"/>
          <p:nvPr>
            <p:custDataLst>
              <p:tags r:id="rId26"/>
            </p:custDataLst>
          </p:nvPr>
        </p:nvSpPr>
        <p:spPr bwMode="auto">
          <a:xfrm>
            <a:off x="8580120" y="4932680"/>
            <a:ext cx="2535238"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0" anchor="ctr" anchorCtr="0">
            <a:normAutofit/>
          </a:bodyPr>
          <a:p>
            <a:r>
              <a:rPr lang="zh-CN" altLang="en-US" sz="1600" b="1" spc="300" noProof="1">
                <a:solidFill>
                  <a:srgbClr val="2C85AE"/>
                </a:solidFill>
                <a:latin typeface="微软雅黑" panose="020B0503020204020204" charset="-122"/>
                <a:ea typeface="微软雅黑" panose="020B0503020204020204" charset="-122"/>
                <a:cs typeface="+mn-ea"/>
              </a:rPr>
              <a:t>6. 缝纫设备</a:t>
            </a:r>
            <a:endParaRPr lang="zh-CN" altLang="en-US" sz="1600" b="1" spc="300" noProof="1">
              <a:solidFill>
                <a:srgbClr val="2C85AE"/>
              </a:solidFill>
              <a:latin typeface="微软雅黑" panose="020B0503020204020204" charset="-122"/>
              <a:ea typeface="微软雅黑" panose="020B0503020204020204" charset="-122"/>
              <a:cs typeface="+mn-ea"/>
            </a:endParaRPr>
          </a:p>
        </p:txBody>
      </p:sp>
      <p:sp>
        <p:nvSpPr>
          <p:cNvPr id="6" name="椭圆 5"/>
          <p:cNvSpPr/>
          <p:nvPr>
            <p:custDataLst>
              <p:tags r:id="rId27"/>
            </p:custDataLst>
          </p:nvPr>
        </p:nvSpPr>
        <p:spPr bwMode="auto">
          <a:xfrm>
            <a:off x="7965758" y="2867343"/>
            <a:ext cx="576263" cy="576263"/>
          </a:xfrm>
          <a:prstGeom prst="ellipse">
            <a:avLst/>
          </a:prstGeom>
          <a:solidFill>
            <a:srgbClr val="1891AB"/>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04</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7" name="椭圆 6"/>
          <p:cNvSpPr/>
          <p:nvPr>
            <p:custDataLst>
              <p:tags r:id="rId28"/>
            </p:custDataLst>
          </p:nvPr>
        </p:nvSpPr>
        <p:spPr bwMode="auto">
          <a:xfrm>
            <a:off x="7965758" y="3834130"/>
            <a:ext cx="576263" cy="576263"/>
          </a:xfrm>
          <a:prstGeom prst="ellipse">
            <a:avLst/>
          </a:prstGeom>
          <a:solidFill>
            <a:srgbClr val="00A09D"/>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05</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8" name="椭圆 7"/>
          <p:cNvSpPr/>
          <p:nvPr>
            <p:custDataLst>
              <p:tags r:id="rId29"/>
            </p:custDataLst>
          </p:nvPr>
        </p:nvSpPr>
        <p:spPr bwMode="auto">
          <a:xfrm>
            <a:off x="7965758" y="4872355"/>
            <a:ext cx="576263" cy="576263"/>
          </a:xfrm>
          <a:prstGeom prst="ellipse">
            <a:avLst/>
          </a:prstGeom>
          <a:solidFill>
            <a:srgbClr val="2C85AE"/>
          </a:solidFill>
          <a:ln>
            <a:noFill/>
          </a:ln>
        </p:spPr>
        <p:txBody>
          <a:bodyPr anchor="ctr"/>
          <a:p>
            <a:pPr algn="ctr" fontAlgn="base">
              <a:lnSpc>
                <a:spcPct val="130000"/>
              </a:lnSpc>
            </a:pPr>
            <a:r>
              <a:rPr lang="en-US" sz="1400" strike="noStrike" spc="-100" noProof="1">
                <a:solidFill>
                  <a:schemeClr val="bg1"/>
                </a:solidFill>
                <a:uFillTx/>
                <a:latin typeface="微软雅黑" panose="020B0503020204020204" charset="-122"/>
                <a:ea typeface="微软雅黑" panose="020B0503020204020204" charset="-122"/>
                <a:cs typeface="+mn-cs"/>
              </a:rPr>
              <a:t>06</a:t>
            </a:r>
            <a:endParaRPr lang="en-US" sz="1400" strike="noStrike" spc="-100" noProof="1">
              <a:solidFill>
                <a:schemeClr val="bg1"/>
              </a:solidFill>
              <a:uFillTx/>
              <a:latin typeface="微软雅黑" panose="020B0503020204020204" charset="-122"/>
              <a:ea typeface="微软雅黑" panose="020B0503020204020204" charset="-122"/>
            </a:endParaRPr>
          </a:p>
        </p:txBody>
      </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四、假肢常用工具与设备</a:t>
            </a:r>
            <a:endParaRPr lang="zh-CN" altLang="en-US" sz="2400" dirty="0"/>
          </a:p>
        </p:txBody>
      </p:sp>
    </p:spTree>
    <p:custDataLst>
      <p:tags r:id="rId30"/>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p:cTn id="7" dur="1000" fill="hold"/>
                                        <p:tgtEl>
                                          <p:spTgt spid="79"/>
                                        </p:tgtEl>
                                        <p:attrNameLst>
                                          <p:attrName>ppt_x</p:attrName>
                                        </p:attrNameLst>
                                      </p:cBhvr>
                                      <p:tavLst>
                                        <p:tav tm="0">
                                          <p:val>
                                            <p:strVal val="#ppt_x-.2"/>
                                          </p:val>
                                        </p:tav>
                                        <p:tav tm="100000">
                                          <p:val>
                                            <p:strVal val="#ppt_x"/>
                                          </p:val>
                                        </p:tav>
                                      </p:tavLst>
                                    </p:anim>
                                    <p:anim calcmode="lin" valueType="num">
                                      <p:cBhvr>
                                        <p:cTn id="8" dur="1000" fill="hold"/>
                                        <p:tgtEl>
                                          <p:spTgt spid="79"/>
                                        </p:tgtEl>
                                        <p:attrNameLst>
                                          <p:attrName>ppt_y</p:attrName>
                                        </p:attrNameLst>
                                      </p:cBhvr>
                                      <p:tavLst>
                                        <p:tav tm="0">
                                          <p:val>
                                            <p:strVal val="#ppt_y"/>
                                          </p:val>
                                        </p:tav>
                                        <p:tav tm="100000">
                                          <p:val>
                                            <p:strVal val="#ppt_y"/>
                                          </p:val>
                                        </p:tav>
                                      </p:tavLst>
                                    </p:anim>
                                    <p:animEffect transition="in" filter="wipe(right)" prLst="gradientSize: 0.1">
                                      <p:cBhvr>
                                        <p:cTn id="9" dur="1000"/>
                                        <p:tgtEl>
                                          <p:spTgt spid="79"/>
                                        </p:tgtEl>
                                      </p:cBhvr>
                                    </p:animEffect>
                                  </p:childTnLst>
                                </p:cTn>
                              </p:par>
                            </p:childTnLst>
                          </p:cTn>
                        </p:par>
                        <p:par>
                          <p:cTn id="10" fill="hold">
                            <p:stCondLst>
                              <p:cond delay="1000"/>
                            </p:stCondLst>
                            <p:childTnLst>
                              <p:par>
                                <p:cTn id="11" presetID="29" presetClass="entr" presetSubtype="0" fill="hold" grpId="0" nodeType="afterEffect">
                                  <p:stCondLst>
                                    <p:cond delay="0"/>
                                  </p:stCondLst>
                                  <p:childTnLst>
                                    <p:set>
                                      <p:cBhvr>
                                        <p:cTn id="12" dur="1" fill="hold">
                                          <p:stCondLst>
                                            <p:cond delay="0"/>
                                          </p:stCondLst>
                                        </p:cTn>
                                        <p:tgtEl>
                                          <p:spTgt spid="81"/>
                                        </p:tgtEl>
                                        <p:attrNameLst>
                                          <p:attrName>style.visibility</p:attrName>
                                        </p:attrNameLst>
                                      </p:cBhvr>
                                      <p:to>
                                        <p:strVal val="visible"/>
                                      </p:to>
                                    </p:set>
                                    <p:anim calcmode="lin" valueType="num">
                                      <p:cBhvr>
                                        <p:cTn id="13" dur="1000" fill="hold"/>
                                        <p:tgtEl>
                                          <p:spTgt spid="81"/>
                                        </p:tgtEl>
                                        <p:attrNameLst>
                                          <p:attrName>ppt_x</p:attrName>
                                        </p:attrNameLst>
                                      </p:cBhvr>
                                      <p:tavLst>
                                        <p:tav tm="0">
                                          <p:val>
                                            <p:strVal val="#ppt_x-.2"/>
                                          </p:val>
                                        </p:tav>
                                        <p:tav tm="100000">
                                          <p:val>
                                            <p:strVal val="#ppt_x"/>
                                          </p:val>
                                        </p:tav>
                                      </p:tavLst>
                                    </p:anim>
                                    <p:anim calcmode="lin" valueType="num">
                                      <p:cBhvr>
                                        <p:cTn id="14" dur="1000" fill="hold"/>
                                        <p:tgtEl>
                                          <p:spTgt spid="81"/>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1"/>
                                        </p:tgtEl>
                                      </p:cBhvr>
                                    </p:animEffect>
                                  </p:childTnLst>
                                </p:cTn>
                              </p:par>
                            </p:childTnLst>
                          </p:cTn>
                        </p:par>
                        <p:par>
                          <p:cTn id="16" fill="hold">
                            <p:stCondLst>
                              <p:cond delay="2000"/>
                            </p:stCondLst>
                            <p:childTnLst>
                              <p:par>
                                <p:cTn id="17" presetID="29" presetClass="entr" presetSubtype="0" fill="hold" grpId="0" nodeType="afterEffect">
                                  <p:stCondLst>
                                    <p:cond delay="0"/>
                                  </p:stCondLst>
                                  <p:childTnLst>
                                    <p:set>
                                      <p:cBhvr>
                                        <p:cTn id="18" dur="1" fill="hold">
                                          <p:stCondLst>
                                            <p:cond delay="0"/>
                                          </p:stCondLst>
                                        </p:cTn>
                                        <p:tgtEl>
                                          <p:spTgt spid="83"/>
                                        </p:tgtEl>
                                        <p:attrNameLst>
                                          <p:attrName>style.visibility</p:attrName>
                                        </p:attrNameLst>
                                      </p:cBhvr>
                                      <p:to>
                                        <p:strVal val="visible"/>
                                      </p:to>
                                    </p:set>
                                    <p:anim calcmode="lin" valueType="num">
                                      <p:cBhvr>
                                        <p:cTn id="19" dur="1000" fill="hold"/>
                                        <p:tgtEl>
                                          <p:spTgt spid="83"/>
                                        </p:tgtEl>
                                        <p:attrNameLst>
                                          <p:attrName>ppt_x</p:attrName>
                                        </p:attrNameLst>
                                      </p:cBhvr>
                                      <p:tavLst>
                                        <p:tav tm="0">
                                          <p:val>
                                            <p:strVal val="#ppt_x-.2"/>
                                          </p:val>
                                        </p:tav>
                                        <p:tav tm="100000">
                                          <p:val>
                                            <p:strVal val="#ppt_x"/>
                                          </p:val>
                                        </p:tav>
                                      </p:tavLst>
                                    </p:anim>
                                    <p:anim calcmode="lin" valueType="num">
                                      <p:cBhvr>
                                        <p:cTn id="20" dur="1000" fill="hold"/>
                                        <p:tgtEl>
                                          <p:spTgt spid="8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83"/>
                                        </p:tgtEl>
                                      </p:cBhvr>
                                    </p:animEffect>
                                  </p:childTnLst>
                                </p:cTn>
                              </p:par>
                            </p:childTnLst>
                          </p:cTn>
                        </p:par>
                        <p:par>
                          <p:cTn id="22" fill="hold">
                            <p:stCondLst>
                              <p:cond delay="3000"/>
                            </p:stCondLst>
                            <p:childTnLst>
                              <p:par>
                                <p:cTn id="23" presetID="29" presetClass="entr" presetSubtype="0" fill="hold" grpId="0" nodeType="afterEffect">
                                  <p:stCondLst>
                                    <p:cond delay="0"/>
                                  </p:stCondLst>
                                  <p:childTnLst>
                                    <p:set>
                                      <p:cBhvr>
                                        <p:cTn id="24" dur="1" fill="hold">
                                          <p:stCondLst>
                                            <p:cond delay="0"/>
                                          </p:stCondLst>
                                        </p:cTn>
                                        <p:tgtEl>
                                          <p:spTgt spid="85"/>
                                        </p:tgtEl>
                                        <p:attrNameLst>
                                          <p:attrName>style.visibility</p:attrName>
                                        </p:attrNameLst>
                                      </p:cBhvr>
                                      <p:to>
                                        <p:strVal val="visible"/>
                                      </p:to>
                                    </p:set>
                                    <p:anim calcmode="lin" valueType="num">
                                      <p:cBhvr>
                                        <p:cTn id="25" dur="1000" fill="hold"/>
                                        <p:tgtEl>
                                          <p:spTgt spid="85"/>
                                        </p:tgtEl>
                                        <p:attrNameLst>
                                          <p:attrName>ppt_x</p:attrName>
                                        </p:attrNameLst>
                                      </p:cBhvr>
                                      <p:tavLst>
                                        <p:tav tm="0">
                                          <p:val>
                                            <p:strVal val="#ppt_x-.2"/>
                                          </p:val>
                                        </p:tav>
                                        <p:tav tm="100000">
                                          <p:val>
                                            <p:strVal val="#ppt_x"/>
                                          </p:val>
                                        </p:tav>
                                      </p:tavLst>
                                    </p:anim>
                                    <p:anim calcmode="lin" valueType="num">
                                      <p:cBhvr>
                                        <p:cTn id="26"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5"/>
                                        </p:tgtEl>
                                      </p:cBhvr>
                                    </p:animEffect>
                                  </p:childTnLst>
                                </p:cTn>
                              </p:par>
                            </p:childTnLst>
                          </p:cTn>
                        </p:par>
                        <p:par>
                          <p:cTn id="28" fill="hold">
                            <p:stCondLst>
                              <p:cond delay="4000"/>
                            </p:stCondLst>
                            <p:childTnLst>
                              <p:par>
                                <p:cTn id="29" presetID="29" presetClass="entr" presetSubtype="0" fill="hold" grpId="0" nodeType="afterEffect">
                                  <p:stCondLst>
                                    <p:cond delay="0"/>
                                  </p:stCondLst>
                                  <p:childTnLst>
                                    <p:set>
                                      <p:cBhvr>
                                        <p:cTn id="30" dur="1" fill="hold">
                                          <p:stCondLst>
                                            <p:cond delay="0"/>
                                          </p:stCondLst>
                                        </p:cTn>
                                        <p:tgtEl>
                                          <p:spTgt spid="87"/>
                                        </p:tgtEl>
                                        <p:attrNameLst>
                                          <p:attrName>style.visibility</p:attrName>
                                        </p:attrNameLst>
                                      </p:cBhvr>
                                      <p:to>
                                        <p:strVal val="visible"/>
                                      </p:to>
                                    </p:set>
                                    <p:anim calcmode="lin" valueType="num">
                                      <p:cBhvr>
                                        <p:cTn id="31" dur="1000" fill="hold"/>
                                        <p:tgtEl>
                                          <p:spTgt spid="87"/>
                                        </p:tgtEl>
                                        <p:attrNameLst>
                                          <p:attrName>ppt_x</p:attrName>
                                        </p:attrNameLst>
                                      </p:cBhvr>
                                      <p:tavLst>
                                        <p:tav tm="0">
                                          <p:val>
                                            <p:strVal val="#ppt_x-.2"/>
                                          </p:val>
                                        </p:tav>
                                        <p:tav tm="100000">
                                          <p:val>
                                            <p:strVal val="#ppt_x"/>
                                          </p:val>
                                        </p:tav>
                                      </p:tavLst>
                                    </p:anim>
                                    <p:anim calcmode="lin" valueType="num">
                                      <p:cBhvr>
                                        <p:cTn id="32" dur="1000" fill="hold"/>
                                        <p:tgtEl>
                                          <p:spTgt spid="87"/>
                                        </p:tgtEl>
                                        <p:attrNameLst>
                                          <p:attrName>ppt_y</p:attrName>
                                        </p:attrNameLst>
                                      </p:cBhvr>
                                      <p:tavLst>
                                        <p:tav tm="0">
                                          <p:val>
                                            <p:strVal val="#ppt_y"/>
                                          </p:val>
                                        </p:tav>
                                        <p:tav tm="100000">
                                          <p:val>
                                            <p:strVal val="#ppt_y"/>
                                          </p:val>
                                        </p:tav>
                                      </p:tavLst>
                                    </p:anim>
                                    <p:animEffect transition="in" filter="wipe(right)" prLst="gradientSize: 0.1">
                                      <p:cBhvr>
                                        <p:cTn id="33" dur="1000"/>
                                        <p:tgtEl>
                                          <p:spTgt spid="87"/>
                                        </p:tgtEl>
                                      </p:cBhvr>
                                    </p:animEffect>
                                  </p:childTnLst>
                                </p:cTn>
                              </p:par>
                            </p:childTnLst>
                          </p:cTn>
                        </p:par>
                        <p:par>
                          <p:cTn id="34" fill="hold">
                            <p:stCondLst>
                              <p:cond delay="5000"/>
                            </p:stCondLst>
                            <p:childTnLst>
                              <p:par>
                                <p:cTn id="35" presetID="29" presetClass="entr" presetSubtype="0" fill="hold" grpId="0" nodeType="afterEffect">
                                  <p:stCondLst>
                                    <p:cond delay="0"/>
                                  </p:stCondLst>
                                  <p:childTnLst>
                                    <p:set>
                                      <p:cBhvr>
                                        <p:cTn id="36" dur="1" fill="hold">
                                          <p:stCondLst>
                                            <p:cond delay="0"/>
                                          </p:stCondLst>
                                        </p:cTn>
                                        <p:tgtEl>
                                          <p:spTgt spid="89"/>
                                        </p:tgtEl>
                                        <p:attrNameLst>
                                          <p:attrName>style.visibility</p:attrName>
                                        </p:attrNameLst>
                                      </p:cBhvr>
                                      <p:to>
                                        <p:strVal val="visible"/>
                                      </p:to>
                                    </p:set>
                                    <p:anim calcmode="lin" valueType="num">
                                      <p:cBhvr>
                                        <p:cTn id="37" dur="1000" fill="hold"/>
                                        <p:tgtEl>
                                          <p:spTgt spid="89"/>
                                        </p:tgtEl>
                                        <p:attrNameLst>
                                          <p:attrName>ppt_x</p:attrName>
                                        </p:attrNameLst>
                                      </p:cBhvr>
                                      <p:tavLst>
                                        <p:tav tm="0">
                                          <p:val>
                                            <p:strVal val="#ppt_x-.2"/>
                                          </p:val>
                                        </p:tav>
                                        <p:tav tm="100000">
                                          <p:val>
                                            <p:strVal val="#ppt_x"/>
                                          </p:val>
                                        </p:tav>
                                      </p:tavLst>
                                    </p:anim>
                                    <p:anim calcmode="lin" valueType="num">
                                      <p:cBhvr>
                                        <p:cTn id="38" dur="1000" fill="hold"/>
                                        <p:tgtEl>
                                          <p:spTgt spid="89"/>
                                        </p:tgtEl>
                                        <p:attrNameLst>
                                          <p:attrName>ppt_y</p:attrName>
                                        </p:attrNameLst>
                                      </p:cBhvr>
                                      <p:tavLst>
                                        <p:tav tm="0">
                                          <p:val>
                                            <p:strVal val="#ppt_y"/>
                                          </p:val>
                                        </p:tav>
                                        <p:tav tm="100000">
                                          <p:val>
                                            <p:strVal val="#ppt_y"/>
                                          </p:val>
                                        </p:tav>
                                      </p:tavLst>
                                    </p:anim>
                                    <p:animEffect transition="in" filter="wipe(right)" prLst="gradientSize: 0.1">
                                      <p:cBhvr>
                                        <p:cTn id="39"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1" grpId="0"/>
      <p:bldP spid="83" grpId="0"/>
      <p:bldP spid="85" grpId="0"/>
      <p:bldP spid="87" grpId="0"/>
      <p:bldP spid="8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10" name="直接连接符 9"/>
          <p:cNvCxnSpPr/>
          <p:nvPr>
            <p:custDataLst>
              <p:tags r:id="rId1"/>
            </p:custDataLst>
          </p:nvPr>
        </p:nvCxnSpPr>
        <p:spPr>
          <a:xfrm>
            <a:off x="8059420" y="5225415"/>
            <a:ext cx="3563938" cy="0"/>
          </a:xfrm>
          <a:prstGeom prst="line">
            <a:avLst/>
          </a:prstGeom>
          <a:ln w="127000" cap="rnd">
            <a:solidFill>
              <a:schemeClr val="accent1">
                <a:lumMod val="60000"/>
                <a:lumOff val="40000"/>
              </a:schemeClr>
            </a:solidFill>
          </a:ln>
        </p:spPr>
        <p:style>
          <a:lnRef idx="1">
            <a:srgbClr val="1F74AD"/>
          </a:lnRef>
          <a:fillRef idx="0">
            <a:srgbClr val="1F74AD"/>
          </a:fillRef>
          <a:effectRef idx="0">
            <a:srgbClr val="1F74AD"/>
          </a:effectRef>
          <a:fontRef idx="minor">
            <a:srgbClr val="000000"/>
          </a:fontRef>
        </p:style>
      </p:cxnSp>
      <p:cxnSp>
        <p:nvCxnSpPr>
          <p:cNvPr id="88" name="直接连接符 87"/>
          <p:cNvCxnSpPr/>
          <p:nvPr>
            <p:custDataLst>
              <p:tags r:id="rId2"/>
            </p:custDataLst>
          </p:nvPr>
        </p:nvCxnSpPr>
        <p:spPr>
          <a:xfrm>
            <a:off x="922020" y="5225415"/>
            <a:ext cx="3600450" cy="0"/>
          </a:xfrm>
          <a:prstGeom prst="line">
            <a:avLst/>
          </a:prstGeom>
          <a:ln w="127000" cap="rnd">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2" name="椭圆 91"/>
          <p:cNvSpPr/>
          <p:nvPr>
            <p:custDataLst>
              <p:tags r:id="rId3"/>
            </p:custDataLst>
          </p:nvPr>
        </p:nvSpPr>
        <p:spPr>
          <a:xfrm>
            <a:off x="806133" y="5042853"/>
            <a:ext cx="363538" cy="365125"/>
          </a:xfrm>
          <a:prstGeom prst="ellipse">
            <a:avLst/>
          </a:prstGeom>
          <a:solidFill>
            <a:sysClr val="window" lastClr="FFFFFF"/>
          </a:solidFill>
          <a:ln w="101600">
            <a:solidFill>
              <a:schemeClr val="accent1">
                <a:lumMod val="75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3" name="直接连接符 92"/>
          <p:cNvCxnSpPr/>
          <p:nvPr>
            <p:custDataLst>
              <p:tags r:id="rId4"/>
            </p:custDataLst>
          </p:nvPr>
        </p:nvCxnSpPr>
        <p:spPr>
          <a:xfrm>
            <a:off x="988695" y="2574290"/>
            <a:ext cx="0" cy="2454275"/>
          </a:xfrm>
          <a:prstGeom prst="line">
            <a:avLst/>
          </a:prstGeom>
          <a:ln>
            <a:solidFill>
              <a:schemeClr val="accent1">
                <a:lumMod val="75000"/>
              </a:schemeClr>
            </a:solidFill>
          </a:ln>
        </p:spPr>
        <p:style>
          <a:lnRef idx="1">
            <a:srgbClr val="1F74AD"/>
          </a:lnRef>
          <a:fillRef idx="0">
            <a:srgbClr val="1F74AD"/>
          </a:fillRef>
          <a:effectRef idx="0">
            <a:srgbClr val="1F74AD"/>
          </a:effectRef>
          <a:fontRef idx="minor">
            <a:srgbClr val="000000"/>
          </a:fontRef>
        </p:style>
      </p:cxnSp>
      <p:sp>
        <p:nvSpPr>
          <p:cNvPr id="94" name="泪滴形 93"/>
          <p:cNvSpPr/>
          <p:nvPr>
            <p:custDataLst>
              <p:tags r:id="rId5"/>
            </p:custDataLst>
          </p:nvPr>
        </p:nvSpPr>
        <p:spPr>
          <a:xfrm rot="8100000">
            <a:off x="909320" y="2382203"/>
            <a:ext cx="158750" cy="158750"/>
          </a:xfrm>
          <a:prstGeom prst="teardrop">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3" name="组合 2"/>
          <p:cNvGrpSpPr/>
          <p:nvPr/>
        </p:nvGrpSpPr>
        <p:grpSpPr>
          <a:xfrm>
            <a:off x="988695" y="2321878"/>
            <a:ext cx="3103563" cy="2719387"/>
            <a:chOff x="3985" y="4211"/>
            <a:chExt cx="4886" cy="2843"/>
          </a:xfrm>
        </p:grpSpPr>
        <p:sp>
          <p:nvSpPr>
            <p:cNvPr id="89" name="文本框 5"/>
            <p:cNvSpPr txBox="1"/>
            <p:nvPr>
              <p:custDataLst>
                <p:tags r:id="rId6"/>
              </p:custDataLst>
            </p:nvPr>
          </p:nvSpPr>
          <p:spPr>
            <a:xfrm>
              <a:off x="4335" y="4796"/>
              <a:ext cx="4535" cy="2258"/>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base">
                <a:lnSpc>
                  <a:spcPct val="130000"/>
                </a:lnSpc>
              </a:pPr>
              <a:r>
                <a:rPr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假肢康复组由临床医生、护士、假肢工程师、物理治疗师、作业治疗师、心理学工作者、社会工作者、职业顾问和截肢者本人构成。</a:t>
              </a:r>
              <a:endParaRPr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5" name="ï$ḻiďê"/>
            <p:cNvSpPr txBox="1"/>
            <p:nvPr>
              <p:custDataLst>
                <p:tags r:id="rId7"/>
              </p:custDataLst>
            </p:nvPr>
          </p:nvSpPr>
          <p:spPr bwMode="auto">
            <a:xfrm>
              <a:off x="3985" y="4211"/>
              <a:ext cx="4886"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（一）假肢康复组的组成</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cxnSp>
        <p:nvCxnSpPr>
          <p:cNvPr id="96" name="直接连接符 95"/>
          <p:cNvCxnSpPr/>
          <p:nvPr>
            <p:custDataLst>
              <p:tags r:id="rId8"/>
            </p:custDataLst>
          </p:nvPr>
        </p:nvCxnSpPr>
        <p:spPr>
          <a:xfrm>
            <a:off x="4495483" y="5225415"/>
            <a:ext cx="3563938" cy="0"/>
          </a:xfrm>
          <a:prstGeom prst="line">
            <a:avLst/>
          </a:prstGeom>
          <a:ln w="127000" cap="rnd">
            <a:solidFill>
              <a:schemeClr val="accent1"/>
            </a:solidFill>
          </a:ln>
        </p:spPr>
        <p:style>
          <a:lnRef idx="1">
            <a:srgbClr val="1F74AD"/>
          </a:lnRef>
          <a:fillRef idx="0">
            <a:srgbClr val="1F74AD"/>
          </a:fillRef>
          <a:effectRef idx="0">
            <a:srgbClr val="1F74AD"/>
          </a:effectRef>
          <a:fontRef idx="minor">
            <a:srgbClr val="000000"/>
          </a:fontRef>
        </p:style>
      </p:cxnSp>
      <p:sp>
        <p:nvSpPr>
          <p:cNvPr id="98" name="椭圆 97"/>
          <p:cNvSpPr/>
          <p:nvPr>
            <p:custDataLst>
              <p:tags r:id="rId9"/>
            </p:custDataLst>
          </p:nvPr>
        </p:nvSpPr>
        <p:spPr>
          <a:xfrm>
            <a:off x="4378008" y="5042853"/>
            <a:ext cx="365125" cy="365125"/>
          </a:xfrm>
          <a:prstGeom prst="ellipse">
            <a:avLst/>
          </a:prstGeom>
          <a:solidFill>
            <a:sysClr val="window" lastClr="FFFFFF"/>
          </a:solidFill>
          <a:ln w="101600">
            <a:solidFill>
              <a:schemeClr val="accent1"/>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99" name="直接连接符 98"/>
          <p:cNvCxnSpPr/>
          <p:nvPr>
            <p:custDataLst>
              <p:tags r:id="rId10"/>
            </p:custDataLst>
          </p:nvPr>
        </p:nvCxnSpPr>
        <p:spPr>
          <a:xfrm>
            <a:off x="4560570" y="2574290"/>
            <a:ext cx="0" cy="2454275"/>
          </a:xfrm>
          <a:prstGeom prst="line">
            <a:avLst/>
          </a:prstGeom>
        </p:spPr>
        <p:style>
          <a:lnRef idx="1">
            <a:schemeClr val="accent1"/>
          </a:lnRef>
          <a:fillRef idx="0">
            <a:schemeClr val="accent1"/>
          </a:fillRef>
          <a:effectRef idx="0">
            <a:schemeClr val="accent1"/>
          </a:effectRef>
          <a:fontRef idx="minor">
            <a:schemeClr val="tx1"/>
          </a:fontRef>
        </p:style>
      </p:cxnSp>
      <p:sp>
        <p:nvSpPr>
          <p:cNvPr id="100" name="泪滴形 99"/>
          <p:cNvSpPr/>
          <p:nvPr>
            <p:custDataLst>
              <p:tags r:id="rId11"/>
            </p:custDataLst>
          </p:nvPr>
        </p:nvSpPr>
        <p:spPr>
          <a:xfrm rot="8100000">
            <a:off x="4481195" y="2382203"/>
            <a:ext cx="160338" cy="158750"/>
          </a:xfrm>
          <a:prstGeom prst="teardrop">
            <a:avLst/>
          </a:pr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4" name="组合 3"/>
          <p:cNvGrpSpPr/>
          <p:nvPr/>
        </p:nvGrpSpPr>
        <p:grpSpPr>
          <a:xfrm>
            <a:off x="4743133" y="2348865"/>
            <a:ext cx="3081337" cy="2692400"/>
            <a:chOff x="9836" y="4255"/>
            <a:chExt cx="4853" cy="4242"/>
          </a:xfrm>
        </p:grpSpPr>
        <p:sp>
          <p:nvSpPr>
            <p:cNvPr id="97" name="文本框 5"/>
            <p:cNvSpPr txBox="1"/>
            <p:nvPr>
              <p:custDataLst>
                <p:tags r:id="rId12"/>
              </p:custDataLst>
            </p:nvPr>
          </p:nvSpPr>
          <p:spPr>
            <a:xfrm>
              <a:off x="10153" y="5094"/>
              <a:ext cx="4536" cy="3403"/>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假肢康复组所有工作的最终目的是以截肢者为工作中心，帮助其尽快地完成残肢的萎缩定型，早期安装假肢，进行专业训练，抚慰心理上的创伤，早日回归生活、回归社会。</a:t>
              </a:r>
              <a:endPar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1" name="ï$ḻiďê"/>
            <p:cNvSpPr txBox="1"/>
            <p:nvPr>
              <p:custDataLst>
                <p:tags r:id="rId13"/>
              </p:custDataLst>
            </p:nvPr>
          </p:nvSpPr>
          <p:spPr bwMode="auto">
            <a:xfrm>
              <a:off x="9836" y="4255"/>
              <a:ext cx="4852"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（二）假肢康复组的目的</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2" name="椭圆 1"/>
          <p:cNvSpPr/>
          <p:nvPr>
            <p:custDataLst>
              <p:tags r:id="rId14"/>
            </p:custDataLst>
          </p:nvPr>
        </p:nvSpPr>
        <p:spPr>
          <a:xfrm>
            <a:off x="7935595" y="5042853"/>
            <a:ext cx="365125" cy="365125"/>
          </a:xfrm>
          <a:prstGeom prst="ellipse">
            <a:avLst/>
          </a:prstGeom>
          <a:solidFill>
            <a:sysClr val="window" lastClr="FFFFFF"/>
          </a:solidFill>
          <a:ln w="101600">
            <a:solidFill>
              <a:schemeClr val="accent1">
                <a:lumMod val="60000"/>
                <a:lumOff val="40000"/>
              </a:schemeClr>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5" name="直接连接符 4"/>
          <p:cNvCxnSpPr/>
          <p:nvPr>
            <p:custDataLst>
              <p:tags r:id="rId15"/>
            </p:custDataLst>
          </p:nvPr>
        </p:nvCxnSpPr>
        <p:spPr>
          <a:xfrm>
            <a:off x="8118158" y="2574290"/>
            <a:ext cx="0" cy="2454275"/>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 name="泪滴形 5"/>
          <p:cNvSpPr/>
          <p:nvPr>
            <p:custDataLst>
              <p:tags r:id="rId16"/>
            </p:custDataLst>
          </p:nvPr>
        </p:nvSpPr>
        <p:spPr>
          <a:xfrm rot="8100000">
            <a:off x="8038783" y="2382203"/>
            <a:ext cx="160338" cy="158750"/>
          </a:xfrm>
          <a:prstGeom prst="teardrop">
            <a:avLst/>
          </a:prstGeom>
          <a:solidFill>
            <a:schemeClr val="accent1">
              <a:lumMod val="60000"/>
              <a:lumOff val="4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grpSp>
        <p:nvGrpSpPr>
          <p:cNvPr id="7" name="组合 6"/>
          <p:cNvGrpSpPr/>
          <p:nvPr/>
        </p:nvGrpSpPr>
        <p:grpSpPr>
          <a:xfrm>
            <a:off x="8300720" y="2348865"/>
            <a:ext cx="3323883" cy="1672808"/>
            <a:chOff x="9836" y="4255"/>
            <a:chExt cx="5235" cy="2635"/>
          </a:xfrm>
        </p:grpSpPr>
        <p:sp>
          <p:nvSpPr>
            <p:cNvPr id="8" name="文本框 5"/>
            <p:cNvSpPr txBox="1"/>
            <p:nvPr>
              <p:custDataLst>
                <p:tags r:id="rId17"/>
              </p:custDataLst>
            </p:nvPr>
          </p:nvSpPr>
          <p:spPr>
            <a:xfrm>
              <a:off x="10070" y="5094"/>
              <a:ext cx="4766" cy="1796"/>
            </a:xfrm>
            <a:prstGeom prst="rect">
              <a:avLst/>
            </a:prstGeom>
            <a:noFill/>
          </p:spPr>
          <p:txBody>
            <a:bodyPr wrap="square" lIns="90000" tIns="0" rIns="90000" bIns="46800" rtlCol="0"/>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just" fontAlgn="auto">
                <a:lnSpc>
                  <a:spcPct val="130000"/>
                </a:lnSpc>
                <a:spcBef>
                  <a:spcPts val="800"/>
                </a:spcBef>
              </a:pPr>
              <a:r>
                <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rPr>
                <a:t>在整个假肢康复过程中，康复组各成员应以截肢者为中心，充分发挥各自的专业知识和实践经验，最大限度地帮助截肢者达到康复目的，并回归生活。</a:t>
              </a:r>
              <a:endParaRPr lang="zh-CN" altLang="en-US" sz="1600" strike="noStrike" kern="0" noProof="1">
                <a:solidFill>
                  <a:schemeClr val="tx1">
                    <a:lumMod val="65000"/>
                    <a:lumOff val="3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9" name="ï$ḻiďê"/>
            <p:cNvSpPr txBox="1"/>
            <p:nvPr>
              <p:custDataLst>
                <p:tags r:id="rId18"/>
              </p:custDataLst>
            </p:nvPr>
          </p:nvSpPr>
          <p:spPr bwMode="auto">
            <a:xfrm>
              <a:off x="9836" y="4255"/>
              <a:ext cx="5235"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b" anchorCtr="0"/>
            <a:lstStyle>
              <a:defPPr>
                <a:defRPr lang="zh-CN"/>
              </a:defPPr>
              <a:lvl1pPr marL="0" algn="l" defTabSz="913765" rtl="0" eaLnBrk="1" latinLnBrk="0" hangingPunct="1">
                <a:defRPr sz="1800" kern="1200">
                  <a:solidFill>
                    <a:srgbClr val="000000"/>
                  </a:solidFill>
                </a:defRPr>
              </a:lvl1pPr>
              <a:lvl2pPr marL="457200" algn="l" defTabSz="913765" rtl="0" eaLnBrk="1" latinLnBrk="0" hangingPunct="1">
                <a:defRPr sz="1800" kern="1200">
                  <a:solidFill>
                    <a:srgbClr val="000000"/>
                  </a:solidFill>
                </a:defRPr>
              </a:lvl2pPr>
              <a:lvl3pPr marL="914400" algn="l" defTabSz="913765" rtl="0" eaLnBrk="1" latinLnBrk="0" hangingPunct="1">
                <a:defRPr sz="1800" kern="1200">
                  <a:solidFill>
                    <a:srgbClr val="000000"/>
                  </a:solidFill>
                </a:defRPr>
              </a:lvl3pPr>
              <a:lvl4pPr marL="1371600" algn="l" defTabSz="913765" rtl="0" eaLnBrk="1" latinLnBrk="0" hangingPunct="1">
                <a:defRPr sz="1800" kern="1200">
                  <a:solidFill>
                    <a:srgbClr val="000000"/>
                  </a:solidFill>
                </a:defRPr>
              </a:lvl4pPr>
              <a:lvl5pPr marL="1828800" algn="l" defTabSz="913765" rtl="0" eaLnBrk="1" latinLnBrk="0" hangingPunct="1">
                <a:defRPr sz="1800" kern="1200">
                  <a:solidFill>
                    <a:srgbClr val="000000"/>
                  </a:solidFill>
                </a:defRPr>
              </a:lvl5pPr>
              <a:lvl6pPr marL="2286000" algn="l" defTabSz="913765" rtl="0" eaLnBrk="1" latinLnBrk="0" hangingPunct="1">
                <a:defRPr sz="1800" kern="1200">
                  <a:solidFill>
                    <a:srgbClr val="000000"/>
                  </a:solidFill>
                </a:defRPr>
              </a:lvl6pPr>
              <a:lvl7pPr marL="2743200" algn="l" defTabSz="913765" rtl="0" eaLnBrk="1" latinLnBrk="0" hangingPunct="1">
                <a:defRPr sz="1800" kern="1200">
                  <a:solidFill>
                    <a:srgbClr val="000000"/>
                  </a:solidFill>
                </a:defRPr>
              </a:lvl7pPr>
              <a:lvl8pPr marL="3200400" algn="l" defTabSz="913765" rtl="0" eaLnBrk="1" latinLnBrk="0" hangingPunct="1">
                <a:defRPr sz="1800" kern="1200">
                  <a:solidFill>
                    <a:srgbClr val="000000"/>
                  </a:solidFill>
                </a:defRPr>
              </a:lvl8pPr>
              <a:lvl9pPr marL="3657600" algn="l" defTabSz="913765" rtl="0" eaLnBrk="1" latinLnBrk="0" hangingPunct="1">
                <a:defRPr sz="1800" kern="1200">
                  <a:solidFill>
                    <a:srgbClr val="000000"/>
                  </a:solidFill>
                </a:defRPr>
              </a:lvl9pPr>
            </a:lstStyle>
            <a:p>
              <a:pPr lvl="0" algn="just" defTabSz="913765" fontAlgn="base">
                <a:buSzPct val="25000"/>
                <a:defRPr/>
              </a:pPr>
              <a:r>
                <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rPr>
                <a:t>（三）假肢康复组各成员的任务</a:t>
              </a:r>
              <a:endParaRPr lang="zh-CN" altLang="en-US" sz="1600" b="1" strike="noStrike" spc="150" noProof="1">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grpSp>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五、假肢康复组</a:t>
            </a:r>
            <a:endParaRPr lang="zh-CN" altLang="en-US" sz="2400" dirty="0"/>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500"/>
                            </p:stCondLst>
                            <p:childTnLst>
                              <p:par>
                                <p:cTn id="10" presetID="1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p:tgtEl>
                                          <p:spTgt spid="4"/>
                                        </p:tgtEl>
                                        <p:attrNameLst>
                                          <p:attrName>ppt_x</p:attrName>
                                        </p:attrNameLst>
                                      </p:cBhvr>
                                      <p:tavLst>
                                        <p:tav tm="0">
                                          <p:val>
                                            <p:strVal val="#ppt_x+#ppt_w*1.125000"/>
                                          </p:val>
                                        </p:tav>
                                        <p:tav tm="100000">
                                          <p:val>
                                            <p:strVal val="#ppt_x"/>
                                          </p:val>
                                        </p:tav>
                                      </p:tavLst>
                                    </p:anim>
                                    <p:animEffect transition="in" filter="wipe(left)">
                                      <p:cBhvr>
                                        <p:cTn id="13" dur="500"/>
                                        <p:tgtEl>
                                          <p:spTgt spid="4"/>
                                        </p:tgtEl>
                                      </p:cBhvr>
                                    </p:animEffect>
                                  </p:childTnLst>
                                </p:cTn>
                              </p:par>
                            </p:childTnLst>
                          </p:cTn>
                        </p:par>
                        <p:par>
                          <p:cTn id="14" fill="hold">
                            <p:stCondLst>
                              <p:cond delay="1000"/>
                            </p:stCondLst>
                            <p:childTnLst>
                              <p:par>
                                <p:cTn id="15" presetID="1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p:tgtEl>
                                          <p:spTgt spid="7"/>
                                        </p:tgtEl>
                                        <p:attrNameLst>
                                          <p:attrName>ppt_x</p:attrName>
                                        </p:attrNameLst>
                                      </p:cBhvr>
                                      <p:tavLst>
                                        <p:tav tm="0">
                                          <p:val>
                                            <p:strVal val="#ppt_x+#ppt_w*1.125000"/>
                                          </p:val>
                                        </p:tav>
                                        <p:tav tm="100000">
                                          <p:val>
                                            <p:strVal val="#ppt_x"/>
                                          </p:val>
                                        </p:tav>
                                      </p:tavLst>
                                    </p:anim>
                                    <p:animEffect transition="in" filter="wipe(lef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六、假肢处方</a:t>
            </a:r>
            <a:endParaRPr lang="zh-CN" altLang="en-US" sz="2400" dirty="0"/>
          </a:p>
        </p:txBody>
      </p:sp>
      <p:sp>
        <p:nvSpPr>
          <p:cNvPr id="18442" name="Rectangle 10"/>
          <p:cNvSpPr>
            <a:spLocks noChangeArrowheads="1"/>
          </p:cNvSpPr>
          <p:nvPr/>
        </p:nvSpPr>
        <p:spPr bwMode="auto">
          <a:xfrm>
            <a:off x="1447800" y="1734185"/>
            <a:ext cx="10160635" cy="2258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假肢配置需满足功能、形态、美观、舒适、时效、耐久和费用方面的综合要求，而且往往这些要求之间是相互制约的。除了工伤、保险及一些伤害赔偿的截肢者之外，大多数截肢者安装假肢的费用主要由截肢者个人承担，所以假肢的费用往往会成为截肢者考虑配置方案时的基础条件，而我们需要做的就是在截肢者经济承受范围内为其制定最优方案。</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（一）影响假肢处方的主要因素</a:t>
            </a:r>
            <a:endParaRPr>
              <a:solidFill>
                <a:srgbClr val="000000"/>
              </a:solidFill>
              <a:latin typeface="微软雅黑" panose="020B0503020204020204" charset="-122"/>
              <a:ea typeface="微软雅黑" panose="020B0503020204020204" charset="-122"/>
            </a:endParaRPr>
          </a:p>
        </p:txBody>
      </p:sp>
      <p:sp>
        <p:nvSpPr>
          <p:cNvPr id="15" name="圆角矩形 4"/>
          <p:cNvSpPr/>
          <p:nvPr>
            <p:custDataLst>
              <p:tags r:id="rId1"/>
            </p:custDataLst>
          </p:nvPr>
        </p:nvSpPr>
        <p:spPr>
          <a:xfrm>
            <a:off x="982663" y="42598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 截肢部位</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2" name="圆角矩形 4"/>
          <p:cNvSpPr/>
          <p:nvPr>
            <p:custDataLst>
              <p:tags r:id="rId2"/>
            </p:custDataLst>
          </p:nvPr>
        </p:nvSpPr>
        <p:spPr>
          <a:xfrm>
            <a:off x="3214688" y="42725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2. 残肢长度</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3" name="圆角矩形 4"/>
          <p:cNvSpPr/>
          <p:nvPr>
            <p:custDataLst>
              <p:tags r:id="rId3"/>
            </p:custDataLst>
          </p:nvPr>
        </p:nvSpPr>
        <p:spPr>
          <a:xfrm>
            <a:off x="5281613" y="42598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3. 残肢的承重能力</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4" name="圆角矩形 4"/>
          <p:cNvSpPr/>
          <p:nvPr>
            <p:custDataLst>
              <p:tags r:id="rId4"/>
            </p:custDataLst>
          </p:nvPr>
        </p:nvSpPr>
        <p:spPr>
          <a:xfrm>
            <a:off x="7348538" y="42598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lang="en-US" sz="17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4</a:t>
            </a:r>
            <a:r>
              <a:rPr sz="17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残肢的其他状况</a:t>
            </a:r>
            <a:endParaRPr sz="17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5" name="圆角矩形 4"/>
          <p:cNvSpPr/>
          <p:nvPr>
            <p:custDataLst>
              <p:tags r:id="rId5"/>
            </p:custDataLst>
          </p:nvPr>
        </p:nvSpPr>
        <p:spPr>
          <a:xfrm>
            <a:off x="9491663" y="42598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5. 年龄和身体状态</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2" name="圆角矩形 4"/>
          <p:cNvSpPr/>
          <p:nvPr>
            <p:custDataLst>
              <p:tags r:id="rId6"/>
            </p:custDataLst>
          </p:nvPr>
        </p:nvSpPr>
        <p:spPr>
          <a:xfrm>
            <a:off x="976313" y="52631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6. 体重和活动水平</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3" name="圆角矩形 4"/>
          <p:cNvSpPr/>
          <p:nvPr>
            <p:custDataLst>
              <p:tags r:id="rId7"/>
            </p:custDataLst>
          </p:nvPr>
        </p:nvSpPr>
        <p:spPr>
          <a:xfrm>
            <a:off x="3208338" y="52758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a:bodyPr>
          <a:p>
            <a:pPr marL="0" lvl="0" indent="0" algn="ctr" fontAlgn="base">
              <a:lnSpc>
                <a:spcPct val="100000"/>
              </a:lnSpc>
              <a:spcBef>
                <a:spcPts val="0"/>
              </a:spcBef>
              <a:spcAft>
                <a:spcPts val="0"/>
              </a:spcAft>
              <a:buSzPct val="100000"/>
              <a:defRPr/>
            </a:pPr>
            <a:r>
              <a:rPr lang="en-US"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7</a:t>
            </a: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 生活环境</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4" name="圆角矩形 4"/>
          <p:cNvSpPr/>
          <p:nvPr>
            <p:custDataLst>
              <p:tags r:id="rId8"/>
            </p:custDataLst>
          </p:nvPr>
        </p:nvSpPr>
        <p:spPr>
          <a:xfrm>
            <a:off x="5275263" y="52631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8. 穿鞋习惯</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6" name="圆角矩形 4"/>
          <p:cNvSpPr/>
          <p:nvPr>
            <p:custDataLst>
              <p:tags r:id="rId9"/>
            </p:custDataLst>
          </p:nvPr>
        </p:nvSpPr>
        <p:spPr>
          <a:xfrm>
            <a:off x="7342188" y="52631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Autofit/>
          </a:bodyPr>
          <a:p>
            <a:pPr marL="0" lvl="0" indent="0" algn="ctr" fontAlgn="base">
              <a:lnSpc>
                <a:spcPct val="100000"/>
              </a:lnSpc>
              <a:spcBef>
                <a:spcPts val="0"/>
              </a:spcBef>
              <a:spcAft>
                <a:spcPts val="0"/>
              </a:spcAft>
              <a:buSzPct val="100000"/>
              <a:defRPr/>
            </a:pPr>
            <a:r>
              <a:rPr sz="17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9. 职业需求</a:t>
            </a:r>
            <a:endParaRPr sz="17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
        <p:nvSpPr>
          <p:cNvPr id="17" name="圆角矩形 16"/>
          <p:cNvSpPr/>
          <p:nvPr>
            <p:custDataLst>
              <p:tags r:id="rId10"/>
            </p:custDataLst>
          </p:nvPr>
        </p:nvSpPr>
        <p:spPr>
          <a:xfrm>
            <a:off x="9485313" y="5263198"/>
            <a:ext cx="1873262" cy="661987"/>
          </a:xfrm>
          <a:prstGeom prst="roundRect">
            <a:avLst/>
          </a:prstGeom>
          <a:solidFill>
            <a:srgbClr val="5A84AF"/>
          </a:solidFill>
          <a:ln>
            <a:noFill/>
          </a:ln>
        </p:spPr>
        <p:style>
          <a:lnRef idx="2">
            <a:srgbClr val="D87F82">
              <a:shade val="50000"/>
            </a:srgbClr>
          </a:lnRef>
          <a:fillRef idx="1">
            <a:srgbClr val="D87F82"/>
          </a:fillRef>
          <a:effectRef idx="0">
            <a:srgbClr val="D87F82"/>
          </a:effectRef>
          <a:fontRef idx="minor">
            <a:srgbClr val="FFFFFF"/>
          </a:fontRef>
        </p:style>
        <p:txBody>
          <a:bodyPr rtlCol="0" anchor="ctr">
            <a:normAutofit lnSpcReduction="20000"/>
          </a:bodyPr>
          <a:p>
            <a:pPr marL="0" lvl="0" indent="0" algn="ctr" fontAlgn="base">
              <a:lnSpc>
                <a:spcPct val="100000"/>
              </a:lnSpc>
              <a:spcBef>
                <a:spcPts val="0"/>
              </a:spcBef>
              <a:spcAft>
                <a:spcPts val="0"/>
              </a:spcAft>
              <a:buSzPct val="100000"/>
              <a:defRPr/>
            </a:pPr>
            <a:r>
              <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rPr>
              <a:t>10. 经济能力和维修条件</a:t>
            </a:r>
            <a:endParaRPr sz="1800" strike="noStrike" kern="0" spc="200" noProof="1" dirty="0">
              <a:solidFill>
                <a:srgbClr val="FFFFFF"/>
              </a:solidFill>
              <a:uLnTx/>
              <a:uFillTx/>
              <a:latin typeface="微软雅黑" panose="020B0503020204020204" charset="-122"/>
              <a:ea typeface="微软雅黑" panose="020B0503020204020204" charset="-122"/>
              <a:cs typeface="微软雅黑" panose="020B0503020204020204" charset="-122"/>
              <a:sym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8" name="组合 7"/>
          <p:cNvGrpSpPr/>
          <p:nvPr/>
        </p:nvGrpSpPr>
        <p:grpSpPr>
          <a:xfrm>
            <a:off x="5362575" y="2548890"/>
            <a:ext cx="5848033" cy="2515235"/>
            <a:chOff x="8446" y="4013"/>
            <a:chExt cx="9209" cy="3961"/>
          </a:xfrm>
        </p:grpSpPr>
        <p:sp>
          <p:nvSpPr>
            <p:cNvPr id="80903" name="任意多边形 81"/>
            <p:cNvSpPr/>
            <p:nvPr>
              <p:custDataLst>
                <p:tags r:id="rId1"/>
              </p:custDataLst>
            </p:nvPr>
          </p:nvSpPr>
          <p:spPr>
            <a:xfrm>
              <a:off x="8446" y="4013"/>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a:p>
              <a:endParaRPr lang="zh-CN" altLang="en-US"/>
            </a:p>
          </p:txBody>
        </p:sp>
        <p:sp>
          <p:nvSpPr>
            <p:cNvPr id="80904" name="任意多边形 82"/>
            <p:cNvSpPr/>
            <p:nvPr>
              <p:custDataLst>
                <p:tags r:id="rId2"/>
              </p:custDataLst>
            </p:nvPr>
          </p:nvSpPr>
          <p:spPr>
            <a:xfrm>
              <a:off x="8638" y="4199"/>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81" name="矩形 80"/>
            <p:cNvSpPr/>
            <p:nvPr>
              <p:custDataLst>
                <p:tags r:id="rId3"/>
              </p:custDataLst>
            </p:nvPr>
          </p:nvSpPr>
          <p:spPr>
            <a:xfrm>
              <a:off x="9195" y="4013"/>
              <a:ext cx="8360" cy="629"/>
            </a:xfrm>
            <a:prstGeom prst="rect">
              <a:avLst/>
            </a:prstGeom>
          </p:spPr>
          <p:txBody>
            <a:bodyPr wrap="square" lIns="90000" tIns="0" rIns="90000" bIns="46800" anchor="t">
              <a:noAutofit/>
            </a:bodyPr>
            <a:p>
              <a:pPr fontAlgn="base">
                <a:lnSpc>
                  <a:spcPct val="120000"/>
                </a:lnSpc>
              </a:pPr>
              <a:r>
                <a:rPr lang="zh-CN" altLang="en-US" sz="1400" b="1" strike="noStrike" spc="150" noProof="1">
                  <a:solidFill>
                    <a:srgbClr val="000000"/>
                  </a:solidFill>
                  <a:latin typeface="微软雅黑" panose="020B0503020204020204" charset="-122"/>
                  <a:ea typeface="微软雅黑" panose="020B0503020204020204" charset="-122"/>
                  <a:cs typeface="+mn-cs"/>
                </a:rPr>
                <a:t>（1）患者基本情况：姓名、性别、身高、体重、年龄、住址、电话等。</a:t>
              </a:r>
              <a:endParaRPr lang="zh-CN" altLang="en-US" sz="1400" b="1" strike="noStrike" spc="150" noProof="1">
                <a:solidFill>
                  <a:srgbClr val="000000"/>
                </a:solidFill>
                <a:latin typeface="微软雅黑" panose="020B0503020204020204" charset="-122"/>
                <a:ea typeface="微软雅黑" panose="020B0503020204020204" charset="-122"/>
                <a:cs typeface="+mn-cs"/>
              </a:endParaRPr>
            </a:p>
          </p:txBody>
        </p:sp>
        <p:sp>
          <p:nvSpPr>
            <p:cNvPr id="80907" name="任意多边形 75"/>
            <p:cNvSpPr/>
            <p:nvPr>
              <p:custDataLst>
                <p:tags r:id="rId4"/>
              </p:custDataLst>
            </p:nvPr>
          </p:nvSpPr>
          <p:spPr>
            <a:xfrm>
              <a:off x="8446" y="5477"/>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a:p>
              <a:endParaRPr lang="zh-CN" altLang="en-US"/>
            </a:p>
          </p:txBody>
        </p:sp>
        <p:sp>
          <p:nvSpPr>
            <p:cNvPr id="80908" name="任意多边形 1"/>
            <p:cNvSpPr/>
            <p:nvPr>
              <p:custDataLst>
                <p:tags r:id="rId5"/>
              </p:custDataLst>
            </p:nvPr>
          </p:nvSpPr>
          <p:spPr>
            <a:xfrm>
              <a:off x="8638" y="5663"/>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75" name="矩形 74"/>
            <p:cNvSpPr/>
            <p:nvPr>
              <p:custDataLst>
                <p:tags r:id="rId6"/>
              </p:custDataLst>
            </p:nvPr>
          </p:nvSpPr>
          <p:spPr>
            <a:xfrm>
              <a:off x="9313" y="5535"/>
              <a:ext cx="8342" cy="570"/>
            </a:xfrm>
            <a:prstGeom prst="rect">
              <a:avLst/>
            </a:prstGeom>
          </p:spPr>
          <p:txBody>
            <a:bodyPr wrap="square" lIns="90000" tIns="0" rIns="90000" bIns="46800" anchor="t"/>
            <a:p>
              <a:pPr fontAlgn="base">
                <a:lnSpc>
                  <a:spcPct val="120000"/>
                </a:lnSpc>
              </a:pPr>
              <a:r>
                <a:rPr lang="zh-CN" altLang="en-US" sz="1400" b="1" strike="noStrike" spc="150" noProof="1">
                  <a:solidFill>
                    <a:srgbClr val="000000"/>
                  </a:solidFill>
                  <a:latin typeface="微软雅黑" panose="020B0503020204020204" charset="-122"/>
                  <a:ea typeface="微软雅黑" panose="020B0503020204020204" charset="-122"/>
                  <a:cs typeface="+mn-cs"/>
                </a:rPr>
                <a:t>（2）社会状况：患者职业或者费用来源。</a:t>
              </a:r>
              <a:endParaRPr lang="zh-CN" altLang="en-US" sz="1400" b="1" strike="noStrike" spc="150" noProof="1">
                <a:solidFill>
                  <a:srgbClr val="000000"/>
                </a:solidFill>
                <a:latin typeface="微软雅黑" panose="020B0503020204020204" charset="-122"/>
                <a:ea typeface="微软雅黑" panose="020B0503020204020204" charset="-122"/>
                <a:cs typeface="+mn-cs"/>
              </a:endParaRPr>
            </a:p>
          </p:txBody>
        </p:sp>
        <p:sp>
          <p:nvSpPr>
            <p:cNvPr id="80911" name="任意多边形 69"/>
            <p:cNvSpPr/>
            <p:nvPr>
              <p:custDataLst>
                <p:tags r:id="rId7"/>
              </p:custDataLst>
            </p:nvPr>
          </p:nvSpPr>
          <p:spPr>
            <a:xfrm>
              <a:off x="8446" y="6931"/>
              <a:ext cx="628" cy="628"/>
            </a:xfrm>
            <a:custGeom>
              <a:avLst/>
              <a:gdLst/>
              <a:ahLst/>
              <a:cxnLst>
                <a:cxn ang="0">
                  <a:pos x="314" y="314"/>
                </a:cxn>
                <a:cxn ang="5400000">
                  <a:pos x="314" y="314"/>
                </a:cxn>
                <a:cxn ang="10800000">
                  <a:pos x="314" y="314"/>
                </a:cxn>
                <a:cxn ang="16200000">
                  <a:pos x="314" y="314"/>
                </a:cxn>
              </a:cxnLst>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a:p>
              <a:endParaRPr lang="zh-CN" altLang="en-US"/>
            </a:p>
          </p:txBody>
        </p:sp>
        <p:sp>
          <p:nvSpPr>
            <p:cNvPr id="80912" name="任意多边形 70"/>
            <p:cNvSpPr/>
            <p:nvPr>
              <p:custDataLst>
                <p:tags r:id="rId8"/>
              </p:custDataLst>
            </p:nvPr>
          </p:nvSpPr>
          <p:spPr>
            <a:xfrm>
              <a:off x="8638" y="7117"/>
              <a:ext cx="244" cy="256"/>
            </a:xfrm>
            <a:custGeom>
              <a:avLst/>
              <a:gdLst/>
              <a:ahLst/>
              <a:cxnLst>
                <a:cxn ang="0">
                  <a:pos x="122" y="128"/>
                </a:cxn>
                <a:cxn ang="5400000">
                  <a:pos x="122" y="128"/>
                </a:cxn>
                <a:cxn ang="10800000">
                  <a:pos x="122" y="128"/>
                </a:cxn>
                <a:cxn ang="16200000">
                  <a:pos x="122" y="128"/>
                </a:cxn>
              </a:cxnLst>
              <a:pathLst>
                <a:path w="21004" h="21302">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a:noFill/>
            </a:ln>
          </p:spPr>
          <p:txBody>
            <a:bodyPr/>
            <a:p>
              <a:endParaRPr lang="zh-CN" altLang="en-US"/>
            </a:p>
          </p:txBody>
        </p:sp>
        <p:sp>
          <p:nvSpPr>
            <p:cNvPr id="69" name="矩形 68"/>
            <p:cNvSpPr/>
            <p:nvPr>
              <p:custDataLst>
                <p:tags r:id="rId9"/>
              </p:custDataLst>
            </p:nvPr>
          </p:nvSpPr>
          <p:spPr>
            <a:xfrm>
              <a:off x="9195" y="6931"/>
              <a:ext cx="8459" cy="1043"/>
            </a:xfrm>
            <a:prstGeom prst="rect">
              <a:avLst/>
            </a:prstGeom>
          </p:spPr>
          <p:txBody>
            <a:bodyPr wrap="square" lIns="90000" tIns="0" rIns="90000" bIns="46800" anchor="t"/>
            <a:p>
              <a:pPr fontAlgn="base">
                <a:lnSpc>
                  <a:spcPct val="130000"/>
                </a:lnSpc>
              </a:pPr>
              <a:r>
                <a:rPr lang="zh-CN" altLang="en-US" sz="1400" b="1" strike="noStrike" spc="150" noProof="1">
                  <a:solidFill>
                    <a:srgbClr val="000000"/>
                  </a:solidFill>
                  <a:latin typeface="微软雅黑" panose="020B0503020204020204" charset="-122"/>
                  <a:ea typeface="微软雅黑" panose="020B0503020204020204" charset="-122"/>
                  <a:cs typeface="+mn-cs"/>
                </a:rPr>
                <a:t>（3）残肢情况：截肢时间、截肢原因、截肢部位、残肢长度、残肢情况（皮肤状况、肌肉力量、关节状况等）。</a:t>
              </a:r>
              <a:endParaRPr lang="zh-CN" altLang="en-US" sz="1400" b="1" strike="noStrike" spc="150" noProof="1">
                <a:solidFill>
                  <a:srgbClr val="000000"/>
                </a:solidFill>
                <a:latin typeface="微软雅黑" panose="020B0503020204020204" charset="-122"/>
                <a:ea typeface="微软雅黑" panose="020B0503020204020204" charset="-122"/>
                <a:cs typeface="+mn-cs"/>
              </a:endParaRPr>
            </a:p>
          </p:txBody>
        </p:sp>
      </p:grpSp>
      <p:grpSp>
        <p:nvGrpSpPr>
          <p:cNvPr id="80915" name="组合 4"/>
          <p:cNvGrpSpPr/>
          <p:nvPr/>
        </p:nvGrpSpPr>
        <p:grpSpPr>
          <a:xfrm>
            <a:off x="1095375" y="1543050"/>
            <a:ext cx="3598863" cy="4429125"/>
            <a:chOff x="1724" y="1203"/>
            <a:chExt cx="6095" cy="7291"/>
          </a:xfrm>
        </p:grpSpPr>
        <p:sp>
          <p:nvSpPr>
            <p:cNvPr id="80916" name="椭圆 15"/>
            <p:cNvSpPr/>
            <p:nvPr>
              <p:custDataLst>
                <p:tags r:id="rId10"/>
              </p:custDataLst>
            </p:nvPr>
          </p:nvSpPr>
          <p:spPr>
            <a:xfrm rot="-3400715">
              <a:off x="3851" y="1188"/>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grpSp>
          <p:nvGrpSpPr>
            <p:cNvPr id="80917" name="组合 3"/>
            <p:cNvGrpSpPr/>
            <p:nvPr/>
          </p:nvGrpSpPr>
          <p:grpSpPr>
            <a:xfrm>
              <a:off x="1724" y="1573"/>
              <a:ext cx="6095" cy="6921"/>
              <a:chOff x="1724" y="1560"/>
              <a:chExt cx="7105" cy="8018"/>
            </a:xfrm>
          </p:grpSpPr>
          <p:sp>
            <p:nvSpPr>
              <p:cNvPr id="6" name="椭圆 5"/>
              <p:cNvSpPr/>
              <p:nvPr>
                <p:custDataLst>
                  <p:tags r:id="rId11"/>
                </p:custDataLst>
              </p:nvPr>
            </p:nvSpPr>
            <p:spPr>
              <a:xfrm rot="18199285">
                <a:off x="1905" y="2576"/>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80919" name="直接连接符 21"/>
              <p:cNvSpPr/>
              <p:nvPr>
                <p:custDataLst>
                  <p:tags r:id="rId12"/>
                </p:custDataLst>
              </p:nvPr>
            </p:nvSpPr>
            <p:spPr>
              <a:xfrm flipH="1" flipV="1">
                <a:off x="4562" y="2345"/>
                <a:ext cx="1610" cy="380"/>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20" name="任意多边形 22"/>
              <p:cNvSpPr/>
              <p:nvPr>
                <p:custDataLst>
                  <p:tags r:id="rId13"/>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9"/>
                  </a:srgbClr>
                </a:solidFill>
                <a:prstDash val="solid"/>
                <a:round/>
                <a:headEnd type="oval" w="sm" len="sm"/>
                <a:tailEnd type="oval" w="sm" len="sm"/>
              </a:ln>
            </p:spPr>
            <p:txBody>
              <a:bodyPr/>
              <a:p>
                <a:endParaRPr lang="zh-CN" altLang="en-US"/>
              </a:p>
            </p:txBody>
          </p:sp>
          <p:sp>
            <p:nvSpPr>
              <p:cNvPr id="80921" name="任意多边形 23"/>
              <p:cNvSpPr/>
              <p:nvPr>
                <p:custDataLst>
                  <p:tags r:id="rId14"/>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22" name="直接连接符 24"/>
              <p:cNvSpPr/>
              <p:nvPr>
                <p:custDataLst>
                  <p:tags r:id="rId15"/>
                </p:custDataLst>
              </p:nvPr>
            </p:nvSpPr>
            <p:spPr>
              <a:xfrm>
                <a:off x="1961" y="6483"/>
                <a:ext cx="1325" cy="1691"/>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23" name="任意多边形 25"/>
              <p:cNvSpPr/>
              <p:nvPr>
                <p:custDataLst>
                  <p:tags r:id="rId16"/>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24" name="直接连接符 26"/>
              <p:cNvSpPr/>
              <p:nvPr>
                <p:custDataLst>
                  <p:tags r:id="rId17"/>
                </p:custDataLst>
              </p:nvPr>
            </p:nvSpPr>
            <p:spPr>
              <a:xfrm flipH="1">
                <a:off x="3101" y="2345"/>
                <a:ext cx="1461" cy="495"/>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25" name="任意多边形 27"/>
              <p:cNvSpPr/>
              <p:nvPr>
                <p:custDataLst>
                  <p:tags r:id="rId18"/>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26" name="任意多边形 28"/>
              <p:cNvSpPr/>
              <p:nvPr>
                <p:custDataLst>
                  <p:tags r:id="rId19"/>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27" name="任意多边形 29"/>
              <p:cNvSpPr/>
              <p:nvPr>
                <p:custDataLst>
                  <p:tags r:id="rId20"/>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9"/>
                  </a:srgbClr>
                </a:solidFill>
                <a:prstDash val="solid"/>
                <a:round/>
                <a:headEnd type="none" w="sm" len="sm"/>
                <a:tailEnd type="oval" w="sm" len="sm"/>
              </a:ln>
            </p:spPr>
            <p:txBody>
              <a:bodyPr/>
              <a:p>
                <a:endParaRPr lang="zh-CN" altLang="en-US"/>
              </a:p>
            </p:txBody>
          </p:sp>
          <p:sp>
            <p:nvSpPr>
              <p:cNvPr id="80928" name="任意多边形 30"/>
              <p:cNvSpPr/>
              <p:nvPr>
                <p:custDataLst>
                  <p:tags r:id="rId21"/>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9"/>
                  </a:srgbClr>
                </a:solidFill>
                <a:prstDash val="solid"/>
                <a:round/>
                <a:headEnd type="oval" w="sm" len="sm"/>
                <a:tailEnd type="none" w="sm" len="sm"/>
              </a:ln>
            </p:spPr>
            <p:txBody>
              <a:bodyPr/>
              <a:p>
                <a:endParaRPr lang="zh-CN" altLang="en-US"/>
              </a:p>
            </p:txBody>
          </p:sp>
          <p:sp>
            <p:nvSpPr>
              <p:cNvPr id="80929" name="任意多边形 31"/>
              <p:cNvSpPr/>
              <p:nvPr>
                <p:custDataLst>
                  <p:tags r:id="rId22"/>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9"/>
                  </a:srgbClr>
                </a:solidFill>
                <a:prstDash val="solid"/>
                <a:round/>
                <a:headEnd type="oval" w="sm" len="sm"/>
                <a:tailEnd type="oval" w="sm" len="sm"/>
              </a:ln>
            </p:spPr>
            <p:txBody>
              <a:bodyPr/>
              <a:p>
                <a:endParaRPr lang="zh-CN" altLang="en-US"/>
              </a:p>
            </p:txBody>
          </p:sp>
          <p:sp>
            <p:nvSpPr>
              <p:cNvPr id="80930" name="直接连接符 32"/>
              <p:cNvSpPr/>
              <p:nvPr>
                <p:custDataLst>
                  <p:tags r:id="rId23"/>
                </p:custDataLst>
              </p:nvPr>
            </p:nvSpPr>
            <p:spPr>
              <a:xfrm>
                <a:off x="4562" y="2345"/>
                <a:ext cx="41" cy="350"/>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1" name="直接连接符 33"/>
              <p:cNvSpPr/>
              <p:nvPr>
                <p:custDataLst>
                  <p:tags r:id="rId24"/>
                </p:custDataLst>
              </p:nvPr>
            </p:nvSpPr>
            <p:spPr>
              <a:xfrm flipH="1">
                <a:off x="1842" y="2838"/>
                <a:ext cx="1246" cy="1185"/>
              </a:xfrm>
              <a:prstGeom prst="line">
                <a:avLst/>
              </a:prstGeom>
              <a:ln w="12700" cap="flat" cmpd="sng">
                <a:solidFill>
                  <a:srgbClr val="A6A6A6">
                    <a:alpha val="53999"/>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2" name="直接连接符 34"/>
              <p:cNvSpPr/>
              <p:nvPr>
                <p:custDataLst>
                  <p:tags r:id="rId25"/>
                </p:custDataLst>
              </p:nvPr>
            </p:nvSpPr>
            <p:spPr>
              <a:xfrm flipH="1" flipV="1">
                <a:off x="7331" y="5128"/>
                <a:ext cx="353" cy="161"/>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3" name="直接连接符 35"/>
              <p:cNvSpPr/>
              <p:nvPr>
                <p:custDataLst>
                  <p:tags r:id="rId26"/>
                </p:custDataLst>
              </p:nvPr>
            </p:nvSpPr>
            <p:spPr>
              <a:xfrm flipH="1" flipV="1">
                <a:off x="6156" y="2727"/>
                <a:ext cx="402" cy="1045"/>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4" name="直接连接符 36"/>
              <p:cNvSpPr/>
              <p:nvPr>
                <p:custDataLst>
                  <p:tags r:id="rId27"/>
                </p:custDataLst>
              </p:nvPr>
            </p:nvSpPr>
            <p:spPr>
              <a:xfrm flipH="1" flipV="1">
                <a:off x="6558" y="3772"/>
                <a:ext cx="773" cy="1357"/>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5" name="直接连接符 37"/>
              <p:cNvSpPr/>
              <p:nvPr>
                <p:custDataLst>
                  <p:tags r:id="rId28"/>
                </p:custDataLst>
              </p:nvPr>
            </p:nvSpPr>
            <p:spPr>
              <a:xfrm flipH="1" flipV="1">
                <a:off x="7331" y="5128"/>
                <a:ext cx="34" cy="1827"/>
              </a:xfrm>
              <a:prstGeom prst="line">
                <a:avLst/>
              </a:prstGeom>
              <a:ln w="12700" cap="flat" cmpd="sng">
                <a:solidFill>
                  <a:srgbClr val="A6A6A6">
                    <a:alpha val="53999"/>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6" name="任意多边形 38"/>
              <p:cNvSpPr/>
              <p:nvPr>
                <p:custDataLst>
                  <p:tags r:id="rId29"/>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9"/>
                  </a:srgbClr>
                </a:solidFill>
                <a:prstDash val="solid"/>
                <a:round/>
                <a:headEnd type="oval" w="sm" len="sm"/>
                <a:tailEnd type="oval" w="sm" len="sm"/>
              </a:ln>
            </p:spPr>
            <p:txBody>
              <a:bodyPr/>
              <a:p>
                <a:endParaRPr lang="zh-CN" altLang="en-US"/>
              </a:p>
            </p:txBody>
          </p:sp>
          <p:sp>
            <p:nvSpPr>
              <p:cNvPr id="80937" name="直接连接符 39"/>
              <p:cNvSpPr/>
              <p:nvPr>
                <p:custDataLst>
                  <p:tags r:id="rId30"/>
                </p:custDataLst>
              </p:nvPr>
            </p:nvSpPr>
            <p:spPr>
              <a:xfrm>
                <a:off x="2884" y="5533"/>
                <a:ext cx="1601" cy="1135"/>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8" name="直接连接符 40"/>
              <p:cNvSpPr/>
              <p:nvPr>
                <p:custDataLst>
                  <p:tags r:id="rId31"/>
                </p:custDataLst>
              </p:nvPr>
            </p:nvSpPr>
            <p:spPr>
              <a:xfrm>
                <a:off x="1842" y="4023"/>
                <a:ext cx="1042" cy="1510"/>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39" name="直接连接符 41"/>
              <p:cNvSpPr/>
              <p:nvPr>
                <p:custDataLst>
                  <p:tags r:id="rId32"/>
                </p:custDataLst>
              </p:nvPr>
            </p:nvSpPr>
            <p:spPr>
              <a:xfrm flipH="1">
                <a:off x="1842" y="3684"/>
                <a:ext cx="1341" cy="339"/>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0" name="直接连接符 42"/>
              <p:cNvSpPr/>
              <p:nvPr>
                <p:custDataLst>
                  <p:tags r:id="rId33"/>
                </p:custDataLst>
              </p:nvPr>
            </p:nvSpPr>
            <p:spPr>
              <a:xfrm flipH="1">
                <a:off x="3182" y="2695"/>
                <a:ext cx="1420" cy="988"/>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1" name="直接连接符 43"/>
              <p:cNvSpPr/>
              <p:nvPr>
                <p:custDataLst>
                  <p:tags r:id="rId34"/>
                </p:custDataLst>
              </p:nvPr>
            </p:nvSpPr>
            <p:spPr>
              <a:xfrm flipH="1" flipV="1">
                <a:off x="4602" y="2695"/>
                <a:ext cx="1956" cy="1076"/>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2" name="任意多边形 44"/>
              <p:cNvSpPr/>
              <p:nvPr>
                <p:custDataLst>
                  <p:tags r:id="rId35"/>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43" name="任意多边形 45"/>
              <p:cNvSpPr/>
              <p:nvPr>
                <p:custDataLst>
                  <p:tags r:id="rId36"/>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9"/>
                  </a:srgbClr>
                </a:solidFill>
                <a:prstDash val="solid"/>
                <a:round/>
                <a:headEnd type="oval" w="sm" len="sm"/>
                <a:tailEnd type="none" w="sm" len="sm"/>
              </a:ln>
            </p:spPr>
            <p:txBody>
              <a:bodyPr/>
              <a:p>
                <a:endParaRPr lang="zh-CN" altLang="en-US"/>
              </a:p>
            </p:txBody>
          </p:sp>
          <p:sp>
            <p:nvSpPr>
              <p:cNvPr id="80944" name="直接连接符 46"/>
              <p:cNvSpPr/>
              <p:nvPr>
                <p:custDataLst>
                  <p:tags r:id="rId37"/>
                </p:custDataLst>
              </p:nvPr>
            </p:nvSpPr>
            <p:spPr>
              <a:xfrm flipV="1">
                <a:off x="5231" y="3772"/>
                <a:ext cx="1327" cy="425"/>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5" name="直接连接符 47"/>
              <p:cNvSpPr/>
              <p:nvPr>
                <p:custDataLst>
                  <p:tags r:id="rId38"/>
                </p:custDataLst>
              </p:nvPr>
            </p:nvSpPr>
            <p:spPr>
              <a:xfrm flipV="1">
                <a:off x="2884" y="4197"/>
                <a:ext cx="2347" cy="1354"/>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6" name="任意多边形 48"/>
              <p:cNvSpPr/>
              <p:nvPr>
                <p:custDataLst>
                  <p:tags r:id="rId39"/>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9"/>
                  </a:srgbClr>
                </a:solidFill>
                <a:prstDash val="solid"/>
                <a:round/>
                <a:headEnd type="oval" w="sm" len="sm"/>
                <a:tailEnd type="oval" w="sm" len="sm"/>
              </a:ln>
            </p:spPr>
            <p:txBody>
              <a:bodyPr/>
              <a:p>
                <a:endParaRPr lang="zh-CN" altLang="en-US"/>
              </a:p>
            </p:txBody>
          </p:sp>
          <p:sp>
            <p:nvSpPr>
              <p:cNvPr id="80947" name="直接连接符 49"/>
              <p:cNvSpPr/>
              <p:nvPr>
                <p:custDataLst>
                  <p:tags r:id="rId40"/>
                </p:custDataLst>
              </p:nvPr>
            </p:nvSpPr>
            <p:spPr>
              <a:xfrm flipH="1">
                <a:off x="3209" y="6668"/>
                <a:ext cx="1275" cy="656"/>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48" name="任意多边形 50"/>
              <p:cNvSpPr/>
              <p:nvPr>
                <p:custDataLst>
                  <p:tags r:id="rId41"/>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9"/>
                  </a:srgbClr>
                </a:solidFill>
                <a:prstDash val="solid"/>
                <a:round/>
                <a:headEnd type="oval" w="sm" len="sm"/>
                <a:tailEnd type="oval" w="sm" len="sm"/>
              </a:ln>
            </p:spPr>
            <p:txBody>
              <a:bodyPr/>
              <a:p>
                <a:endParaRPr lang="zh-CN" altLang="en-US"/>
              </a:p>
            </p:txBody>
          </p:sp>
          <p:sp>
            <p:nvSpPr>
              <p:cNvPr id="80949" name="任意多边形 51"/>
              <p:cNvSpPr/>
              <p:nvPr>
                <p:custDataLst>
                  <p:tags r:id="rId42"/>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9"/>
                  </a:srgbClr>
                </a:solidFill>
                <a:prstDash val="solid"/>
                <a:round/>
                <a:headEnd type="oval" w="sm" len="sm"/>
                <a:tailEnd type="none" w="sm" len="sm"/>
              </a:ln>
            </p:spPr>
            <p:txBody>
              <a:bodyPr/>
              <a:p>
                <a:endParaRPr lang="zh-CN" altLang="en-US"/>
              </a:p>
            </p:txBody>
          </p:sp>
          <p:sp>
            <p:nvSpPr>
              <p:cNvPr id="80950" name="任意多边形 6"/>
              <p:cNvSpPr/>
              <p:nvPr>
                <p:custDataLst>
                  <p:tags r:id="rId43"/>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9"/>
                  </a:srgbClr>
                </a:solidFill>
                <a:prstDash val="solid"/>
                <a:round/>
                <a:headEnd type="none" w="sm" len="sm"/>
                <a:tailEnd type="none" w="sm" len="sm"/>
              </a:ln>
            </p:spPr>
            <p:txBody>
              <a:bodyPr/>
              <a:p>
                <a:endParaRPr lang="zh-CN" altLang="en-US"/>
              </a:p>
            </p:txBody>
          </p:sp>
          <p:sp>
            <p:nvSpPr>
              <p:cNvPr id="80951" name="直接连接符 53"/>
              <p:cNvSpPr/>
              <p:nvPr>
                <p:custDataLst>
                  <p:tags r:id="rId44"/>
                </p:custDataLst>
              </p:nvPr>
            </p:nvSpPr>
            <p:spPr>
              <a:xfrm>
                <a:off x="5231" y="4197"/>
                <a:ext cx="1293" cy="1248"/>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80952" name="直接连接符 54"/>
              <p:cNvSpPr/>
              <p:nvPr>
                <p:custDataLst>
                  <p:tags r:id="rId45"/>
                </p:custDataLst>
              </p:nvPr>
            </p:nvSpPr>
            <p:spPr>
              <a:xfrm>
                <a:off x="3182" y="3684"/>
                <a:ext cx="2048" cy="513"/>
              </a:xfrm>
              <a:prstGeom prst="line">
                <a:avLst/>
              </a:prstGeom>
              <a:ln w="12700" cap="flat" cmpd="sng">
                <a:solidFill>
                  <a:srgbClr val="A6A6A6">
                    <a:alpha val="53999"/>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19" name="椭圆 18"/>
              <p:cNvSpPr/>
              <p:nvPr>
                <p:custDataLst>
                  <p:tags r:id="rId46"/>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80954" name="任意多边形 16"/>
              <p:cNvSpPr/>
              <p:nvPr>
                <p:custDataLst>
                  <p:tags r:id="rId47"/>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80955" name="椭圆 13"/>
              <p:cNvSpPr/>
              <p:nvPr>
                <p:custDataLst>
                  <p:tags r:id="rId48"/>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80956" name="任意多边形 14"/>
              <p:cNvSpPr/>
              <p:nvPr>
                <p:custDataLst>
                  <p:tags r:id="rId49"/>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80957" name="椭圆 9"/>
              <p:cNvSpPr/>
              <p:nvPr>
                <p:custDataLst>
                  <p:tags r:id="rId50"/>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80958" name="任意多边形 10"/>
              <p:cNvSpPr/>
              <p:nvPr>
                <p:custDataLst>
                  <p:tags r:id="rId51"/>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
        <p:nvSpPr>
          <p:cNvPr id="80959" name="文本框 1"/>
          <p:cNvSpPr txBox="1"/>
          <p:nvPr/>
        </p:nvSpPr>
        <p:spPr>
          <a:xfrm>
            <a:off x="1574641" y="3576638"/>
            <a:ext cx="2011680" cy="368300"/>
          </a:xfrm>
          <a:prstGeom prst="rect">
            <a:avLst/>
          </a:prstGeom>
          <a:noFill/>
          <a:ln w="9525">
            <a:noFill/>
          </a:ln>
        </p:spPr>
        <p:txBody>
          <a:bodyPr wrap="none" anchor="t" anchorCtr="0">
            <a:spAutoFit/>
          </a:bodyPr>
          <a:p>
            <a:pPr algn="ctr"/>
            <a:r>
              <a:rPr lang="zh-CN" altLang="en-US">
                <a:solidFill>
                  <a:schemeClr val="bg1"/>
                </a:solidFill>
                <a:latin typeface="Arial" panose="020B0604020202020204" pitchFamily="34" charset="0"/>
                <a:ea typeface="宋体" panose="02010600030101010101" pitchFamily="2" charset="-122"/>
              </a:rPr>
              <a:t>按照市场竞争程度</a:t>
            </a:r>
            <a:endParaRPr lang="zh-CN" altLang="en-US">
              <a:solidFill>
                <a:schemeClr val="bg1"/>
              </a:solidFill>
              <a:latin typeface="Arial" panose="020B0604020202020204" pitchFamily="34" charset="0"/>
              <a:ea typeface="宋体" panose="02010600030101010101" pitchFamily="2" charset="-122"/>
            </a:endParaRPr>
          </a:p>
        </p:txBody>
      </p:sp>
      <p:sp>
        <p:nvSpPr>
          <p:cNvPr id="18434" name="Text Box 2"/>
          <p:cNvSpPr txBox="1">
            <a:spLocks noChangeArrowheads="1"/>
          </p:cNvSpPr>
          <p:nvPr/>
        </p:nvSpPr>
        <p:spPr bwMode="auto">
          <a:xfrm>
            <a:off x="1102995" y="592455"/>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六、假肢处方</a:t>
            </a:r>
            <a:endParaRPr lang="zh-CN" altLang="en-US" sz="2400" dirty="0"/>
          </a:p>
        </p:txBody>
      </p:sp>
      <p:sp>
        <p:nvSpPr>
          <p:cNvPr id="18442" name="Rectangle 10"/>
          <p:cNvSpPr>
            <a:spLocks noChangeArrowheads="1"/>
          </p:cNvSpPr>
          <p:nvPr/>
        </p:nvSpPr>
        <p:spPr bwMode="auto">
          <a:xfrm>
            <a:off x="5284470" y="1510665"/>
            <a:ext cx="5036820" cy="600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（二）假肢处方的基本内容和要求</a:t>
            </a:r>
            <a:endParaRPr b="1">
              <a:solidFill>
                <a:srgbClr val="000000"/>
              </a:solidFill>
              <a:latin typeface="微软雅黑" panose="020B0503020204020204" charset="-122"/>
              <a:ea typeface="微软雅黑" panose="020B0503020204020204" charset="-122"/>
            </a:endParaRPr>
          </a:p>
        </p:txBody>
      </p:sp>
    </p:spTree>
    <p:custDataLst>
      <p:tags r:id="rId5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000"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1244600" y="1339850"/>
            <a:ext cx="6905625"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285750" lvl="0" indent="-285750" algn="just" fontAlgn="auto">
              <a:lnSpc>
                <a:spcPct val="150000"/>
              </a:lnSpc>
              <a:spcBef>
                <a:spcPts val="1000"/>
              </a:spcBef>
              <a:spcAft>
                <a:spcPts val="0"/>
              </a:spcAft>
              <a:buClr>
                <a:srgbClr val="1F4E78"/>
              </a:buClr>
              <a:buSzPct val="110000"/>
              <a:buFont typeface="Wingdings" panose="05000000000000000000" charset="0"/>
              <a:buChar char="u"/>
            </a:pPr>
            <a:r>
              <a:rPr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（二）假肢处方的基本内容和要求</a:t>
            </a:r>
            <a:endParaRPr sz="1800" b="1" strike="noStrike" spc="20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78854" name="组合 1"/>
          <p:cNvGrpSpPr/>
          <p:nvPr/>
        </p:nvGrpSpPr>
        <p:grpSpPr>
          <a:xfrm>
            <a:off x="1125538" y="2355850"/>
            <a:ext cx="3219450" cy="3163888"/>
            <a:chOff x="1713" y="2088"/>
            <a:chExt cx="6072" cy="6234"/>
          </a:xfrm>
        </p:grpSpPr>
        <p:sp>
          <p:nvSpPr>
            <p:cNvPr id="78855" name="任意多边形 21"/>
            <p:cNvSpPr/>
            <p:nvPr>
              <p:custDataLst>
                <p:tags r:id="rId2"/>
              </p:custDataLst>
            </p:nvPr>
          </p:nvSpPr>
          <p:spPr>
            <a:xfrm>
              <a:off x="3342" y="2814"/>
              <a:ext cx="4361" cy="5509"/>
            </a:xfrm>
            <a:custGeom>
              <a:avLst/>
              <a:gdLst/>
              <a:ahLst/>
              <a:cxnLst>
                <a:cxn ang="0">
                  <a:pos x="92" y="0"/>
                </a:cxn>
                <a:cxn ang="0">
                  <a:pos x="0" y="256"/>
                </a:cxn>
                <a:cxn ang="0">
                  <a:pos x="0" y="5108"/>
                </a:cxn>
                <a:cxn ang="0">
                  <a:pos x="401" y="5509"/>
                </a:cxn>
                <a:cxn ang="0">
                  <a:pos x="4021" y="5509"/>
                </a:cxn>
                <a:cxn ang="0">
                  <a:pos x="4361" y="5334"/>
                </a:cxn>
                <a:cxn ang="0">
                  <a:pos x="4042" y="5488"/>
                </a:cxn>
                <a:cxn ang="0">
                  <a:pos x="431" y="5488"/>
                </a:cxn>
                <a:cxn ang="0">
                  <a:pos x="20" y="5077"/>
                </a:cxn>
                <a:cxn ang="0">
                  <a:pos x="20" y="226"/>
                </a:cxn>
                <a:cxn ang="0">
                  <a:pos x="92" y="0"/>
                </a:cxn>
              </a:cxnLst>
              <a:pathLst>
                <a:path w="424" h="536">
                  <a:moveTo>
                    <a:pt x="9" y="0"/>
                  </a:moveTo>
                  <a:cubicBezTo>
                    <a:pt x="3" y="6"/>
                    <a:pt x="0" y="15"/>
                    <a:pt x="0" y="25"/>
                  </a:cubicBezTo>
                  <a:cubicBezTo>
                    <a:pt x="0" y="497"/>
                    <a:pt x="0" y="497"/>
                    <a:pt x="0" y="497"/>
                  </a:cubicBezTo>
                  <a:cubicBezTo>
                    <a:pt x="0" y="519"/>
                    <a:pt x="18" y="536"/>
                    <a:pt x="39" y="536"/>
                  </a:cubicBezTo>
                  <a:cubicBezTo>
                    <a:pt x="391" y="536"/>
                    <a:pt x="391" y="536"/>
                    <a:pt x="391" y="536"/>
                  </a:cubicBezTo>
                  <a:cubicBezTo>
                    <a:pt x="405" y="536"/>
                    <a:pt x="416" y="530"/>
                    <a:pt x="424" y="519"/>
                  </a:cubicBezTo>
                  <a:cubicBezTo>
                    <a:pt x="416" y="528"/>
                    <a:pt x="405" y="534"/>
                    <a:pt x="393" y="534"/>
                  </a:cubicBezTo>
                  <a:cubicBezTo>
                    <a:pt x="42" y="534"/>
                    <a:pt x="42" y="534"/>
                    <a:pt x="42" y="534"/>
                  </a:cubicBezTo>
                  <a:cubicBezTo>
                    <a:pt x="20" y="534"/>
                    <a:pt x="2" y="516"/>
                    <a:pt x="2" y="494"/>
                  </a:cubicBezTo>
                  <a:cubicBezTo>
                    <a:pt x="2" y="22"/>
                    <a:pt x="2" y="22"/>
                    <a:pt x="2" y="22"/>
                  </a:cubicBezTo>
                  <a:cubicBezTo>
                    <a:pt x="2" y="14"/>
                    <a:pt x="5" y="6"/>
                    <a:pt x="9" y="0"/>
                  </a:cubicBezTo>
                </a:path>
              </a:pathLst>
            </a:custGeom>
            <a:solidFill>
              <a:srgbClr val="939598"/>
            </a:solidFill>
            <a:ln w="9525">
              <a:noFill/>
            </a:ln>
          </p:spPr>
          <p:txBody>
            <a:bodyPr/>
            <a:p>
              <a:endParaRPr lang="zh-CN" altLang="en-US"/>
            </a:p>
          </p:txBody>
        </p:sp>
        <p:sp>
          <p:nvSpPr>
            <p:cNvPr id="78856" name="任意多边形 22"/>
            <p:cNvSpPr/>
            <p:nvPr>
              <p:custDataLst>
                <p:tags r:id="rId3"/>
              </p:custDataLst>
            </p:nvPr>
          </p:nvSpPr>
          <p:spPr>
            <a:xfrm>
              <a:off x="3363" y="2642"/>
              <a:ext cx="4423" cy="5661"/>
            </a:xfrm>
            <a:custGeom>
              <a:avLst/>
              <a:gdLst/>
              <a:ahLst/>
              <a:cxnLst>
                <a:cxn ang="0">
                  <a:pos x="4423" y="5250"/>
                </a:cxn>
                <a:cxn ang="0">
                  <a:pos x="4021" y="5661"/>
                </a:cxn>
                <a:cxn ang="0">
                  <a:pos x="411" y="5661"/>
                </a:cxn>
                <a:cxn ang="0">
                  <a:pos x="0" y="5250"/>
                </a:cxn>
                <a:cxn ang="0">
                  <a:pos x="0" y="400"/>
                </a:cxn>
                <a:cxn ang="0">
                  <a:pos x="411" y="0"/>
                </a:cxn>
                <a:cxn ang="0">
                  <a:pos x="4021" y="0"/>
                </a:cxn>
                <a:cxn ang="0">
                  <a:pos x="4423" y="400"/>
                </a:cxn>
                <a:cxn ang="0">
                  <a:pos x="4423" y="5250"/>
                </a:cxn>
              </a:cxnLst>
              <a:pathLst>
                <a:path w="430" h="551">
                  <a:moveTo>
                    <a:pt x="430" y="511"/>
                  </a:moveTo>
                  <a:cubicBezTo>
                    <a:pt x="430" y="533"/>
                    <a:pt x="413" y="551"/>
                    <a:pt x="391" y="551"/>
                  </a:cubicBezTo>
                  <a:cubicBezTo>
                    <a:pt x="40" y="551"/>
                    <a:pt x="40" y="551"/>
                    <a:pt x="40" y="551"/>
                  </a:cubicBezTo>
                  <a:cubicBezTo>
                    <a:pt x="18" y="551"/>
                    <a:pt x="0" y="533"/>
                    <a:pt x="0" y="511"/>
                  </a:cubicBezTo>
                  <a:cubicBezTo>
                    <a:pt x="0" y="39"/>
                    <a:pt x="0" y="39"/>
                    <a:pt x="0" y="39"/>
                  </a:cubicBezTo>
                  <a:cubicBezTo>
                    <a:pt x="0" y="17"/>
                    <a:pt x="18" y="0"/>
                    <a:pt x="40" y="0"/>
                  </a:cubicBezTo>
                  <a:cubicBezTo>
                    <a:pt x="391" y="0"/>
                    <a:pt x="391" y="0"/>
                    <a:pt x="391" y="0"/>
                  </a:cubicBezTo>
                  <a:cubicBezTo>
                    <a:pt x="413" y="0"/>
                    <a:pt x="430" y="17"/>
                    <a:pt x="430" y="39"/>
                  </a:cubicBezTo>
                  <a:cubicBezTo>
                    <a:pt x="430" y="511"/>
                    <a:pt x="430" y="511"/>
                    <a:pt x="430" y="511"/>
                  </a:cubicBezTo>
                </a:path>
              </a:pathLst>
            </a:custGeom>
            <a:solidFill>
              <a:srgbClr val="D9DDE4"/>
            </a:solidFill>
            <a:ln w="9525">
              <a:noFill/>
            </a:ln>
          </p:spPr>
          <p:txBody>
            <a:bodyPr/>
            <a:p>
              <a:endParaRPr lang="zh-CN" altLang="en-US"/>
            </a:p>
          </p:txBody>
        </p:sp>
        <p:sp>
          <p:nvSpPr>
            <p:cNvPr id="78857" name="任意多边形 23"/>
            <p:cNvSpPr/>
            <p:nvPr>
              <p:custDataLst>
                <p:tags r:id="rId4"/>
              </p:custDataLst>
            </p:nvPr>
          </p:nvSpPr>
          <p:spPr>
            <a:xfrm>
              <a:off x="3569" y="2969"/>
              <a:ext cx="3990" cy="5086"/>
            </a:xfrm>
            <a:custGeom>
              <a:avLst/>
              <a:gdLst/>
              <a:ahLst/>
              <a:cxnLst>
                <a:cxn ang="0">
                  <a:pos x="3990" y="0"/>
                </a:cxn>
                <a:cxn ang="0">
                  <a:pos x="3969" y="0"/>
                </a:cxn>
                <a:cxn ang="0">
                  <a:pos x="3969" y="5055"/>
                </a:cxn>
                <a:cxn ang="0">
                  <a:pos x="914" y="5055"/>
                </a:cxn>
                <a:cxn ang="0">
                  <a:pos x="0" y="4171"/>
                </a:cxn>
                <a:cxn ang="0">
                  <a:pos x="0" y="4171"/>
                </a:cxn>
                <a:cxn ang="0">
                  <a:pos x="935" y="5086"/>
                </a:cxn>
                <a:cxn ang="0">
                  <a:pos x="3990" y="5086"/>
                </a:cxn>
                <a:cxn ang="0">
                  <a:pos x="3990" y="0"/>
                </a:cxn>
              </a:cxnLst>
              <a:pathLst>
                <a:path w="1549" h="1974">
                  <a:moveTo>
                    <a:pt x="1549" y="0"/>
                  </a:moveTo>
                  <a:lnTo>
                    <a:pt x="1541" y="0"/>
                  </a:lnTo>
                  <a:lnTo>
                    <a:pt x="1541" y="1962"/>
                  </a:lnTo>
                  <a:lnTo>
                    <a:pt x="355" y="1962"/>
                  </a:lnTo>
                  <a:lnTo>
                    <a:pt x="0" y="1619"/>
                  </a:lnTo>
                  <a:lnTo>
                    <a:pt x="0" y="1619"/>
                  </a:lnTo>
                  <a:lnTo>
                    <a:pt x="363" y="1974"/>
                  </a:lnTo>
                  <a:lnTo>
                    <a:pt x="1549" y="1974"/>
                  </a:lnTo>
                  <a:lnTo>
                    <a:pt x="1549" y="0"/>
                  </a:lnTo>
                </a:path>
              </a:pathLst>
            </a:custGeom>
            <a:noFill/>
            <a:ln w="9525">
              <a:noFill/>
            </a:ln>
          </p:spPr>
          <p:txBody>
            <a:bodyPr/>
            <a:p>
              <a:endParaRPr lang="zh-CN" altLang="en-US"/>
            </a:p>
          </p:txBody>
        </p:sp>
        <p:sp>
          <p:nvSpPr>
            <p:cNvPr id="78858" name="任意多边形 24"/>
            <p:cNvSpPr/>
            <p:nvPr>
              <p:custDataLst>
                <p:tags r:id="rId5"/>
              </p:custDataLst>
            </p:nvPr>
          </p:nvSpPr>
          <p:spPr>
            <a:xfrm>
              <a:off x="3538" y="29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close/>
                </a:path>
              </a:pathLst>
            </a:custGeom>
            <a:solidFill>
              <a:srgbClr val="FFFFFF"/>
            </a:solidFill>
            <a:ln w="9525">
              <a:noFill/>
            </a:ln>
          </p:spPr>
          <p:txBody>
            <a:bodyPr/>
            <a:p>
              <a:endParaRPr lang="zh-CN" altLang="en-US"/>
            </a:p>
          </p:txBody>
        </p:sp>
        <p:sp>
          <p:nvSpPr>
            <p:cNvPr id="78859" name="任意多边形 25"/>
            <p:cNvSpPr/>
            <p:nvPr>
              <p:custDataLst>
                <p:tags r:id="rId6"/>
              </p:custDataLst>
            </p:nvPr>
          </p:nvSpPr>
          <p:spPr>
            <a:xfrm>
              <a:off x="3738" y="3148"/>
              <a:ext cx="4001" cy="5076"/>
            </a:xfrm>
            <a:custGeom>
              <a:avLst/>
              <a:gdLst/>
              <a:ahLst/>
              <a:cxnLst>
                <a:cxn ang="0">
                  <a:pos x="945" y="5076"/>
                </a:cxn>
                <a:cxn ang="0">
                  <a:pos x="4001" y="5076"/>
                </a:cxn>
                <a:cxn ang="0">
                  <a:pos x="4001" y="0"/>
                </a:cxn>
                <a:cxn ang="0">
                  <a:pos x="0" y="0"/>
                </a:cxn>
                <a:cxn ang="0">
                  <a:pos x="0" y="4171"/>
                </a:cxn>
                <a:cxn ang="0">
                  <a:pos x="945" y="5076"/>
                </a:cxn>
              </a:cxnLst>
              <a:pathLst>
                <a:path w="1553" h="1970">
                  <a:moveTo>
                    <a:pt x="367" y="1970"/>
                  </a:moveTo>
                  <a:lnTo>
                    <a:pt x="1553" y="1970"/>
                  </a:lnTo>
                  <a:lnTo>
                    <a:pt x="1553" y="0"/>
                  </a:lnTo>
                  <a:lnTo>
                    <a:pt x="0" y="0"/>
                  </a:lnTo>
                  <a:lnTo>
                    <a:pt x="0" y="1619"/>
                  </a:lnTo>
                  <a:lnTo>
                    <a:pt x="367" y="1970"/>
                  </a:lnTo>
                </a:path>
              </a:pathLst>
            </a:custGeom>
            <a:noFill/>
            <a:ln w="9525">
              <a:noFill/>
            </a:ln>
          </p:spPr>
          <p:txBody>
            <a:bodyPr/>
            <a:p>
              <a:endParaRPr lang="zh-CN" altLang="en-US"/>
            </a:p>
          </p:txBody>
        </p:sp>
        <p:sp>
          <p:nvSpPr>
            <p:cNvPr id="78860" name="矩形 68"/>
            <p:cNvSpPr/>
            <p:nvPr>
              <p:custDataLst>
                <p:tags r:id="rId7"/>
              </p:custDataLst>
            </p:nvPr>
          </p:nvSpPr>
          <p:spPr>
            <a:xfrm>
              <a:off x="5668" y="7357"/>
              <a:ext cx="1409" cy="175"/>
            </a:xfrm>
            <a:prstGeom prst="rect">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1" name="矩形 69"/>
            <p:cNvSpPr/>
            <p:nvPr>
              <p:custDataLst>
                <p:tags r:id="rId8"/>
              </p:custDataLst>
            </p:nvPr>
          </p:nvSpPr>
          <p:spPr>
            <a:xfrm>
              <a:off x="4022" y="421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2" name="矩形 70"/>
            <p:cNvSpPr/>
            <p:nvPr>
              <p:custDataLst>
                <p:tags r:id="rId9"/>
              </p:custDataLst>
            </p:nvPr>
          </p:nvSpPr>
          <p:spPr>
            <a:xfrm>
              <a:off x="4022" y="453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3" name="矩形 71"/>
            <p:cNvSpPr/>
            <p:nvPr>
              <p:custDataLst>
                <p:tags r:id="rId10"/>
              </p:custDataLst>
            </p:nvPr>
          </p:nvSpPr>
          <p:spPr>
            <a:xfrm>
              <a:off x="4022" y="4860"/>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4" name="矩形 72"/>
            <p:cNvSpPr/>
            <p:nvPr>
              <p:custDataLst>
                <p:tags r:id="rId11"/>
              </p:custDataLst>
            </p:nvPr>
          </p:nvSpPr>
          <p:spPr>
            <a:xfrm>
              <a:off x="4022" y="5180"/>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5" name="矩形 13"/>
            <p:cNvSpPr/>
            <p:nvPr>
              <p:custDataLst>
                <p:tags r:id="rId12"/>
              </p:custDataLst>
            </p:nvPr>
          </p:nvSpPr>
          <p:spPr>
            <a:xfrm>
              <a:off x="4022" y="5507"/>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6" name="矩形 14"/>
            <p:cNvSpPr/>
            <p:nvPr>
              <p:custDataLst>
                <p:tags r:id="rId13"/>
              </p:custDataLst>
            </p:nvPr>
          </p:nvSpPr>
          <p:spPr>
            <a:xfrm>
              <a:off x="4022" y="5837"/>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7" name="矩形 16"/>
            <p:cNvSpPr/>
            <p:nvPr>
              <p:custDataLst>
                <p:tags r:id="rId14"/>
              </p:custDataLst>
            </p:nvPr>
          </p:nvSpPr>
          <p:spPr>
            <a:xfrm>
              <a:off x="4022" y="6154"/>
              <a:ext cx="3055" cy="9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8" name="矩形 19"/>
            <p:cNvSpPr/>
            <p:nvPr>
              <p:custDataLst>
                <p:tags r:id="rId15"/>
              </p:custDataLst>
            </p:nvPr>
          </p:nvSpPr>
          <p:spPr>
            <a:xfrm>
              <a:off x="4022" y="6484"/>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69" name="矩形 20"/>
            <p:cNvSpPr/>
            <p:nvPr>
              <p:custDataLst>
                <p:tags r:id="rId16"/>
              </p:custDataLst>
            </p:nvPr>
          </p:nvSpPr>
          <p:spPr>
            <a:xfrm>
              <a:off x="4022" y="6813"/>
              <a:ext cx="3055" cy="82"/>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0" name="矩形 22"/>
            <p:cNvSpPr/>
            <p:nvPr>
              <p:custDataLst>
                <p:tags r:id="rId17"/>
              </p:custDataLst>
            </p:nvPr>
          </p:nvSpPr>
          <p:spPr>
            <a:xfrm>
              <a:off x="4504" y="3536"/>
              <a:ext cx="2151" cy="173"/>
            </a:xfrm>
            <a:prstGeom prst="rect">
              <a:avLst/>
            </a:prstGeom>
            <a:solidFill>
              <a:srgbClr val="B3BAC8"/>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1" name="任意多边形 37"/>
            <p:cNvSpPr/>
            <p:nvPr>
              <p:custDataLst>
                <p:tags r:id="rId18"/>
              </p:custDataLst>
            </p:nvPr>
          </p:nvSpPr>
          <p:spPr>
            <a:xfrm>
              <a:off x="3538" y="71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close/>
                </a:path>
              </a:pathLst>
            </a:custGeom>
            <a:solidFill>
              <a:srgbClr val="BCBCB8"/>
            </a:solidFill>
            <a:ln w="9525">
              <a:noFill/>
            </a:ln>
          </p:spPr>
          <p:txBody>
            <a:bodyPr/>
            <a:p>
              <a:endParaRPr lang="zh-CN" altLang="en-US"/>
            </a:p>
          </p:txBody>
        </p:sp>
        <p:sp>
          <p:nvSpPr>
            <p:cNvPr id="78872" name="任意多边形 38"/>
            <p:cNvSpPr/>
            <p:nvPr>
              <p:custDataLst>
                <p:tags r:id="rId19"/>
              </p:custDataLst>
            </p:nvPr>
          </p:nvSpPr>
          <p:spPr>
            <a:xfrm>
              <a:off x="3738" y="7320"/>
              <a:ext cx="966" cy="904"/>
            </a:xfrm>
            <a:custGeom>
              <a:avLst/>
              <a:gdLst/>
              <a:ahLst/>
              <a:cxnLst>
                <a:cxn ang="0">
                  <a:pos x="966" y="0"/>
                </a:cxn>
                <a:cxn ang="0">
                  <a:pos x="0" y="0"/>
                </a:cxn>
                <a:cxn ang="0">
                  <a:pos x="945" y="904"/>
                </a:cxn>
                <a:cxn ang="0">
                  <a:pos x="966" y="0"/>
                </a:cxn>
              </a:cxnLst>
              <a:pathLst>
                <a:path w="375" h="351">
                  <a:moveTo>
                    <a:pt x="375" y="0"/>
                  </a:moveTo>
                  <a:lnTo>
                    <a:pt x="0" y="0"/>
                  </a:lnTo>
                  <a:lnTo>
                    <a:pt x="367" y="351"/>
                  </a:lnTo>
                  <a:lnTo>
                    <a:pt x="375" y="0"/>
                  </a:lnTo>
                </a:path>
              </a:pathLst>
            </a:custGeom>
            <a:noFill/>
            <a:ln w="9525">
              <a:noFill/>
            </a:ln>
          </p:spPr>
          <p:txBody>
            <a:bodyPr/>
            <a:p>
              <a:endParaRPr lang="zh-CN" altLang="en-US"/>
            </a:p>
          </p:txBody>
        </p:sp>
        <p:sp>
          <p:nvSpPr>
            <p:cNvPr id="78873" name="任意多边形 39"/>
            <p:cNvSpPr/>
            <p:nvPr>
              <p:custDataLst>
                <p:tags r:id="rId20"/>
              </p:custDataLst>
            </p:nvPr>
          </p:nvSpPr>
          <p:spPr>
            <a:xfrm>
              <a:off x="3538" y="7120"/>
              <a:ext cx="945" cy="904"/>
            </a:xfrm>
            <a:custGeom>
              <a:avLst/>
              <a:gdLst/>
              <a:ahLst/>
              <a:cxnLst>
                <a:cxn ang="0">
                  <a:pos x="903" y="51"/>
                </a:cxn>
                <a:cxn ang="0">
                  <a:pos x="0" y="0"/>
                </a:cxn>
                <a:cxn ang="0">
                  <a:pos x="945" y="904"/>
                </a:cxn>
                <a:cxn ang="0">
                  <a:pos x="903" y="51"/>
                </a:cxn>
              </a:cxnLst>
              <a:pathLst>
                <a:path w="367" h="351">
                  <a:moveTo>
                    <a:pt x="351" y="20"/>
                  </a:moveTo>
                  <a:lnTo>
                    <a:pt x="0" y="0"/>
                  </a:lnTo>
                  <a:lnTo>
                    <a:pt x="367" y="351"/>
                  </a:lnTo>
                  <a:lnTo>
                    <a:pt x="351" y="20"/>
                  </a:lnTo>
                  <a:close/>
                </a:path>
              </a:pathLst>
            </a:custGeom>
            <a:solidFill>
              <a:srgbClr val="B3BAC8"/>
            </a:solidFill>
            <a:ln w="9525">
              <a:noFill/>
            </a:ln>
          </p:spPr>
          <p:txBody>
            <a:bodyPr/>
            <a:p>
              <a:endParaRPr lang="zh-CN" altLang="en-US"/>
            </a:p>
          </p:txBody>
        </p:sp>
        <p:sp>
          <p:nvSpPr>
            <p:cNvPr id="78874" name="矩形 26"/>
            <p:cNvSpPr/>
            <p:nvPr>
              <p:custDataLst>
                <p:tags r:id="rId21"/>
              </p:custDataLst>
            </p:nvPr>
          </p:nvSpPr>
          <p:spPr>
            <a:xfrm>
              <a:off x="4782" y="2497"/>
              <a:ext cx="1533" cy="472"/>
            </a:xfrm>
            <a:prstGeom prst="rect">
              <a:avLst/>
            </a:prstGeom>
            <a:solidFill>
              <a:srgbClr val="4D576B"/>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5" name="任意多边形 19"/>
            <p:cNvSpPr/>
            <p:nvPr>
              <p:custDataLst>
                <p:tags r:id="rId22"/>
              </p:custDataLst>
            </p:nvPr>
          </p:nvSpPr>
          <p:spPr>
            <a:xfrm>
              <a:off x="4758" y="2088"/>
              <a:ext cx="1559" cy="844"/>
            </a:xfrm>
            <a:custGeom>
              <a:avLst/>
              <a:gdLst/>
              <a:ahLst/>
              <a:cxnLst>
                <a:cxn ang="0">
                  <a:pos x="1073" y="402"/>
                </a:cxn>
                <a:cxn ang="0">
                  <a:pos x="1092" y="316"/>
                </a:cxn>
                <a:cxn ang="0">
                  <a:pos x="774" y="0"/>
                </a:cxn>
                <a:cxn ang="0">
                  <a:pos x="466" y="316"/>
                </a:cxn>
                <a:cxn ang="0">
                  <a:pos x="476" y="402"/>
                </a:cxn>
                <a:cxn ang="0">
                  <a:pos x="0" y="402"/>
                </a:cxn>
                <a:cxn ang="0">
                  <a:pos x="0" y="844"/>
                </a:cxn>
                <a:cxn ang="0">
                  <a:pos x="1559" y="844"/>
                </a:cxn>
                <a:cxn ang="0">
                  <a:pos x="1559" y="402"/>
                </a:cxn>
                <a:cxn ang="0">
                  <a:pos x="1073" y="402"/>
                </a:cxn>
              </a:cxnLst>
              <a:pathLst>
                <a:path w="167" h="88">
                  <a:moveTo>
                    <a:pt x="115" y="42"/>
                  </a:moveTo>
                  <a:cubicBezTo>
                    <a:pt x="116" y="39"/>
                    <a:pt x="117" y="36"/>
                    <a:pt x="117" y="33"/>
                  </a:cubicBezTo>
                  <a:cubicBezTo>
                    <a:pt x="117" y="15"/>
                    <a:pt x="102" y="0"/>
                    <a:pt x="83" y="0"/>
                  </a:cubicBezTo>
                  <a:cubicBezTo>
                    <a:pt x="65" y="0"/>
                    <a:pt x="50" y="15"/>
                    <a:pt x="50" y="33"/>
                  </a:cubicBezTo>
                  <a:cubicBezTo>
                    <a:pt x="50" y="36"/>
                    <a:pt x="51" y="39"/>
                    <a:pt x="51" y="42"/>
                  </a:cubicBezTo>
                  <a:cubicBezTo>
                    <a:pt x="0" y="42"/>
                    <a:pt x="0" y="42"/>
                    <a:pt x="0" y="42"/>
                  </a:cubicBezTo>
                  <a:cubicBezTo>
                    <a:pt x="0" y="88"/>
                    <a:pt x="0" y="88"/>
                    <a:pt x="0" y="88"/>
                  </a:cubicBezTo>
                  <a:cubicBezTo>
                    <a:pt x="167" y="88"/>
                    <a:pt x="167" y="88"/>
                    <a:pt x="167" y="88"/>
                  </a:cubicBezTo>
                  <a:cubicBezTo>
                    <a:pt x="167" y="42"/>
                    <a:pt x="167" y="42"/>
                    <a:pt x="167" y="42"/>
                  </a:cubicBezTo>
                  <a:lnTo>
                    <a:pt x="115" y="42"/>
                  </a:lnTo>
                  <a:close/>
                </a:path>
              </a:pathLst>
            </a:custGeom>
            <a:solidFill>
              <a:srgbClr val="8D98AD"/>
            </a:solidFill>
            <a:ln w="9525">
              <a:noFill/>
            </a:ln>
          </p:spPr>
          <p:txBody>
            <a:bodyPr/>
            <a:p>
              <a:endParaRPr lang="zh-CN" altLang="en-US"/>
            </a:p>
          </p:txBody>
        </p:sp>
        <p:sp>
          <p:nvSpPr>
            <p:cNvPr id="78876" name="椭圆 31"/>
            <p:cNvSpPr/>
            <p:nvPr>
              <p:custDataLst>
                <p:tags r:id="rId23"/>
              </p:custDataLst>
            </p:nvPr>
          </p:nvSpPr>
          <p:spPr>
            <a:xfrm>
              <a:off x="5355" y="2222"/>
              <a:ext cx="376" cy="376"/>
            </a:xfrm>
            <a:prstGeom prst="ellipse">
              <a:avLst/>
            </a:prstGeom>
            <a:solidFill>
              <a:srgbClr val="8D98AD"/>
            </a:solidFill>
            <a:ln w="9525">
              <a:noFill/>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78877" name="任意多边形 13"/>
            <p:cNvSpPr/>
            <p:nvPr>
              <p:custDataLst>
                <p:tags r:id="rId24"/>
              </p:custDataLst>
            </p:nvPr>
          </p:nvSpPr>
          <p:spPr>
            <a:xfrm rot="1080935">
              <a:off x="4622" y="4943"/>
              <a:ext cx="896" cy="550"/>
            </a:xfrm>
            <a:custGeom>
              <a:avLst/>
              <a:gdLst/>
              <a:ahLst/>
              <a:cxnLst>
                <a:cxn ang="0">
                  <a:pos x="45" y="224"/>
                </a:cxn>
                <a:cxn ang="0">
                  <a:pos x="0" y="449"/>
                </a:cxn>
                <a:cxn ang="0">
                  <a:pos x="482" y="550"/>
                </a:cxn>
                <a:cxn ang="0">
                  <a:pos x="880" y="426"/>
                </a:cxn>
                <a:cxn ang="0">
                  <a:pos x="880" y="426"/>
                </a:cxn>
                <a:cxn ang="0">
                  <a:pos x="880" y="410"/>
                </a:cxn>
                <a:cxn ang="0">
                  <a:pos x="520" y="333"/>
                </a:cxn>
                <a:cxn ang="0">
                  <a:pos x="474" y="356"/>
                </a:cxn>
                <a:cxn ang="0">
                  <a:pos x="436" y="302"/>
                </a:cxn>
                <a:cxn ang="0">
                  <a:pos x="490" y="271"/>
                </a:cxn>
                <a:cxn ang="0">
                  <a:pos x="520" y="309"/>
                </a:cxn>
                <a:cxn ang="0">
                  <a:pos x="888" y="387"/>
                </a:cxn>
                <a:cxn ang="0">
                  <a:pos x="896" y="371"/>
                </a:cxn>
                <a:cxn ang="0">
                  <a:pos x="896" y="371"/>
                </a:cxn>
                <a:cxn ang="0">
                  <a:pos x="574" y="100"/>
                </a:cxn>
                <a:cxn ang="0">
                  <a:pos x="91" y="0"/>
                </a:cxn>
                <a:cxn ang="0">
                  <a:pos x="45" y="224"/>
                </a:cxn>
              </a:cxnLst>
              <a:pathLst>
                <a:path w="117" h="71">
                  <a:moveTo>
                    <a:pt x="6" y="29"/>
                  </a:moveTo>
                  <a:cubicBezTo>
                    <a:pt x="0" y="58"/>
                    <a:pt x="0" y="58"/>
                    <a:pt x="0" y="58"/>
                  </a:cubicBezTo>
                  <a:cubicBezTo>
                    <a:pt x="63" y="71"/>
                    <a:pt x="63" y="71"/>
                    <a:pt x="63" y="71"/>
                  </a:cubicBezTo>
                  <a:cubicBezTo>
                    <a:pt x="76" y="58"/>
                    <a:pt x="95" y="51"/>
                    <a:pt x="115" y="55"/>
                  </a:cubicBezTo>
                  <a:cubicBezTo>
                    <a:pt x="115" y="55"/>
                    <a:pt x="115" y="55"/>
                    <a:pt x="115" y="55"/>
                  </a:cubicBezTo>
                  <a:cubicBezTo>
                    <a:pt x="115" y="53"/>
                    <a:pt x="115" y="53"/>
                    <a:pt x="115" y="53"/>
                  </a:cubicBezTo>
                  <a:cubicBezTo>
                    <a:pt x="68" y="43"/>
                    <a:pt x="68" y="43"/>
                    <a:pt x="68" y="43"/>
                  </a:cubicBezTo>
                  <a:cubicBezTo>
                    <a:pt x="67" y="45"/>
                    <a:pt x="64" y="47"/>
                    <a:pt x="62" y="46"/>
                  </a:cubicBezTo>
                  <a:cubicBezTo>
                    <a:pt x="59" y="45"/>
                    <a:pt x="57" y="42"/>
                    <a:pt x="57" y="39"/>
                  </a:cubicBezTo>
                  <a:cubicBezTo>
                    <a:pt x="58" y="36"/>
                    <a:pt x="61" y="34"/>
                    <a:pt x="64" y="35"/>
                  </a:cubicBezTo>
                  <a:cubicBezTo>
                    <a:pt x="67" y="36"/>
                    <a:pt x="68" y="38"/>
                    <a:pt x="68" y="40"/>
                  </a:cubicBezTo>
                  <a:cubicBezTo>
                    <a:pt x="116" y="50"/>
                    <a:pt x="116" y="50"/>
                    <a:pt x="116" y="50"/>
                  </a:cubicBezTo>
                  <a:cubicBezTo>
                    <a:pt x="117" y="48"/>
                    <a:pt x="117" y="48"/>
                    <a:pt x="117" y="48"/>
                  </a:cubicBezTo>
                  <a:cubicBezTo>
                    <a:pt x="117" y="48"/>
                    <a:pt x="117" y="48"/>
                    <a:pt x="117" y="48"/>
                  </a:cubicBezTo>
                  <a:cubicBezTo>
                    <a:pt x="97" y="44"/>
                    <a:pt x="82" y="30"/>
                    <a:pt x="75" y="13"/>
                  </a:cubicBezTo>
                  <a:cubicBezTo>
                    <a:pt x="12" y="0"/>
                    <a:pt x="12" y="0"/>
                    <a:pt x="12" y="0"/>
                  </a:cubicBezTo>
                  <a:lnTo>
                    <a:pt x="6" y="29"/>
                  </a:lnTo>
                  <a:close/>
                </a:path>
              </a:pathLst>
            </a:custGeom>
            <a:solidFill>
              <a:srgbClr val="63B0E3"/>
            </a:solidFill>
            <a:ln w="9525">
              <a:noFill/>
            </a:ln>
          </p:spPr>
          <p:txBody>
            <a:bodyPr/>
            <a:p>
              <a:endParaRPr lang="zh-CN" altLang="en-US"/>
            </a:p>
          </p:txBody>
        </p:sp>
        <p:sp>
          <p:nvSpPr>
            <p:cNvPr id="78878" name="任意多边形 14"/>
            <p:cNvSpPr/>
            <p:nvPr>
              <p:custDataLst>
                <p:tags r:id="rId25"/>
              </p:custDataLst>
            </p:nvPr>
          </p:nvSpPr>
          <p:spPr>
            <a:xfrm rot="1080935">
              <a:off x="2346" y="3929"/>
              <a:ext cx="2679" cy="1068"/>
            </a:xfrm>
            <a:custGeom>
              <a:avLst/>
              <a:gdLst/>
              <a:ahLst/>
              <a:cxnLst>
                <a:cxn ang="0">
                  <a:pos x="2679" y="533"/>
                </a:cxn>
                <a:cxn ang="0">
                  <a:pos x="2572" y="1068"/>
                </a:cxn>
                <a:cxn ang="0">
                  <a:pos x="0" y="540"/>
                </a:cxn>
                <a:cxn ang="0">
                  <a:pos x="106" y="0"/>
                </a:cxn>
                <a:cxn ang="0">
                  <a:pos x="2679" y="533"/>
                </a:cxn>
              </a:cxnLst>
              <a:pathLst>
                <a:path w="2111" h="841">
                  <a:moveTo>
                    <a:pt x="2111" y="420"/>
                  </a:moveTo>
                  <a:lnTo>
                    <a:pt x="2027" y="841"/>
                  </a:lnTo>
                  <a:lnTo>
                    <a:pt x="0" y="426"/>
                  </a:lnTo>
                  <a:lnTo>
                    <a:pt x="84" y="0"/>
                  </a:lnTo>
                  <a:lnTo>
                    <a:pt x="2111" y="420"/>
                  </a:lnTo>
                  <a:close/>
                </a:path>
              </a:pathLst>
            </a:custGeom>
            <a:solidFill>
              <a:srgbClr val="1F74AD"/>
            </a:solidFill>
            <a:ln w="9525">
              <a:noFill/>
            </a:ln>
          </p:spPr>
          <p:txBody>
            <a:bodyPr/>
            <a:p>
              <a:endParaRPr lang="zh-CN" altLang="en-US"/>
            </a:p>
          </p:txBody>
        </p:sp>
        <p:sp>
          <p:nvSpPr>
            <p:cNvPr id="78879" name="任意多边形 15"/>
            <p:cNvSpPr/>
            <p:nvPr>
              <p:custDataLst>
                <p:tags r:id="rId26"/>
              </p:custDataLst>
            </p:nvPr>
          </p:nvSpPr>
          <p:spPr>
            <a:xfrm rot="1080935">
              <a:off x="2249" y="3873"/>
              <a:ext cx="2680" cy="1075"/>
            </a:xfrm>
            <a:custGeom>
              <a:avLst/>
              <a:gdLst/>
              <a:ahLst/>
              <a:cxnLst>
                <a:cxn ang="0">
                  <a:pos x="2680" y="534"/>
                </a:cxn>
                <a:cxn ang="0">
                  <a:pos x="2572" y="1075"/>
                </a:cxn>
                <a:cxn ang="0">
                  <a:pos x="0" y="541"/>
                </a:cxn>
                <a:cxn ang="0">
                  <a:pos x="107" y="0"/>
                </a:cxn>
                <a:cxn ang="0">
                  <a:pos x="2680" y="534"/>
                </a:cxn>
              </a:cxnLst>
              <a:pathLst>
                <a:path w="2112" h="847">
                  <a:moveTo>
                    <a:pt x="2112" y="421"/>
                  </a:moveTo>
                  <a:lnTo>
                    <a:pt x="2027" y="847"/>
                  </a:lnTo>
                  <a:lnTo>
                    <a:pt x="0" y="427"/>
                  </a:lnTo>
                  <a:lnTo>
                    <a:pt x="85" y="0"/>
                  </a:lnTo>
                  <a:lnTo>
                    <a:pt x="2112" y="421"/>
                  </a:lnTo>
                  <a:close/>
                </a:path>
              </a:pathLst>
            </a:custGeom>
            <a:solidFill>
              <a:srgbClr val="CBE5F6"/>
            </a:solidFill>
            <a:ln w="9525">
              <a:noFill/>
            </a:ln>
          </p:spPr>
          <p:txBody>
            <a:bodyPr/>
            <a:p>
              <a:endParaRPr lang="zh-CN" altLang="en-US"/>
            </a:p>
          </p:txBody>
        </p:sp>
        <p:sp>
          <p:nvSpPr>
            <p:cNvPr id="78880" name="任意多边形 16"/>
            <p:cNvSpPr/>
            <p:nvPr>
              <p:custDataLst>
                <p:tags r:id="rId27"/>
              </p:custDataLst>
            </p:nvPr>
          </p:nvSpPr>
          <p:spPr>
            <a:xfrm rot="1080935">
              <a:off x="1713" y="3136"/>
              <a:ext cx="429" cy="689"/>
            </a:xfrm>
            <a:custGeom>
              <a:avLst/>
              <a:gdLst/>
              <a:ahLst/>
              <a:cxnLst>
                <a:cxn ang="0">
                  <a:pos x="283" y="681"/>
                </a:cxn>
                <a:cxn ang="0">
                  <a:pos x="298" y="689"/>
                </a:cxn>
                <a:cxn ang="0">
                  <a:pos x="429" y="38"/>
                </a:cxn>
                <a:cxn ang="0">
                  <a:pos x="413" y="30"/>
                </a:cxn>
                <a:cxn ang="0">
                  <a:pos x="38" y="294"/>
                </a:cxn>
                <a:cxn ang="0">
                  <a:pos x="283" y="681"/>
                </a:cxn>
              </a:cxnLst>
              <a:pathLst>
                <a:path w="56" h="89">
                  <a:moveTo>
                    <a:pt x="37" y="88"/>
                  </a:moveTo>
                  <a:cubicBezTo>
                    <a:pt x="39" y="89"/>
                    <a:pt x="39" y="89"/>
                    <a:pt x="39" y="89"/>
                  </a:cubicBezTo>
                  <a:cubicBezTo>
                    <a:pt x="56" y="5"/>
                    <a:pt x="56" y="5"/>
                    <a:pt x="56" y="5"/>
                  </a:cubicBezTo>
                  <a:cubicBezTo>
                    <a:pt x="54" y="4"/>
                    <a:pt x="54" y="4"/>
                    <a:pt x="54" y="4"/>
                  </a:cubicBezTo>
                  <a:cubicBezTo>
                    <a:pt x="32" y="0"/>
                    <a:pt x="10" y="15"/>
                    <a:pt x="5" y="38"/>
                  </a:cubicBezTo>
                  <a:cubicBezTo>
                    <a:pt x="0" y="61"/>
                    <a:pt x="15" y="83"/>
                    <a:pt x="37" y="88"/>
                  </a:cubicBezTo>
                  <a:close/>
                </a:path>
              </a:pathLst>
            </a:custGeom>
            <a:solidFill>
              <a:srgbClr val="CBE5F6"/>
            </a:solidFill>
            <a:ln w="9525">
              <a:noFill/>
            </a:ln>
          </p:spPr>
          <p:txBody>
            <a:bodyPr/>
            <a:p>
              <a:endParaRPr lang="zh-CN" altLang="en-US"/>
            </a:p>
          </p:txBody>
        </p:sp>
        <p:sp>
          <p:nvSpPr>
            <p:cNvPr id="78881" name="任意多边形 17"/>
            <p:cNvSpPr/>
            <p:nvPr>
              <p:custDataLst>
                <p:tags r:id="rId28"/>
              </p:custDataLst>
            </p:nvPr>
          </p:nvSpPr>
          <p:spPr>
            <a:xfrm rot="1080935">
              <a:off x="1963" y="3226"/>
              <a:ext cx="1669" cy="1098"/>
            </a:xfrm>
            <a:custGeom>
              <a:avLst/>
              <a:gdLst/>
              <a:ahLst/>
              <a:cxnLst>
                <a:cxn ang="0">
                  <a:pos x="130" y="231"/>
                </a:cxn>
                <a:cxn ang="0">
                  <a:pos x="0" y="881"/>
                </a:cxn>
                <a:cxn ang="0">
                  <a:pos x="1048" y="1098"/>
                </a:cxn>
                <a:cxn ang="0">
                  <a:pos x="1110" y="1051"/>
                </a:cxn>
                <a:cxn ang="0">
                  <a:pos x="1217" y="502"/>
                </a:cxn>
                <a:cxn ang="0">
                  <a:pos x="1179" y="448"/>
                </a:cxn>
                <a:cxn ang="0">
                  <a:pos x="237" y="247"/>
                </a:cxn>
                <a:cxn ang="0">
                  <a:pos x="413" y="139"/>
                </a:cxn>
                <a:cxn ang="0">
                  <a:pos x="1577" y="378"/>
                </a:cxn>
                <a:cxn ang="0">
                  <a:pos x="1577" y="378"/>
                </a:cxn>
                <a:cxn ang="0">
                  <a:pos x="1653" y="340"/>
                </a:cxn>
                <a:cxn ang="0">
                  <a:pos x="1653" y="340"/>
                </a:cxn>
                <a:cxn ang="0">
                  <a:pos x="1669" y="278"/>
                </a:cxn>
                <a:cxn ang="0">
                  <a:pos x="436" y="23"/>
                </a:cxn>
                <a:cxn ang="0">
                  <a:pos x="130" y="231"/>
                </a:cxn>
              </a:cxnLst>
              <a:pathLst>
                <a:path w="218" h="142">
                  <a:moveTo>
                    <a:pt x="17" y="30"/>
                  </a:moveTo>
                  <a:cubicBezTo>
                    <a:pt x="0" y="114"/>
                    <a:pt x="0" y="114"/>
                    <a:pt x="0" y="114"/>
                  </a:cubicBezTo>
                  <a:cubicBezTo>
                    <a:pt x="137" y="142"/>
                    <a:pt x="137" y="142"/>
                    <a:pt x="137" y="142"/>
                  </a:cubicBezTo>
                  <a:cubicBezTo>
                    <a:pt x="140" y="142"/>
                    <a:pt x="144" y="140"/>
                    <a:pt x="145" y="136"/>
                  </a:cubicBezTo>
                  <a:cubicBezTo>
                    <a:pt x="159" y="65"/>
                    <a:pt x="159" y="65"/>
                    <a:pt x="159" y="65"/>
                  </a:cubicBezTo>
                  <a:cubicBezTo>
                    <a:pt x="160" y="62"/>
                    <a:pt x="158" y="58"/>
                    <a:pt x="154" y="58"/>
                  </a:cubicBezTo>
                  <a:cubicBezTo>
                    <a:pt x="31" y="32"/>
                    <a:pt x="31" y="32"/>
                    <a:pt x="31" y="32"/>
                  </a:cubicBezTo>
                  <a:cubicBezTo>
                    <a:pt x="33" y="22"/>
                    <a:pt x="44" y="15"/>
                    <a:pt x="54" y="18"/>
                  </a:cubicBezTo>
                  <a:cubicBezTo>
                    <a:pt x="206" y="49"/>
                    <a:pt x="206" y="49"/>
                    <a:pt x="206" y="49"/>
                  </a:cubicBezTo>
                  <a:cubicBezTo>
                    <a:pt x="206" y="49"/>
                    <a:pt x="206" y="49"/>
                    <a:pt x="206" y="49"/>
                  </a:cubicBezTo>
                  <a:cubicBezTo>
                    <a:pt x="210" y="49"/>
                    <a:pt x="215" y="47"/>
                    <a:pt x="216" y="44"/>
                  </a:cubicBezTo>
                  <a:cubicBezTo>
                    <a:pt x="216" y="44"/>
                    <a:pt x="216" y="44"/>
                    <a:pt x="216" y="44"/>
                  </a:cubicBezTo>
                  <a:cubicBezTo>
                    <a:pt x="218" y="36"/>
                    <a:pt x="218" y="36"/>
                    <a:pt x="218" y="36"/>
                  </a:cubicBezTo>
                  <a:cubicBezTo>
                    <a:pt x="57" y="3"/>
                    <a:pt x="57" y="3"/>
                    <a:pt x="57" y="3"/>
                  </a:cubicBezTo>
                  <a:cubicBezTo>
                    <a:pt x="39" y="0"/>
                    <a:pt x="21" y="11"/>
                    <a:pt x="17" y="30"/>
                  </a:cubicBezTo>
                  <a:close/>
                </a:path>
              </a:pathLst>
            </a:custGeom>
            <a:solidFill>
              <a:srgbClr val="1F74AD"/>
            </a:solidFill>
            <a:ln w="9525">
              <a:noFill/>
            </a:ln>
          </p:spPr>
          <p:txBody>
            <a:bodyPr/>
            <a:p>
              <a:endParaRPr lang="zh-CN" altLang="en-US"/>
            </a:p>
          </p:txBody>
        </p:sp>
        <p:sp>
          <p:nvSpPr>
            <p:cNvPr id="78882" name="任意多边形 18"/>
            <p:cNvSpPr/>
            <p:nvPr>
              <p:custDataLst>
                <p:tags r:id="rId29"/>
              </p:custDataLst>
            </p:nvPr>
          </p:nvSpPr>
          <p:spPr>
            <a:xfrm rot="1080935">
              <a:off x="2088" y="3290"/>
              <a:ext cx="275" cy="680"/>
            </a:xfrm>
            <a:custGeom>
              <a:avLst/>
              <a:gdLst/>
              <a:ahLst/>
              <a:cxnLst>
                <a:cxn ang="0">
                  <a:pos x="144" y="680"/>
                </a:cxn>
                <a:cxn ang="0">
                  <a:pos x="275" y="30"/>
                </a:cxn>
                <a:cxn ang="0">
                  <a:pos x="129" y="0"/>
                </a:cxn>
                <a:cxn ang="0">
                  <a:pos x="0" y="649"/>
                </a:cxn>
                <a:cxn ang="0">
                  <a:pos x="144" y="680"/>
                </a:cxn>
              </a:cxnLst>
              <a:pathLst>
                <a:path w="217" h="536">
                  <a:moveTo>
                    <a:pt x="114" y="536"/>
                  </a:moveTo>
                  <a:lnTo>
                    <a:pt x="217" y="24"/>
                  </a:lnTo>
                  <a:lnTo>
                    <a:pt x="102" y="0"/>
                  </a:lnTo>
                  <a:lnTo>
                    <a:pt x="0" y="512"/>
                  </a:lnTo>
                  <a:lnTo>
                    <a:pt x="114" y="536"/>
                  </a:lnTo>
                  <a:close/>
                </a:path>
              </a:pathLst>
            </a:custGeom>
            <a:solidFill>
              <a:srgbClr val="97CAEC"/>
            </a:solidFill>
            <a:ln w="9525">
              <a:noFill/>
            </a:ln>
          </p:spPr>
          <p:txBody>
            <a:bodyPr/>
            <a:p>
              <a:endParaRPr lang="zh-CN" altLang="en-US"/>
            </a:p>
          </p:txBody>
        </p:sp>
      </p:grpSp>
      <p:sp>
        <p:nvSpPr>
          <p:cNvPr id="49" name="文本框 48"/>
          <p:cNvSpPr txBox="1"/>
          <p:nvPr>
            <p:custDataLst>
              <p:tags r:id="rId30"/>
            </p:custDataLst>
          </p:nvPr>
        </p:nvSpPr>
        <p:spPr>
          <a:xfrm>
            <a:off x="5834380" y="4039870"/>
            <a:ext cx="5178425" cy="356235"/>
          </a:xfrm>
          <a:prstGeom prst="rect">
            <a:avLst/>
          </a:prstGeom>
          <a:noFill/>
        </p:spPr>
        <p:txBody>
          <a:bodyPr wrap="square" lIns="90000" tIns="0" rIns="90000" bIns="46800"/>
          <a:p>
            <a:pPr algn="just">
              <a:lnSpc>
                <a:spcPct val="130000"/>
              </a:lnSpc>
            </a:pPr>
            <a:r>
              <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rPr>
              <a:t>（7）假肢结构：壳式或者骨骼组件式。</a:t>
            </a:r>
            <a:endPar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99" name="文本框 98"/>
          <p:cNvSpPr txBox="1"/>
          <p:nvPr>
            <p:custDataLst>
              <p:tags r:id="rId31"/>
            </p:custDataLst>
          </p:nvPr>
        </p:nvSpPr>
        <p:spPr>
          <a:xfrm>
            <a:off x="5829300" y="3046730"/>
            <a:ext cx="5423535" cy="704850"/>
          </a:xfrm>
          <a:prstGeom prst="rect">
            <a:avLst/>
          </a:prstGeom>
          <a:noFill/>
        </p:spPr>
        <p:txBody>
          <a:bodyPr wrap="square" lIns="90000" tIns="0" rIns="90000" bIns="46800" anchor="ctr" anchorCtr="0"/>
          <a:p>
            <a:pPr algn="just">
              <a:lnSpc>
                <a:spcPct val="100000"/>
              </a:lnSpc>
            </a:pPr>
            <a:r>
              <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rPr>
              <a:t>（6）接受腔：接受腔口形（例如大腿是四边形或者坐骨包容；小腿是PTB、PTK、KBM 等）；承重方式（插入式坐骨负重、全面接触承重等）；接受腔形式（单层树脂接受腔、双层树脂接受腔、软板材框架腔等）。</a:t>
            </a:r>
            <a:endPar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
        <p:nvSpPr>
          <p:cNvPr id="104" name="文本框 103"/>
          <p:cNvSpPr txBox="1"/>
          <p:nvPr>
            <p:custDataLst>
              <p:tags r:id="rId32"/>
            </p:custDataLst>
          </p:nvPr>
        </p:nvSpPr>
        <p:spPr>
          <a:xfrm>
            <a:off x="5834380" y="2357755"/>
            <a:ext cx="5418455" cy="319405"/>
          </a:xfrm>
          <a:prstGeom prst="rect">
            <a:avLst/>
          </a:prstGeom>
          <a:noFill/>
        </p:spPr>
        <p:txBody>
          <a:bodyPr wrap="square" lIns="90000" tIns="0" rIns="90000" bIns="46800"/>
          <a:p>
            <a:pPr algn="just">
              <a:lnSpc>
                <a:spcPct val="100000"/>
              </a:lnSpc>
            </a:pPr>
            <a:r>
              <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rPr>
              <a:t>（5）假肢种类：上臂假肢、前臂假肢、大腿假肢、小腿假肢等。</a:t>
            </a:r>
            <a:endPar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nvGrpSpPr>
          <p:cNvPr id="78886" name="组合 53"/>
          <p:cNvGrpSpPr/>
          <p:nvPr/>
        </p:nvGrpSpPr>
        <p:grpSpPr>
          <a:xfrm>
            <a:off x="5060950" y="3919538"/>
            <a:ext cx="541338" cy="539750"/>
            <a:chOff x="8344" y="6716"/>
            <a:chExt cx="960" cy="962"/>
          </a:xfrm>
        </p:grpSpPr>
        <p:sp>
          <p:nvSpPr>
            <p:cNvPr id="55" name="椭圆 54"/>
            <p:cNvSpPr/>
            <p:nvPr>
              <p:custDataLst>
                <p:tags r:id="rId33"/>
              </p:custDataLst>
            </p:nvPr>
          </p:nvSpPr>
          <p:spPr bwMode="auto">
            <a:xfrm>
              <a:off x="8344" y="6716"/>
              <a:ext cx="960" cy="962"/>
            </a:xfrm>
            <a:prstGeom prst="ellipse">
              <a:avLst/>
            </a:prstGeom>
            <a:solidFill>
              <a:srgbClr val="1AA3AA"/>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88" name="任意多边形 46"/>
            <p:cNvSpPr/>
            <p:nvPr>
              <p:custDataLst>
                <p:tags r:id="rId34"/>
              </p:custDataLst>
            </p:nvPr>
          </p:nvSpPr>
          <p:spPr>
            <a:xfrm>
              <a:off x="8599" y="6982"/>
              <a:ext cx="450" cy="429"/>
            </a:xfrm>
            <a:custGeom>
              <a:avLst/>
              <a:gdLst/>
              <a:ahLst/>
              <a:cxnLst>
                <a:cxn ang="0">
                  <a:pos x="354" y="325"/>
                </a:cxn>
                <a:cxn ang="0">
                  <a:pos x="354" y="325"/>
                </a:cxn>
                <a:cxn ang="0">
                  <a:pos x="277" y="240"/>
                </a:cxn>
                <a:cxn ang="0">
                  <a:pos x="302" y="188"/>
                </a:cxn>
                <a:cxn ang="0">
                  <a:pos x="320" y="146"/>
                </a:cxn>
                <a:cxn ang="0">
                  <a:pos x="311" y="127"/>
                </a:cxn>
                <a:cxn ang="0">
                  <a:pos x="320" y="85"/>
                </a:cxn>
                <a:cxn ang="0">
                  <a:pos x="224" y="0"/>
                </a:cxn>
                <a:cxn ang="0">
                  <a:pos x="128" y="85"/>
                </a:cxn>
                <a:cxn ang="0">
                  <a:pos x="137" y="127"/>
                </a:cxn>
                <a:cxn ang="0">
                  <a:pos x="128" y="146"/>
                </a:cxn>
                <a:cxn ang="0">
                  <a:pos x="146" y="188"/>
                </a:cxn>
                <a:cxn ang="0">
                  <a:pos x="172" y="240"/>
                </a:cxn>
                <a:cxn ang="0">
                  <a:pos x="94" y="325"/>
                </a:cxn>
                <a:cxn ang="0">
                  <a:pos x="0" y="385"/>
                </a:cxn>
                <a:cxn ang="0">
                  <a:pos x="0" y="428"/>
                </a:cxn>
                <a:cxn ang="0">
                  <a:pos x="224" y="428"/>
                </a:cxn>
                <a:cxn ang="0">
                  <a:pos x="449" y="428"/>
                </a:cxn>
                <a:cxn ang="0">
                  <a:pos x="449" y="385"/>
                </a:cxn>
                <a:cxn ang="0">
                  <a:pos x="354" y="325"/>
                </a:cxn>
              </a:cxnLst>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w="9525">
              <a:noFill/>
            </a:ln>
          </p:spPr>
          <p:txBody>
            <a:bodyPr/>
            <a:p>
              <a:endParaRPr lang="zh-CN" altLang="en-US"/>
            </a:p>
          </p:txBody>
        </p:sp>
      </p:grpSp>
      <p:grpSp>
        <p:nvGrpSpPr>
          <p:cNvPr id="78889" name="组合 56"/>
          <p:cNvGrpSpPr/>
          <p:nvPr/>
        </p:nvGrpSpPr>
        <p:grpSpPr>
          <a:xfrm>
            <a:off x="5064125" y="3128963"/>
            <a:ext cx="541338" cy="539750"/>
            <a:chOff x="8349" y="5599"/>
            <a:chExt cx="960" cy="962"/>
          </a:xfrm>
        </p:grpSpPr>
        <p:sp>
          <p:nvSpPr>
            <p:cNvPr id="58" name="椭圆 57"/>
            <p:cNvSpPr/>
            <p:nvPr>
              <p:custDataLst>
                <p:tags r:id="rId35"/>
              </p:custDataLst>
            </p:nvPr>
          </p:nvSpPr>
          <p:spPr bwMode="auto">
            <a:xfrm>
              <a:off x="8349" y="5599"/>
              <a:ext cx="960" cy="962"/>
            </a:xfrm>
            <a:prstGeom prst="ellipse">
              <a:avLst/>
            </a:prstGeom>
            <a:solidFill>
              <a:srgbClr val="3498DB"/>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1" name="任意多边形 42"/>
            <p:cNvSpPr/>
            <p:nvPr>
              <p:custDataLst>
                <p:tags r:id="rId36"/>
              </p:custDataLst>
            </p:nvPr>
          </p:nvSpPr>
          <p:spPr>
            <a:xfrm>
              <a:off x="8621" y="5913"/>
              <a:ext cx="416" cy="335"/>
            </a:xfrm>
            <a:custGeom>
              <a:avLst/>
              <a:gdLst/>
              <a:ahLst/>
              <a:cxnLst>
                <a:cxn ang="0">
                  <a:pos x="370" y="0"/>
                </a:cxn>
                <a:cxn ang="0">
                  <a:pos x="370" y="0"/>
                </a:cxn>
                <a:cxn ang="0">
                  <a:pos x="44" y="0"/>
                </a:cxn>
                <a:cxn ang="0">
                  <a:pos x="0" y="36"/>
                </a:cxn>
                <a:cxn ang="0">
                  <a:pos x="0" y="289"/>
                </a:cxn>
                <a:cxn ang="0">
                  <a:pos x="44" y="334"/>
                </a:cxn>
                <a:cxn ang="0">
                  <a:pos x="370" y="334"/>
                </a:cxn>
                <a:cxn ang="0">
                  <a:pos x="415" y="289"/>
                </a:cxn>
                <a:cxn ang="0">
                  <a:pos x="415" y="36"/>
                </a:cxn>
                <a:cxn ang="0">
                  <a:pos x="370" y="0"/>
                </a:cxn>
                <a:cxn ang="0">
                  <a:pos x="370" y="289"/>
                </a:cxn>
                <a:cxn ang="0">
                  <a:pos x="370" y="289"/>
                </a:cxn>
                <a:cxn ang="0">
                  <a:pos x="44" y="289"/>
                </a:cxn>
                <a:cxn ang="0">
                  <a:pos x="44" y="36"/>
                </a:cxn>
                <a:cxn ang="0">
                  <a:pos x="370" y="36"/>
                </a:cxn>
                <a:cxn ang="0">
                  <a:pos x="370" y="289"/>
                </a:cxn>
                <a:cxn ang="0">
                  <a:pos x="185" y="208"/>
                </a:cxn>
                <a:cxn ang="0">
                  <a:pos x="185" y="208"/>
                </a:cxn>
                <a:cxn ang="0">
                  <a:pos x="81" y="208"/>
                </a:cxn>
                <a:cxn ang="0">
                  <a:pos x="81" y="245"/>
                </a:cxn>
                <a:cxn ang="0">
                  <a:pos x="185" y="245"/>
                </a:cxn>
                <a:cxn ang="0">
                  <a:pos x="185" y="208"/>
                </a:cxn>
                <a:cxn ang="0">
                  <a:pos x="185" y="149"/>
                </a:cxn>
                <a:cxn ang="0">
                  <a:pos x="185" y="149"/>
                </a:cxn>
                <a:cxn ang="0">
                  <a:pos x="81" y="149"/>
                </a:cxn>
                <a:cxn ang="0">
                  <a:pos x="81" y="185"/>
                </a:cxn>
                <a:cxn ang="0">
                  <a:pos x="185" y="185"/>
                </a:cxn>
                <a:cxn ang="0">
                  <a:pos x="185" y="149"/>
                </a:cxn>
                <a:cxn ang="0">
                  <a:pos x="185" y="82"/>
                </a:cxn>
                <a:cxn ang="0">
                  <a:pos x="185" y="82"/>
                </a:cxn>
                <a:cxn ang="0">
                  <a:pos x="81" y="82"/>
                </a:cxn>
                <a:cxn ang="0">
                  <a:pos x="81" y="119"/>
                </a:cxn>
                <a:cxn ang="0">
                  <a:pos x="185" y="119"/>
                </a:cxn>
                <a:cxn ang="0">
                  <a:pos x="185" y="82"/>
                </a:cxn>
                <a:cxn ang="0">
                  <a:pos x="325" y="215"/>
                </a:cxn>
                <a:cxn ang="0">
                  <a:pos x="325" y="215"/>
                </a:cxn>
                <a:cxn ang="0">
                  <a:pos x="296" y="193"/>
                </a:cxn>
                <a:cxn ang="0">
                  <a:pos x="318" y="126"/>
                </a:cxn>
                <a:cxn ang="0">
                  <a:pos x="281" y="82"/>
                </a:cxn>
                <a:cxn ang="0">
                  <a:pos x="244" y="126"/>
                </a:cxn>
                <a:cxn ang="0">
                  <a:pos x="267" y="193"/>
                </a:cxn>
                <a:cxn ang="0">
                  <a:pos x="230" y="215"/>
                </a:cxn>
                <a:cxn ang="0">
                  <a:pos x="230" y="245"/>
                </a:cxn>
                <a:cxn ang="0">
                  <a:pos x="333" y="245"/>
                </a:cxn>
                <a:cxn ang="0">
                  <a:pos x="325" y="215"/>
                </a:cxn>
              </a:cxnLst>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FFFFFF"/>
            </a:solidFill>
            <a:ln w="9525">
              <a:noFill/>
            </a:ln>
          </p:spPr>
          <p:txBody>
            <a:bodyPr/>
            <a:p>
              <a:endParaRPr lang="zh-CN" altLang="en-US"/>
            </a:p>
          </p:txBody>
        </p:sp>
      </p:grpSp>
      <p:grpSp>
        <p:nvGrpSpPr>
          <p:cNvPr id="78892" name="组合 60"/>
          <p:cNvGrpSpPr/>
          <p:nvPr/>
        </p:nvGrpSpPr>
        <p:grpSpPr>
          <a:xfrm>
            <a:off x="5064125" y="2312988"/>
            <a:ext cx="541338" cy="541337"/>
            <a:chOff x="8349" y="4494"/>
            <a:chExt cx="960" cy="962"/>
          </a:xfrm>
        </p:grpSpPr>
        <p:sp>
          <p:nvSpPr>
            <p:cNvPr id="62" name="椭圆 61"/>
            <p:cNvSpPr/>
            <p:nvPr>
              <p:custDataLst>
                <p:tags r:id="rId37"/>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4" name="任意多边形 44"/>
            <p:cNvSpPr/>
            <p:nvPr>
              <p:custDataLst>
                <p:tags r:id="rId38"/>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5" name="文本框 4"/>
          <p:cNvSpPr txBox="1"/>
          <p:nvPr>
            <p:custDataLst>
              <p:tags r:id="rId39"/>
            </p:custDataLst>
          </p:nvPr>
        </p:nvSpPr>
        <p:spPr>
          <a:xfrm>
            <a:off x="5834380" y="4738370"/>
            <a:ext cx="5423535" cy="581025"/>
          </a:xfrm>
          <a:prstGeom prst="rect">
            <a:avLst/>
          </a:prstGeom>
          <a:noFill/>
        </p:spPr>
        <p:txBody>
          <a:bodyPr wrap="square" lIns="90000" tIns="0" rIns="90000" bIns="46800"/>
          <a:p>
            <a:pPr algn="just">
              <a:lnSpc>
                <a:spcPct val="100000"/>
              </a:lnSpc>
            </a:pPr>
            <a:r>
              <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rPr>
              <a:t>（8）假肢零部件选择：包括髋关节、膝关节、踝关节、假脚、肘关节、腕关节、肩关节、连接部件等，需注明生产厂家和具体型号。</a:t>
            </a:r>
            <a:endPar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grpSp>
        <p:nvGrpSpPr>
          <p:cNvPr id="78896" name="组合 60"/>
          <p:cNvGrpSpPr/>
          <p:nvPr/>
        </p:nvGrpSpPr>
        <p:grpSpPr>
          <a:xfrm>
            <a:off x="5057775" y="4759325"/>
            <a:ext cx="541338" cy="541338"/>
            <a:chOff x="8349" y="4494"/>
            <a:chExt cx="960" cy="962"/>
          </a:xfrm>
        </p:grpSpPr>
        <p:sp>
          <p:nvSpPr>
            <p:cNvPr id="7" name="椭圆 6"/>
            <p:cNvSpPr/>
            <p:nvPr>
              <p:custDataLst>
                <p:tags r:id="rId40"/>
              </p:custDataLst>
            </p:nvPr>
          </p:nvSpPr>
          <p:spPr bwMode="auto">
            <a:xfrm>
              <a:off x="8349" y="4494"/>
              <a:ext cx="960" cy="962"/>
            </a:xfrm>
            <a:prstGeom prst="ellipse">
              <a:avLst/>
            </a:prstGeom>
            <a:solidFill>
              <a:srgbClr val="1F74AD"/>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78898" name="任意多边形 44"/>
            <p:cNvSpPr/>
            <p:nvPr>
              <p:custDataLst>
                <p:tags r:id="rId41"/>
              </p:custDataLst>
            </p:nvPr>
          </p:nvSpPr>
          <p:spPr>
            <a:xfrm>
              <a:off x="8569" y="4765"/>
              <a:ext cx="520" cy="419"/>
            </a:xfrm>
            <a:custGeom>
              <a:avLst/>
              <a:gdLst/>
              <a:ahLst/>
              <a:cxnLst>
                <a:cxn ang="0">
                  <a:pos x="176" y="205"/>
                </a:cxn>
                <a:cxn ang="0">
                  <a:pos x="176" y="205"/>
                </a:cxn>
                <a:cxn ang="0">
                  <a:pos x="259" y="288"/>
                </a:cxn>
                <a:cxn ang="0">
                  <a:pos x="343" y="205"/>
                </a:cxn>
                <a:cxn ang="0">
                  <a:pos x="259" y="121"/>
                </a:cxn>
                <a:cxn ang="0">
                  <a:pos x="176" y="205"/>
                </a:cxn>
                <a:cxn ang="0">
                  <a:pos x="121" y="177"/>
                </a:cxn>
                <a:cxn ang="0">
                  <a:pos x="121" y="177"/>
                </a:cxn>
                <a:cxn ang="0">
                  <a:pos x="259" y="65"/>
                </a:cxn>
                <a:cxn ang="0">
                  <a:pos x="360" y="102"/>
                </a:cxn>
                <a:cxn ang="0">
                  <a:pos x="408" y="102"/>
                </a:cxn>
                <a:cxn ang="0">
                  <a:pos x="408" y="56"/>
                </a:cxn>
                <a:cxn ang="0">
                  <a:pos x="259" y="0"/>
                </a:cxn>
                <a:cxn ang="0">
                  <a:pos x="64" y="149"/>
                </a:cxn>
                <a:cxn ang="0">
                  <a:pos x="0" y="149"/>
                </a:cxn>
                <a:cxn ang="0">
                  <a:pos x="0" y="205"/>
                </a:cxn>
                <a:cxn ang="0">
                  <a:pos x="83" y="205"/>
                </a:cxn>
                <a:cxn ang="0">
                  <a:pos x="121" y="177"/>
                </a:cxn>
                <a:cxn ang="0">
                  <a:pos x="435" y="205"/>
                </a:cxn>
                <a:cxn ang="0">
                  <a:pos x="435" y="205"/>
                </a:cxn>
                <a:cxn ang="0">
                  <a:pos x="398" y="241"/>
                </a:cxn>
                <a:cxn ang="0">
                  <a:pos x="259" y="353"/>
                </a:cxn>
                <a:cxn ang="0">
                  <a:pos x="157" y="306"/>
                </a:cxn>
                <a:cxn ang="0">
                  <a:pos x="111" y="306"/>
                </a:cxn>
                <a:cxn ang="0">
                  <a:pos x="111" y="353"/>
                </a:cxn>
                <a:cxn ang="0">
                  <a:pos x="259" y="417"/>
                </a:cxn>
                <a:cxn ang="0">
                  <a:pos x="455" y="269"/>
                </a:cxn>
                <a:cxn ang="0">
                  <a:pos x="518" y="269"/>
                </a:cxn>
                <a:cxn ang="0">
                  <a:pos x="518" y="205"/>
                </a:cxn>
                <a:cxn ang="0">
                  <a:pos x="435" y="205"/>
                </a:cxn>
              </a:cxnLst>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rgbClr val="FFFFFF"/>
            </a:solidFill>
            <a:ln w="9525">
              <a:noFill/>
            </a:ln>
          </p:spPr>
          <p:txBody>
            <a:bodyPr/>
            <a:p>
              <a:endParaRPr lang="zh-CN" altLang="en-US"/>
            </a:p>
          </p:txBody>
        </p:sp>
      </p:grpSp>
      <p:sp>
        <p:nvSpPr>
          <p:cNvPr id="18434" name="Text Box 2"/>
          <p:cNvSpPr txBox="1">
            <a:spLocks noChangeArrowheads="1"/>
          </p:cNvSpPr>
          <p:nvPr/>
        </p:nvSpPr>
        <p:spPr bwMode="auto">
          <a:xfrm>
            <a:off x="1102995" y="592455"/>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六、假肢处方</a:t>
            </a:r>
            <a:endParaRPr lang="zh-CN" altLang="en-US" sz="2400" dirty="0"/>
          </a:p>
        </p:txBody>
      </p:sp>
      <p:grpSp>
        <p:nvGrpSpPr>
          <p:cNvPr id="2" name="组合 60"/>
          <p:cNvGrpSpPr/>
          <p:nvPr/>
        </p:nvGrpSpPr>
        <p:grpSpPr>
          <a:xfrm>
            <a:off x="5060950" y="5534025"/>
            <a:ext cx="541338" cy="541338"/>
            <a:chOff x="8349" y="4494"/>
            <a:chExt cx="960" cy="962"/>
          </a:xfrm>
        </p:grpSpPr>
        <p:sp>
          <p:nvSpPr>
            <p:cNvPr id="3" name="椭圆 2"/>
            <p:cNvSpPr/>
            <p:nvPr>
              <p:custDataLst>
                <p:tags r:id="rId42"/>
              </p:custDataLst>
            </p:nvPr>
          </p:nvSpPr>
          <p:spPr bwMode="auto">
            <a:xfrm>
              <a:off x="8349" y="4494"/>
              <a:ext cx="960" cy="962"/>
            </a:xfrm>
            <a:prstGeom prst="ellipse">
              <a:avLst/>
            </a:prstGeom>
            <a:solidFill>
              <a:schemeClr val="accent1"/>
            </a:solidFill>
            <a:ln>
              <a:noFill/>
            </a:ln>
            <a:effectLst/>
          </p:spPr>
          <p:style>
            <a:lnRef idx="1">
              <a:srgbClr val="1F74AD"/>
            </a:lnRef>
            <a:fillRef idx="3">
              <a:srgbClr val="1F74AD"/>
            </a:fillRef>
            <a:effectRef idx="2">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4" name="任意多边形 44"/>
            <p:cNvSpPr/>
            <p:nvPr>
              <p:custDataLst>
                <p:tags r:id="rId43"/>
              </p:custDataLst>
            </p:nvPr>
          </p:nvSpPr>
          <p:spPr>
            <a:xfrm>
              <a:off x="8569" y="4765"/>
              <a:ext cx="520" cy="419"/>
            </a:xfrm>
            <a:prstGeom prst="quadArrowCallout">
              <a:avLst/>
            </a:prstGeom>
            <a:solidFill>
              <a:srgbClr val="FFFFFF"/>
            </a:solidFill>
            <a:ln w="9525">
              <a:noFill/>
            </a:ln>
          </p:spPr>
          <p:txBody>
            <a:bodyPr/>
            <a:p>
              <a:endParaRPr lang="zh-CN" altLang="en-US"/>
            </a:p>
          </p:txBody>
        </p:sp>
      </p:grpSp>
      <p:sp>
        <p:nvSpPr>
          <p:cNvPr id="6" name="文本框 5"/>
          <p:cNvSpPr txBox="1"/>
          <p:nvPr>
            <p:custDataLst>
              <p:tags r:id="rId44"/>
            </p:custDataLst>
          </p:nvPr>
        </p:nvSpPr>
        <p:spPr>
          <a:xfrm>
            <a:off x="5866130" y="5581650"/>
            <a:ext cx="5343525" cy="581025"/>
          </a:xfrm>
          <a:prstGeom prst="rect">
            <a:avLst/>
          </a:prstGeom>
          <a:noFill/>
        </p:spPr>
        <p:txBody>
          <a:bodyPr wrap="square" lIns="90000" tIns="0" rIns="90000" bIns="46800"/>
          <a:p>
            <a:pPr algn="just">
              <a:lnSpc>
                <a:spcPct val="100000"/>
              </a:lnSpc>
            </a:pPr>
            <a:r>
              <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rPr>
              <a:t>（9）假肢装配和训练过程中需要备注的特殊注意事项和要求等。</a:t>
            </a:r>
            <a:endParaRPr lang="zh-CN" altLang="en-US" sz="1400" spc="150" noProof="1" dirty="0">
              <a:solidFill>
                <a:schemeClr val="tx1">
                  <a:lumMod val="65000"/>
                  <a:lumOff val="35000"/>
                </a:schemeClr>
              </a:solidFill>
              <a:latin typeface="微软雅黑" panose="020B0503020204020204" charset="-122"/>
              <a:ea typeface="微软雅黑" panose="020B0503020204020204" charset="-122"/>
              <a:cs typeface="+mn-cs"/>
            </a:endParaRPr>
          </a:p>
        </p:txBody>
      </p:sp>
    </p:spTree>
    <p:custDataLst>
      <p:tags r:id="rId45"/>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000" fill="hold">
                                          <p:stCondLst>
                                            <p:cond delay="0"/>
                                          </p:stCondLst>
                                        </p:cTn>
                                        <p:tgtEl>
                                          <p:spTgt spid="104"/>
                                        </p:tgtEl>
                                        <p:attrNameLst>
                                          <p:attrName>style.visibility</p:attrName>
                                        </p:attrNameLst>
                                      </p:cBhvr>
                                      <p:to>
                                        <p:strVal val="visible"/>
                                      </p:to>
                                    </p:set>
                                    <p:anim calcmode="lin" valueType="num">
                                      <p:cBhvr>
                                        <p:cTn id="7" dur="1000"/>
                                        <p:tgtEl>
                                          <p:spTgt spid="104"/>
                                        </p:tgtEl>
                                        <p:attrNameLst>
                                          <p:attrName>ppt_x</p:attrName>
                                        </p:attrNameLst>
                                      </p:cBhvr>
                                      <p:tavLst>
                                        <p:tav tm="0">
                                          <p:val>
                                            <p:strVal val="#ppt_x-#ppt_w*1.125000"/>
                                          </p:val>
                                        </p:tav>
                                        <p:tav tm="100000">
                                          <p:val>
                                            <p:strVal val="#ppt_x"/>
                                          </p:val>
                                        </p:tav>
                                      </p:tavLst>
                                    </p:anim>
                                    <p:animEffect transition="in" filter="wipe(right)">
                                      <p:cBhvr>
                                        <p:cTn id="8" dur="1000"/>
                                        <p:tgtEl>
                                          <p:spTgt spid="104"/>
                                        </p:tgtEl>
                                      </p:cBhvr>
                                    </p:animEffect>
                                  </p:childTnLst>
                                </p:cTn>
                              </p:par>
                            </p:childTnLst>
                          </p:cTn>
                        </p:par>
                        <p:par>
                          <p:cTn id="9" fill="hold">
                            <p:stCondLst>
                              <p:cond delay="1000"/>
                            </p:stCondLst>
                            <p:childTnLst>
                              <p:par>
                                <p:cTn id="10" presetID="12" presetClass="entr" presetSubtype="8" fill="hold" grpId="0" nodeType="afterEffect">
                                  <p:stCondLst>
                                    <p:cond delay="0"/>
                                  </p:stCondLst>
                                  <p:childTnLst>
                                    <p:set>
                                      <p:cBhvr>
                                        <p:cTn id="11" dur="1000" fill="hold">
                                          <p:stCondLst>
                                            <p:cond delay="0"/>
                                          </p:stCondLst>
                                        </p:cTn>
                                        <p:tgtEl>
                                          <p:spTgt spid="99"/>
                                        </p:tgtEl>
                                        <p:attrNameLst>
                                          <p:attrName>style.visibility</p:attrName>
                                        </p:attrNameLst>
                                      </p:cBhvr>
                                      <p:to>
                                        <p:strVal val="visible"/>
                                      </p:to>
                                    </p:set>
                                    <p:anim calcmode="lin" valueType="num">
                                      <p:cBhvr>
                                        <p:cTn id="12" dur="1000"/>
                                        <p:tgtEl>
                                          <p:spTgt spid="99"/>
                                        </p:tgtEl>
                                        <p:attrNameLst>
                                          <p:attrName>ppt_x</p:attrName>
                                        </p:attrNameLst>
                                      </p:cBhvr>
                                      <p:tavLst>
                                        <p:tav tm="0">
                                          <p:val>
                                            <p:strVal val="#ppt_x-#ppt_w*1.125000"/>
                                          </p:val>
                                        </p:tav>
                                        <p:tav tm="100000">
                                          <p:val>
                                            <p:strVal val="#ppt_x"/>
                                          </p:val>
                                        </p:tav>
                                      </p:tavLst>
                                    </p:anim>
                                    <p:animEffect transition="in" filter="wipe(right)">
                                      <p:cBhvr>
                                        <p:cTn id="13" dur="1000"/>
                                        <p:tgtEl>
                                          <p:spTgt spid="99"/>
                                        </p:tgtEl>
                                      </p:cBhvr>
                                    </p:animEffect>
                                  </p:childTnLst>
                                </p:cTn>
                              </p:par>
                            </p:childTnLst>
                          </p:cTn>
                        </p:par>
                        <p:par>
                          <p:cTn id="14" fill="hold">
                            <p:stCondLst>
                              <p:cond delay="2000"/>
                            </p:stCondLst>
                            <p:childTnLst>
                              <p:par>
                                <p:cTn id="15" presetID="12" presetClass="entr" presetSubtype="8" fill="hold" grpId="0" nodeType="afterEffect">
                                  <p:stCondLst>
                                    <p:cond delay="0"/>
                                  </p:stCondLst>
                                  <p:childTnLst>
                                    <p:set>
                                      <p:cBhvr>
                                        <p:cTn id="16" dur="1000" fill="hold">
                                          <p:stCondLst>
                                            <p:cond delay="0"/>
                                          </p:stCondLst>
                                        </p:cTn>
                                        <p:tgtEl>
                                          <p:spTgt spid="49"/>
                                        </p:tgtEl>
                                        <p:attrNameLst>
                                          <p:attrName>style.visibility</p:attrName>
                                        </p:attrNameLst>
                                      </p:cBhvr>
                                      <p:to>
                                        <p:strVal val="visible"/>
                                      </p:to>
                                    </p:set>
                                    <p:anim calcmode="lin" valueType="num">
                                      <p:cBhvr>
                                        <p:cTn id="17" dur="1000"/>
                                        <p:tgtEl>
                                          <p:spTgt spid="49"/>
                                        </p:tgtEl>
                                        <p:attrNameLst>
                                          <p:attrName>ppt_x</p:attrName>
                                        </p:attrNameLst>
                                      </p:cBhvr>
                                      <p:tavLst>
                                        <p:tav tm="0">
                                          <p:val>
                                            <p:strVal val="#ppt_x-#ppt_w*1.125000"/>
                                          </p:val>
                                        </p:tav>
                                        <p:tav tm="100000">
                                          <p:val>
                                            <p:strVal val="#ppt_x"/>
                                          </p:val>
                                        </p:tav>
                                      </p:tavLst>
                                    </p:anim>
                                    <p:animEffect transition="in" filter="wipe(right)">
                                      <p:cBhvr>
                                        <p:cTn id="18" dur="1000"/>
                                        <p:tgtEl>
                                          <p:spTgt spid="49"/>
                                        </p:tgtEl>
                                      </p:cBhvr>
                                    </p:animEffect>
                                  </p:childTnLst>
                                </p:cTn>
                              </p:par>
                            </p:childTnLst>
                          </p:cTn>
                        </p:par>
                        <p:par>
                          <p:cTn id="19" fill="hold">
                            <p:stCondLst>
                              <p:cond delay="3000"/>
                            </p:stCondLst>
                            <p:childTnLst>
                              <p:par>
                                <p:cTn id="20" presetID="12" presetClass="entr" presetSubtype="8" fill="hold" grpId="0" nodeType="afterEffect">
                                  <p:stCondLst>
                                    <p:cond delay="0"/>
                                  </p:stCondLst>
                                  <p:childTnLst>
                                    <p:set>
                                      <p:cBhvr>
                                        <p:cTn id="21" dur="1000" fill="hold">
                                          <p:stCondLst>
                                            <p:cond delay="0"/>
                                          </p:stCondLst>
                                        </p:cTn>
                                        <p:tgtEl>
                                          <p:spTgt spid="5"/>
                                        </p:tgtEl>
                                        <p:attrNameLst>
                                          <p:attrName>style.visibility</p:attrName>
                                        </p:attrNameLst>
                                      </p:cBhvr>
                                      <p:to>
                                        <p:strVal val="visible"/>
                                      </p:to>
                                    </p:set>
                                    <p:anim calcmode="lin" valueType="num">
                                      <p:cBhvr>
                                        <p:cTn id="22" dur="1000"/>
                                        <p:tgtEl>
                                          <p:spTgt spid="5"/>
                                        </p:tgtEl>
                                        <p:attrNameLst>
                                          <p:attrName>ppt_x</p:attrName>
                                        </p:attrNameLst>
                                      </p:cBhvr>
                                      <p:tavLst>
                                        <p:tav tm="0">
                                          <p:val>
                                            <p:strVal val="#ppt_x-#ppt_w*1.125000"/>
                                          </p:val>
                                        </p:tav>
                                        <p:tav tm="100000">
                                          <p:val>
                                            <p:strVal val="#ppt_x"/>
                                          </p:val>
                                        </p:tav>
                                      </p:tavLst>
                                    </p:anim>
                                    <p:animEffect transition="in" filter="wipe(right)">
                                      <p:cBhvr>
                                        <p:cTn id="23" dur="1000"/>
                                        <p:tgtEl>
                                          <p:spTgt spid="5"/>
                                        </p:tgtEl>
                                      </p:cBhvr>
                                    </p:animEffect>
                                  </p:childTnLst>
                                </p:cTn>
                              </p:par>
                            </p:childTnLst>
                          </p:cTn>
                        </p:par>
                        <p:par>
                          <p:cTn id="24" fill="hold">
                            <p:stCondLst>
                              <p:cond delay="4000"/>
                            </p:stCondLst>
                            <p:childTnLst>
                              <p:par>
                                <p:cTn id="25" presetID="12" presetClass="entr" presetSubtype="8" fill="hold" grpId="0" nodeType="afterEffect">
                                  <p:stCondLst>
                                    <p:cond delay="0"/>
                                  </p:stCondLst>
                                  <p:childTnLst>
                                    <p:set>
                                      <p:cBhvr>
                                        <p:cTn id="26" dur="1000" fill="hold">
                                          <p:stCondLst>
                                            <p:cond delay="0"/>
                                          </p:stCondLst>
                                        </p:cTn>
                                        <p:tgtEl>
                                          <p:spTgt spid="6"/>
                                        </p:tgtEl>
                                        <p:attrNameLst>
                                          <p:attrName>style.visibility</p:attrName>
                                        </p:attrNameLst>
                                      </p:cBhvr>
                                      <p:to>
                                        <p:strVal val="visible"/>
                                      </p:to>
                                    </p:set>
                                    <p:anim calcmode="lin" valueType="num">
                                      <p:cBhvr>
                                        <p:cTn id="27" dur="1000"/>
                                        <p:tgtEl>
                                          <p:spTgt spid="6"/>
                                        </p:tgtEl>
                                        <p:attrNameLst>
                                          <p:attrName>ppt_x</p:attrName>
                                        </p:attrNameLst>
                                      </p:cBhvr>
                                      <p:tavLst>
                                        <p:tav tm="0">
                                          <p:val>
                                            <p:strVal val="#ppt_x-#ppt_w*1.125000"/>
                                          </p:val>
                                        </p:tav>
                                        <p:tav tm="100000">
                                          <p:val>
                                            <p:strVal val="#ppt_x"/>
                                          </p:val>
                                        </p:tav>
                                      </p:tavLst>
                                    </p:anim>
                                    <p:animEffect transition="in" filter="wipe(right)">
                                      <p:cBhvr>
                                        <p:cTn id="28"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P spid="99" grpId="0"/>
      <p:bldP spid="49"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692785" y="2491740"/>
            <a:ext cx="10327005" cy="1614805"/>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第二章</a:t>
            </a:r>
            <a:r>
              <a:rPr lang="en-US" altLang="zh-CN" sz="6600" b="1" dirty="0">
                <a:solidFill>
                  <a:srgbClr val="0070C0"/>
                </a:solidFill>
                <a:latin typeface="黑体" panose="02010609060101010101" charset="-122"/>
                <a:ea typeface="黑体" panose="02010609060101010101" charset="-122"/>
                <a:cs typeface="+mn-ea"/>
                <a:sym typeface="黑体" panose="02010609060101010101" charset="-122"/>
              </a:rPr>
              <a:t> </a:t>
            </a: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假肢</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cxnSp>
        <p:nvCxnSpPr>
          <p:cNvPr id="32" name="直接连接符 31"/>
          <p:cNvCxnSpPr/>
          <p:nvPr>
            <p:custDataLst>
              <p:tags r:id="rId1"/>
            </p:custDataLst>
          </p:nvPr>
        </p:nvCxnSpPr>
        <p:spPr>
          <a:xfrm flipV="1">
            <a:off x="9802813" y="3717925"/>
            <a:ext cx="0" cy="666750"/>
          </a:xfrm>
          <a:prstGeom prst="line">
            <a:avLst/>
          </a:prstGeom>
          <a:solidFill>
            <a:srgbClr val="FC466C"/>
          </a:solidFill>
          <a:ln w="12700">
            <a:solidFill>
              <a:schemeClr val="accent3">
                <a:lumMod val="50000"/>
              </a:schemeClr>
            </a:solidFill>
            <a:prstDash val="dash"/>
          </a:ln>
        </p:spPr>
        <p:style>
          <a:lnRef idx="1">
            <a:srgbClr val="1F74AD"/>
          </a:lnRef>
          <a:fillRef idx="0">
            <a:srgbClr val="1F74AD"/>
          </a:fillRef>
          <a:effectRef idx="0">
            <a:srgbClr val="1F74AD"/>
          </a:effectRef>
          <a:fontRef idx="minor">
            <a:srgbClr val="000000"/>
          </a:fontRef>
        </p:style>
      </p:cxnSp>
      <p:cxnSp>
        <p:nvCxnSpPr>
          <p:cNvPr id="17" name="直接连接符 16"/>
          <p:cNvCxnSpPr/>
          <p:nvPr>
            <p:custDataLst>
              <p:tags r:id="rId2"/>
            </p:custDataLst>
          </p:nvPr>
        </p:nvCxnSpPr>
        <p:spPr>
          <a:xfrm flipV="1">
            <a:off x="4056063" y="3714750"/>
            <a:ext cx="0" cy="666750"/>
          </a:xfrm>
          <a:prstGeom prst="line">
            <a:avLst/>
          </a:prstGeom>
          <a:solidFill>
            <a:srgbClr val="FC466C"/>
          </a:solidFill>
          <a:ln w="12700">
            <a:solidFill>
              <a:schemeClr val="accent3">
                <a:lumMod val="50000"/>
              </a:schemeClr>
            </a:solidFill>
            <a:prstDash val="dash"/>
          </a:ln>
        </p:spPr>
        <p:style>
          <a:lnRef idx="1">
            <a:srgbClr val="1F74AD"/>
          </a:lnRef>
          <a:fillRef idx="0">
            <a:srgbClr val="1F74AD"/>
          </a:fillRef>
          <a:effectRef idx="0">
            <a:srgbClr val="1F74AD"/>
          </a:effectRef>
          <a:fontRef idx="minor">
            <a:srgbClr val="000000"/>
          </a:fontRef>
        </p:style>
      </p:cxnSp>
      <p:cxnSp>
        <p:nvCxnSpPr>
          <p:cNvPr id="6" name="直接连接符 5"/>
          <p:cNvCxnSpPr/>
          <p:nvPr>
            <p:custDataLst>
              <p:tags r:id="rId3"/>
            </p:custDataLst>
          </p:nvPr>
        </p:nvCxnSpPr>
        <p:spPr>
          <a:xfrm>
            <a:off x="1560513" y="3443288"/>
            <a:ext cx="4824413" cy="0"/>
          </a:xfrm>
          <a:prstGeom prst="line">
            <a:avLst/>
          </a:prstGeom>
          <a:ln w="50800" cap="rnd">
            <a:solidFill>
              <a:schemeClr val="accent1"/>
            </a:solidFill>
          </a:ln>
        </p:spPr>
        <p:style>
          <a:lnRef idx="1">
            <a:srgbClr val="1F74AD"/>
          </a:lnRef>
          <a:fillRef idx="0">
            <a:srgbClr val="1F74AD"/>
          </a:fillRef>
          <a:effectRef idx="0">
            <a:srgbClr val="1F74AD"/>
          </a:effectRef>
          <a:fontRef idx="minor">
            <a:srgbClr val="000000"/>
          </a:fontRef>
        </p:style>
      </p:cxnSp>
      <p:sp>
        <p:nvSpPr>
          <p:cNvPr id="13" name="椭圆 12"/>
          <p:cNvSpPr/>
          <p:nvPr>
            <p:custDataLst>
              <p:tags r:id="rId4"/>
            </p:custDataLst>
          </p:nvPr>
        </p:nvSpPr>
        <p:spPr>
          <a:xfrm>
            <a:off x="3976688" y="4275138"/>
            <a:ext cx="157163" cy="157163"/>
          </a:xfrm>
          <a:prstGeom prst="ellipse">
            <a:avLst/>
          </a:pr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cxnSp>
        <p:nvCxnSpPr>
          <p:cNvPr id="26" name="直接连接符 25"/>
          <p:cNvCxnSpPr/>
          <p:nvPr>
            <p:custDataLst>
              <p:tags r:id="rId5"/>
            </p:custDataLst>
          </p:nvPr>
        </p:nvCxnSpPr>
        <p:spPr>
          <a:xfrm flipV="1">
            <a:off x="6921500" y="3702050"/>
            <a:ext cx="0" cy="666750"/>
          </a:xfrm>
          <a:prstGeom prst="line">
            <a:avLst/>
          </a:prstGeom>
          <a:solidFill>
            <a:srgbClr val="FC466C"/>
          </a:solidFill>
          <a:ln w="12700">
            <a:solidFill>
              <a:schemeClr val="accent3">
                <a:lumMod val="50000"/>
              </a:schemeClr>
            </a:solidFill>
            <a:prstDash val="dash"/>
          </a:ln>
        </p:spPr>
        <p:style>
          <a:lnRef idx="1">
            <a:srgbClr val="1F74AD"/>
          </a:lnRef>
          <a:fillRef idx="0">
            <a:srgbClr val="1F74AD"/>
          </a:fillRef>
          <a:effectRef idx="0">
            <a:srgbClr val="1F74AD"/>
          </a:effectRef>
          <a:fontRef idx="minor">
            <a:srgbClr val="000000"/>
          </a:fontRef>
        </p:style>
      </p:cxnSp>
      <p:sp>
        <p:nvSpPr>
          <p:cNvPr id="18" name="任意多边形 55"/>
          <p:cNvSpPr/>
          <p:nvPr>
            <p:custDataLst>
              <p:tags r:id="rId6"/>
            </p:custDataLst>
          </p:nvPr>
        </p:nvSpPr>
        <p:spPr>
          <a:xfrm rot="8100000" flipH="1">
            <a:off x="3522663" y="2898775"/>
            <a:ext cx="1071563" cy="1071563"/>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rgbClr val="00B0F0"/>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latin typeface="微软雅黑" panose="020B0503020204020204" charset="-122"/>
              <a:ea typeface="微软雅黑" panose="020B0503020204020204" charset="-122"/>
            </a:endParaRPr>
          </a:p>
        </p:txBody>
      </p:sp>
      <p:sp>
        <p:nvSpPr>
          <p:cNvPr id="82951" name="文本框 18"/>
          <p:cNvSpPr txBox="1"/>
          <p:nvPr>
            <p:custDataLst>
              <p:tags r:id="rId7"/>
            </p:custDataLst>
          </p:nvPr>
        </p:nvSpPr>
        <p:spPr>
          <a:xfrm>
            <a:off x="3582988" y="3176588"/>
            <a:ext cx="985837" cy="522287"/>
          </a:xfrm>
          <a:prstGeom prst="rect">
            <a:avLst/>
          </a:prstGeom>
          <a:noFill/>
          <a:ln w="9525">
            <a:noFill/>
          </a:ln>
        </p:spPr>
        <p:txBody>
          <a:bodyPr wrap="square" anchor="ctr" anchorCtr="0"/>
          <a:p>
            <a:pPr algn="ctr"/>
            <a:r>
              <a:rPr lang="en-US" altLang="zh-CN" sz="2400">
                <a:solidFill>
                  <a:srgbClr val="FFFFFF"/>
                </a:solidFill>
                <a:latin typeface="Arial" panose="020B0604020202020204" pitchFamily="34" charset="0"/>
              </a:rPr>
              <a:t>1</a:t>
            </a:r>
            <a:endParaRPr lang="en-US" altLang="zh-CN" sz="2400">
              <a:solidFill>
                <a:srgbClr val="FFFFFF"/>
              </a:solidFill>
              <a:latin typeface="Arial" panose="020B0604020202020204" pitchFamily="34" charset="0"/>
            </a:endParaRPr>
          </a:p>
        </p:txBody>
      </p:sp>
      <p:sp>
        <p:nvSpPr>
          <p:cNvPr id="21" name="文本框 5"/>
          <p:cNvSpPr txBox="1"/>
          <p:nvPr>
            <p:custDataLst>
              <p:tags r:id="rId8"/>
            </p:custDataLst>
          </p:nvPr>
        </p:nvSpPr>
        <p:spPr>
          <a:xfrm>
            <a:off x="2747963" y="4638675"/>
            <a:ext cx="2528888" cy="86836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base">
              <a:lnSpc>
                <a:spcPct val="150000"/>
              </a:lnSpc>
            </a:pPr>
            <a:r>
              <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1. 残肢条件的准备</a:t>
            </a:r>
            <a:endPar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cxnSp>
        <p:nvCxnSpPr>
          <p:cNvPr id="22" name="直接连接符 21"/>
          <p:cNvCxnSpPr/>
          <p:nvPr>
            <p:custDataLst>
              <p:tags r:id="rId9"/>
            </p:custDataLst>
          </p:nvPr>
        </p:nvCxnSpPr>
        <p:spPr>
          <a:xfrm>
            <a:off x="6846888" y="3444875"/>
            <a:ext cx="2324100" cy="0"/>
          </a:xfrm>
          <a:prstGeom prst="line">
            <a:avLst/>
          </a:prstGeom>
          <a:ln w="50800" cap="rnd">
            <a:solidFill>
              <a:schemeClr val="accent3">
                <a:lumMod val="50000"/>
              </a:schemeClr>
            </a:solidFill>
          </a:ln>
        </p:spPr>
        <p:style>
          <a:lnRef idx="1">
            <a:srgbClr val="1F74AD"/>
          </a:lnRef>
          <a:fillRef idx="0">
            <a:srgbClr val="1F74AD"/>
          </a:fillRef>
          <a:effectRef idx="0">
            <a:srgbClr val="1F74AD"/>
          </a:effectRef>
          <a:fontRef idx="minor">
            <a:srgbClr val="000000"/>
          </a:fontRef>
        </p:style>
      </p:cxnSp>
      <p:sp>
        <p:nvSpPr>
          <p:cNvPr id="25" name="椭圆 24"/>
          <p:cNvSpPr/>
          <p:nvPr>
            <p:custDataLst>
              <p:tags r:id="rId10"/>
            </p:custDataLst>
          </p:nvPr>
        </p:nvSpPr>
        <p:spPr>
          <a:xfrm>
            <a:off x="6843713" y="4275138"/>
            <a:ext cx="157163" cy="157163"/>
          </a:xfrm>
          <a:prstGeom prst="ellipse">
            <a:avLst/>
          </a:pr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27" name="任意多边形 55"/>
          <p:cNvSpPr/>
          <p:nvPr>
            <p:custDataLst>
              <p:tags r:id="rId11"/>
            </p:custDataLst>
          </p:nvPr>
        </p:nvSpPr>
        <p:spPr>
          <a:xfrm rot="8100000" flipH="1">
            <a:off x="6387306" y="2899569"/>
            <a:ext cx="1071563" cy="1069975"/>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chemeClr val="accent3">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2956" name="文本框 27"/>
          <p:cNvSpPr txBox="1"/>
          <p:nvPr>
            <p:custDataLst>
              <p:tags r:id="rId12"/>
            </p:custDataLst>
          </p:nvPr>
        </p:nvSpPr>
        <p:spPr>
          <a:xfrm>
            <a:off x="6448425" y="3176588"/>
            <a:ext cx="987425" cy="523875"/>
          </a:xfrm>
          <a:prstGeom prst="rect">
            <a:avLst/>
          </a:prstGeom>
          <a:noFill/>
          <a:ln w="9525">
            <a:noFill/>
          </a:ln>
        </p:spPr>
        <p:txBody>
          <a:bodyPr wrap="square" anchor="ctr" anchorCtr="0"/>
          <a:p>
            <a:pPr algn="ctr"/>
            <a:r>
              <a:rPr lang="en-US" altLang="zh-CN" sz="2400">
                <a:solidFill>
                  <a:srgbClr val="FFFFFF"/>
                </a:solidFill>
                <a:latin typeface="Arial" panose="020B0604020202020204" pitchFamily="34" charset="0"/>
              </a:rPr>
              <a:t>2</a:t>
            </a:r>
            <a:endParaRPr lang="en-US" altLang="zh-CN" sz="2400">
              <a:solidFill>
                <a:srgbClr val="FFFFFF"/>
              </a:solidFill>
              <a:latin typeface="Arial" panose="020B0604020202020204" pitchFamily="34" charset="0"/>
            </a:endParaRPr>
          </a:p>
        </p:txBody>
      </p:sp>
      <p:sp>
        <p:nvSpPr>
          <p:cNvPr id="30" name="文本框 5"/>
          <p:cNvSpPr txBox="1"/>
          <p:nvPr>
            <p:custDataLst>
              <p:tags r:id="rId13"/>
            </p:custDataLst>
          </p:nvPr>
        </p:nvSpPr>
        <p:spPr>
          <a:xfrm>
            <a:off x="5613400" y="4610100"/>
            <a:ext cx="2528888" cy="133826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base">
              <a:lnSpc>
                <a:spcPct val="150000"/>
              </a:lnSpc>
            </a:pPr>
            <a:r>
              <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2. 运动疗法</a:t>
            </a:r>
            <a:endPar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1" name="椭圆 30"/>
          <p:cNvSpPr/>
          <p:nvPr>
            <p:custDataLst>
              <p:tags r:id="rId14"/>
            </p:custDataLst>
          </p:nvPr>
        </p:nvSpPr>
        <p:spPr>
          <a:xfrm>
            <a:off x="9723438" y="4276725"/>
            <a:ext cx="157163" cy="157163"/>
          </a:xfrm>
          <a:prstGeom prst="ellipse">
            <a:avLst/>
          </a:pr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33" name="任意多边形 55"/>
          <p:cNvSpPr/>
          <p:nvPr>
            <p:custDataLst>
              <p:tags r:id="rId15"/>
            </p:custDataLst>
          </p:nvPr>
        </p:nvSpPr>
        <p:spPr>
          <a:xfrm rot="8100000" flipH="1">
            <a:off x="9268619" y="2901156"/>
            <a:ext cx="1069975" cy="1071563"/>
          </a:xfrm>
          <a:custGeom>
            <a:avLst/>
            <a:gdLst>
              <a:gd name="connsiteX0" fmla="*/ 499605 w 1071330"/>
              <a:gd name="connsiteY0" fmla="*/ 985614 h 1071333"/>
              <a:gd name="connsiteX1" fmla="*/ 978876 w 1071330"/>
              <a:gd name="connsiteY1" fmla="*/ 506343 h 1071333"/>
              <a:gd name="connsiteX2" fmla="*/ 1016378 w 1071330"/>
              <a:gd name="connsiteY2" fmla="*/ 460432 h 1071333"/>
              <a:gd name="connsiteX3" fmla="*/ 1020824 w 1071330"/>
              <a:gd name="connsiteY3" fmla="*/ 451984 h 1071333"/>
              <a:gd name="connsiteX4" fmla="*/ 1021972 w 1071330"/>
              <a:gd name="connsiteY4" fmla="*/ 450592 h 1071333"/>
              <a:gd name="connsiteX5" fmla="*/ 1071330 w 1071330"/>
              <a:gd name="connsiteY5" fmla="*/ 289006 h 1071333"/>
              <a:gd name="connsiteX6" fmla="*/ 1071330 w 1071330"/>
              <a:gd name="connsiteY6" fmla="*/ 0 h 1071333"/>
              <a:gd name="connsiteX7" fmla="*/ 782324 w 1071330"/>
              <a:gd name="connsiteY7" fmla="*/ 0 h 1071333"/>
              <a:gd name="connsiteX8" fmla="*/ 620738 w 1071330"/>
              <a:gd name="connsiteY8" fmla="*/ 49358 h 1071333"/>
              <a:gd name="connsiteX9" fmla="*/ 619333 w 1071330"/>
              <a:gd name="connsiteY9" fmla="*/ 50517 h 1071333"/>
              <a:gd name="connsiteX10" fmla="*/ 610901 w 1071330"/>
              <a:gd name="connsiteY10" fmla="*/ 54955 h 1071333"/>
              <a:gd name="connsiteX11" fmla="*/ 564990 w 1071330"/>
              <a:gd name="connsiteY11" fmla="*/ 92456 h 1071333"/>
              <a:gd name="connsiteX12" fmla="*/ 85718 w 1071330"/>
              <a:gd name="connsiteY12" fmla="*/ 571728 h 1071333"/>
              <a:gd name="connsiteX13" fmla="*/ 85718 w 1071330"/>
              <a:gd name="connsiteY13" fmla="*/ 985614 h 1071333"/>
              <a:gd name="connsiteX14" fmla="*/ 499605 w 1071330"/>
              <a:gd name="connsiteY14" fmla="*/ 985614 h 1071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1330" h="1071333">
                <a:moveTo>
                  <a:pt x="499605" y="985614"/>
                </a:moveTo>
                <a:lnTo>
                  <a:pt x="978876" y="506343"/>
                </a:lnTo>
                <a:cubicBezTo>
                  <a:pt x="993163" y="492057"/>
                  <a:pt x="1005664" y="476661"/>
                  <a:pt x="1016378" y="460432"/>
                </a:cubicBezTo>
                <a:lnTo>
                  <a:pt x="1020824" y="451984"/>
                </a:lnTo>
                <a:lnTo>
                  <a:pt x="1021972" y="450592"/>
                </a:lnTo>
                <a:cubicBezTo>
                  <a:pt x="1053134" y="404467"/>
                  <a:pt x="1071330" y="348861"/>
                  <a:pt x="1071330" y="289006"/>
                </a:cubicBezTo>
                <a:lnTo>
                  <a:pt x="1071330" y="0"/>
                </a:lnTo>
                <a:lnTo>
                  <a:pt x="782324" y="0"/>
                </a:lnTo>
                <a:cubicBezTo>
                  <a:pt x="722469" y="0"/>
                  <a:pt x="666864" y="18196"/>
                  <a:pt x="620738" y="49358"/>
                </a:cubicBezTo>
                <a:lnTo>
                  <a:pt x="619333" y="50517"/>
                </a:lnTo>
                <a:lnTo>
                  <a:pt x="610901" y="54955"/>
                </a:lnTo>
                <a:cubicBezTo>
                  <a:pt x="594672" y="65670"/>
                  <a:pt x="579276" y="78170"/>
                  <a:pt x="564990" y="92456"/>
                </a:cubicBezTo>
                <a:lnTo>
                  <a:pt x="85718" y="571728"/>
                </a:lnTo>
                <a:cubicBezTo>
                  <a:pt x="-28573" y="686020"/>
                  <a:pt x="-28573" y="871323"/>
                  <a:pt x="85718" y="985614"/>
                </a:cubicBezTo>
                <a:cubicBezTo>
                  <a:pt x="200010" y="1099906"/>
                  <a:pt x="385313" y="1099906"/>
                  <a:pt x="499605" y="985614"/>
                </a:cubicBezTo>
                <a:close/>
              </a:path>
            </a:pathLst>
          </a:custGeom>
          <a:solidFill>
            <a:schemeClr val="accent1">
              <a:lumMod val="75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fontAlgn="base"/>
            <a:endParaRPr lang="zh-CN" altLang="en-US" strike="noStrike" noProof="1"/>
          </a:p>
        </p:txBody>
      </p:sp>
      <p:sp>
        <p:nvSpPr>
          <p:cNvPr id="82960" name="文本框 34"/>
          <p:cNvSpPr txBox="1"/>
          <p:nvPr>
            <p:custDataLst>
              <p:tags r:id="rId16"/>
            </p:custDataLst>
          </p:nvPr>
        </p:nvSpPr>
        <p:spPr>
          <a:xfrm>
            <a:off x="9329738" y="3179763"/>
            <a:ext cx="985837" cy="522287"/>
          </a:xfrm>
          <a:prstGeom prst="rect">
            <a:avLst/>
          </a:prstGeom>
          <a:noFill/>
          <a:ln w="9525">
            <a:noFill/>
          </a:ln>
        </p:spPr>
        <p:txBody>
          <a:bodyPr wrap="square" anchor="ctr" anchorCtr="0"/>
          <a:p>
            <a:pPr algn="ctr"/>
            <a:r>
              <a:rPr lang="en-US" altLang="zh-CN" sz="2400">
                <a:solidFill>
                  <a:srgbClr val="FFFFFF"/>
                </a:solidFill>
                <a:latin typeface="Arial" panose="020B0604020202020204" pitchFamily="34" charset="0"/>
              </a:rPr>
              <a:t>3</a:t>
            </a:r>
            <a:endParaRPr lang="en-US" altLang="zh-CN" sz="2400">
              <a:solidFill>
                <a:srgbClr val="FFFFFF"/>
              </a:solidFill>
              <a:latin typeface="Arial" panose="020B0604020202020204" pitchFamily="34" charset="0"/>
            </a:endParaRPr>
          </a:p>
        </p:txBody>
      </p:sp>
      <p:sp>
        <p:nvSpPr>
          <p:cNvPr id="37" name="文本框 5"/>
          <p:cNvSpPr txBox="1"/>
          <p:nvPr>
            <p:custDataLst>
              <p:tags r:id="rId17"/>
            </p:custDataLst>
          </p:nvPr>
        </p:nvSpPr>
        <p:spPr>
          <a:xfrm>
            <a:off x="8494713" y="4611688"/>
            <a:ext cx="2528888" cy="1338263"/>
          </a:xfrm>
          <a:prstGeom prst="rect">
            <a:avLst/>
          </a:prstGeom>
          <a:noFill/>
        </p:spPr>
        <p:txBody>
          <a:bodyPr wrap="square" lIns="90000" tIns="46800" rIns="90000" bIns="46800" rtlCol="0">
            <a:normAutofit/>
          </a:bodyPr>
          <a:lstStyle>
            <a:defPPr>
              <a:defRPr lang="zh-CN"/>
            </a:defPPr>
            <a:lvl1pPr marL="0" algn="l" defTabSz="914400" rtl="0" eaLnBrk="1" latinLnBrk="0" hangingPunct="1">
              <a:defRPr sz="1800" kern="1200">
                <a:solidFill>
                  <a:srgbClr val="000000"/>
                </a:solidFill>
                <a:latin typeface="+mn-lt"/>
                <a:ea typeface="+mn-ea"/>
                <a:cs typeface="+mn-cs"/>
              </a:defRPr>
            </a:lvl1pPr>
            <a:lvl2pPr marL="457200" algn="l" defTabSz="914400" rtl="0" eaLnBrk="1" latinLnBrk="0" hangingPunct="1">
              <a:defRPr sz="1800" kern="1200">
                <a:solidFill>
                  <a:srgbClr val="000000"/>
                </a:solidFill>
                <a:latin typeface="+mn-lt"/>
                <a:ea typeface="+mn-ea"/>
                <a:cs typeface="+mn-cs"/>
              </a:defRPr>
            </a:lvl2pPr>
            <a:lvl3pPr marL="914400" algn="l" defTabSz="914400" rtl="0" eaLnBrk="1" latinLnBrk="0" hangingPunct="1">
              <a:defRPr sz="1800" kern="1200">
                <a:solidFill>
                  <a:srgbClr val="000000"/>
                </a:solidFill>
                <a:latin typeface="+mn-lt"/>
                <a:ea typeface="+mn-ea"/>
                <a:cs typeface="+mn-cs"/>
              </a:defRPr>
            </a:lvl3pPr>
            <a:lvl4pPr marL="1371600" algn="l" defTabSz="914400" rtl="0" eaLnBrk="1" latinLnBrk="0" hangingPunct="1">
              <a:defRPr sz="1800" kern="1200">
                <a:solidFill>
                  <a:srgbClr val="000000"/>
                </a:solidFill>
                <a:latin typeface="+mn-lt"/>
                <a:ea typeface="+mn-ea"/>
                <a:cs typeface="+mn-cs"/>
              </a:defRPr>
            </a:lvl4pPr>
            <a:lvl5pPr marL="1828800" algn="l" defTabSz="914400" rtl="0" eaLnBrk="1" latinLnBrk="0" hangingPunct="1">
              <a:defRPr sz="1800" kern="1200">
                <a:solidFill>
                  <a:srgbClr val="000000"/>
                </a:solidFill>
                <a:latin typeface="+mn-lt"/>
                <a:ea typeface="+mn-ea"/>
                <a:cs typeface="+mn-cs"/>
              </a:defRPr>
            </a:lvl5pPr>
            <a:lvl6pPr marL="2286000" algn="l" defTabSz="914400" rtl="0" eaLnBrk="1" latinLnBrk="0" hangingPunct="1">
              <a:defRPr sz="1800" kern="1200">
                <a:solidFill>
                  <a:srgbClr val="000000"/>
                </a:solidFill>
                <a:latin typeface="+mn-lt"/>
                <a:ea typeface="+mn-ea"/>
                <a:cs typeface="+mn-cs"/>
              </a:defRPr>
            </a:lvl6pPr>
            <a:lvl7pPr marL="2743200" algn="l" defTabSz="914400" rtl="0" eaLnBrk="1" latinLnBrk="0" hangingPunct="1">
              <a:defRPr sz="1800" kern="1200">
                <a:solidFill>
                  <a:srgbClr val="000000"/>
                </a:solidFill>
                <a:latin typeface="+mn-lt"/>
                <a:ea typeface="+mn-ea"/>
                <a:cs typeface="+mn-cs"/>
              </a:defRPr>
            </a:lvl7pPr>
            <a:lvl8pPr marL="3200400" algn="l" defTabSz="914400" rtl="0" eaLnBrk="1" latinLnBrk="0" hangingPunct="1">
              <a:defRPr sz="1800" kern="1200">
                <a:solidFill>
                  <a:srgbClr val="000000"/>
                </a:solidFill>
                <a:latin typeface="+mn-lt"/>
                <a:ea typeface="+mn-ea"/>
                <a:cs typeface="+mn-cs"/>
              </a:defRPr>
            </a:lvl8pPr>
            <a:lvl9pPr marL="3657600" algn="l" defTabSz="914400" rtl="0" eaLnBrk="1" latinLnBrk="0" hangingPunct="1">
              <a:defRPr sz="1800" kern="1200">
                <a:solidFill>
                  <a:srgbClr val="000000"/>
                </a:solidFill>
                <a:latin typeface="+mn-lt"/>
                <a:ea typeface="+mn-ea"/>
                <a:cs typeface="+mn-cs"/>
              </a:defRPr>
            </a:lvl9pPr>
          </a:lstStyle>
          <a:p>
            <a:pPr algn="ctr" fontAlgn="base">
              <a:lnSpc>
                <a:spcPct val="130000"/>
              </a:lnSpc>
            </a:pPr>
            <a:r>
              <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3. 心理治疗</a:t>
            </a:r>
            <a:endParaRPr lang="zh-CN" altLang="en-US" b="1" strike="noStrike" spc="150" noProof="1">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custDataLst>
              <p:tags r:id="rId18"/>
            </p:custDataLst>
          </p:nvPr>
        </p:nvSpPr>
        <p:spPr>
          <a:xfrm>
            <a:off x="795338" y="1430338"/>
            <a:ext cx="10593388" cy="43180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1" indent="-285750" algn="just" fontAlgn="ctr">
              <a:lnSpc>
                <a:spcPct val="130000"/>
              </a:lnSpc>
              <a:spcBef>
                <a:spcPts val="1000"/>
              </a:spcBef>
              <a:spcAft>
                <a:spcPts val="0"/>
              </a:spcAft>
              <a:buClr>
                <a:srgbClr val="64650B"/>
              </a:buClr>
              <a:buSzPct val="110000"/>
              <a:buFont typeface="Wingdings" panose="05000000000000000000" charset="0"/>
              <a:buChar char="u"/>
            </a:pPr>
            <a:r>
              <a:rPr lang="zh-CN" altLang="en-US" b="1" strike="noStrike" spc="20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（一）假肢装配前</a:t>
            </a:r>
            <a:endParaRPr lang="zh-CN" altLang="en-US" b="1" strike="noStrike" spc="20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sp>
        <p:nvSpPr>
          <p:cNvPr id="18434" name="Text Box 2"/>
          <p:cNvSpPr txBox="1">
            <a:spLocks noChangeArrowheads="1"/>
          </p:cNvSpPr>
          <p:nvPr/>
        </p:nvSpPr>
        <p:spPr bwMode="auto">
          <a:xfrm>
            <a:off x="1102995" y="592455"/>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六、假肢处方</a:t>
            </a:r>
            <a:endParaRPr lang="zh-CN" altLang="en-US" sz="2400" dirty="0"/>
          </a:p>
        </p:txBody>
      </p:sp>
    </p:spTree>
    <p:custDataLst>
      <p:tags r:id="rId19"/>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7" presetClass="entr" presetSubtype="0" fill="hold" grpId="0"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900" decel="100000" fill="hold"/>
                                        <p:tgtEl>
                                          <p:spTgt spid="2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17" fill="hold">
                            <p:stCondLst>
                              <p:cond delay="2000"/>
                            </p:stCondLst>
                            <p:childTnLst>
                              <p:par>
                                <p:cTn id="18" presetID="37" presetClass="entr" presetSubtype="0" fill="hold" grpId="0" nodeType="after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1000"/>
                                        <p:tgtEl>
                                          <p:spTgt spid="30"/>
                                        </p:tgtEl>
                                      </p:cBhvr>
                                    </p:animEffect>
                                    <p:anim calcmode="lin" valueType="num">
                                      <p:cBhvr>
                                        <p:cTn id="21" dur="1000" fill="hold"/>
                                        <p:tgtEl>
                                          <p:spTgt spid="30"/>
                                        </p:tgtEl>
                                        <p:attrNameLst>
                                          <p:attrName>ppt_x</p:attrName>
                                        </p:attrNameLst>
                                      </p:cBhvr>
                                      <p:tavLst>
                                        <p:tav tm="0">
                                          <p:val>
                                            <p:strVal val="#ppt_x"/>
                                          </p:val>
                                        </p:tav>
                                        <p:tav tm="100000">
                                          <p:val>
                                            <p:strVal val="#ppt_x"/>
                                          </p:val>
                                        </p:tav>
                                      </p:tavLst>
                                    </p:anim>
                                    <p:anim calcmode="lin" valueType="num">
                                      <p:cBhvr>
                                        <p:cTn id="22" dur="900" decel="100000" fill="hold"/>
                                        <p:tgtEl>
                                          <p:spTgt spid="30"/>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24" fill="hold">
                            <p:stCondLst>
                              <p:cond delay="3000"/>
                            </p:stCondLst>
                            <p:childTnLst>
                              <p:par>
                                <p:cTn id="25" presetID="37"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900" decel="100000" fill="hold"/>
                                        <p:tgtEl>
                                          <p:spTgt spid="37"/>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p:bldP spid="37"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 name="组合 24"/>
          <p:cNvGrpSpPr/>
          <p:nvPr/>
        </p:nvGrpSpPr>
        <p:grpSpPr>
          <a:xfrm>
            <a:off x="1444625" y="2159000"/>
            <a:ext cx="2211388" cy="1476375"/>
            <a:chOff x="1060" y="4873"/>
            <a:chExt cx="3482" cy="2751"/>
          </a:xfrm>
        </p:grpSpPr>
        <p:sp>
          <p:nvSpPr>
            <p:cNvPr id="95235" name="五边形 11"/>
            <p:cNvSpPr/>
            <p:nvPr>
              <p:custDataLst>
                <p:tags r:id="rId1"/>
              </p:custDataLst>
            </p:nvPr>
          </p:nvSpPr>
          <p:spPr>
            <a:xfrm>
              <a:off x="1060"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a:solidFill>
                    <a:srgbClr val="404040"/>
                  </a:solidFill>
                  <a:latin typeface="Arial" panose="020B0604020202020204" pitchFamily="34" charset="0"/>
                  <a:ea typeface="微软雅黑" panose="020B0503020204020204" charset="-122"/>
                </a:rPr>
                <a:t>01</a:t>
              </a:r>
              <a:endParaRPr lang="en-US" altLang="zh-CN" i="1">
                <a:solidFill>
                  <a:srgbClr val="404040"/>
                </a:solidFill>
                <a:latin typeface="Arial" panose="020B0604020202020204" pitchFamily="34" charset="0"/>
                <a:ea typeface="微软雅黑" panose="020B0503020204020204" charset="-122"/>
              </a:endParaRPr>
            </a:p>
          </p:txBody>
        </p:sp>
        <p:sp>
          <p:nvSpPr>
            <p:cNvPr id="95236" name="燕尾形箭头 21"/>
            <p:cNvSpPr/>
            <p:nvPr>
              <p:custDataLst>
                <p:tags r:id="rId2"/>
              </p:custDataLst>
            </p:nvPr>
          </p:nvSpPr>
          <p:spPr>
            <a:xfrm>
              <a:off x="1715" y="4873"/>
              <a:ext cx="2823" cy="1409"/>
            </a:xfrm>
            <a:prstGeom prst="notchedRightArrow">
              <a:avLst>
                <a:gd name="adj1" fmla="val 100000"/>
                <a:gd name="adj2" fmla="val 31759"/>
              </a:avLst>
            </a:prstGeom>
            <a:solidFill>
              <a:srgbClr val="2F75B4"/>
            </a:solidFill>
            <a:ln w="19050">
              <a:noFill/>
            </a:ln>
          </p:spPr>
          <p:txBody>
            <a:bodyPr wrap="square" lIns="91440" tIns="45720" rIns="91440" bIns="45720" anchor="ctr" anchorCtr="0"/>
            <a:p>
              <a:pPr algn="ctr"/>
              <a:endParaRPr lang="zh-CN" altLang="zh-CN">
                <a:solidFill>
                  <a:srgbClr val="404040"/>
                </a:solidFill>
                <a:latin typeface="微软雅黑" panose="020B0503020204020204" charset="-122"/>
                <a:ea typeface="宋体" panose="02010600030101010101" pitchFamily="2" charset="-122"/>
              </a:endParaRPr>
            </a:p>
          </p:txBody>
        </p:sp>
        <p:sp>
          <p:nvSpPr>
            <p:cNvPr id="29" name="文本框 28"/>
            <p:cNvSpPr txBox="1"/>
            <p:nvPr>
              <p:custDataLst>
                <p:tags r:id="rId3"/>
              </p:custDataLst>
            </p:nvPr>
          </p:nvSpPr>
          <p:spPr>
            <a:xfrm>
              <a:off x="1514" y="7014"/>
              <a:ext cx="3029" cy="611"/>
            </a:xfrm>
            <a:prstGeom prst="rect">
              <a:avLst/>
            </a:prstGeom>
            <a:noFill/>
            <a:ln>
              <a:noFill/>
            </a:ln>
          </p:spPr>
          <p:txBody>
            <a:bodyPr wrap="square" lIns="91440" tIns="45720" rIns="91440" bIns="0" anchor="t" anchorCtr="0">
              <a:normAutofit lnSpcReduction="10000"/>
            </a:bodyPr>
            <a:lstStyle/>
            <a:p>
              <a:pPr marR="0" algn="ctr" defTabSz="913765" fontAlgn="auto">
                <a:lnSpc>
                  <a:spcPct val="120000"/>
                </a:lnSpc>
                <a:spcBef>
                  <a:spcPts val="0"/>
                </a:spcBef>
                <a:spcAft>
                  <a:spcPts val="0"/>
                </a:spcAft>
                <a:buClrTx/>
                <a:buSzPct val="25000"/>
                <a:buFontTx/>
                <a:defRPr/>
              </a:pPr>
              <a:r>
                <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1. 训练用假肢</a:t>
              </a:r>
              <a:endPar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cxnSp>
          <p:nvCxnSpPr>
            <p:cNvPr id="46" name="直接连接符 45"/>
            <p:cNvCxnSpPr/>
            <p:nvPr>
              <p:custDataLst>
                <p:tags r:id="rId4"/>
              </p:custDataLst>
            </p:nvPr>
          </p:nvCxnSpPr>
          <p:spPr>
            <a:xfrm>
              <a:off x="3048" y="6281"/>
              <a:ext cx="14" cy="72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23" name="椭圆 22"/>
            <p:cNvSpPr/>
            <p:nvPr>
              <p:custDataLst>
                <p:tags r:id="rId5"/>
              </p:custDataLst>
            </p:nvPr>
          </p:nvSpPr>
          <p:spPr bwMode="auto">
            <a:xfrm>
              <a:off x="2576" y="5171"/>
              <a:ext cx="850" cy="850"/>
            </a:xfrm>
            <a:prstGeom prst="ellipse">
              <a:avLst/>
            </a:prstGeom>
            <a:noFill/>
            <a:ln w="19050">
              <a:solidFill>
                <a:sysClr val="window" lastClr="FFFFFF"/>
              </a:solidFill>
              <a:round/>
            </a:ln>
          </p:spPr>
          <p:txBody>
            <a:bodyPr wrap="square" lIns="91440" tIns="45720" rIns="91440" bIns="45720" anchor="ctr">
              <a:normAutofit fontScale="80000"/>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95240" name="任意多边形 23"/>
            <p:cNvSpPr/>
            <p:nvPr>
              <p:custDataLst>
                <p:tags r:id="rId6"/>
              </p:custDataLst>
            </p:nvPr>
          </p:nvSpPr>
          <p:spPr>
            <a:xfrm>
              <a:off x="2785" y="5322"/>
              <a:ext cx="479" cy="504"/>
            </a:xfrm>
            <a:custGeom>
              <a:avLst/>
              <a:gdLst/>
              <a:ahLst/>
              <a:cxnLst>
                <a:cxn ang="0">
                  <a:pos x="410" y="340"/>
                </a:cxn>
                <a:cxn ang="0">
                  <a:pos x="366" y="391"/>
                </a:cxn>
                <a:cxn ang="0">
                  <a:pos x="348" y="369"/>
                </a:cxn>
                <a:cxn ang="0">
                  <a:pos x="329" y="391"/>
                </a:cxn>
                <a:cxn ang="0">
                  <a:pos x="347" y="413"/>
                </a:cxn>
                <a:cxn ang="0">
                  <a:pos x="366" y="435"/>
                </a:cxn>
                <a:cxn ang="0">
                  <a:pos x="385" y="413"/>
                </a:cxn>
                <a:cxn ang="0">
                  <a:pos x="429" y="362"/>
                </a:cxn>
                <a:cxn ang="0">
                  <a:pos x="379" y="272"/>
                </a:cxn>
                <a:cxn ang="0">
                  <a:pos x="479" y="388"/>
                </a:cxn>
                <a:cxn ang="0">
                  <a:pos x="379" y="504"/>
                </a:cxn>
                <a:cxn ang="0">
                  <a:pos x="279" y="388"/>
                </a:cxn>
                <a:cxn ang="0">
                  <a:pos x="379" y="272"/>
                </a:cxn>
                <a:cxn ang="0">
                  <a:pos x="201" y="0"/>
                </a:cxn>
                <a:cxn ang="0">
                  <a:pos x="250" y="12"/>
                </a:cxn>
                <a:cxn ang="0">
                  <a:pos x="274" y="38"/>
                </a:cxn>
                <a:cxn ang="0">
                  <a:pos x="300" y="134"/>
                </a:cxn>
                <a:cxn ang="0">
                  <a:pos x="298" y="143"/>
                </a:cxn>
                <a:cxn ang="0">
                  <a:pos x="305" y="184"/>
                </a:cxn>
                <a:cxn ang="0">
                  <a:pos x="288" y="218"/>
                </a:cxn>
                <a:cxn ang="0">
                  <a:pos x="276" y="256"/>
                </a:cxn>
                <a:cxn ang="0">
                  <a:pos x="276" y="296"/>
                </a:cxn>
                <a:cxn ang="0">
                  <a:pos x="250" y="388"/>
                </a:cxn>
                <a:cxn ang="0">
                  <a:pos x="296" y="503"/>
                </a:cxn>
                <a:cxn ang="0">
                  <a:pos x="21" y="503"/>
                </a:cxn>
                <a:cxn ang="0">
                  <a:pos x="0" y="478"/>
                </a:cxn>
                <a:cxn ang="0">
                  <a:pos x="0" y="435"/>
                </a:cxn>
                <a:cxn ang="0">
                  <a:pos x="15" y="397"/>
                </a:cxn>
                <a:cxn ang="0">
                  <a:pos x="136" y="307"/>
                </a:cxn>
                <a:cxn ang="0">
                  <a:pos x="138" y="303"/>
                </a:cxn>
                <a:cxn ang="0">
                  <a:pos x="138" y="256"/>
                </a:cxn>
                <a:cxn ang="0">
                  <a:pos x="127" y="218"/>
                </a:cxn>
                <a:cxn ang="0">
                  <a:pos x="110" y="184"/>
                </a:cxn>
                <a:cxn ang="0">
                  <a:pos x="116" y="143"/>
                </a:cxn>
                <a:cxn ang="0">
                  <a:pos x="114" y="134"/>
                </a:cxn>
                <a:cxn ang="0">
                  <a:pos x="114" y="87"/>
                </a:cxn>
                <a:cxn ang="0">
                  <a:pos x="138" y="38"/>
                </a:cxn>
                <a:cxn ang="0">
                  <a:pos x="160" y="17"/>
                </a:cxn>
                <a:cxn ang="0">
                  <a:pos x="182" y="4"/>
                </a:cxn>
                <a:cxn ang="0">
                  <a:pos x="201" y="0"/>
                </a:cxn>
              </a:cxnLst>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rgbClr val="FFFFFF"/>
            </a:solidFill>
            <a:ln w="9525">
              <a:noFill/>
            </a:ln>
          </p:spPr>
          <p:txBody>
            <a:bodyPr/>
            <a:p>
              <a:endParaRPr lang="zh-CN" altLang="en-US"/>
            </a:p>
          </p:txBody>
        </p:sp>
      </p:grpSp>
      <p:grpSp>
        <p:nvGrpSpPr>
          <p:cNvPr id="26" name="组合 25"/>
          <p:cNvGrpSpPr/>
          <p:nvPr/>
        </p:nvGrpSpPr>
        <p:grpSpPr>
          <a:xfrm>
            <a:off x="4008438" y="2159000"/>
            <a:ext cx="2208212" cy="1801813"/>
            <a:chOff x="5113" y="4873"/>
            <a:chExt cx="3478" cy="3359"/>
          </a:xfrm>
        </p:grpSpPr>
        <p:sp>
          <p:nvSpPr>
            <p:cNvPr id="95242" name="五边形 26"/>
            <p:cNvSpPr/>
            <p:nvPr>
              <p:custDataLst>
                <p:tags r:id="rId7"/>
              </p:custDataLst>
            </p:nvPr>
          </p:nvSpPr>
          <p:spPr>
            <a:xfrm>
              <a:off x="5113"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charset="-122"/>
                </a:rPr>
                <a:t>02</a:t>
              </a:r>
              <a:endParaRPr lang="en-US" altLang="zh-CN" i="1" dirty="0">
                <a:solidFill>
                  <a:srgbClr val="404040"/>
                </a:solidFill>
                <a:latin typeface="Arial" panose="020B0604020202020204" pitchFamily="34" charset="0"/>
                <a:ea typeface="微软雅黑" panose="020B0503020204020204" charset="-122"/>
              </a:endParaRPr>
            </a:p>
          </p:txBody>
        </p:sp>
        <p:sp>
          <p:nvSpPr>
            <p:cNvPr id="28" name="燕尾形箭头 27"/>
            <p:cNvSpPr/>
            <p:nvPr>
              <p:custDataLst>
                <p:tags r:id="rId8"/>
              </p:custDataLst>
            </p:nvPr>
          </p:nvSpPr>
          <p:spPr bwMode="auto">
            <a:xfrm>
              <a:off x="5768" y="4873"/>
              <a:ext cx="2823" cy="1409"/>
            </a:xfrm>
            <a:prstGeom prst="notchedRightArrow">
              <a:avLst>
                <a:gd name="adj1" fmla="val 100000"/>
                <a:gd name="adj2" fmla="val 31781"/>
              </a:avLst>
            </a:prstGeom>
            <a:solidFill>
              <a:schemeClr val="accent3">
                <a:lumMod val="50000"/>
              </a:schemeClr>
            </a:solidFill>
            <a:ln w="19050">
              <a:noFill/>
              <a:round/>
            </a:ln>
          </p:spPr>
          <p:txBody>
            <a:bodyPr wrap="square" lIns="91440" tIns="45720" rIns="91440" bIns="45720" anchor="ctr">
              <a:normAutofit/>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32" name="文本框 31"/>
            <p:cNvSpPr txBox="1"/>
            <p:nvPr>
              <p:custDataLst>
                <p:tags r:id="rId9"/>
              </p:custDataLst>
            </p:nvPr>
          </p:nvSpPr>
          <p:spPr>
            <a:xfrm>
              <a:off x="5325" y="7621"/>
              <a:ext cx="3029" cy="611"/>
            </a:xfrm>
            <a:prstGeom prst="rect">
              <a:avLst/>
            </a:prstGeom>
            <a:noFill/>
            <a:ln>
              <a:noFill/>
            </a:ln>
          </p:spPr>
          <p:txBody>
            <a:bodyPr wrap="square" lIns="91440" tIns="45720" rIns="91440" bIns="0" anchor="t" anchorCtr="0">
              <a:noAutofit/>
            </a:bodyPr>
            <a:lstStyle/>
            <a:p>
              <a:pPr marR="0" algn="ctr" defTabSz="913765" fontAlgn="auto">
                <a:lnSpc>
                  <a:spcPct val="120000"/>
                </a:lnSpc>
                <a:spcBef>
                  <a:spcPts val="0"/>
                </a:spcBef>
                <a:spcAft>
                  <a:spcPts val="0"/>
                </a:spcAft>
                <a:buClrTx/>
                <a:buSzPct val="25000"/>
                <a:buFontTx/>
                <a:defRPr/>
              </a:pPr>
              <a:r>
                <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2. 制定正式假肢处方</a:t>
              </a:r>
              <a:endPar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cxnSp>
          <p:nvCxnSpPr>
            <p:cNvPr id="47" name="直接连接符 46"/>
            <p:cNvCxnSpPr>
              <a:endCxn id="32" idx="0"/>
            </p:cNvCxnSpPr>
            <p:nvPr>
              <p:custDataLst>
                <p:tags r:id="rId10"/>
              </p:custDataLst>
            </p:nvPr>
          </p:nvCxnSpPr>
          <p:spPr>
            <a:xfrm>
              <a:off x="6840" y="6279"/>
              <a:ext cx="0" cy="1342"/>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sp>
          <p:nvSpPr>
            <p:cNvPr id="30" name="椭圆 29"/>
            <p:cNvSpPr/>
            <p:nvPr>
              <p:custDataLst>
                <p:tags r:id="rId11"/>
              </p:custDataLst>
            </p:nvPr>
          </p:nvSpPr>
          <p:spPr bwMode="auto">
            <a:xfrm>
              <a:off x="6625" y="5171"/>
              <a:ext cx="850" cy="850"/>
            </a:xfrm>
            <a:prstGeom prst="ellipse">
              <a:avLst/>
            </a:prstGeom>
            <a:noFill/>
            <a:ln w="19050">
              <a:solidFill>
                <a:sysClr val="window" lastClr="FFFFFF"/>
              </a:solidFill>
              <a:round/>
            </a:ln>
          </p:spPr>
          <p:txBody>
            <a:bodyPr wrap="square" lIns="91440" tIns="45720" rIns="91440" bIns="45720" anchor="ctr">
              <a:normAutofit fontScale="80000"/>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95247" name="任意多边形 30"/>
            <p:cNvSpPr/>
            <p:nvPr>
              <p:custDataLst>
                <p:tags r:id="rId12"/>
              </p:custDataLst>
            </p:nvPr>
          </p:nvSpPr>
          <p:spPr>
            <a:xfrm>
              <a:off x="6841" y="5292"/>
              <a:ext cx="466" cy="564"/>
            </a:xfrm>
            <a:custGeom>
              <a:avLst/>
              <a:gdLst/>
              <a:ahLst/>
              <a:cxnLst>
                <a:cxn ang="0">
                  <a:pos x="365" y="387"/>
                </a:cxn>
                <a:cxn ang="0">
                  <a:pos x="365" y="475"/>
                </a:cxn>
                <a:cxn ang="0">
                  <a:pos x="441" y="475"/>
                </a:cxn>
                <a:cxn ang="0">
                  <a:pos x="365" y="564"/>
                </a:cxn>
                <a:cxn ang="0">
                  <a:pos x="290" y="475"/>
                </a:cxn>
                <a:cxn ang="0">
                  <a:pos x="365" y="387"/>
                </a:cxn>
                <a:cxn ang="0">
                  <a:pos x="390" y="358"/>
                </a:cxn>
                <a:cxn ang="0">
                  <a:pos x="466" y="447"/>
                </a:cxn>
                <a:cxn ang="0">
                  <a:pos x="390" y="447"/>
                </a:cxn>
                <a:cxn ang="0">
                  <a:pos x="120" y="293"/>
                </a:cxn>
                <a:cxn ang="0">
                  <a:pos x="150" y="403"/>
                </a:cxn>
                <a:cxn ang="0">
                  <a:pos x="155" y="423"/>
                </a:cxn>
                <a:cxn ang="0">
                  <a:pos x="155" y="423"/>
                </a:cxn>
                <a:cxn ang="0">
                  <a:pos x="160" y="441"/>
                </a:cxn>
                <a:cxn ang="0">
                  <a:pos x="176" y="389"/>
                </a:cxn>
                <a:cxn ang="0">
                  <a:pos x="186" y="327"/>
                </a:cxn>
                <a:cxn ang="0">
                  <a:pos x="197" y="389"/>
                </a:cxn>
                <a:cxn ang="0">
                  <a:pos x="212" y="441"/>
                </a:cxn>
                <a:cxn ang="0">
                  <a:pos x="217" y="423"/>
                </a:cxn>
                <a:cxn ang="0">
                  <a:pos x="217" y="423"/>
                </a:cxn>
                <a:cxn ang="0">
                  <a:pos x="223" y="403"/>
                </a:cxn>
                <a:cxn ang="0">
                  <a:pos x="253" y="293"/>
                </a:cxn>
                <a:cxn ang="0">
                  <a:pos x="337" y="338"/>
                </a:cxn>
                <a:cxn ang="0">
                  <a:pos x="361" y="356"/>
                </a:cxn>
                <a:cxn ang="0">
                  <a:pos x="264" y="475"/>
                </a:cxn>
                <a:cxn ang="0">
                  <a:pos x="267" y="507"/>
                </a:cxn>
                <a:cxn ang="0">
                  <a:pos x="186" y="516"/>
                </a:cxn>
                <a:cxn ang="0">
                  <a:pos x="4" y="465"/>
                </a:cxn>
                <a:cxn ang="0">
                  <a:pos x="0" y="419"/>
                </a:cxn>
                <a:cxn ang="0">
                  <a:pos x="35" y="338"/>
                </a:cxn>
                <a:cxn ang="0">
                  <a:pos x="120" y="293"/>
                </a:cxn>
                <a:cxn ang="0">
                  <a:pos x="180" y="0"/>
                </a:cxn>
                <a:cxn ang="0">
                  <a:pos x="228" y="12"/>
                </a:cxn>
                <a:cxn ang="0">
                  <a:pos x="251" y="37"/>
                </a:cxn>
                <a:cxn ang="0">
                  <a:pos x="277" y="131"/>
                </a:cxn>
                <a:cxn ang="0">
                  <a:pos x="273" y="146"/>
                </a:cxn>
                <a:cxn ang="0">
                  <a:pos x="281" y="185"/>
                </a:cxn>
                <a:cxn ang="0">
                  <a:pos x="265" y="219"/>
                </a:cxn>
                <a:cxn ang="0">
                  <a:pos x="207" y="302"/>
                </a:cxn>
                <a:cxn ang="0">
                  <a:pos x="165" y="302"/>
                </a:cxn>
                <a:cxn ang="0">
                  <a:pos x="107" y="219"/>
                </a:cxn>
                <a:cxn ang="0">
                  <a:pos x="91" y="185"/>
                </a:cxn>
                <a:cxn ang="0">
                  <a:pos x="99" y="146"/>
                </a:cxn>
                <a:cxn ang="0">
                  <a:pos x="96" y="131"/>
                </a:cxn>
                <a:cxn ang="0">
                  <a:pos x="96" y="85"/>
                </a:cxn>
                <a:cxn ang="0">
                  <a:pos x="119" y="37"/>
                </a:cxn>
                <a:cxn ang="0">
                  <a:pos x="140" y="17"/>
                </a:cxn>
                <a:cxn ang="0">
                  <a:pos x="161" y="4"/>
                </a:cxn>
                <a:cxn ang="0">
                  <a:pos x="180" y="0"/>
                </a:cxn>
              </a:cxnLst>
              <a:pathLst>
                <a:path w="585107" h="605788">
                  <a:moveTo>
                    <a:pt x="459289" y="416179"/>
                  </a:moveTo>
                  <a:lnTo>
                    <a:pt x="459289" y="511030"/>
                  </a:lnTo>
                  <a:lnTo>
                    <a:pt x="554270" y="511030"/>
                  </a:lnTo>
                  <a:cubicBezTo>
                    <a:pt x="554270" y="563416"/>
                    <a:pt x="511654" y="605788"/>
                    <a:pt x="459289" y="605788"/>
                  </a:cubicBezTo>
                  <a:cubicBezTo>
                    <a:pt x="406831" y="605788"/>
                    <a:pt x="364308" y="563323"/>
                    <a:pt x="364308" y="511030"/>
                  </a:cubicBezTo>
                  <a:cubicBezTo>
                    <a:pt x="364308" y="458551"/>
                    <a:pt x="406924" y="416179"/>
                    <a:pt x="459289" y="416179"/>
                  </a:cubicBezTo>
                  <a:close/>
                  <a:moveTo>
                    <a:pt x="490126" y="385412"/>
                  </a:moveTo>
                  <a:cubicBezTo>
                    <a:pt x="542491" y="385412"/>
                    <a:pt x="584921" y="427779"/>
                    <a:pt x="585107" y="480252"/>
                  </a:cubicBezTo>
                  <a:lnTo>
                    <a:pt x="490126" y="480252"/>
                  </a:lnTo>
                  <a:close/>
                  <a:moveTo>
                    <a:pt x="151337" y="315411"/>
                  </a:moveTo>
                  <a:lnTo>
                    <a:pt x="188565" y="433251"/>
                  </a:lnTo>
                  <a:lnTo>
                    <a:pt x="195621" y="455410"/>
                  </a:lnTo>
                  <a:lnTo>
                    <a:pt x="195714" y="455132"/>
                  </a:lnTo>
                  <a:lnTo>
                    <a:pt x="201841" y="473953"/>
                  </a:lnTo>
                  <a:lnTo>
                    <a:pt x="221523" y="418138"/>
                  </a:lnTo>
                  <a:cubicBezTo>
                    <a:pt x="173061" y="350828"/>
                    <a:pt x="231271" y="351384"/>
                    <a:pt x="234521" y="351570"/>
                  </a:cubicBezTo>
                  <a:cubicBezTo>
                    <a:pt x="237677" y="351384"/>
                    <a:pt x="295887" y="350828"/>
                    <a:pt x="247518" y="418138"/>
                  </a:cubicBezTo>
                  <a:lnTo>
                    <a:pt x="267200" y="473953"/>
                  </a:lnTo>
                  <a:lnTo>
                    <a:pt x="273235" y="455132"/>
                  </a:lnTo>
                  <a:lnTo>
                    <a:pt x="273327" y="455410"/>
                  </a:lnTo>
                  <a:lnTo>
                    <a:pt x="280383" y="433251"/>
                  </a:lnTo>
                  <a:lnTo>
                    <a:pt x="317705" y="315411"/>
                  </a:lnTo>
                  <a:cubicBezTo>
                    <a:pt x="317705" y="315411"/>
                    <a:pt x="365610" y="349066"/>
                    <a:pt x="424377" y="363993"/>
                  </a:cubicBezTo>
                  <a:cubicBezTo>
                    <a:pt x="437653" y="367331"/>
                    <a:pt x="447030" y="374377"/>
                    <a:pt x="453714" y="383185"/>
                  </a:cubicBezTo>
                  <a:cubicBezTo>
                    <a:pt x="385849" y="386523"/>
                    <a:pt x="331630" y="442615"/>
                    <a:pt x="331630" y="511131"/>
                  </a:cubicBezTo>
                  <a:cubicBezTo>
                    <a:pt x="331630" y="523091"/>
                    <a:pt x="333302" y="534588"/>
                    <a:pt x="336365" y="545528"/>
                  </a:cubicBezTo>
                  <a:cubicBezTo>
                    <a:pt x="306935" y="551276"/>
                    <a:pt x="272770" y="555263"/>
                    <a:pt x="234521" y="555263"/>
                  </a:cubicBezTo>
                  <a:cubicBezTo>
                    <a:pt x="91177" y="555263"/>
                    <a:pt x="5486" y="499634"/>
                    <a:pt x="5486" y="499634"/>
                  </a:cubicBezTo>
                  <a:cubicBezTo>
                    <a:pt x="2980" y="484800"/>
                    <a:pt x="380" y="450774"/>
                    <a:pt x="380" y="450774"/>
                  </a:cubicBezTo>
                  <a:cubicBezTo>
                    <a:pt x="-1291" y="425741"/>
                    <a:pt x="751" y="375119"/>
                    <a:pt x="44572" y="363993"/>
                  </a:cubicBezTo>
                  <a:cubicBezTo>
                    <a:pt x="103524" y="349066"/>
                    <a:pt x="151337" y="315411"/>
                    <a:pt x="151337" y="315411"/>
                  </a:cubicBezTo>
                  <a:close/>
                  <a:moveTo>
                    <a:pt x="227063" y="445"/>
                  </a:moveTo>
                  <a:cubicBezTo>
                    <a:pt x="253060" y="-1780"/>
                    <a:pt x="272743" y="4616"/>
                    <a:pt x="286856" y="13052"/>
                  </a:cubicBezTo>
                  <a:cubicBezTo>
                    <a:pt x="307839" y="24639"/>
                    <a:pt x="315917" y="40120"/>
                    <a:pt x="315917" y="40120"/>
                  </a:cubicBezTo>
                  <a:cubicBezTo>
                    <a:pt x="315917" y="40120"/>
                    <a:pt x="364197" y="43549"/>
                    <a:pt x="347856" y="141531"/>
                  </a:cubicBezTo>
                  <a:cubicBezTo>
                    <a:pt x="346834" y="146722"/>
                    <a:pt x="345535" y="151913"/>
                    <a:pt x="343678" y="157104"/>
                  </a:cubicBezTo>
                  <a:cubicBezTo>
                    <a:pt x="353334" y="156177"/>
                    <a:pt x="364661" y="161832"/>
                    <a:pt x="353891" y="199653"/>
                  </a:cubicBezTo>
                  <a:cubicBezTo>
                    <a:pt x="346092" y="227370"/>
                    <a:pt x="338850" y="234971"/>
                    <a:pt x="333279" y="235527"/>
                  </a:cubicBezTo>
                  <a:cubicBezTo>
                    <a:pt x="328172" y="268342"/>
                    <a:pt x="301897" y="310056"/>
                    <a:pt x="260859" y="324888"/>
                  </a:cubicBezTo>
                  <a:cubicBezTo>
                    <a:pt x="243775" y="331006"/>
                    <a:pt x="224927" y="331006"/>
                    <a:pt x="207843" y="324981"/>
                  </a:cubicBezTo>
                  <a:cubicBezTo>
                    <a:pt x="165970" y="310242"/>
                    <a:pt x="140623" y="268342"/>
                    <a:pt x="135516" y="235527"/>
                  </a:cubicBezTo>
                  <a:cubicBezTo>
                    <a:pt x="129945" y="235156"/>
                    <a:pt x="122703" y="227370"/>
                    <a:pt x="114904" y="199653"/>
                  </a:cubicBezTo>
                  <a:cubicBezTo>
                    <a:pt x="104134" y="161739"/>
                    <a:pt x="115461" y="156177"/>
                    <a:pt x="125396" y="157012"/>
                  </a:cubicBezTo>
                  <a:cubicBezTo>
                    <a:pt x="123539" y="151821"/>
                    <a:pt x="122146" y="146630"/>
                    <a:pt x="121218" y="141438"/>
                  </a:cubicBezTo>
                  <a:cubicBezTo>
                    <a:pt x="117690" y="123733"/>
                    <a:pt x="116854" y="107326"/>
                    <a:pt x="120939" y="91660"/>
                  </a:cubicBezTo>
                  <a:cubicBezTo>
                    <a:pt x="125767" y="70524"/>
                    <a:pt x="137280" y="53653"/>
                    <a:pt x="150000" y="40583"/>
                  </a:cubicBezTo>
                  <a:cubicBezTo>
                    <a:pt x="158171" y="32055"/>
                    <a:pt x="167362" y="24546"/>
                    <a:pt x="177018" y="18335"/>
                  </a:cubicBezTo>
                  <a:cubicBezTo>
                    <a:pt x="184910" y="12866"/>
                    <a:pt x="193731" y="8231"/>
                    <a:pt x="203294" y="4987"/>
                  </a:cubicBezTo>
                  <a:cubicBezTo>
                    <a:pt x="210722" y="2391"/>
                    <a:pt x="218614" y="816"/>
                    <a:pt x="227063" y="445"/>
                  </a:cubicBezTo>
                  <a:close/>
                </a:path>
              </a:pathLst>
            </a:custGeom>
            <a:solidFill>
              <a:srgbClr val="FFFFFF"/>
            </a:solidFill>
            <a:ln w="9525">
              <a:noFill/>
            </a:ln>
          </p:spPr>
          <p:txBody>
            <a:bodyPr/>
            <a:p>
              <a:endParaRPr lang="zh-CN" altLang="en-US"/>
            </a:p>
          </p:txBody>
        </p:sp>
      </p:grpSp>
      <p:grpSp>
        <p:nvGrpSpPr>
          <p:cNvPr id="33" name="组合 32"/>
          <p:cNvGrpSpPr/>
          <p:nvPr/>
        </p:nvGrpSpPr>
        <p:grpSpPr>
          <a:xfrm>
            <a:off x="6570663" y="2154238"/>
            <a:ext cx="2208212" cy="1477962"/>
            <a:chOff x="9132" y="4873"/>
            <a:chExt cx="3478" cy="2752"/>
          </a:xfrm>
        </p:grpSpPr>
        <p:sp>
          <p:nvSpPr>
            <p:cNvPr id="95249" name="五边形 33"/>
            <p:cNvSpPr/>
            <p:nvPr>
              <p:custDataLst>
                <p:tags r:id="rId13"/>
              </p:custDataLst>
            </p:nvPr>
          </p:nvSpPr>
          <p:spPr>
            <a:xfrm>
              <a:off x="9132" y="5137"/>
              <a:ext cx="1130" cy="870"/>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charset="-122"/>
                </a:rPr>
                <a:t>03</a:t>
              </a:r>
              <a:endParaRPr lang="en-US" altLang="zh-CN" i="1" dirty="0">
                <a:solidFill>
                  <a:srgbClr val="404040"/>
                </a:solidFill>
                <a:latin typeface="Arial" panose="020B0604020202020204" pitchFamily="34" charset="0"/>
                <a:ea typeface="微软雅黑" panose="020B0503020204020204" charset="-122"/>
              </a:endParaRPr>
            </a:p>
          </p:txBody>
        </p:sp>
        <p:sp>
          <p:nvSpPr>
            <p:cNvPr id="35" name="燕尾形箭头 34"/>
            <p:cNvSpPr/>
            <p:nvPr>
              <p:custDataLst>
                <p:tags r:id="rId14"/>
              </p:custDataLst>
            </p:nvPr>
          </p:nvSpPr>
          <p:spPr bwMode="auto">
            <a:xfrm>
              <a:off x="9787" y="4873"/>
              <a:ext cx="2823" cy="1409"/>
            </a:xfrm>
            <a:prstGeom prst="notchedRightArrow">
              <a:avLst>
                <a:gd name="adj1" fmla="val 100000"/>
                <a:gd name="adj2" fmla="val 31781"/>
              </a:avLst>
            </a:prstGeom>
            <a:solidFill>
              <a:schemeClr val="accent3">
                <a:lumMod val="75000"/>
              </a:schemeClr>
            </a:solidFill>
            <a:ln w="19050">
              <a:noFill/>
              <a:round/>
            </a:ln>
          </p:spPr>
          <p:txBody>
            <a:bodyPr wrap="square" lIns="91440" tIns="45720" rIns="91440" bIns="45720" anchor="ctr">
              <a:normAutofit/>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36" name="文本框 35"/>
            <p:cNvSpPr txBox="1"/>
            <p:nvPr>
              <p:custDataLst>
                <p:tags r:id="rId15"/>
              </p:custDataLst>
            </p:nvPr>
          </p:nvSpPr>
          <p:spPr>
            <a:xfrm>
              <a:off x="9340" y="7014"/>
              <a:ext cx="3029" cy="611"/>
            </a:xfrm>
            <a:prstGeom prst="rect">
              <a:avLst/>
            </a:prstGeom>
            <a:noFill/>
            <a:ln>
              <a:noFill/>
            </a:ln>
          </p:spPr>
          <p:txBody>
            <a:bodyPr wrap="square" lIns="91440" tIns="45720" rIns="91440" bIns="0" anchor="t" anchorCtr="0">
              <a:noAutofit/>
            </a:bodyPr>
            <a:lstStyle/>
            <a:p>
              <a:pPr marR="0" algn="ctr" defTabSz="913765" fontAlgn="auto">
                <a:lnSpc>
                  <a:spcPct val="120000"/>
                </a:lnSpc>
                <a:spcBef>
                  <a:spcPts val="0"/>
                </a:spcBef>
                <a:spcAft>
                  <a:spcPts val="0"/>
                </a:spcAft>
                <a:buClrTx/>
                <a:buSzPct val="25000"/>
                <a:buFontTx/>
                <a:defRPr/>
              </a:pPr>
              <a:r>
                <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3. 正式假肢的制作</a:t>
              </a:r>
              <a:endPar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sp>
          <p:nvSpPr>
            <p:cNvPr id="37" name="椭圆 36"/>
            <p:cNvSpPr/>
            <p:nvPr>
              <p:custDataLst>
                <p:tags r:id="rId16"/>
              </p:custDataLst>
            </p:nvPr>
          </p:nvSpPr>
          <p:spPr bwMode="auto">
            <a:xfrm>
              <a:off x="10640" y="5171"/>
              <a:ext cx="850" cy="850"/>
            </a:xfrm>
            <a:prstGeom prst="ellipse">
              <a:avLst/>
            </a:prstGeom>
            <a:noFill/>
            <a:ln w="19050">
              <a:solidFill>
                <a:sysClr val="window" lastClr="FFFFFF"/>
              </a:solidFill>
              <a:round/>
            </a:ln>
          </p:spPr>
          <p:txBody>
            <a:bodyPr wrap="square" lIns="91440" tIns="45720" rIns="91440" bIns="45720" anchor="ctr">
              <a:normAutofit fontScale="80000"/>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95254" name="任意多边形 37"/>
            <p:cNvSpPr/>
            <p:nvPr>
              <p:custDataLst>
                <p:tags r:id="rId17"/>
              </p:custDataLst>
            </p:nvPr>
          </p:nvSpPr>
          <p:spPr>
            <a:xfrm>
              <a:off x="10900" y="5322"/>
              <a:ext cx="392" cy="504"/>
            </a:xfrm>
            <a:custGeom>
              <a:avLst/>
              <a:gdLst/>
              <a:ahLst/>
              <a:cxnLst>
                <a:cxn ang="0">
                  <a:pos x="392" y="436"/>
                </a:cxn>
                <a:cxn ang="0">
                  <a:pos x="392" y="504"/>
                </a:cxn>
                <a:cxn ang="0">
                  <a:pos x="0" y="504"/>
                </a:cxn>
                <a:cxn ang="0">
                  <a:pos x="0" y="436"/>
                </a:cxn>
                <a:cxn ang="0">
                  <a:pos x="51" y="350"/>
                </a:cxn>
                <a:cxn ang="0">
                  <a:pos x="115" y="315"/>
                </a:cxn>
                <a:cxn ang="0">
                  <a:pos x="160" y="422"/>
                </a:cxn>
                <a:cxn ang="0">
                  <a:pos x="182" y="350"/>
                </a:cxn>
                <a:cxn ang="0">
                  <a:pos x="196" y="353"/>
                </a:cxn>
                <a:cxn ang="0">
                  <a:pos x="209" y="350"/>
                </a:cxn>
                <a:cxn ang="0">
                  <a:pos x="230" y="419"/>
                </a:cxn>
                <a:cxn ang="0">
                  <a:pos x="274" y="314"/>
                </a:cxn>
                <a:cxn ang="0">
                  <a:pos x="340" y="350"/>
                </a:cxn>
                <a:cxn ang="0">
                  <a:pos x="392" y="436"/>
                </a:cxn>
                <a:cxn ang="0">
                  <a:pos x="57" y="202"/>
                </a:cxn>
                <a:cxn ang="0">
                  <a:pos x="57" y="153"/>
                </a:cxn>
                <a:cxn ang="0">
                  <a:pos x="67" y="134"/>
                </a:cxn>
                <a:cxn ang="0">
                  <a:pos x="196" y="0"/>
                </a:cxn>
                <a:cxn ang="0">
                  <a:pos x="324" y="134"/>
                </a:cxn>
                <a:cxn ang="0">
                  <a:pos x="334" y="153"/>
                </a:cxn>
                <a:cxn ang="0">
                  <a:pos x="334" y="202"/>
                </a:cxn>
                <a:cxn ang="0">
                  <a:pos x="314" y="225"/>
                </a:cxn>
                <a:cxn ang="0">
                  <a:pos x="294" y="202"/>
                </a:cxn>
                <a:cxn ang="0">
                  <a:pos x="294" y="192"/>
                </a:cxn>
                <a:cxn ang="0">
                  <a:pos x="196" y="314"/>
                </a:cxn>
                <a:cxn ang="0">
                  <a:pos x="97" y="192"/>
                </a:cxn>
                <a:cxn ang="0">
                  <a:pos x="97" y="202"/>
                </a:cxn>
                <a:cxn ang="0">
                  <a:pos x="83" y="224"/>
                </a:cxn>
                <a:cxn ang="0">
                  <a:pos x="134" y="300"/>
                </a:cxn>
                <a:cxn ang="0">
                  <a:pos x="149" y="302"/>
                </a:cxn>
                <a:cxn ang="0">
                  <a:pos x="159" y="326"/>
                </a:cxn>
                <a:cxn ang="0">
                  <a:pos x="137" y="329"/>
                </a:cxn>
                <a:cxn ang="0">
                  <a:pos x="126" y="312"/>
                </a:cxn>
                <a:cxn ang="0">
                  <a:pos x="69" y="223"/>
                </a:cxn>
                <a:cxn ang="0">
                  <a:pos x="57" y="202"/>
                </a:cxn>
                <a:cxn ang="0">
                  <a:pos x="80" y="128"/>
                </a:cxn>
                <a:cxn ang="0">
                  <a:pos x="82" y="128"/>
                </a:cxn>
                <a:cxn ang="0">
                  <a:pos x="85" y="131"/>
                </a:cxn>
                <a:cxn ang="0">
                  <a:pos x="95" y="143"/>
                </a:cxn>
                <a:cxn ang="0">
                  <a:pos x="196" y="44"/>
                </a:cxn>
                <a:cxn ang="0">
                  <a:pos x="296" y="143"/>
                </a:cxn>
                <a:cxn ang="0">
                  <a:pos x="311" y="130"/>
                </a:cxn>
                <a:cxn ang="0">
                  <a:pos x="196" y="14"/>
                </a:cxn>
                <a:cxn ang="0">
                  <a:pos x="80" y="128"/>
                </a:cxn>
              </a:cxnLst>
              <a:pathLst>
                <a:path w="409" h="451">
                  <a:moveTo>
                    <a:pt x="409" y="391"/>
                  </a:moveTo>
                  <a:lnTo>
                    <a:pt x="409" y="451"/>
                  </a:lnTo>
                  <a:lnTo>
                    <a:pt x="0" y="451"/>
                  </a:lnTo>
                  <a:lnTo>
                    <a:pt x="0" y="391"/>
                  </a:lnTo>
                  <a:cubicBezTo>
                    <a:pt x="0" y="363"/>
                    <a:pt x="25" y="328"/>
                    <a:pt x="54" y="314"/>
                  </a:cubicBezTo>
                  <a:lnTo>
                    <a:pt x="121" y="282"/>
                  </a:lnTo>
                  <a:lnTo>
                    <a:pt x="167" y="378"/>
                  </a:lnTo>
                  <a:lnTo>
                    <a:pt x="190" y="314"/>
                  </a:lnTo>
                  <a:cubicBezTo>
                    <a:pt x="195" y="315"/>
                    <a:pt x="200" y="316"/>
                    <a:pt x="205" y="316"/>
                  </a:cubicBezTo>
                  <a:cubicBezTo>
                    <a:pt x="209" y="316"/>
                    <a:pt x="214" y="315"/>
                    <a:pt x="219" y="314"/>
                  </a:cubicBezTo>
                  <a:lnTo>
                    <a:pt x="241" y="375"/>
                  </a:lnTo>
                  <a:lnTo>
                    <a:pt x="286" y="281"/>
                  </a:lnTo>
                  <a:lnTo>
                    <a:pt x="355" y="314"/>
                  </a:lnTo>
                  <a:cubicBezTo>
                    <a:pt x="385" y="328"/>
                    <a:pt x="409" y="363"/>
                    <a:pt x="409" y="391"/>
                  </a:cubicBezTo>
                  <a:close/>
                  <a:moveTo>
                    <a:pt x="60" y="181"/>
                  </a:moveTo>
                  <a:lnTo>
                    <a:pt x="60" y="137"/>
                  </a:lnTo>
                  <a:cubicBezTo>
                    <a:pt x="60" y="130"/>
                    <a:pt x="64" y="124"/>
                    <a:pt x="70" y="120"/>
                  </a:cubicBezTo>
                  <a:cubicBezTo>
                    <a:pt x="78" y="53"/>
                    <a:pt x="135" y="0"/>
                    <a:pt x="205" y="0"/>
                  </a:cubicBezTo>
                  <a:cubicBezTo>
                    <a:pt x="274" y="0"/>
                    <a:pt x="331" y="53"/>
                    <a:pt x="339" y="120"/>
                  </a:cubicBezTo>
                  <a:cubicBezTo>
                    <a:pt x="345" y="124"/>
                    <a:pt x="349" y="130"/>
                    <a:pt x="349" y="137"/>
                  </a:cubicBezTo>
                  <a:lnTo>
                    <a:pt x="349" y="181"/>
                  </a:lnTo>
                  <a:cubicBezTo>
                    <a:pt x="349" y="192"/>
                    <a:pt x="339" y="202"/>
                    <a:pt x="328" y="202"/>
                  </a:cubicBezTo>
                  <a:cubicBezTo>
                    <a:pt x="316" y="202"/>
                    <a:pt x="307" y="192"/>
                    <a:pt x="307" y="181"/>
                  </a:cubicBezTo>
                  <a:lnTo>
                    <a:pt x="307" y="172"/>
                  </a:lnTo>
                  <a:cubicBezTo>
                    <a:pt x="296" y="228"/>
                    <a:pt x="254" y="281"/>
                    <a:pt x="205" y="281"/>
                  </a:cubicBezTo>
                  <a:cubicBezTo>
                    <a:pt x="155" y="281"/>
                    <a:pt x="113" y="228"/>
                    <a:pt x="102" y="172"/>
                  </a:cubicBezTo>
                  <a:lnTo>
                    <a:pt x="102" y="181"/>
                  </a:lnTo>
                  <a:cubicBezTo>
                    <a:pt x="102" y="190"/>
                    <a:pt x="96" y="198"/>
                    <a:pt x="87" y="201"/>
                  </a:cubicBezTo>
                  <a:cubicBezTo>
                    <a:pt x="96" y="229"/>
                    <a:pt x="114" y="253"/>
                    <a:pt x="140" y="269"/>
                  </a:cubicBezTo>
                  <a:cubicBezTo>
                    <a:pt x="144" y="268"/>
                    <a:pt x="150" y="268"/>
                    <a:pt x="156" y="271"/>
                  </a:cubicBezTo>
                  <a:cubicBezTo>
                    <a:pt x="165" y="276"/>
                    <a:pt x="170" y="285"/>
                    <a:pt x="166" y="292"/>
                  </a:cubicBezTo>
                  <a:cubicBezTo>
                    <a:pt x="163" y="298"/>
                    <a:pt x="153" y="300"/>
                    <a:pt x="143" y="295"/>
                  </a:cubicBezTo>
                  <a:cubicBezTo>
                    <a:pt x="137" y="292"/>
                    <a:pt x="132" y="286"/>
                    <a:pt x="132" y="280"/>
                  </a:cubicBezTo>
                  <a:cubicBezTo>
                    <a:pt x="103" y="261"/>
                    <a:pt x="82" y="233"/>
                    <a:pt x="73" y="200"/>
                  </a:cubicBezTo>
                  <a:cubicBezTo>
                    <a:pt x="66" y="197"/>
                    <a:pt x="60" y="190"/>
                    <a:pt x="60" y="181"/>
                  </a:cubicBezTo>
                  <a:close/>
                  <a:moveTo>
                    <a:pt x="84" y="115"/>
                  </a:moveTo>
                  <a:cubicBezTo>
                    <a:pt x="85" y="115"/>
                    <a:pt x="85" y="115"/>
                    <a:pt x="86" y="115"/>
                  </a:cubicBezTo>
                  <a:cubicBezTo>
                    <a:pt x="88" y="116"/>
                    <a:pt x="89" y="117"/>
                    <a:pt x="89" y="118"/>
                  </a:cubicBezTo>
                  <a:cubicBezTo>
                    <a:pt x="94" y="120"/>
                    <a:pt x="98" y="124"/>
                    <a:pt x="100" y="128"/>
                  </a:cubicBezTo>
                  <a:cubicBezTo>
                    <a:pt x="106" y="70"/>
                    <a:pt x="150" y="40"/>
                    <a:pt x="205" y="40"/>
                  </a:cubicBezTo>
                  <a:cubicBezTo>
                    <a:pt x="259" y="40"/>
                    <a:pt x="303" y="70"/>
                    <a:pt x="309" y="128"/>
                  </a:cubicBezTo>
                  <a:cubicBezTo>
                    <a:pt x="312" y="122"/>
                    <a:pt x="318" y="118"/>
                    <a:pt x="325" y="117"/>
                  </a:cubicBezTo>
                  <a:cubicBezTo>
                    <a:pt x="316" y="58"/>
                    <a:pt x="266" y="13"/>
                    <a:pt x="205" y="13"/>
                  </a:cubicBezTo>
                  <a:cubicBezTo>
                    <a:pt x="144" y="13"/>
                    <a:pt x="94" y="57"/>
                    <a:pt x="84" y="115"/>
                  </a:cubicBezTo>
                  <a:close/>
                </a:path>
              </a:pathLst>
            </a:custGeom>
            <a:solidFill>
              <a:srgbClr val="FFFFFF"/>
            </a:solidFill>
            <a:ln w="9525">
              <a:noFill/>
            </a:ln>
          </p:spPr>
          <p:txBody>
            <a:bodyPr/>
            <a:p>
              <a:endParaRPr lang="zh-CN" altLang="en-US"/>
            </a:p>
          </p:txBody>
        </p:sp>
      </p:grpSp>
      <p:sp>
        <p:nvSpPr>
          <p:cNvPr id="4" name="文本框 3"/>
          <p:cNvSpPr txBox="1"/>
          <p:nvPr>
            <p:custDataLst>
              <p:tags r:id="rId18"/>
            </p:custDataLst>
          </p:nvPr>
        </p:nvSpPr>
        <p:spPr>
          <a:xfrm>
            <a:off x="795338" y="1430338"/>
            <a:ext cx="10593388" cy="431800"/>
          </a:xfrm>
          <a:prstGeom prst="rect">
            <a:avLst/>
          </a:prstGeom>
          <a:noFill/>
          <a:ln>
            <a:noFill/>
            <a:prstDash val="dash"/>
          </a:ln>
        </p:spPr>
        <p:txBody>
          <a:bodyPr wrap="square" lIns="71755" tIns="36195" rIns="71755" bIns="36195" rtlCol="0">
            <a:spAutoFit/>
          </a:bodyPr>
          <a:lstStyle>
            <a:defPPr>
              <a:defRPr lang="zh-CN"/>
            </a:defPPr>
            <a:lvl1pPr fontAlgn="auto">
              <a:lnSpc>
                <a:spcPct val="130000"/>
              </a:lnSpc>
              <a:spcAft>
                <a:spcPts val="1000"/>
              </a:spcAft>
              <a:defRPr sz="1600" spc="150"/>
            </a:lvl1pPr>
          </a:lstStyle>
          <a:p>
            <a:pPr marL="285750" lvl="1" indent="-285750" algn="just" fontAlgn="ctr">
              <a:lnSpc>
                <a:spcPct val="130000"/>
              </a:lnSpc>
              <a:spcBef>
                <a:spcPts val="1000"/>
              </a:spcBef>
              <a:spcAft>
                <a:spcPts val="0"/>
              </a:spcAft>
              <a:buClr>
                <a:srgbClr val="64650B"/>
              </a:buClr>
              <a:buSzPct val="110000"/>
              <a:buFont typeface="Wingdings" panose="05000000000000000000" charset="0"/>
              <a:buChar char="u"/>
            </a:pPr>
            <a:r>
              <a:rPr lang="zh-CN" altLang="en-US" b="1" strike="noStrike" spc="200" noProof="1" dirty="0">
                <a:solidFill>
                  <a:schemeClr val="tx1">
                    <a:lumMod val="75000"/>
                    <a:lumOff val="25000"/>
                  </a:schemeClr>
                </a:solidFill>
                <a:uFillTx/>
                <a:latin typeface="微软雅黑" panose="020B0503020204020204" charset="-122"/>
                <a:ea typeface="微软雅黑" panose="020B0503020204020204" charset="-122"/>
                <a:cs typeface="+mn-cs"/>
                <a:sym typeface="+mn-ea"/>
              </a:rPr>
              <a:t>（二）假肢装配中</a:t>
            </a:r>
            <a:endParaRPr lang="zh-CN" altLang="en-US" b="1" strike="noStrike" spc="200" noProof="1" dirty="0">
              <a:solidFill>
                <a:schemeClr val="tx1">
                  <a:lumMod val="75000"/>
                  <a:lumOff val="25000"/>
                </a:schemeClr>
              </a:solidFill>
              <a:uFillTx/>
              <a:latin typeface="微软雅黑" panose="020B0503020204020204" charset="-122"/>
              <a:ea typeface="微软雅黑" panose="020B0503020204020204" charset="-122"/>
              <a:cs typeface="+mn-cs"/>
              <a:sym typeface="+mn-ea"/>
            </a:endParaRPr>
          </a:p>
        </p:txBody>
      </p:sp>
      <p:sp>
        <p:nvSpPr>
          <p:cNvPr id="18434" name="Text Box 2"/>
          <p:cNvSpPr txBox="1">
            <a:spLocks noChangeArrowheads="1"/>
          </p:cNvSpPr>
          <p:nvPr/>
        </p:nvSpPr>
        <p:spPr bwMode="auto">
          <a:xfrm>
            <a:off x="1102995" y="592455"/>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六、假肢处方</a:t>
            </a:r>
            <a:endParaRPr lang="zh-CN" altLang="en-US" sz="2400" dirty="0"/>
          </a:p>
        </p:txBody>
      </p:sp>
      <p:cxnSp>
        <p:nvCxnSpPr>
          <p:cNvPr id="8" name="直接连接符 7"/>
          <p:cNvCxnSpPr/>
          <p:nvPr>
            <p:custDataLst>
              <p:tags r:id="rId19"/>
            </p:custDataLst>
          </p:nvPr>
        </p:nvCxnSpPr>
        <p:spPr>
          <a:xfrm>
            <a:off x="7684317" y="2918439"/>
            <a:ext cx="8891" cy="389085"/>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grpSp>
        <p:nvGrpSpPr>
          <p:cNvPr id="10" name="组合 9"/>
          <p:cNvGrpSpPr/>
          <p:nvPr/>
        </p:nvGrpSpPr>
        <p:grpSpPr>
          <a:xfrm>
            <a:off x="9145905" y="2159000"/>
            <a:ext cx="2204720" cy="1847215"/>
            <a:chOff x="13743" y="3400"/>
            <a:chExt cx="3472" cy="2909"/>
          </a:xfrm>
        </p:grpSpPr>
        <p:sp>
          <p:nvSpPr>
            <p:cNvPr id="42" name="文本框 41"/>
            <p:cNvSpPr txBox="1"/>
            <p:nvPr>
              <p:custDataLst>
                <p:tags r:id="rId20"/>
              </p:custDataLst>
            </p:nvPr>
          </p:nvSpPr>
          <p:spPr>
            <a:xfrm>
              <a:off x="13990" y="5795"/>
              <a:ext cx="3028" cy="515"/>
            </a:xfrm>
            <a:prstGeom prst="rect">
              <a:avLst/>
            </a:prstGeom>
            <a:noFill/>
            <a:ln>
              <a:noFill/>
            </a:ln>
          </p:spPr>
          <p:txBody>
            <a:bodyPr wrap="square" lIns="91440" tIns="45720" rIns="91440" bIns="0" anchor="t" anchorCtr="0">
              <a:normAutofit lnSpcReduction="10000"/>
            </a:bodyPr>
            <a:lstStyle/>
            <a:p>
              <a:pPr marR="0" algn="ctr" defTabSz="913765" fontAlgn="auto">
                <a:lnSpc>
                  <a:spcPct val="120000"/>
                </a:lnSpc>
                <a:spcBef>
                  <a:spcPts val="0"/>
                </a:spcBef>
                <a:spcAft>
                  <a:spcPts val="0"/>
                </a:spcAft>
                <a:buClrTx/>
                <a:buSzPct val="25000"/>
                <a:buFontTx/>
                <a:defRPr/>
              </a:pPr>
              <a:r>
                <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rPr>
                <a:t>4. 假肢终检</a:t>
              </a:r>
              <a:endParaRPr kumimoji="0" lang="zh-CN" altLang="en-US" sz="1600" b="1" kern="1200" cap="none" spc="300" normalizeH="0" noProof="0">
                <a:solidFill>
                  <a:srgbClr val="000000">
                    <a:lumMod val="75000"/>
                    <a:lumOff val="25000"/>
                  </a:srgbClr>
                </a:solidFill>
                <a:latin typeface="微软雅黑" panose="020B0503020204020204" charset="-122"/>
                <a:ea typeface="微软雅黑" panose="020B0503020204020204" charset="-122"/>
                <a:cs typeface="微软雅黑" panose="020B0503020204020204" charset="-122"/>
              </a:endParaRPr>
            </a:p>
          </p:txBody>
        </p:sp>
        <p:grpSp>
          <p:nvGrpSpPr>
            <p:cNvPr id="95257" name="组合 3"/>
            <p:cNvGrpSpPr/>
            <p:nvPr/>
          </p:nvGrpSpPr>
          <p:grpSpPr>
            <a:xfrm>
              <a:off x="13743" y="3400"/>
              <a:ext cx="3472" cy="1190"/>
              <a:chOff x="13847" y="5499"/>
              <a:chExt cx="3474" cy="1190"/>
            </a:xfrm>
          </p:grpSpPr>
          <p:sp>
            <p:nvSpPr>
              <p:cNvPr id="95258" name="五边形 39"/>
              <p:cNvSpPr/>
              <p:nvPr>
                <p:custDataLst>
                  <p:tags r:id="rId21"/>
                </p:custDataLst>
              </p:nvPr>
            </p:nvSpPr>
            <p:spPr>
              <a:xfrm>
                <a:off x="13847" y="5722"/>
                <a:ext cx="1129" cy="735"/>
              </a:xfrm>
              <a:prstGeom prst="homePlate">
                <a:avLst>
                  <a:gd name="adj" fmla="val 31930"/>
                </a:avLst>
              </a:prstGeom>
              <a:solidFill>
                <a:srgbClr val="F2F2F2"/>
              </a:solidFill>
              <a:ln w="19050">
                <a:noFill/>
              </a:ln>
            </p:spPr>
            <p:txBody>
              <a:bodyPr wrap="square" lIns="91440" tIns="45720" rIns="91440" bIns="45720" anchor="ctr" anchorCtr="1"/>
              <a:p>
                <a:pPr algn="ctr"/>
                <a:r>
                  <a:rPr lang="en-US" altLang="zh-CN" i="1" dirty="0">
                    <a:solidFill>
                      <a:srgbClr val="404040"/>
                    </a:solidFill>
                    <a:latin typeface="Arial" panose="020B0604020202020204" pitchFamily="34" charset="0"/>
                    <a:ea typeface="微软雅黑" panose="020B0503020204020204" charset="-122"/>
                  </a:rPr>
                  <a:t>04</a:t>
                </a:r>
                <a:endParaRPr lang="en-US" altLang="zh-CN" i="1" dirty="0">
                  <a:solidFill>
                    <a:srgbClr val="404040"/>
                  </a:solidFill>
                  <a:latin typeface="Arial" panose="020B0604020202020204" pitchFamily="34" charset="0"/>
                  <a:ea typeface="微软雅黑" panose="020B0503020204020204" charset="-122"/>
                </a:endParaRPr>
              </a:p>
            </p:txBody>
          </p:sp>
          <p:sp>
            <p:nvSpPr>
              <p:cNvPr id="95259" name="燕尾形箭头 40"/>
              <p:cNvSpPr/>
              <p:nvPr>
                <p:custDataLst>
                  <p:tags r:id="rId22"/>
                </p:custDataLst>
              </p:nvPr>
            </p:nvSpPr>
            <p:spPr>
              <a:xfrm>
                <a:off x="14501" y="5499"/>
                <a:ext cx="2821" cy="1190"/>
              </a:xfrm>
              <a:prstGeom prst="notchedRightArrow">
                <a:avLst>
                  <a:gd name="adj1" fmla="val 100000"/>
                  <a:gd name="adj2" fmla="val 31761"/>
                </a:avLst>
              </a:prstGeom>
              <a:solidFill>
                <a:schemeClr val="accent1"/>
              </a:solidFill>
              <a:ln w="19050">
                <a:noFill/>
              </a:ln>
            </p:spPr>
            <p:txBody>
              <a:bodyPr wrap="square" lIns="91440" tIns="45720" rIns="91440" bIns="45720" anchor="ctr" anchorCtr="0"/>
              <a:p>
                <a:pPr algn="ctr"/>
                <a:endParaRPr lang="zh-CN" altLang="zh-CN">
                  <a:solidFill>
                    <a:srgbClr val="404040"/>
                  </a:solidFill>
                  <a:latin typeface="微软雅黑" panose="020B0503020204020204" charset="-122"/>
                  <a:ea typeface="宋体" panose="02010600030101010101" pitchFamily="2" charset="-122"/>
                </a:endParaRPr>
              </a:p>
            </p:txBody>
          </p:sp>
          <p:sp>
            <p:nvSpPr>
              <p:cNvPr id="43" name="椭圆 42"/>
              <p:cNvSpPr/>
              <p:nvPr>
                <p:custDataLst>
                  <p:tags r:id="rId23"/>
                </p:custDataLst>
              </p:nvPr>
            </p:nvSpPr>
            <p:spPr bwMode="auto">
              <a:xfrm>
                <a:off x="15349" y="5751"/>
                <a:ext cx="850" cy="718"/>
              </a:xfrm>
              <a:prstGeom prst="ellipse">
                <a:avLst/>
              </a:prstGeom>
              <a:noFill/>
              <a:ln w="19050">
                <a:solidFill>
                  <a:sysClr val="window" lastClr="FFFFFF"/>
                </a:solidFill>
                <a:round/>
              </a:ln>
            </p:spPr>
            <p:txBody>
              <a:bodyPr wrap="square" lIns="91440" tIns="45720" rIns="91440" bIns="45720" anchor="ctr">
                <a:normAutofit fontScale="80000"/>
              </a:bodyPr>
              <a:lstStyle/>
              <a:p>
                <a:pPr algn="ctr" fontAlgn="base"/>
                <a:endParaRPr strike="noStrike" noProof="1">
                  <a:solidFill>
                    <a:srgbClr val="000000">
                      <a:lumMod val="75000"/>
                      <a:lumOff val="25000"/>
                    </a:srgbClr>
                  </a:solidFill>
                  <a:latin typeface="微软雅黑" panose="020B0503020204020204" charset="-122"/>
                  <a:cs typeface="微软雅黑" panose="020B0503020204020204" charset="-122"/>
                </a:endParaRPr>
              </a:p>
            </p:txBody>
          </p:sp>
          <p:sp>
            <p:nvSpPr>
              <p:cNvPr id="95261" name="任意多边形 43"/>
              <p:cNvSpPr/>
              <p:nvPr>
                <p:custDataLst>
                  <p:tags r:id="rId24"/>
                </p:custDataLst>
              </p:nvPr>
            </p:nvSpPr>
            <p:spPr>
              <a:xfrm>
                <a:off x="15564" y="5878"/>
                <a:ext cx="468" cy="426"/>
              </a:xfrm>
              <a:custGeom>
                <a:avLst/>
                <a:gdLst/>
                <a:ahLst/>
                <a:cxnLst>
                  <a:cxn ang="0">
                    <a:pos x="301" y="405"/>
                  </a:cxn>
                  <a:cxn ang="0">
                    <a:pos x="328" y="405"/>
                  </a:cxn>
                  <a:cxn ang="0">
                    <a:pos x="334" y="412"/>
                  </a:cxn>
                  <a:cxn ang="0">
                    <a:pos x="334" y="425"/>
                  </a:cxn>
                  <a:cxn ang="0">
                    <a:pos x="334" y="483"/>
                  </a:cxn>
                  <a:cxn ang="0">
                    <a:pos x="334" y="497"/>
                  </a:cxn>
                  <a:cxn ang="0">
                    <a:pos x="328" y="503"/>
                  </a:cxn>
                  <a:cxn ang="0">
                    <a:pos x="301" y="503"/>
                  </a:cxn>
                  <a:cxn ang="0">
                    <a:pos x="295" y="497"/>
                  </a:cxn>
                  <a:cxn ang="0">
                    <a:pos x="295" y="483"/>
                  </a:cxn>
                  <a:cxn ang="0">
                    <a:pos x="295" y="425"/>
                  </a:cxn>
                  <a:cxn ang="0">
                    <a:pos x="295" y="412"/>
                  </a:cxn>
                  <a:cxn ang="0">
                    <a:pos x="301" y="405"/>
                  </a:cxn>
                  <a:cxn ang="0">
                    <a:pos x="356" y="367"/>
                  </a:cxn>
                  <a:cxn ang="0">
                    <a:pos x="383" y="367"/>
                  </a:cxn>
                  <a:cxn ang="0">
                    <a:pos x="389" y="374"/>
                  </a:cxn>
                  <a:cxn ang="0">
                    <a:pos x="389" y="425"/>
                  </a:cxn>
                  <a:cxn ang="0">
                    <a:pos x="389" y="445"/>
                  </a:cxn>
                  <a:cxn ang="0">
                    <a:pos x="389" y="496"/>
                  </a:cxn>
                  <a:cxn ang="0">
                    <a:pos x="383" y="503"/>
                  </a:cxn>
                  <a:cxn ang="0">
                    <a:pos x="356" y="503"/>
                  </a:cxn>
                  <a:cxn ang="0">
                    <a:pos x="350" y="496"/>
                  </a:cxn>
                  <a:cxn ang="0">
                    <a:pos x="350" y="445"/>
                  </a:cxn>
                  <a:cxn ang="0">
                    <a:pos x="350" y="425"/>
                  </a:cxn>
                  <a:cxn ang="0">
                    <a:pos x="350" y="374"/>
                  </a:cxn>
                  <a:cxn ang="0">
                    <a:pos x="356" y="367"/>
                  </a:cxn>
                  <a:cxn ang="0">
                    <a:pos x="425" y="249"/>
                  </a:cxn>
                  <a:cxn ang="0">
                    <a:pos x="429" y="251"/>
                  </a:cxn>
                  <a:cxn ang="0">
                    <a:pos x="467" y="323"/>
                  </a:cxn>
                  <a:cxn ang="0">
                    <a:pos x="463" y="331"/>
                  </a:cxn>
                  <a:cxn ang="0">
                    <a:pos x="444" y="331"/>
                  </a:cxn>
                  <a:cxn ang="0">
                    <a:pos x="444" y="384"/>
                  </a:cxn>
                  <a:cxn ang="0">
                    <a:pos x="444" y="388"/>
                  </a:cxn>
                  <a:cxn ang="0">
                    <a:pos x="444" y="497"/>
                  </a:cxn>
                  <a:cxn ang="0">
                    <a:pos x="438" y="504"/>
                  </a:cxn>
                  <a:cxn ang="0">
                    <a:pos x="411" y="504"/>
                  </a:cxn>
                  <a:cxn ang="0">
                    <a:pos x="405" y="497"/>
                  </a:cxn>
                  <a:cxn ang="0">
                    <a:pos x="405" y="331"/>
                  </a:cxn>
                  <a:cxn ang="0">
                    <a:pos x="386" y="331"/>
                  </a:cxn>
                  <a:cxn ang="0">
                    <a:pos x="383" y="323"/>
                  </a:cxn>
                  <a:cxn ang="0">
                    <a:pos x="421" y="251"/>
                  </a:cxn>
                  <a:cxn ang="0">
                    <a:pos x="425" y="249"/>
                  </a:cxn>
                  <a:cxn ang="0">
                    <a:pos x="191" y="0"/>
                  </a:cxn>
                  <a:cxn ang="0">
                    <a:pos x="199" y="0"/>
                  </a:cxn>
                  <a:cxn ang="0">
                    <a:pos x="208" y="0"/>
                  </a:cxn>
                  <a:cxn ang="0">
                    <a:pos x="282" y="86"/>
                  </a:cxn>
                  <a:cxn ang="0">
                    <a:pos x="282" y="182"/>
                  </a:cxn>
                  <a:cxn ang="0">
                    <a:pos x="266" y="218"/>
                  </a:cxn>
                  <a:cxn ang="0">
                    <a:pos x="266" y="310"/>
                  </a:cxn>
                  <a:cxn ang="0">
                    <a:pos x="268" y="314"/>
                  </a:cxn>
                  <a:cxn ang="0">
                    <a:pos x="338" y="361"/>
                  </a:cxn>
                  <a:cxn ang="0">
                    <a:pos x="335" y="374"/>
                  </a:cxn>
                  <a:cxn ang="0">
                    <a:pos x="335" y="389"/>
                  </a:cxn>
                  <a:cxn ang="0">
                    <a:pos x="328" y="387"/>
                  </a:cxn>
                  <a:cxn ang="0">
                    <a:pos x="301" y="387"/>
                  </a:cxn>
                  <a:cxn ang="0">
                    <a:pos x="280" y="412"/>
                  </a:cxn>
                  <a:cxn ang="0">
                    <a:pos x="280" y="425"/>
                  </a:cxn>
                  <a:cxn ang="0">
                    <a:pos x="280" y="483"/>
                  </a:cxn>
                  <a:cxn ang="0">
                    <a:pos x="280" y="497"/>
                  </a:cxn>
                  <a:cxn ang="0">
                    <a:pos x="281" y="504"/>
                  </a:cxn>
                  <a:cxn ang="0">
                    <a:pos x="226" y="504"/>
                  </a:cxn>
                  <a:cxn ang="0">
                    <a:pos x="209" y="412"/>
                  </a:cxn>
                  <a:cxn ang="0">
                    <a:pos x="200" y="353"/>
                  </a:cxn>
                  <a:cxn ang="0">
                    <a:pos x="190" y="412"/>
                  </a:cxn>
                  <a:cxn ang="0">
                    <a:pos x="173" y="504"/>
                  </a:cxn>
                  <a:cxn ang="0">
                    <a:pos x="0" y="504"/>
                  </a:cxn>
                  <a:cxn ang="0">
                    <a:pos x="0" y="438"/>
                  </a:cxn>
                  <a:cxn ang="0">
                    <a:pos x="14" y="402"/>
                  </a:cxn>
                  <a:cxn ang="0">
                    <a:pos x="131" y="314"/>
                  </a:cxn>
                  <a:cxn ang="0">
                    <a:pos x="133" y="310"/>
                  </a:cxn>
                  <a:cxn ang="0">
                    <a:pos x="133" y="218"/>
                  </a:cxn>
                  <a:cxn ang="0">
                    <a:pos x="116" y="182"/>
                  </a:cxn>
                  <a:cxn ang="0">
                    <a:pos x="116" y="86"/>
                  </a:cxn>
                  <a:cxn ang="0">
                    <a:pos x="191" y="0"/>
                  </a:cxn>
                </a:cxnLst>
                <a:pathLst>
                  <a:path w="609156" h="561771">
                    <a:moveTo>
                      <a:pt x="392435" y="452324"/>
                    </a:moveTo>
                    <a:lnTo>
                      <a:pt x="427863" y="452324"/>
                    </a:lnTo>
                    <a:cubicBezTo>
                      <a:pt x="432070" y="452324"/>
                      <a:pt x="435529" y="455685"/>
                      <a:pt x="435435" y="459885"/>
                    </a:cubicBezTo>
                    <a:lnTo>
                      <a:pt x="435435" y="474634"/>
                    </a:lnTo>
                    <a:lnTo>
                      <a:pt x="435435" y="539321"/>
                    </a:lnTo>
                    <a:lnTo>
                      <a:pt x="435435" y="553976"/>
                    </a:lnTo>
                    <a:cubicBezTo>
                      <a:pt x="435435" y="558270"/>
                      <a:pt x="432070" y="561630"/>
                      <a:pt x="427863" y="561630"/>
                    </a:cubicBezTo>
                    <a:lnTo>
                      <a:pt x="392435" y="561630"/>
                    </a:lnTo>
                    <a:cubicBezTo>
                      <a:pt x="388228" y="561630"/>
                      <a:pt x="384863" y="558270"/>
                      <a:pt x="384863" y="553976"/>
                    </a:cubicBezTo>
                    <a:lnTo>
                      <a:pt x="384863" y="539321"/>
                    </a:lnTo>
                    <a:lnTo>
                      <a:pt x="384863" y="474634"/>
                    </a:lnTo>
                    <a:lnTo>
                      <a:pt x="384863" y="459885"/>
                    </a:lnTo>
                    <a:cubicBezTo>
                      <a:pt x="384863" y="455685"/>
                      <a:pt x="388228" y="452324"/>
                      <a:pt x="392435" y="452324"/>
                    </a:cubicBezTo>
                    <a:close/>
                    <a:moveTo>
                      <a:pt x="464152" y="409985"/>
                    </a:moveTo>
                    <a:lnTo>
                      <a:pt x="499488" y="409985"/>
                    </a:lnTo>
                    <a:cubicBezTo>
                      <a:pt x="503788" y="409985"/>
                      <a:pt x="507153" y="413348"/>
                      <a:pt x="507153" y="417551"/>
                    </a:cubicBezTo>
                    <a:lnTo>
                      <a:pt x="507153" y="474622"/>
                    </a:lnTo>
                    <a:lnTo>
                      <a:pt x="507153" y="496853"/>
                    </a:lnTo>
                    <a:lnTo>
                      <a:pt x="507153" y="553923"/>
                    </a:lnTo>
                    <a:cubicBezTo>
                      <a:pt x="507153" y="558127"/>
                      <a:pt x="503788" y="561489"/>
                      <a:pt x="499488" y="561489"/>
                    </a:cubicBezTo>
                    <a:lnTo>
                      <a:pt x="464152" y="561489"/>
                    </a:lnTo>
                    <a:cubicBezTo>
                      <a:pt x="459852" y="561489"/>
                      <a:pt x="456487" y="558127"/>
                      <a:pt x="456487" y="553923"/>
                    </a:cubicBezTo>
                    <a:lnTo>
                      <a:pt x="456487" y="496853"/>
                    </a:lnTo>
                    <a:lnTo>
                      <a:pt x="456487" y="474622"/>
                    </a:lnTo>
                    <a:lnTo>
                      <a:pt x="456487" y="417551"/>
                    </a:lnTo>
                    <a:cubicBezTo>
                      <a:pt x="456487" y="413348"/>
                      <a:pt x="459852" y="409985"/>
                      <a:pt x="464152" y="409985"/>
                    </a:cubicBezTo>
                    <a:close/>
                    <a:moveTo>
                      <a:pt x="553539" y="277886"/>
                    </a:moveTo>
                    <a:cubicBezTo>
                      <a:pt x="555408" y="277886"/>
                      <a:pt x="557277" y="278727"/>
                      <a:pt x="558399" y="280594"/>
                    </a:cubicBezTo>
                    <a:lnTo>
                      <a:pt x="608220" y="360717"/>
                    </a:lnTo>
                    <a:cubicBezTo>
                      <a:pt x="610743" y="364546"/>
                      <a:pt x="607846" y="369495"/>
                      <a:pt x="603359" y="369402"/>
                    </a:cubicBezTo>
                    <a:lnTo>
                      <a:pt x="578776" y="369402"/>
                    </a:lnTo>
                    <a:lnTo>
                      <a:pt x="578776" y="429074"/>
                    </a:lnTo>
                    <a:lnTo>
                      <a:pt x="578776" y="432529"/>
                    </a:lnTo>
                    <a:lnTo>
                      <a:pt x="578776" y="554674"/>
                    </a:lnTo>
                    <a:cubicBezTo>
                      <a:pt x="578589" y="558690"/>
                      <a:pt x="575224" y="561771"/>
                      <a:pt x="571205" y="561771"/>
                    </a:cubicBezTo>
                    <a:lnTo>
                      <a:pt x="535779" y="561771"/>
                    </a:lnTo>
                    <a:cubicBezTo>
                      <a:pt x="531573" y="561771"/>
                      <a:pt x="528208" y="558409"/>
                      <a:pt x="528208" y="554207"/>
                    </a:cubicBezTo>
                    <a:lnTo>
                      <a:pt x="528208" y="369495"/>
                    </a:lnTo>
                    <a:lnTo>
                      <a:pt x="503625" y="369495"/>
                    </a:lnTo>
                    <a:cubicBezTo>
                      <a:pt x="499138" y="369495"/>
                      <a:pt x="496427" y="364546"/>
                      <a:pt x="498764" y="360717"/>
                    </a:cubicBezTo>
                    <a:lnTo>
                      <a:pt x="548678" y="280594"/>
                    </a:lnTo>
                    <a:cubicBezTo>
                      <a:pt x="549800" y="278727"/>
                      <a:pt x="551669" y="277886"/>
                      <a:pt x="553539" y="277886"/>
                    </a:cubicBezTo>
                    <a:close/>
                    <a:moveTo>
                      <a:pt x="248743" y="0"/>
                    </a:moveTo>
                    <a:lnTo>
                      <a:pt x="260245" y="0"/>
                    </a:lnTo>
                    <a:lnTo>
                      <a:pt x="271654" y="0"/>
                    </a:lnTo>
                    <a:cubicBezTo>
                      <a:pt x="325049" y="0"/>
                      <a:pt x="368159" y="43234"/>
                      <a:pt x="368159" y="96367"/>
                    </a:cubicBezTo>
                    <a:lnTo>
                      <a:pt x="368159" y="203287"/>
                    </a:lnTo>
                    <a:cubicBezTo>
                      <a:pt x="368159" y="220002"/>
                      <a:pt x="359555" y="234849"/>
                      <a:pt x="346651" y="243440"/>
                    </a:cubicBezTo>
                    <a:lnTo>
                      <a:pt x="346651" y="346532"/>
                    </a:lnTo>
                    <a:cubicBezTo>
                      <a:pt x="346651" y="348399"/>
                      <a:pt x="347586" y="349987"/>
                      <a:pt x="349269" y="351014"/>
                    </a:cubicBezTo>
                    <a:cubicBezTo>
                      <a:pt x="359368" y="355869"/>
                      <a:pt x="396399" y="374545"/>
                      <a:pt x="440257" y="403493"/>
                    </a:cubicBezTo>
                    <a:cubicBezTo>
                      <a:pt x="437732" y="407602"/>
                      <a:pt x="436236" y="412457"/>
                      <a:pt x="436236" y="417687"/>
                    </a:cubicBezTo>
                    <a:lnTo>
                      <a:pt x="436236" y="433748"/>
                    </a:lnTo>
                    <a:cubicBezTo>
                      <a:pt x="433617" y="432908"/>
                      <a:pt x="430812" y="432441"/>
                      <a:pt x="427820" y="432441"/>
                    </a:cubicBezTo>
                    <a:lnTo>
                      <a:pt x="392378" y="432441"/>
                    </a:lnTo>
                    <a:cubicBezTo>
                      <a:pt x="377136" y="432441"/>
                      <a:pt x="364699" y="444767"/>
                      <a:pt x="364699" y="460081"/>
                    </a:cubicBezTo>
                    <a:lnTo>
                      <a:pt x="364699" y="474742"/>
                    </a:lnTo>
                    <a:lnTo>
                      <a:pt x="364699" y="539454"/>
                    </a:lnTo>
                    <a:lnTo>
                      <a:pt x="364699" y="554207"/>
                    </a:lnTo>
                    <a:cubicBezTo>
                      <a:pt x="364699" y="556822"/>
                      <a:pt x="365073" y="559250"/>
                      <a:pt x="365821" y="561771"/>
                    </a:cubicBezTo>
                    <a:lnTo>
                      <a:pt x="294471" y="561771"/>
                    </a:lnTo>
                    <a:lnTo>
                      <a:pt x="272215" y="459521"/>
                    </a:lnTo>
                    <a:cubicBezTo>
                      <a:pt x="317288" y="396676"/>
                      <a:pt x="268848" y="393688"/>
                      <a:pt x="260339" y="393595"/>
                    </a:cubicBezTo>
                    <a:cubicBezTo>
                      <a:pt x="251829" y="393688"/>
                      <a:pt x="203390" y="396676"/>
                      <a:pt x="248463" y="459521"/>
                    </a:cubicBezTo>
                    <a:lnTo>
                      <a:pt x="226207" y="561771"/>
                    </a:lnTo>
                    <a:lnTo>
                      <a:pt x="0" y="561771"/>
                    </a:lnTo>
                    <a:lnTo>
                      <a:pt x="0" y="488468"/>
                    </a:lnTo>
                    <a:cubicBezTo>
                      <a:pt x="0" y="472874"/>
                      <a:pt x="6826" y="458213"/>
                      <a:pt x="18796" y="448315"/>
                    </a:cubicBezTo>
                    <a:cubicBezTo>
                      <a:pt x="85190" y="393968"/>
                      <a:pt x="156633" y="357830"/>
                      <a:pt x="171221" y="350734"/>
                    </a:cubicBezTo>
                    <a:cubicBezTo>
                      <a:pt x="172811" y="349987"/>
                      <a:pt x="173840" y="348399"/>
                      <a:pt x="173840" y="346532"/>
                    </a:cubicBezTo>
                    <a:lnTo>
                      <a:pt x="173840" y="243440"/>
                    </a:lnTo>
                    <a:cubicBezTo>
                      <a:pt x="160841" y="234849"/>
                      <a:pt x="152238" y="220095"/>
                      <a:pt x="152238" y="203287"/>
                    </a:cubicBezTo>
                    <a:lnTo>
                      <a:pt x="152238" y="96367"/>
                    </a:lnTo>
                    <a:cubicBezTo>
                      <a:pt x="152238" y="43048"/>
                      <a:pt x="195534" y="0"/>
                      <a:pt x="248743" y="0"/>
                    </a:cubicBezTo>
                    <a:close/>
                  </a:path>
                </a:pathLst>
              </a:custGeom>
              <a:solidFill>
                <a:srgbClr val="FFFFFF"/>
              </a:solidFill>
              <a:ln w="9525">
                <a:noFill/>
              </a:ln>
            </p:spPr>
            <p:txBody>
              <a:bodyPr/>
              <a:p>
                <a:endParaRPr lang="zh-CN" altLang="en-US"/>
              </a:p>
            </p:txBody>
          </p:sp>
        </p:grpSp>
        <p:cxnSp>
          <p:nvCxnSpPr>
            <p:cNvPr id="9" name="直接连接符 8"/>
            <p:cNvCxnSpPr/>
            <p:nvPr>
              <p:custDataLst>
                <p:tags r:id="rId25"/>
              </p:custDataLst>
            </p:nvPr>
          </p:nvCxnSpPr>
          <p:spPr>
            <a:xfrm>
              <a:off x="15668" y="4625"/>
              <a:ext cx="0" cy="1134"/>
            </a:xfrm>
            <a:prstGeom prst="line">
              <a:avLst/>
            </a:prstGeom>
            <a:ln w="3175" cap="rnd">
              <a:solidFill>
                <a:sysClr val="window" lastClr="FFFFFF">
                  <a:lumMod val="75000"/>
                </a:sysClr>
              </a:solidFill>
              <a:prstDash val="dash"/>
              <a:round/>
              <a:tailEnd type="oval"/>
            </a:ln>
          </p:spPr>
          <p:style>
            <a:lnRef idx="1">
              <a:srgbClr val="1F74AD"/>
            </a:lnRef>
            <a:fillRef idx="0">
              <a:srgbClr val="1F74AD"/>
            </a:fillRef>
            <a:effectRef idx="0">
              <a:srgbClr val="1F74AD"/>
            </a:effectRef>
            <a:fontRef idx="minor">
              <a:srgbClr val="000000"/>
            </a:fontRef>
          </p:style>
        </p:cxnSp>
      </p:grpSp>
      <p:sp>
        <p:nvSpPr>
          <p:cNvPr id="18442" name="Rectangle 10"/>
          <p:cNvSpPr>
            <a:spLocks noChangeArrowheads="1"/>
          </p:cNvSpPr>
          <p:nvPr/>
        </p:nvSpPr>
        <p:spPr bwMode="auto">
          <a:xfrm>
            <a:off x="1444625" y="4445000"/>
            <a:ext cx="10160635" cy="1432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p>
            <a:pPr indent="0" algn="just">
              <a:lnSpc>
                <a:spcPct val="150000"/>
              </a:lnSpc>
              <a:spcBef>
                <a:spcPct val="20000"/>
              </a:spcBef>
              <a:buFontTx/>
              <a:buNone/>
            </a:pPr>
            <a:r>
              <a:rPr b="1">
                <a:solidFill>
                  <a:srgbClr val="000000"/>
                </a:solidFill>
                <a:latin typeface="微软雅黑" panose="020B0503020204020204" charset="-122"/>
                <a:ea typeface="微软雅黑" panose="020B0503020204020204" charset="-122"/>
              </a:rPr>
              <a:t>（三）假肢装配后</a:t>
            </a:r>
            <a:endParaRPr b="1">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截肢者在使用假肢的过程中残肢及其他身体状况可能会出现一些变化，假肢也可能会因为老化和使用不当而出现故障，所以在截肢者回归家庭后的跟踪随访也是很有必要的。</a:t>
            </a:r>
            <a:endParaRPr>
              <a:solidFill>
                <a:srgbClr val="000000"/>
              </a:solidFill>
              <a:latin typeface="微软雅黑" panose="020B0503020204020204" charset="-122"/>
              <a:ea typeface="微软雅黑" panose="020B0503020204020204" charset="-122"/>
            </a:endParaRPr>
          </a:p>
        </p:txBody>
      </p:sp>
    </p:spTree>
    <p:custDataLst>
      <p:tags r:id="rId26"/>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8"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p:tgtEl>
                                          <p:spTgt spid="25"/>
                                        </p:tgtEl>
                                        <p:attrNameLst>
                                          <p:attrName>ppt_x</p:attrName>
                                        </p:attrNameLst>
                                      </p:cBhvr>
                                      <p:tavLst>
                                        <p:tav tm="0">
                                          <p:val>
                                            <p:strVal val="#ppt_x-#ppt_w*1.125000"/>
                                          </p:val>
                                        </p:tav>
                                        <p:tav tm="100000">
                                          <p:val>
                                            <p:strVal val="#ppt_x"/>
                                          </p:val>
                                        </p:tav>
                                      </p:tavLst>
                                    </p:anim>
                                    <p:animEffect transition="in" filter="wipe(right)">
                                      <p:cBhvr>
                                        <p:cTn id="14" dur="500"/>
                                        <p:tgtEl>
                                          <p:spTgt spid="25"/>
                                        </p:tgtEl>
                                      </p:cBhvr>
                                    </p:animEffect>
                                  </p:childTnLst>
                                </p:cTn>
                              </p:par>
                            </p:childTnLst>
                          </p:cTn>
                        </p:par>
                        <p:par>
                          <p:cTn id="15" fill="hold">
                            <p:stCondLst>
                              <p:cond delay="1500"/>
                            </p:stCondLst>
                            <p:childTnLst>
                              <p:par>
                                <p:cTn id="16" presetID="12" presetClass="entr" presetSubtype="8" fill="hold"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p:tgtEl>
                                          <p:spTgt spid="26"/>
                                        </p:tgtEl>
                                        <p:attrNameLst>
                                          <p:attrName>ppt_x</p:attrName>
                                        </p:attrNameLst>
                                      </p:cBhvr>
                                      <p:tavLst>
                                        <p:tav tm="0">
                                          <p:val>
                                            <p:strVal val="#ppt_x-#ppt_w*1.125000"/>
                                          </p:val>
                                        </p:tav>
                                        <p:tav tm="100000">
                                          <p:val>
                                            <p:strVal val="#ppt_x"/>
                                          </p:val>
                                        </p:tav>
                                      </p:tavLst>
                                    </p:anim>
                                    <p:animEffect transition="in" filter="wipe(right)">
                                      <p:cBhvr>
                                        <p:cTn id="19" dur="500"/>
                                        <p:tgtEl>
                                          <p:spTgt spid="26"/>
                                        </p:tgtEl>
                                      </p:cBhvr>
                                    </p:animEffect>
                                  </p:childTnLst>
                                </p:cTn>
                              </p:par>
                            </p:childTnLst>
                          </p:cTn>
                        </p:par>
                        <p:par>
                          <p:cTn id="20" fill="hold">
                            <p:stCondLst>
                              <p:cond delay="2000"/>
                            </p:stCondLst>
                            <p:childTnLst>
                              <p:par>
                                <p:cTn id="21" presetID="12" presetClass="entr" presetSubtype="8" fill="hold"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p:cTn id="23" dur="500"/>
                                        <p:tgtEl>
                                          <p:spTgt spid="33"/>
                                        </p:tgtEl>
                                        <p:attrNameLst>
                                          <p:attrName>ppt_x</p:attrName>
                                        </p:attrNameLst>
                                      </p:cBhvr>
                                      <p:tavLst>
                                        <p:tav tm="0">
                                          <p:val>
                                            <p:strVal val="#ppt_x-#ppt_w*1.125000"/>
                                          </p:val>
                                        </p:tav>
                                        <p:tav tm="100000">
                                          <p:val>
                                            <p:strVal val="#ppt_x"/>
                                          </p:val>
                                        </p:tav>
                                      </p:tavLst>
                                    </p:anim>
                                    <p:animEffect transition="in" filter="wipe(right)">
                                      <p:cBhvr>
                                        <p:cTn id="24" dur="500"/>
                                        <p:tgtEl>
                                          <p:spTgt spid="33"/>
                                        </p:tgtEl>
                                      </p:cBhvr>
                                    </p:animEffect>
                                  </p:childTnLst>
                                </p:cTn>
                              </p:par>
                            </p:childTnLst>
                          </p:cTn>
                        </p:par>
                        <p:par>
                          <p:cTn id="25" fill="hold">
                            <p:stCondLst>
                              <p:cond delay="2500"/>
                            </p:stCondLst>
                            <p:childTnLst>
                              <p:par>
                                <p:cTn id="26" presetID="12" presetClass="entr" presetSubtype="8"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p:tgtEl>
                                          <p:spTgt spid="10"/>
                                        </p:tgtEl>
                                        <p:attrNameLst>
                                          <p:attrName>ppt_x</p:attrName>
                                        </p:attrNameLst>
                                      </p:cBhvr>
                                      <p:tavLst>
                                        <p:tav tm="0">
                                          <p:val>
                                            <p:strVal val="#ppt_x-#ppt_w*1.125000"/>
                                          </p:val>
                                        </p:tav>
                                        <p:tav tm="100000">
                                          <p:val>
                                            <p:strVal val="#ppt_x"/>
                                          </p:val>
                                        </p:tav>
                                      </p:tavLst>
                                    </p:anim>
                                    <p:animEffect transition="in" filter="wipe(right)">
                                      <p:cBhvr>
                                        <p:cTn id="29" dur="500"/>
                                        <p:tgtEl>
                                          <p:spTgt spid="10"/>
                                        </p:tgtEl>
                                      </p:cBhvr>
                                    </p:animEffect>
                                  </p:childTnLst>
                                </p:cTn>
                              </p:par>
                            </p:childTnLst>
                          </p:cTn>
                        </p:par>
                        <p:par>
                          <p:cTn id="30" fill="hold">
                            <p:stCondLst>
                              <p:cond delay="3000"/>
                            </p:stCondLst>
                            <p:childTnLst>
                              <p:par>
                                <p:cTn id="31" presetID="12" presetClass="entr" presetSubtype="8" fill="hold" grpId="0" nodeType="afterEffect">
                                  <p:stCondLst>
                                    <p:cond delay="0"/>
                                  </p:stCondLst>
                                  <p:childTnLst>
                                    <p:set>
                                      <p:cBhvr>
                                        <p:cTn id="32" dur="1" fill="hold">
                                          <p:stCondLst>
                                            <p:cond delay="0"/>
                                          </p:stCondLst>
                                        </p:cTn>
                                        <p:tgtEl>
                                          <p:spTgt spid="18442"/>
                                        </p:tgtEl>
                                        <p:attrNameLst>
                                          <p:attrName>style.visibility</p:attrName>
                                        </p:attrNameLst>
                                      </p:cBhvr>
                                      <p:to>
                                        <p:strVal val="visible"/>
                                      </p:to>
                                    </p:set>
                                    <p:anim calcmode="lin" valueType="num">
                                      <p:cBhvr additive="base">
                                        <p:cTn id="33" dur="500"/>
                                        <p:tgtEl>
                                          <p:spTgt spid="18442"/>
                                        </p:tgtEl>
                                        <p:attrNameLst>
                                          <p:attrName>ppt_x</p:attrName>
                                        </p:attrNameLst>
                                      </p:cBhvr>
                                      <p:tavLst>
                                        <p:tav tm="0">
                                          <p:val>
                                            <p:strVal val="#ppt_x-#ppt_w*1.125000"/>
                                          </p:val>
                                        </p:tav>
                                        <p:tav tm="100000">
                                          <p:val>
                                            <p:strVal val="#ppt_x"/>
                                          </p:val>
                                        </p:tav>
                                      </p:tavLst>
                                    </p:anim>
                                    <p:animEffect transition="in" filter="wipe(right)">
                                      <p:cBhvr>
                                        <p:cTn id="34" dur="500"/>
                                        <p:tgtEl>
                                          <p:spTgt spid="18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442" grpId="0" bldLvl="0" animBg="1"/>
      <p:bldP spid="18442"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第二节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593975"/>
            <a:ext cx="6724015"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下肢假肢</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01510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截肢者，男，50 岁，因糖尿病造成小腿截肢，术后4 周来到康复医院进行假肢装配和康复训练。截肢者身体其他状况良好，经济条件良好。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应为其制定怎样的假肢处方？</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在该截肢者的假肢装配前后的康复训练过程中需要注意哪些情况？</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57319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一、下肢假肢的概述</a:t>
            </a:r>
            <a:endParaRPr lang="zh-CN" altLang="en-US" sz="2400" dirty="0"/>
          </a:p>
        </p:txBody>
      </p:sp>
      <p:sp>
        <p:nvSpPr>
          <p:cNvPr id="18442" name="Rectangle 10"/>
          <p:cNvSpPr>
            <a:spLocks noChangeArrowheads="1"/>
          </p:cNvSpPr>
          <p:nvPr/>
        </p:nvSpPr>
        <p:spPr bwMode="auto">
          <a:xfrm>
            <a:off x="1255395" y="1299845"/>
            <a:ext cx="6958330" cy="5033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a:lnSpc>
                <a:spcPct val="150000"/>
              </a:lnSpc>
              <a:spcBef>
                <a:spcPct val="20000"/>
              </a:spcBef>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（一）下肢假肢的种类</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 按照截肢平面分类　足部假肢、赛姆假肢、小腿假肢、膝关节离断假肢、大腿假肢、髋关节离断假肢、半骨盆切除假肢等。</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2. 按照假肢的功能分类</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（1）术后即装假肢：截肢手术后在手术台上立即安装的假肢。术后即装假肢可加速伤口愈合和残肢硬化，减少残肢痛和幻肢痛，减少水肿，加快患者的康复速度、减少住院时间（图2-1）。</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（2）训练用假肢：在术后2～4 周，伤口愈合后进行安装的假肢。其目的在于促进残肢水肿的消退和肌肉的萎缩定型，为尽快安装正式假肢做准备。同时还因为可加装平调方盘而使得力线的调整更为方便，以达到寻找最佳力线，使患者更好使用假肢的目的。</a:t>
            </a:r>
            <a:endParaRPr>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4" name="组合 3"/>
          <p:cNvGrpSpPr/>
          <p:nvPr/>
        </p:nvGrpSpPr>
        <p:grpSpPr>
          <a:xfrm>
            <a:off x="8324850" y="2609215"/>
            <a:ext cx="3295650" cy="2377440"/>
            <a:chOff x="5520" y="6511"/>
            <a:chExt cx="5190" cy="3744"/>
          </a:xfrm>
        </p:grpSpPr>
        <p:pic>
          <p:nvPicPr>
            <p:cNvPr id="2" name="图片 1"/>
            <p:cNvPicPr>
              <a:picLocks noChangeAspect="1"/>
            </p:cNvPicPr>
            <p:nvPr/>
          </p:nvPicPr>
          <p:blipFill>
            <a:blip r:embed="rId1"/>
            <a:stretch>
              <a:fillRect/>
            </a:stretch>
          </p:blipFill>
          <p:spPr>
            <a:xfrm>
              <a:off x="5520" y="6511"/>
              <a:ext cx="5190" cy="2992"/>
            </a:xfrm>
            <a:prstGeom prst="rect">
              <a:avLst/>
            </a:prstGeom>
          </p:spPr>
        </p:pic>
        <p:sp>
          <p:nvSpPr>
            <p:cNvPr id="3" name="文本框 2"/>
            <p:cNvSpPr txBox="1"/>
            <p:nvPr/>
          </p:nvSpPr>
          <p:spPr>
            <a:xfrm>
              <a:off x="5525" y="9675"/>
              <a:ext cx="5175" cy="580"/>
            </a:xfrm>
            <a:prstGeom prst="rect">
              <a:avLst/>
            </a:prstGeom>
            <a:noFill/>
          </p:spPr>
          <p:txBody>
            <a:bodyPr wrap="square" rtlCol="0">
              <a:spAutoFit/>
            </a:bodyPr>
            <a:p>
              <a:pPr algn="ctr"/>
              <a:r>
                <a:rPr lang="zh-CN" altLang="en-US">
                  <a:latin typeface="微软雅黑" panose="020B0503020204020204" charset="-122"/>
                  <a:ea typeface="微软雅黑" panose="020B0503020204020204" charset="-122"/>
                  <a:cs typeface="微软雅黑" panose="020B0503020204020204" charset="-122"/>
                </a:rPr>
                <a:t>图2-1　术后即装假肢</a:t>
              </a:r>
              <a:endParaRPr lang="zh-CN" altLang="en-US">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57319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一、下肢假肢的概述</a:t>
            </a:r>
            <a:endParaRPr lang="zh-CN" altLang="en-US" sz="2400" dirty="0"/>
          </a:p>
        </p:txBody>
      </p:sp>
      <p:sp>
        <p:nvSpPr>
          <p:cNvPr id="18442" name="Rectangle 10"/>
          <p:cNvSpPr>
            <a:spLocks noChangeArrowheads="1"/>
          </p:cNvSpPr>
          <p:nvPr/>
        </p:nvSpPr>
        <p:spPr bwMode="auto">
          <a:xfrm>
            <a:off x="1102995" y="1290320"/>
            <a:ext cx="10471785" cy="27108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a:lnSpc>
                <a:spcPct val="150000"/>
              </a:lnSpc>
              <a:spcBef>
                <a:spcPct val="20000"/>
              </a:spcBef>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（一）下肢假肢的种类</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（3）正式假肢：待截肢者残肢萎缩充分、完全定型并且力线调整完毕后进行安装的用于日常生活和工作的假肢（图2-3）。</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（4）特殊用途假肢：用于特殊目的的下肢假肢，例如跑步用假肢（图2-4）、登山用假肢（图2-5）、滑雪用假肢（图2-6）等。</a:t>
            </a:r>
            <a:endParaRPr>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4184650" y="3750310"/>
            <a:ext cx="1525905" cy="2038350"/>
          </a:xfrm>
          <a:prstGeom prst="rect">
            <a:avLst/>
          </a:prstGeom>
        </p:spPr>
      </p:pic>
      <p:pic>
        <p:nvPicPr>
          <p:cNvPr id="11" name="图片 10"/>
          <p:cNvPicPr>
            <a:picLocks noChangeAspect="1"/>
          </p:cNvPicPr>
          <p:nvPr/>
        </p:nvPicPr>
        <p:blipFill>
          <a:blip r:embed="rId2"/>
          <a:stretch>
            <a:fillRect/>
          </a:stretch>
        </p:blipFill>
        <p:spPr>
          <a:xfrm>
            <a:off x="6593205" y="3836035"/>
            <a:ext cx="2016760" cy="1866265"/>
          </a:xfrm>
          <a:prstGeom prst="rect">
            <a:avLst/>
          </a:prstGeom>
        </p:spPr>
      </p:pic>
      <p:pic>
        <p:nvPicPr>
          <p:cNvPr id="12" name="图片 11"/>
          <p:cNvPicPr>
            <a:picLocks noChangeAspect="1"/>
          </p:cNvPicPr>
          <p:nvPr/>
        </p:nvPicPr>
        <p:blipFill>
          <a:blip r:embed="rId3"/>
          <a:stretch>
            <a:fillRect/>
          </a:stretch>
        </p:blipFill>
        <p:spPr>
          <a:xfrm>
            <a:off x="9385935" y="4001135"/>
            <a:ext cx="1936115" cy="1677670"/>
          </a:xfrm>
          <a:prstGeom prst="rect">
            <a:avLst/>
          </a:prstGeom>
        </p:spPr>
      </p:pic>
      <p:grpSp>
        <p:nvGrpSpPr>
          <p:cNvPr id="15" name="组合 14"/>
          <p:cNvGrpSpPr/>
          <p:nvPr/>
        </p:nvGrpSpPr>
        <p:grpSpPr>
          <a:xfrm>
            <a:off x="1854200" y="3605530"/>
            <a:ext cx="1358900" cy="2729865"/>
            <a:chOff x="2920" y="5678"/>
            <a:chExt cx="2140" cy="4299"/>
          </a:xfrm>
        </p:grpSpPr>
        <p:pic>
          <p:nvPicPr>
            <p:cNvPr id="10" name="图片 9"/>
            <p:cNvPicPr>
              <a:picLocks noChangeAspect="1"/>
            </p:cNvPicPr>
            <p:nvPr/>
          </p:nvPicPr>
          <p:blipFill>
            <a:blip r:embed="rId4"/>
            <a:stretch>
              <a:fillRect/>
            </a:stretch>
          </p:blipFill>
          <p:spPr>
            <a:xfrm>
              <a:off x="3060" y="5678"/>
              <a:ext cx="1860" cy="3667"/>
            </a:xfrm>
            <a:prstGeom prst="rect">
              <a:avLst/>
            </a:prstGeom>
          </p:spPr>
        </p:pic>
        <p:sp>
          <p:nvSpPr>
            <p:cNvPr id="14" name="文本框 13"/>
            <p:cNvSpPr txBox="1"/>
            <p:nvPr/>
          </p:nvSpPr>
          <p:spPr>
            <a:xfrm>
              <a:off x="2920" y="9495"/>
              <a:ext cx="2140" cy="483"/>
            </a:xfrm>
            <a:prstGeom prst="rect">
              <a:avLst/>
            </a:prstGeom>
            <a:noFill/>
          </p:spPr>
          <p:txBody>
            <a:bodyPr wrap="square" rtlCol="0">
              <a:spAutoFit/>
            </a:bodyPr>
            <a:p>
              <a:r>
                <a:rPr lang="zh-CN" altLang="en-US" sz="1400">
                  <a:latin typeface="微软雅黑" panose="020B0503020204020204" charset="-122"/>
                  <a:ea typeface="微软雅黑" panose="020B0503020204020204" charset="-122"/>
                  <a:cs typeface="微软雅黑" panose="020B0503020204020204" charset="-122"/>
                </a:rPr>
                <a:t>图2-3正式假肢</a:t>
              </a:r>
              <a:endParaRPr lang="zh-CN" altLang="en-US" sz="1400">
                <a:latin typeface="微软雅黑" panose="020B0503020204020204" charset="-122"/>
                <a:ea typeface="微软雅黑" panose="020B0503020204020204" charset="-122"/>
                <a:cs typeface="微软雅黑" panose="020B0503020204020204" charset="-122"/>
              </a:endParaRPr>
            </a:p>
          </p:txBody>
        </p:sp>
      </p:grpSp>
      <p:sp>
        <p:nvSpPr>
          <p:cNvPr id="16" name="文本框 15"/>
          <p:cNvSpPr txBox="1"/>
          <p:nvPr/>
        </p:nvSpPr>
        <p:spPr>
          <a:xfrm>
            <a:off x="4267835" y="5883910"/>
            <a:ext cx="1358900" cy="521970"/>
          </a:xfrm>
          <a:prstGeom prst="rect">
            <a:avLst/>
          </a:prstGeom>
          <a:noFill/>
        </p:spPr>
        <p:txBody>
          <a:bodyPr wrap="square" rtlCol="0">
            <a:spAutoFit/>
          </a:bodyPr>
          <a:p>
            <a:pPr algn="ctr"/>
            <a:r>
              <a:rPr lang="zh-CN" altLang="en-US" sz="1400">
                <a:latin typeface="微软雅黑" panose="020B0503020204020204" charset="-122"/>
                <a:ea typeface="微软雅黑" panose="020B0503020204020204" charset="-122"/>
                <a:cs typeface="微软雅黑" panose="020B0503020204020204" charset="-122"/>
              </a:rPr>
              <a:t>图2-4　跑步用假肢</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6922135" y="5880735"/>
            <a:ext cx="1358900" cy="521970"/>
          </a:xfrm>
          <a:prstGeom prst="rect">
            <a:avLst/>
          </a:prstGeom>
          <a:noFill/>
        </p:spPr>
        <p:txBody>
          <a:bodyPr wrap="square" rtlCol="0">
            <a:spAutoFit/>
          </a:bodyPr>
          <a:p>
            <a:pPr algn="ctr"/>
            <a:r>
              <a:rPr lang="zh-CN" altLang="en-US" sz="1400">
                <a:latin typeface="微软雅黑" panose="020B0503020204020204" charset="-122"/>
                <a:ea typeface="微软雅黑" panose="020B0503020204020204" charset="-122"/>
                <a:cs typeface="微软雅黑" panose="020B0503020204020204" charset="-122"/>
              </a:rPr>
              <a:t>图2-5　登山用假肢</a:t>
            </a:r>
            <a:endParaRPr lang="zh-CN" altLang="en-US" sz="1400">
              <a:latin typeface="微软雅黑" panose="020B0503020204020204" charset="-122"/>
              <a:ea typeface="微软雅黑" panose="020B0503020204020204" charset="-122"/>
              <a:cs typeface="微软雅黑" panose="020B0503020204020204" charset="-122"/>
            </a:endParaRPr>
          </a:p>
        </p:txBody>
      </p:sp>
      <p:sp>
        <p:nvSpPr>
          <p:cNvPr id="18" name="文本框 17"/>
          <p:cNvSpPr txBox="1"/>
          <p:nvPr/>
        </p:nvSpPr>
        <p:spPr>
          <a:xfrm>
            <a:off x="9674860" y="5895975"/>
            <a:ext cx="1358900" cy="521970"/>
          </a:xfrm>
          <a:prstGeom prst="rect">
            <a:avLst/>
          </a:prstGeom>
          <a:noFill/>
        </p:spPr>
        <p:txBody>
          <a:bodyPr wrap="square" rtlCol="0">
            <a:spAutoFit/>
          </a:bodyPr>
          <a:p>
            <a:pPr algn="ctr"/>
            <a:r>
              <a:rPr lang="zh-CN" altLang="en-US" sz="1400">
                <a:latin typeface="微软雅黑" panose="020B0503020204020204" charset="-122"/>
                <a:ea typeface="微软雅黑" panose="020B0503020204020204" charset="-122"/>
                <a:cs typeface="微软雅黑" panose="020B0503020204020204" charset="-122"/>
              </a:rPr>
              <a:t>图2-</a:t>
            </a:r>
            <a:r>
              <a:rPr lang="en-US" altLang="zh-CN" sz="1400">
                <a:latin typeface="微软雅黑" panose="020B0503020204020204" charset="-122"/>
                <a:ea typeface="微软雅黑" panose="020B0503020204020204" charset="-122"/>
                <a:cs typeface="微软雅黑" panose="020B0503020204020204" charset="-122"/>
              </a:rPr>
              <a:t>6</a:t>
            </a:r>
            <a:r>
              <a:rPr lang="zh-CN" altLang="en-US" sz="1400">
                <a:latin typeface="微软雅黑" panose="020B0503020204020204" charset="-122"/>
                <a:ea typeface="微软雅黑" panose="020B0503020204020204" charset="-122"/>
                <a:cs typeface="微软雅黑" panose="020B0503020204020204" charset="-122"/>
              </a:rPr>
              <a:t>　滑雪用假肢</a:t>
            </a:r>
            <a:endParaRPr lang="zh-CN" altLang="en-US" sz="1400">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57319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一、下肢假肢的概述</a:t>
            </a:r>
            <a:endParaRPr lang="zh-CN" altLang="en-US" sz="2400" dirty="0"/>
          </a:p>
        </p:txBody>
      </p:sp>
      <p:sp>
        <p:nvSpPr>
          <p:cNvPr id="18442" name="Rectangle 10"/>
          <p:cNvSpPr>
            <a:spLocks noChangeArrowheads="1"/>
          </p:cNvSpPr>
          <p:nvPr/>
        </p:nvSpPr>
        <p:spPr bwMode="auto">
          <a:xfrm>
            <a:off x="1102995" y="1290320"/>
            <a:ext cx="10471785" cy="3301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a:lnSpc>
                <a:spcPct val="150000"/>
              </a:lnSpc>
              <a:spcBef>
                <a:spcPct val="20000"/>
              </a:spcBef>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（一）下肢假肢的种类</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3. 按照假肢结构分类　骨骼式假肢和壳式假肢。</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骨骼式假肢：由关节、连接件等作为假肢的中心轴来承担和传导力量，外部则用海绵或泡沫等软材料进行装饰包裹。当骨骼式假肢的各种零部件实现组件式生产之后，这些可以互换连接部件的假肢被称为组件式假肢（图2-7）。</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（2）壳式假肢：又名外骨骼式假肢。这种假肢使用壳体来承重并传导力量，壳体的形状是根据人的肢体的形状来制作的，一般会使用铝、合成树脂和塑料板材等材料（图2-8）。</a:t>
            </a:r>
            <a:endParaRPr>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5" name="组合 4"/>
          <p:cNvGrpSpPr/>
          <p:nvPr/>
        </p:nvGrpSpPr>
        <p:grpSpPr>
          <a:xfrm>
            <a:off x="3171190" y="4515485"/>
            <a:ext cx="1461770" cy="1762760"/>
            <a:chOff x="4994" y="7111"/>
            <a:chExt cx="2302" cy="2776"/>
          </a:xfrm>
        </p:grpSpPr>
        <p:pic>
          <p:nvPicPr>
            <p:cNvPr id="2" name="图片 1"/>
            <p:cNvPicPr>
              <a:picLocks noChangeAspect="1"/>
            </p:cNvPicPr>
            <p:nvPr/>
          </p:nvPicPr>
          <p:blipFill>
            <a:blip r:embed="rId1"/>
            <a:stretch>
              <a:fillRect/>
            </a:stretch>
          </p:blipFill>
          <p:spPr>
            <a:xfrm>
              <a:off x="4994" y="7111"/>
              <a:ext cx="1142" cy="2776"/>
            </a:xfrm>
            <a:prstGeom prst="rect">
              <a:avLst/>
            </a:prstGeom>
          </p:spPr>
        </p:pic>
        <p:sp>
          <p:nvSpPr>
            <p:cNvPr id="4" name="文本框 3"/>
            <p:cNvSpPr txBox="1"/>
            <p:nvPr/>
          </p:nvSpPr>
          <p:spPr>
            <a:xfrm>
              <a:off x="6136" y="7142"/>
              <a:ext cx="1160" cy="2745"/>
            </a:xfrm>
            <a:prstGeom prst="rect">
              <a:avLst/>
            </a:prstGeom>
            <a:noFill/>
          </p:spPr>
          <p:txBody>
            <a:bodyPr vert="eaVert" wrap="square" rtlCol="0">
              <a:spAutoFit/>
            </a:bodyPr>
            <a:p>
              <a:pPr algn="l"/>
              <a:r>
                <a:rPr lang="zh-CN" altLang="en-US"/>
                <a:t>图2-7　骨骼式假肢</a:t>
              </a:r>
              <a:endParaRPr lang="zh-CN" altLang="en-US"/>
            </a:p>
          </p:txBody>
        </p:sp>
      </p:grpSp>
      <p:grpSp>
        <p:nvGrpSpPr>
          <p:cNvPr id="8" name="组合 7"/>
          <p:cNvGrpSpPr/>
          <p:nvPr/>
        </p:nvGrpSpPr>
        <p:grpSpPr>
          <a:xfrm>
            <a:off x="5584190" y="4424680"/>
            <a:ext cx="1642745" cy="1944370"/>
            <a:chOff x="8794" y="6968"/>
            <a:chExt cx="2587" cy="3062"/>
          </a:xfrm>
        </p:grpSpPr>
        <p:pic>
          <p:nvPicPr>
            <p:cNvPr id="3" name="图片 2"/>
            <p:cNvPicPr>
              <a:picLocks noChangeAspect="1"/>
            </p:cNvPicPr>
            <p:nvPr/>
          </p:nvPicPr>
          <p:blipFill>
            <a:blip r:embed="rId2"/>
            <a:stretch>
              <a:fillRect/>
            </a:stretch>
          </p:blipFill>
          <p:spPr>
            <a:xfrm>
              <a:off x="8794" y="6968"/>
              <a:ext cx="1612" cy="3062"/>
            </a:xfrm>
            <a:prstGeom prst="rect">
              <a:avLst/>
            </a:prstGeom>
          </p:spPr>
        </p:pic>
        <p:sp>
          <p:nvSpPr>
            <p:cNvPr id="6" name="文本框 5"/>
            <p:cNvSpPr txBox="1"/>
            <p:nvPr/>
          </p:nvSpPr>
          <p:spPr>
            <a:xfrm>
              <a:off x="10657" y="6968"/>
              <a:ext cx="724" cy="3062"/>
            </a:xfrm>
            <a:prstGeom prst="rect">
              <a:avLst/>
            </a:prstGeom>
            <a:noFill/>
          </p:spPr>
          <p:txBody>
            <a:bodyPr vert="eaVert" wrap="square" rtlCol="0">
              <a:spAutoFit/>
            </a:bodyPr>
            <a:p>
              <a:pPr algn="l"/>
              <a:r>
                <a:rPr lang="zh-CN" altLang="en-US"/>
                <a:t>图2-8　壳式假肢</a:t>
              </a:r>
              <a:endParaRPr lang="zh-CN" altLang="en-US"/>
            </a:p>
          </p:txBody>
        </p:sp>
      </p:gr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1033463" y="1439863"/>
            <a:ext cx="10439400" cy="48768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（二）下肢假肢的结构</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101" name="组合 100"/>
          <p:cNvGrpSpPr/>
          <p:nvPr/>
        </p:nvGrpSpPr>
        <p:grpSpPr>
          <a:xfrm>
            <a:off x="2471738" y="2292350"/>
            <a:ext cx="1633537" cy="1968500"/>
            <a:chOff x="3832" y="4164"/>
            <a:chExt cx="2574" cy="3100"/>
          </a:xfrm>
        </p:grpSpPr>
        <p:sp>
          <p:nvSpPr>
            <p:cNvPr id="9" name="同心圆 8"/>
            <p:cNvSpPr/>
            <p:nvPr>
              <p:custDataLst>
                <p:tags r:id="rId2"/>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3"/>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4"/>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5"/>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6"/>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7"/>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rPr>
                <a:t>部分足假肢的结构</a:t>
              </a:r>
              <a:endPar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2" name="组合 101"/>
          <p:cNvGrpSpPr/>
          <p:nvPr/>
        </p:nvGrpSpPr>
        <p:grpSpPr>
          <a:xfrm>
            <a:off x="5183188" y="2292350"/>
            <a:ext cx="1635125" cy="1968500"/>
            <a:chOff x="8103" y="4164"/>
            <a:chExt cx="2574" cy="3100"/>
          </a:xfrm>
        </p:grpSpPr>
        <p:sp>
          <p:nvSpPr>
            <p:cNvPr id="18" name="同心圆 17"/>
            <p:cNvSpPr/>
            <p:nvPr>
              <p:custDataLst>
                <p:tags r:id="rId8"/>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9"/>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10"/>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1"/>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2"/>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8" name="文本框 37"/>
            <p:cNvSpPr txBox="1"/>
            <p:nvPr>
              <p:custDataLst>
                <p:tags r:id="rId13"/>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rPr>
                <a:t>赛姆假肢的结构</a:t>
              </a:r>
              <a:endPar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3" name="组合 102"/>
          <p:cNvGrpSpPr/>
          <p:nvPr/>
        </p:nvGrpSpPr>
        <p:grpSpPr>
          <a:xfrm>
            <a:off x="7894638" y="2292350"/>
            <a:ext cx="1635125" cy="1968500"/>
            <a:chOff x="12373" y="4164"/>
            <a:chExt cx="2574" cy="3100"/>
          </a:xfrm>
        </p:grpSpPr>
        <p:sp>
          <p:nvSpPr>
            <p:cNvPr id="41" name="同心圆 40"/>
            <p:cNvSpPr/>
            <p:nvPr>
              <p:custDataLst>
                <p:tags r:id="rId14"/>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5"/>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6"/>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7"/>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8"/>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2" name="文本框 81"/>
            <p:cNvSpPr txBox="1"/>
            <p:nvPr>
              <p:custDataLst>
                <p:tags r:id="rId19"/>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rPr>
                <a:t>小腿假肢的结构</a:t>
              </a:r>
              <a:endParaRPr lang="zh-CN" altLang="en-US" sz="14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4" name="组合 103"/>
          <p:cNvGrpSpPr/>
          <p:nvPr/>
        </p:nvGrpSpPr>
        <p:grpSpPr>
          <a:xfrm>
            <a:off x="3827463" y="3771900"/>
            <a:ext cx="1633537" cy="1968500"/>
            <a:chOff x="5967" y="6496"/>
            <a:chExt cx="2574" cy="3099"/>
          </a:xfrm>
        </p:grpSpPr>
        <p:sp>
          <p:nvSpPr>
            <p:cNvPr id="83" name="同心圆 82"/>
            <p:cNvSpPr/>
            <p:nvPr>
              <p:custDataLst>
                <p:tags r:id="rId20"/>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1"/>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2"/>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3"/>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4"/>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8" name="文本框 87"/>
            <p:cNvSpPr txBox="1"/>
            <p:nvPr>
              <p:custDataLst>
                <p:tags r:id="rId25"/>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400" b="1" kern="0" spc="300" noProof="1">
                  <a:solidFill>
                    <a:schemeClr val="accent1">
                      <a:lumMod val="75000"/>
                    </a:schemeClr>
                  </a:solidFill>
                  <a:latin typeface="微软雅黑" panose="020B0503020204020204" charset="-122"/>
                  <a:ea typeface="微软雅黑" panose="020B0503020204020204" charset="-122"/>
                  <a:cs typeface="+mn-ea"/>
                </a:rPr>
                <a:t>膝关节离断假肢和大腿假肢的结构</a:t>
              </a:r>
              <a:endParaRPr lang="zh-CN" altLang="en-US" sz="1400" b="1" kern="0" spc="300" noProof="1">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5" name="组合 104"/>
          <p:cNvGrpSpPr/>
          <p:nvPr/>
        </p:nvGrpSpPr>
        <p:grpSpPr>
          <a:xfrm>
            <a:off x="6538913" y="3771900"/>
            <a:ext cx="1635125" cy="1968500"/>
            <a:chOff x="10238" y="6496"/>
            <a:chExt cx="2574" cy="3099"/>
          </a:xfrm>
        </p:grpSpPr>
        <p:sp>
          <p:nvSpPr>
            <p:cNvPr id="89" name="同心圆 88"/>
            <p:cNvSpPr/>
            <p:nvPr>
              <p:custDataLst>
                <p:tags r:id="rId26"/>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7"/>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8"/>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9"/>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8104" name="文本框 93"/>
            <p:cNvSpPr txBox="1"/>
            <p:nvPr>
              <p:custDataLst>
                <p:tags r:id="rId30"/>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charset="-122"/>
                </a:rPr>
                <a:t>5</a:t>
              </a:r>
              <a:endParaRPr lang="en-US" altLang="zh-CN" sz="1600" dirty="0">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31"/>
              </p:custDataLst>
            </p:nvPr>
          </p:nvSpPr>
          <p:spPr>
            <a:xfrm>
              <a:off x="10531" y="7782"/>
              <a:ext cx="1987" cy="1053"/>
            </a:xfrm>
            <a:prstGeom prst="rect">
              <a:avLst/>
            </a:prstGeom>
            <a:noFill/>
          </p:spPr>
          <p:txBody>
            <a:bodyPr wrap="square" rtlCol="0" anchor="ctr" anchorCtr="0"/>
            <a:p>
              <a:pPr algn="ctr">
                <a:lnSpc>
                  <a:spcPct val="120000"/>
                </a:lnSpc>
              </a:pPr>
              <a:r>
                <a:rPr lang="zh-CN" altLang="en-US" sz="1400" b="1" kern="0" spc="300" noProof="1">
                  <a:solidFill>
                    <a:schemeClr val="accent1">
                      <a:lumMod val="75000"/>
                    </a:schemeClr>
                  </a:solidFill>
                  <a:latin typeface="微软雅黑" panose="020B0503020204020204" charset="-122"/>
                  <a:ea typeface="微软雅黑" panose="020B0503020204020204" charset="-122"/>
                  <a:cs typeface="+mn-cs"/>
                </a:rPr>
                <a:t>髋关节离断假肢的结构</a:t>
              </a:r>
              <a:endParaRPr lang="zh-CN" altLang="en-US" sz="14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919692" y="4874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一、下肢假肢的概述</a:t>
            </a:r>
            <a:endParaRPr lang="zh-CN" altLang="en-US" sz="2400" dirty="0"/>
          </a:p>
        </p:txBody>
      </p:sp>
    </p:spTree>
    <p:custDataLst>
      <p:tags r:id="rId3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0-#ppt_w/2"/>
                                          </p:val>
                                        </p:tav>
                                        <p:tav tm="100000">
                                          <p:val>
                                            <p:strVal val="#ppt_x"/>
                                          </p:val>
                                        </p:tav>
                                      </p:tavLst>
                                    </p:anim>
                                    <p:anim calcmode="lin" valueType="num">
                                      <p:cBhvr additive="base">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additive="base">
                                        <p:cTn id="17" dur="500" fill="hold"/>
                                        <p:tgtEl>
                                          <p:spTgt spid="103"/>
                                        </p:tgtEl>
                                        <p:attrNameLst>
                                          <p:attrName>ppt_x</p:attrName>
                                        </p:attrNameLst>
                                      </p:cBhvr>
                                      <p:tavLst>
                                        <p:tav tm="0">
                                          <p:val>
                                            <p:strVal val="0-#ppt_w/2"/>
                                          </p:val>
                                        </p:tav>
                                        <p:tav tm="100000">
                                          <p:val>
                                            <p:strVal val="#ppt_x"/>
                                          </p:val>
                                        </p:tav>
                                      </p:tavLst>
                                    </p:anim>
                                    <p:anim calcmode="lin" valueType="num">
                                      <p:cBhvr additive="base">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0-#ppt_w/2"/>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0-#ppt_w/2"/>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二、下肢截肢平面与下肢假肢装配</a:t>
            </a:r>
            <a:endParaRPr lang="zh-CN" altLang="en-US" sz="2400" dirty="0"/>
          </a:p>
        </p:txBody>
      </p:sp>
      <p:sp>
        <p:nvSpPr>
          <p:cNvPr id="18442" name="Rectangle 10"/>
          <p:cNvSpPr>
            <a:spLocks noChangeArrowheads="1"/>
          </p:cNvSpPr>
          <p:nvPr/>
        </p:nvSpPr>
        <p:spPr bwMode="auto">
          <a:xfrm>
            <a:off x="1350645" y="1731010"/>
            <a:ext cx="6428105" cy="4124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因为假肢相关技术的进步，使得原来一些禁忌截肢部位的残肢也可以拥有较好的假肢适配效果，因此我们现在倾向在截肢手术时尽量保留残肢长度，尤其是遇到关节时，保留关节和截掉关节对患者后期的康复效果是有巨大不同的。另外，患者穿戴假肢行走时的能量消耗与残肢长度成反比。</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根据不同的截肢平面，需要制定不同的假肢处方，装配符合恢复截肢者损失功能要求的假肢。下面以实际临床工作中常见的假肢分类来进行讲解（图2-20）。</a:t>
            </a:r>
            <a:endParaRPr sz="20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8313420" y="1361440"/>
            <a:ext cx="2994025" cy="4725670"/>
          </a:xfrm>
          <a:prstGeom prst="rect">
            <a:avLst/>
          </a:prstGeom>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1626235"/>
            <a:ext cx="10972800" cy="4583430"/>
            <a:chOff x="1395" y="2621"/>
            <a:chExt cx="17280" cy="7218"/>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737" y="2768"/>
              <a:ext cx="16600" cy="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髋假肢由接受腔、髋关节、膝关节、假脚及连接部件构成，主要靠坐骨负重，靠髂嵴悬吊假肢，所以髋假肢的接受腔通常患侧是硬质材料（硬树脂或者板材接受腔），而健侧则使用牛皮或者软树脂制作，前侧使用带子拉紧，以达到充分包裹残肢、充分负重和良好悬吊的目的。</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髋关节离断是通过髋关节囊的下肢截肢，对于这类患者我们通常为其定制髋假肢。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对于骶髂关节离断和大腿极短残肢的患者而言，同样需要装配髋假肢来代偿步行功能。但因为骶髂关节离断的患者坐骨缺失，所以需要残肢外侧下部分来承担体重，因内部没有骨骼支撑，所以在步行过程中会产生较大的活塞运动。甚至多数情况下需要靠肋骨来辅助支撑。大腿极短残肢因为截肢术后肌肉力量不均衡，会很容易出现残肢外展和屈曲畸形，对于假肢的外观和功能会造成很大影响。为了避免这种缺陷可选择在小转子下截肢，还可以在装配髋假肢时在大转子和髂嵴之间施加压力，一方面可以辅助接受腔悬吊，另一方面也可以增加侧方稳定性。</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5" name="组合 4"/>
          <p:cNvGrpSpPr/>
          <p:nvPr/>
        </p:nvGrpSpPr>
        <p:grpSpPr>
          <a:xfrm>
            <a:off x="4076700" y="669290"/>
            <a:ext cx="6480810" cy="890905"/>
            <a:chOff x="6420" y="2209"/>
            <a:chExt cx="10206" cy="1403"/>
          </a:xfrm>
        </p:grpSpPr>
        <p:sp>
          <p:nvSpPr>
            <p:cNvPr id="14" name="文本框 13"/>
            <p:cNvSpPr txBox="1"/>
            <p:nvPr/>
          </p:nvSpPr>
          <p:spPr>
            <a:xfrm>
              <a:off x="7823" y="2209"/>
              <a:ext cx="8803"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第一章　绪论</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22" name="图片 2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4" name="组合 3"/>
          <p:cNvGrpSpPr/>
          <p:nvPr/>
        </p:nvGrpSpPr>
        <p:grpSpPr>
          <a:xfrm>
            <a:off x="4076065" y="1765300"/>
            <a:ext cx="6481445" cy="890905"/>
            <a:chOff x="6420" y="5775"/>
            <a:chExt cx="10207" cy="1403"/>
          </a:xfrm>
        </p:grpSpPr>
        <p:sp>
          <p:nvSpPr>
            <p:cNvPr id="19" name="文本框 18"/>
            <p:cNvSpPr txBox="1"/>
            <p:nvPr/>
          </p:nvSpPr>
          <p:spPr>
            <a:xfrm>
              <a:off x="7823" y="5775"/>
              <a:ext cx="8804"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第二章　假肢</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30" name="图片 29" descr="b4064338496ee2cb6d081735c8306796"/>
            <p:cNvPicPr>
              <a:picLocks noChangeAspect="1"/>
            </p:cNvPicPr>
            <p:nvPr/>
          </p:nvPicPr>
          <p:blipFill>
            <a:blip r:embed="rId2"/>
            <a:stretch>
              <a:fillRect/>
            </a:stretch>
          </p:blipFill>
          <p:spPr>
            <a:xfrm>
              <a:off x="6420" y="5775"/>
              <a:ext cx="1403" cy="1403"/>
            </a:xfrm>
            <a:prstGeom prst="rect">
              <a:avLst/>
            </a:prstGeom>
          </p:spPr>
        </p:pic>
      </p:grpSp>
      <p:pic>
        <p:nvPicPr>
          <p:cNvPr id="32" name="图片 31" descr="e589290c7580d2802bf7399b0600dedb"/>
          <p:cNvPicPr>
            <a:picLocks noChangeAspect="1"/>
          </p:cNvPicPr>
          <p:nvPr/>
        </p:nvPicPr>
        <p:blipFill>
          <a:blip r:embed="rId3"/>
          <a:stretch>
            <a:fillRect/>
          </a:stretch>
        </p:blipFill>
        <p:spPr>
          <a:xfrm rot="3720000">
            <a:off x="9018270" y="1266190"/>
            <a:ext cx="2922905" cy="2922905"/>
          </a:xfrm>
          <a:prstGeom prst="rect">
            <a:avLst/>
          </a:prstGeom>
        </p:spPr>
      </p:pic>
      <p:grpSp>
        <p:nvGrpSpPr>
          <p:cNvPr id="6" name="组合 5"/>
          <p:cNvGrpSpPr/>
          <p:nvPr/>
        </p:nvGrpSpPr>
        <p:grpSpPr>
          <a:xfrm>
            <a:off x="4076700" y="2861310"/>
            <a:ext cx="6480810" cy="890905"/>
            <a:chOff x="6420" y="2209"/>
            <a:chExt cx="10206" cy="1403"/>
          </a:xfrm>
        </p:grpSpPr>
        <p:sp>
          <p:nvSpPr>
            <p:cNvPr id="7" name="文本框 6"/>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第三章　矫形器</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8" name="图片 7"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0" name="组合 9"/>
          <p:cNvGrpSpPr/>
          <p:nvPr/>
        </p:nvGrpSpPr>
        <p:grpSpPr>
          <a:xfrm>
            <a:off x="4085590" y="3966845"/>
            <a:ext cx="6480810" cy="890905"/>
            <a:chOff x="6420" y="2209"/>
            <a:chExt cx="10206" cy="1403"/>
          </a:xfrm>
        </p:grpSpPr>
        <p:sp>
          <p:nvSpPr>
            <p:cNvPr id="11" name="文本框 10"/>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第四章　步行辅具与轮椅</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3" name="组合 12"/>
          <p:cNvGrpSpPr/>
          <p:nvPr/>
        </p:nvGrpSpPr>
        <p:grpSpPr>
          <a:xfrm>
            <a:off x="4126230" y="5111750"/>
            <a:ext cx="6480810" cy="890905"/>
            <a:chOff x="6420" y="2209"/>
            <a:chExt cx="10206" cy="1403"/>
          </a:xfrm>
        </p:grpSpPr>
        <p:sp>
          <p:nvSpPr>
            <p:cNvPr id="15" name="文本框 14"/>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第五章　沟通与信息辅助器具</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6" name="图片 15" descr="b4064338496ee2cb6d081735c8306796"/>
            <p:cNvPicPr>
              <a:picLocks noChangeAspect="1"/>
            </p:cNvPicPr>
            <p:nvPr/>
          </p:nvPicPr>
          <p:blipFill>
            <a:blip r:embed="rId2"/>
            <a:stretch>
              <a:fillRect/>
            </a:stretch>
          </p:blipFill>
          <p:spPr>
            <a:xfrm>
              <a:off x="6420" y="2209"/>
              <a:ext cx="1403" cy="1403"/>
            </a:xfrm>
            <a:prstGeom prst="rect">
              <a:avLst/>
            </a:prstGeom>
          </p:spPr>
        </p:pic>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1626235"/>
            <a:ext cx="10972800" cy="4583430"/>
            <a:chOff x="1395" y="2621"/>
            <a:chExt cx="17280" cy="7218"/>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737" y="2768"/>
              <a:ext cx="16600" cy="69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髋假肢由接受腔、髋关节、膝关节、假脚及连接部件构成，主要靠坐骨负重，靠髂嵴悬吊假肢，所以髋假肢的接受腔通常患侧是硬质材料（硬树脂或者板材接受腔），而健侧则使用牛皮或者软树脂制作，前侧使用带子拉紧，以达到充分包裹残肢、充分负重和良好悬吊的目的。</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髋关节离断是通过髋关节囊的下肢截肢，对于这类患者我们通常为其定制髋假肢。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对于骶髂关节离断和大腿极短残肢的患者而言，同样需要装配髋假肢来代偿步行功能。但因为骶髂关节离断的患者坐骨缺失，所以需要残肢外侧下部分来承担体重，因内部没有骨骼支撑，所以在步行过程中会产生较大的活塞运动。甚至多数情况下需要靠肋骨来辅助支撑。大腿极短残肢因为截肢术后肌肉力量不均衡，会很容易出现残肢外展和屈曲畸形，对于假肢的外观和功能会造成很大影响。为了避免这种缺陷可选择在小转子下截肢，还可以在装配髋假肢时在大转子和髂嵴之间施加压力，一方面可以辅助接受腔悬吊，另一方面也可以增加侧方稳定性。</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93445" y="123253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（一）髋假肢（适合髋关节离断、骶髂关节离断、大腿极短残肢）</a:t>
            </a:r>
            <a:endParaRPr lang="zh-CN" altLang="en-US"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2064385"/>
            <a:ext cx="10972800" cy="414591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922" y="3498"/>
              <a:ext cx="9536" cy="5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大腿假肢由接受腔、膝关节、假脚及连接部件组成。接受腔的口型种类、悬吊方式和承重方式多种多样，膝关节和假脚的种类和功能也有很多，需要根据截肢者的具体情况为其制定合适的处方，具体的处方制定会在后边进行介绍。</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大腿假肢适合于除了极短残肢和极长残肢之外的所有大腿截肢情况，但根据残肢长度的不同在假肢的装配过程中还是存在差异的。</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345" y="140525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（二）大腿假肢（适合于除极短残肢和极长残肢外的大腿截肢）</a:t>
            </a:r>
            <a:endParaRPr lang="zh-CN" altLang="en-US"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8572500" y="3276600"/>
            <a:ext cx="1866900" cy="1724025"/>
          </a:xfrm>
          <a:prstGeom prst="rect">
            <a:avLst/>
          </a:prstGeom>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2064385"/>
            <a:ext cx="10972800" cy="414591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11" y="2929"/>
              <a:ext cx="15879" cy="6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膝关节离断是通过膝关节囊的下肢截肢，术后股四头肌、大腿后侧肌群及股骨髁部软骨等可得到较好的保留。儿童膝关节离断患者因保留了股骨远端骨骺线，其生长发育将不会受到太大影响。膝离断假肢由接受腔、膝关节（膝离断专用）、假脚及连接部件组成。因术后股骨远端端面及髁部软骨均可以较好地保留，所以可依靠残肢末端来承担身体的重量，而不必对残肢周围皮肤施加太多压力，承重效果很好，并且因为地面反作用力可通过股骨直接传导，患者在步行过程中会更容易获得本体感觉。我们通常选择用股骨髁上部凹陷部位来进行假肢的悬吊，只要定位准确，压力施加合适，悬吊效果会很好，并且不容易出现压痛的情况。虽然假肢的承重和悬吊的部位均在残肢的远端，但接受腔的整体高度还是建议尽量留高，通常我们要求做到会阴下2 cm 处，较长的接受腔长度是为了充分利用残肢较长的杠杆力臂，以实现对假肢更好的控制。</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345" y="140525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（三）膝离断假肢（适合于膝关节离断、小腿极短残肢）</a:t>
            </a:r>
            <a:endParaRPr lang="zh-CN" altLang="en-US" b="1">
              <a:latin typeface="微软雅黑" panose="020B0503020204020204" charset="-122"/>
              <a:ea typeface="微软雅黑" panose="020B0503020204020204" charset="-122"/>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2064385"/>
            <a:ext cx="10972800" cy="414591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37" y="3504"/>
              <a:ext cx="10958" cy="5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小腿假肢由接受腔、假脚及连接部件组成，适合于除极短残肢以外的几乎所有小腿截肢。小腿假肢的口型有很多，例如KBM、PTB、PTK 等，假脚的选择也很多，需根据患者的具体情况为其制定处方。</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小腿截肢是经胫腓骨的截肢。对于理想的小腿残肢长度，存在一定的争论：一种意见认为残肢长度在12～15 cm 之间是最合适的残肢长度，再长也不会对控制假肢提供更多的帮助。而另外一种说法则认为应尽量保留较长的残肢长度，以达到对假肢更好的控制。</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345" y="140525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（四）小腿假肢（适合于小腿截肢）</a:t>
            </a:r>
            <a:endParaRPr lang="zh-CN" altLang="en-US"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8595995" y="2413635"/>
            <a:ext cx="1990725" cy="3448050"/>
          </a:xfrm>
          <a:prstGeom prst="rect">
            <a:avLst/>
          </a:prstGeom>
        </p:spPr>
      </p:pic>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2064385"/>
            <a:ext cx="10972800" cy="4145915"/>
            <a:chOff x="1395" y="2621"/>
            <a:chExt cx="17280" cy="7219"/>
          </a:xfrm>
        </p:grpSpPr>
        <p:sp>
          <p:nvSpPr>
            <p:cNvPr id="22" name="矩形: 圆角 1128"/>
            <p:cNvSpPr/>
            <p:nvPr>
              <p:custDataLst>
                <p:tags r:id="rId1"/>
              </p:custDataLst>
            </p:nvPr>
          </p:nvSpPr>
          <p:spPr>
            <a:xfrm>
              <a:off x="1395" y="2621"/>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07" y="3926"/>
              <a:ext cx="10763" cy="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赛姆假肢由接受腔和假脚组成，接受腔和假脚之间没有连接部件，直接靠黏合剂连接。赛姆截肢是切除踝部，将足跟部皮肤包裹在小腿末端的手术（图2-21）。赛姆截肢后因其残肢长度较长，末端可完全负重，所以装配假肢后的步态效果很好，几乎与正常步态没有差异。另外踝关节上方的生理凹陷为假肢提供了很好的悬吊条件。但因末端膨大，再加上假肢的壁厚，外部美观性较差。</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345" y="140525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（五）赛姆假肢（适合于赛姆截肢）</a:t>
            </a:r>
            <a:endParaRPr lang="zh-CN" altLang="en-US" b="1">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2"/>
          <a:stretch>
            <a:fillRect/>
          </a:stretch>
        </p:blipFill>
        <p:spPr>
          <a:xfrm>
            <a:off x="8415020" y="2914650"/>
            <a:ext cx="2390775" cy="2133600"/>
          </a:xfrm>
          <a:prstGeom prst="rect">
            <a:avLst/>
          </a:prstGeom>
        </p:spPr>
      </p:pic>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grpSp>
        <p:nvGrpSpPr>
          <p:cNvPr id="2" name="组合 1"/>
          <p:cNvGrpSpPr/>
          <p:nvPr/>
        </p:nvGrpSpPr>
        <p:grpSpPr>
          <a:xfrm>
            <a:off x="609600" y="2064959"/>
            <a:ext cx="10972800" cy="4145915"/>
            <a:chOff x="1395" y="2622"/>
            <a:chExt cx="17280" cy="7219"/>
          </a:xfrm>
        </p:grpSpPr>
        <p:sp>
          <p:nvSpPr>
            <p:cNvPr id="22" name="矩形: 圆角 1128"/>
            <p:cNvSpPr/>
            <p:nvPr>
              <p:custDataLst>
                <p:tags r:id="rId1"/>
              </p:custDataLst>
            </p:nvPr>
          </p:nvSpPr>
          <p:spPr>
            <a:xfrm>
              <a:off x="1395" y="2622"/>
              <a:ext cx="17280" cy="7219"/>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69" y="3145"/>
              <a:ext cx="15532" cy="2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足部假肢有很多种。有类似于赛姆假肢靠末端承重，踝上悬吊的足部假肢，也有释放踝关节，充分发挥踝关节背屈趾屈作用的Bellman 半足假肢，还有硅胶半足假肢。可根据不同的足部截肢情况，选择相应的足部假肢。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常见的足部截肢包括皮洛果夫截肢、肖帕特截肢、利斯弗朗截肢。</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
        <p:nvSpPr>
          <p:cNvPr id="3" name="文本框 2"/>
          <p:cNvSpPr txBox="1"/>
          <p:nvPr/>
        </p:nvSpPr>
        <p:spPr>
          <a:xfrm>
            <a:off x="855345" y="1405255"/>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（六）足部假肢（适合于各种足部截肢）</a:t>
            </a:r>
            <a:endParaRPr lang="zh-CN" altLang="en-US" b="1">
              <a:latin typeface="微软雅黑" panose="020B0503020204020204" charset="-122"/>
              <a:ea typeface="微软雅黑" panose="020B0503020204020204" charset="-122"/>
            </a:endParaRPr>
          </a:p>
        </p:txBody>
      </p:sp>
      <p:pic>
        <p:nvPicPr>
          <p:cNvPr id="4" name="图片 3"/>
          <p:cNvPicPr>
            <a:picLocks noChangeAspect="1"/>
          </p:cNvPicPr>
          <p:nvPr/>
        </p:nvPicPr>
        <p:blipFill>
          <a:blip r:embed="rId2"/>
          <a:stretch>
            <a:fillRect/>
          </a:stretch>
        </p:blipFill>
        <p:spPr>
          <a:xfrm>
            <a:off x="2418715" y="4232275"/>
            <a:ext cx="6821170" cy="1863725"/>
          </a:xfrm>
          <a:prstGeom prst="rect">
            <a:avLst/>
          </a:prstGeom>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675005"/>
            <a:ext cx="10972800" cy="4535869"/>
            <a:chOff x="1395" y="1943"/>
            <a:chExt cx="17280" cy="7898"/>
          </a:xfrm>
        </p:grpSpPr>
        <p:sp>
          <p:nvSpPr>
            <p:cNvPr id="22" name="矩形: 圆角 1128"/>
            <p:cNvSpPr/>
            <p:nvPr>
              <p:custDataLst>
                <p:tags r:id="rId1"/>
              </p:custDataLst>
            </p:nvPr>
          </p:nvSpPr>
          <p:spPr>
            <a:xfrm>
              <a:off x="1395" y="1943"/>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69" y="2452"/>
              <a:ext cx="15532" cy="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患者安装假肢前，需要对残肢情况进行检查：如对关节活动度、肌肉力量、残肢皮肤、血运情况、疼痛等方面进行检查，依此制定科学、系统的针对性训练。现对截肢患者常出现的几种疼痛种类、原因进行如下描述。</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（一）残肢痛</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残肢发生疼痛的原因有几种：幻肢痛、神经瘤、残肢循环障碍、残端骨刺等。无论是哪种疼痛都会影响假肢的装配，因此，需要确认疼痛的性质，根据不同的原因，采取恰当的手段进行治疗。</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（二）残肢皮肤状态</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残肢的皮肤与软组织之间应该保持一定的活动性和一定的紧张状态，皮肤状态的好坏对假肢的装配、控制、行走有很大影响。</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266099"/>
            <a:ext cx="10972800" cy="4944775"/>
            <a:chOff x="1395" y="1231"/>
            <a:chExt cx="17280" cy="8610"/>
          </a:xfrm>
        </p:grpSpPr>
        <p:sp>
          <p:nvSpPr>
            <p:cNvPr id="22" name="矩形: 圆角 1128"/>
            <p:cNvSpPr/>
            <p:nvPr>
              <p:custDataLst>
                <p:tags r:id="rId1"/>
              </p:custDataLst>
            </p:nvPr>
          </p:nvSpPr>
          <p:spPr>
            <a:xfrm>
              <a:off x="1395" y="1231"/>
              <a:ext cx="17280" cy="8610"/>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69" y="1672"/>
              <a:ext cx="16102" cy="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（三）关节活动度的检查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600">
                  <a:solidFill>
                    <a:srgbClr val="000000"/>
                  </a:solidFill>
                  <a:latin typeface="微软雅黑" panose="020B0503020204020204" charset="-122"/>
                  <a:ea typeface="微软雅黑" panose="020B0503020204020204" charset="-122"/>
                  <a:cs typeface="微软雅黑" panose="020B0503020204020204" charset="-122"/>
                </a:rPr>
                <a:t>关节活动度的测量非常重要，特别是大腿截肢患者的髋关节屈曲、外展挛缩畸形，影响大腿假肢初期屈曲角和屈曲内收角，小腿截肢患者的膝关节屈曲挛缩畸形，会使假肢无法装配。因此，需要正确地测量关节活动度。但是截肢术后，软组织固定性降低，容易产生移位、移动臂的骨性标志缺失等问题，给关节活动度测量造成一定的难度。以下介绍髋关节活动范围特殊的测量方（图2-25）。</a:t>
              </a:r>
              <a:endParaRPr lang="zh-CN" sz="16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sz="1600">
                  <a:solidFill>
                    <a:srgbClr val="000000"/>
                  </a:solidFill>
                  <a:latin typeface="微软雅黑" panose="020B0503020204020204" charset="-122"/>
                  <a:ea typeface="微软雅黑" panose="020B0503020204020204" charset="-122"/>
                  <a:cs typeface="微软雅黑" panose="020B0503020204020204" charset="-122"/>
                </a:rPr>
                <a:t>对髋关节屈曲挛缩进行测量时：将髋关节伸展，测量骨盆出现前倾时的屈曲角度，也可以利用托马斯征检查进行测量（图2-26、图2-27）。</a:t>
              </a:r>
              <a:endParaRPr lang="zh-CN" sz="1600">
                <a:solidFill>
                  <a:srgbClr val="000000"/>
                </a:solidFill>
                <a:latin typeface="微软雅黑" panose="020B0503020204020204" charset="-122"/>
                <a:ea typeface="微软雅黑" panose="020B0503020204020204" charset="-122"/>
                <a:cs typeface="微软雅黑" panose="020B0503020204020204" charset="-122"/>
              </a:endParaRPr>
            </a:p>
          </p:txBody>
        </p:sp>
      </p:grpSp>
      <p:grpSp>
        <p:nvGrpSpPr>
          <p:cNvPr id="11" name="组合 10"/>
          <p:cNvGrpSpPr/>
          <p:nvPr/>
        </p:nvGrpSpPr>
        <p:grpSpPr>
          <a:xfrm>
            <a:off x="4086225" y="4011295"/>
            <a:ext cx="6753860" cy="2142490"/>
            <a:chOff x="6435" y="6407"/>
            <a:chExt cx="10636" cy="3374"/>
          </a:xfrm>
        </p:grpSpPr>
        <p:pic>
          <p:nvPicPr>
            <p:cNvPr id="4" name="图片 3"/>
            <p:cNvPicPr>
              <a:picLocks noChangeAspect="1"/>
            </p:cNvPicPr>
            <p:nvPr/>
          </p:nvPicPr>
          <p:blipFill>
            <a:blip r:embed="rId2"/>
            <a:stretch>
              <a:fillRect/>
            </a:stretch>
          </p:blipFill>
          <p:spPr>
            <a:xfrm>
              <a:off x="9809" y="6407"/>
              <a:ext cx="7262" cy="3179"/>
            </a:xfrm>
            <a:prstGeom prst="rect">
              <a:avLst/>
            </a:prstGeom>
          </p:spPr>
        </p:pic>
        <p:grpSp>
          <p:nvGrpSpPr>
            <p:cNvPr id="10" name="组合 9"/>
            <p:cNvGrpSpPr/>
            <p:nvPr/>
          </p:nvGrpSpPr>
          <p:grpSpPr>
            <a:xfrm>
              <a:off x="6435" y="6407"/>
              <a:ext cx="2700" cy="3374"/>
              <a:chOff x="6435" y="6407"/>
              <a:chExt cx="2700" cy="3374"/>
            </a:xfrm>
          </p:grpSpPr>
          <p:pic>
            <p:nvPicPr>
              <p:cNvPr id="8" name="图片 7"/>
              <p:cNvPicPr>
                <a:picLocks noChangeAspect="1"/>
              </p:cNvPicPr>
              <p:nvPr/>
            </p:nvPicPr>
            <p:blipFill>
              <a:blip r:embed="rId3"/>
              <a:stretch>
                <a:fillRect/>
              </a:stretch>
            </p:blipFill>
            <p:spPr>
              <a:xfrm>
                <a:off x="6869" y="6407"/>
                <a:ext cx="2102" cy="2820"/>
              </a:xfrm>
              <a:prstGeom prst="rect">
                <a:avLst/>
              </a:prstGeom>
            </p:spPr>
          </p:pic>
          <p:pic>
            <p:nvPicPr>
              <p:cNvPr id="9" name="图片 8"/>
              <p:cNvPicPr>
                <a:picLocks noChangeAspect="1"/>
              </p:cNvPicPr>
              <p:nvPr/>
            </p:nvPicPr>
            <p:blipFill>
              <a:blip r:embed="rId4"/>
              <a:stretch>
                <a:fillRect/>
              </a:stretch>
            </p:blipFill>
            <p:spPr>
              <a:xfrm>
                <a:off x="6435" y="9361"/>
                <a:ext cx="2700" cy="420"/>
              </a:xfrm>
              <a:prstGeom prst="rect">
                <a:avLst/>
              </a:prstGeom>
            </p:spPr>
          </p:pic>
        </p:grpSp>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675005"/>
            <a:ext cx="10972800" cy="4535869"/>
            <a:chOff x="1395" y="1943"/>
            <a:chExt cx="17280" cy="7898"/>
          </a:xfrm>
        </p:grpSpPr>
        <p:sp>
          <p:nvSpPr>
            <p:cNvPr id="22" name="矩形: 圆角 1128"/>
            <p:cNvSpPr/>
            <p:nvPr>
              <p:custDataLst>
                <p:tags r:id="rId1"/>
              </p:custDataLst>
            </p:nvPr>
          </p:nvSpPr>
          <p:spPr>
            <a:xfrm>
              <a:off x="1395" y="1943"/>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69" y="2452"/>
              <a:ext cx="15532" cy="6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（四）肌肉力量检查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检查方法同一般的徒手肌力检查法。需要注意的是，残肢较正常的下肢力矩短，给残肢施加阻力相当于施加在健侧下肢的近端，容易过高估计残肢肌力。所以，应检查健侧同部位的肌力作为参照进行比较（表2-1）。</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1055370" y="4129405"/>
            <a:ext cx="5438140" cy="1494790"/>
          </a:xfrm>
          <a:prstGeom prst="rect">
            <a:avLst/>
          </a:prstGeom>
        </p:spPr>
      </p:pic>
      <p:pic>
        <p:nvPicPr>
          <p:cNvPr id="4" name="图片 3"/>
          <p:cNvPicPr>
            <a:picLocks noChangeAspect="1"/>
          </p:cNvPicPr>
          <p:nvPr/>
        </p:nvPicPr>
        <p:blipFill>
          <a:blip r:embed="rId3"/>
          <a:stretch>
            <a:fillRect/>
          </a:stretch>
        </p:blipFill>
        <p:spPr>
          <a:xfrm>
            <a:off x="6552565" y="3964940"/>
            <a:ext cx="4706620" cy="1862455"/>
          </a:xfrm>
          <a:prstGeom prst="rect">
            <a:avLst/>
          </a:prstGeom>
        </p:spPr>
      </p:pic>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684768"/>
            <a:ext cx="10972800" cy="4535869"/>
            <a:chOff x="1395" y="1960"/>
            <a:chExt cx="17280" cy="7898"/>
          </a:xfrm>
        </p:grpSpPr>
        <p:sp>
          <p:nvSpPr>
            <p:cNvPr id="22" name="矩形: 圆角 1128"/>
            <p:cNvSpPr/>
            <p:nvPr>
              <p:custDataLst>
                <p:tags r:id="rId1"/>
              </p:custDataLst>
            </p:nvPr>
          </p:nvSpPr>
          <p:spPr>
            <a:xfrm>
              <a:off x="1395" y="1960"/>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69" y="2452"/>
              <a:ext cx="15532" cy="3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（五）残肢管理</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 弹力绷带包裹　截肢术后残端的微小血管有渗血，加上肌肉活动减少造成的血液循环不良会出现残肢浮肿。为了控制这种现象，传统的做法是将残肢用弹力绷带加压包裹，同时，此方法也可以促进残肢定型，以便早日安装假肢。但其缺点是容易造成不良肢位，不能减轻残肢疼痛和幻肢痛等。</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5" name="图片 4"/>
          <p:cNvPicPr>
            <a:picLocks noChangeAspect="1"/>
          </p:cNvPicPr>
          <p:nvPr/>
        </p:nvPicPr>
        <p:blipFill>
          <a:blip r:embed="rId2"/>
          <a:stretch>
            <a:fillRect/>
          </a:stretch>
        </p:blipFill>
        <p:spPr>
          <a:xfrm>
            <a:off x="2562225" y="4133850"/>
            <a:ext cx="7353300" cy="1847850"/>
          </a:xfrm>
          <a:prstGeom prst="rect">
            <a:avLst/>
          </a:prstGeom>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8" name="直接箭头连接符 7"/>
          <p:cNvCxnSpPr>
            <a:stCxn id="5" idx="0"/>
          </p:cNvCxnSpPr>
          <p:nvPr/>
        </p:nvCxnSpPr>
        <p:spPr>
          <a:xfrm>
            <a:off x="2820670" y="34442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452880"/>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4" name="TextBox 9"/>
          <p:cNvSpPr txBox="1"/>
          <p:nvPr/>
        </p:nvSpPr>
        <p:spPr>
          <a:xfrm>
            <a:off x="4144010" y="2378075"/>
            <a:ext cx="6661150" cy="1753235"/>
          </a:xfrm>
          <a:prstGeom prst="rect">
            <a:avLst/>
          </a:prstGeom>
          <a:noFill/>
        </p:spPr>
        <p:txBody>
          <a:bodyPr wrap="square" lIns="91459" tIns="45729" rIns="91459" bIns="45729" rtlCol="0">
            <a:spAutoFit/>
          </a:bodyPr>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掌握假肢的定义、种类和相应的结构。</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熟悉假肢康复组的组成。</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了解装配假肢的流程。</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684768"/>
            <a:ext cx="10972800" cy="4535869"/>
            <a:chOff x="1395" y="1960"/>
            <a:chExt cx="17280" cy="7898"/>
          </a:xfrm>
        </p:grpSpPr>
        <p:sp>
          <p:nvSpPr>
            <p:cNvPr id="22" name="矩形: 圆角 1128"/>
            <p:cNvSpPr/>
            <p:nvPr>
              <p:custDataLst>
                <p:tags r:id="rId1"/>
              </p:custDataLst>
            </p:nvPr>
          </p:nvSpPr>
          <p:spPr>
            <a:xfrm>
              <a:off x="1395" y="1960"/>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723"/>
              <a:ext cx="10133" cy="6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（五）残肢管理</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良肢位保持　截肢术后，由于残肢的肌力不平衡，很容易产生残肢的挛缩。大腿截肢时容易发生髋关节屈曲、外展畸形，小腿截肢时容易出现膝关节屈曲畸形。一旦发生挛缩畸形，矫正起来非常困难，不但对假肢装配造成困扰，也会影响步行效果和安全。为了预防挛缩畸形的发生，在卧床阶段要注意保持良肢位。无论在仰卧位还是侧卧位，髋关节、膝关节均应保持中立位，应避免髋关节屈曲、外展，膝关节屈曲（图2-30）。</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8095615" y="2084070"/>
            <a:ext cx="2725420" cy="3952240"/>
          </a:xfrm>
          <a:prstGeom prst="rect">
            <a:avLst/>
          </a:prstGeom>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三、安装下肢假肢前的康复训练</a:t>
            </a:r>
            <a:endParaRPr lang="zh-CN" altLang="en-US" sz="2400" dirty="0"/>
          </a:p>
        </p:txBody>
      </p:sp>
      <p:grpSp>
        <p:nvGrpSpPr>
          <p:cNvPr id="2" name="组合 1"/>
          <p:cNvGrpSpPr/>
          <p:nvPr/>
        </p:nvGrpSpPr>
        <p:grpSpPr>
          <a:xfrm>
            <a:off x="609600" y="1684768"/>
            <a:ext cx="10972800" cy="4535869"/>
            <a:chOff x="1395" y="1960"/>
            <a:chExt cx="17280" cy="7898"/>
          </a:xfrm>
        </p:grpSpPr>
        <p:sp>
          <p:nvSpPr>
            <p:cNvPr id="22" name="矩形: 圆角 1128"/>
            <p:cNvSpPr/>
            <p:nvPr>
              <p:custDataLst>
                <p:tags r:id="rId1"/>
              </p:custDataLst>
            </p:nvPr>
          </p:nvSpPr>
          <p:spPr>
            <a:xfrm>
              <a:off x="1395" y="1960"/>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502"/>
              <a:ext cx="16163" cy="6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（六）截肢术后的基础训练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进行基础训练的目的主要是：维持穿戴假肢所必需的良好的身体条件，尽可能地排除妨碍术后训练计划和假肢穿戴的各种因素。</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（七）关节活动度训练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由于截肢原因的不同，截肢者身体状态各不同，在截肢手术后，特别是老年人，长时间卧床很容易造成关节挛缩。关节挛缩不仅影响假肢力线，也会影响假肢的形状和残端向假肢的力的传导。</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（八）肌肉力量强化训练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为了维持残肢的肌肉力量，更好地控制假肢及行走，不但要进行残肢的肌力强化训练，还要积极地进行健侧下肢、上肢和腰腹部、腰背部的肌肉力量强化训练。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grpSp>
        <p:nvGrpSpPr>
          <p:cNvPr id="2" name="组合 1"/>
          <p:cNvGrpSpPr/>
          <p:nvPr/>
        </p:nvGrpSpPr>
        <p:grpSpPr>
          <a:xfrm>
            <a:off x="609600" y="1684768"/>
            <a:ext cx="10972800" cy="4535869"/>
            <a:chOff x="1395" y="1960"/>
            <a:chExt cx="17280" cy="7898"/>
          </a:xfrm>
        </p:grpSpPr>
        <p:sp>
          <p:nvSpPr>
            <p:cNvPr id="22" name="矩形: 圆角 1128"/>
            <p:cNvSpPr/>
            <p:nvPr>
              <p:custDataLst>
                <p:tags r:id="rId1"/>
              </p:custDataLst>
            </p:nvPr>
          </p:nvSpPr>
          <p:spPr>
            <a:xfrm>
              <a:off x="1395" y="1960"/>
              <a:ext cx="17280" cy="7898"/>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232"/>
              <a:ext cx="16163" cy="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（一）髋关节离断的处方制定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髋关节离断者可以使用骨骼式髋关节离断假肢，由接受腔、髋关节、膝关节、假脚及连接部件构成。通常接受腔会选择用坐骨来承重，靠髂嵴来悬吊，患侧使用硬树脂或板材制作，健侧可使用软树脂或牛皮来制作。对线方面通常处于安全性的考虑会将膝关节后置，另外为了增加稳定性，也可以选择带有支撑期控制的膝关节（如承重自锁膝关节等）和带锁的髋关节。因为髋关节离断患者走路更多的是依靠身体的扭转来摆动假肢，所以为了减少步行中假肢受到的扭力，可选择安装在膝关节下方的扭矩式连接盘。</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2376488" y="2187575"/>
            <a:ext cx="1633537" cy="1968500"/>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残肢末端是否具有承重能力</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2" name="组合 101"/>
          <p:cNvGrpSpPr/>
          <p:nvPr/>
        </p:nvGrpSpPr>
        <p:grpSpPr>
          <a:xfrm>
            <a:off x="5087938" y="2187575"/>
            <a:ext cx="1635125" cy="1968500"/>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残肢长度</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3" name="组合 102"/>
          <p:cNvGrpSpPr/>
          <p:nvPr/>
        </p:nvGrpSpPr>
        <p:grpSpPr>
          <a:xfrm>
            <a:off x="7799388" y="2187575"/>
            <a:ext cx="1635125" cy="1968500"/>
            <a:chOff x="12373" y="4164"/>
            <a:chExt cx="2574" cy="3100"/>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2" name="文本框 81"/>
            <p:cNvSpPr txBox="1"/>
            <p:nvPr>
              <p:custDataLst>
                <p:tags r:id="rId18"/>
              </p:custDataLst>
            </p:nvPr>
          </p:nvSpPr>
          <p:spPr>
            <a:xfrm>
              <a:off x="12665"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活动水平</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4" name="组合 103"/>
          <p:cNvGrpSpPr/>
          <p:nvPr/>
        </p:nvGrpSpPr>
        <p:grpSpPr>
          <a:xfrm>
            <a:off x="3732213" y="3667125"/>
            <a:ext cx="1633537" cy="1968500"/>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a:solidFill>
                    <a:schemeClr val="accent1">
                      <a:lumMod val="75000"/>
                    </a:schemeClr>
                  </a:solidFill>
                  <a:latin typeface="微软雅黑" panose="020B0503020204020204" charset="-122"/>
                  <a:ea typeface="微软雅黑" panose="020B0503020204020204" charset="-122"/>
                  <a:cs typeface="+mn-ea"/>
                </a:rPr>
                <a:t>残肢基础条件</a:t>
              </a:r>
              <a:endParaRPr lang="zh-CN" altLang="en-US" sz="1600" b="1" kern="0" spc="300" noProof="1">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5" name="组合 104"/>
          <p:cNvGrpSpPr/>
          <p:nvPr/>
        </p:nvGrpSpPr>
        <p:grpSpPr>
          <a:xfrm>
            <a:off x="6443663" y="3666490"/>
            <a:ext cx="1635125" cy="1969135"/>
            <a:chOff x="10238" y="6495"/>
            <a:chExt cx="2574" cy="3100"/>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8104"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charset="-122"/>
                </a:rPr>
                <a:t>5</a:t>
              </a:r>
              <a:endParaRPr lang="en-US" altLang="zh-CN" sz="1600" dirty="0">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30"/>
              </p:custDataLst>
            </p:nvPr>
          </p:nvSpPr>
          <p:spPr>
            <a:xfrm>
              <a:off x="10754" y="7782"/>
              <a:ext cx="1618" cy="1053"/>
            </a:xfrm>
            <a:prstGeom prst="rect">
              <a:avLst/>
            </a:prstGeom>
            <a:noFill/>
          </p:spPr>
          <p:txBody>
            <a:bodyPr wrap="square" rtlCol="0" anchor="ctr" anchorCtr="0"/>
            <a:p>
              <a:pPr algn="ctr">
                <a:lnSpc>
                  <a:spcPct val="120000"/>
                </a:lnSpc>
              </a:pPr>
              <a:r>
                <a:rPr lang="zh-CN" altLang="en-US" sz="1600" b="1" kern="0" spc="300" noProof="1">
                  <a:solidFill>
                    <a:schemeClr val="accent1">
                      <a:lumMod val="75000"/>
                    </a:schemeClr>
                  </a:solidFill>
                  <a:latin typeface="微软雅黑" panose="020B0503020204020204" charset="-122"/>
                  <a:ea typeface="微软雅黑" panose="020B0503020204020204" charset="-122"/>
                  <a:cs typeface="+mn-cs"/>
                </a:rPr>
                <a:t>生活环境和工作环境</a:t>
              </a:r>
              <a:endParaRPr lang="zh-CN" altLang="en-US" sz="16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sp>
        <p:nvSpPr>
          <p:cNvPr id="3" name="文本框 2"/>
          <p:cNvSpPr txBox="1"/>
          <p:nvPr/>
        </p:nvSpPr>
        <p:spPr>
          <a:xfrm>
            <a:off x="847725" y="1391920"/>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（二）大腿截肢的处方制定</a:t>
            </a:r>
            <a:endParaRPr lang="zh-CN" altLang="en-US" b="1">
              <a:latin typeface="微软雅黑" panose="020B0503020204020204" charset="-122"/>
              <a:ea typeface="微软雅黑" panose="020B0503020204020204" charset="-122"/>
            </a:endParaRPr>
          </a:p>
        </p:txBody>
      </p:sp>
    </p:spTree>
    <p:custDataLst>
      <p:tags r:id="rId3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0-#ppt_w/2"/>
                                          </p:val>
                                        </p:tav>
                                        <p:tav tm="100000">
                                          <p:val>
                                            <p:strVal val="#ppt_x"/>
                                          </p:val>
                                        </p:tav>
                                      </p:tavLst>
                                    </p:anim>
                                    <p:anim calcmode="lin" valueType="num">
                                      <p:cBhvr additive="base">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additive="base">
                                        <p:cTn id="17" dur="500" fill="hold"/>
                                        <p:tgtEl>
                                          <p:spTgt spid="103"/>
                                        </p:tgtEl>
                                        <p:attrNameLst>
                                          <p:attrName>ppt_x</p:attrName>
                                        </p:attrNameLst>
                                      </p:cBhvr>
                                      <p:tavLst>
                                        <p:tav tm="0">
                                          <p:val>
                                            <p:strVal val="0-#ppt_w/2"/>
                                          </p:val>
                                        </p:tav>
                                        <p:tav tm="100000">
                                          <p:val>
                                            <p:strVal val="#ppt_x"/>
                                          </p:val>
                                        </p:tav>
                                      </p:tavLst>
                                    </p:anim>
                                    <p:anim calcmode="lin" valueType="num">
                                      <p:cBhvr additive="base">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0-#ppt_w/2"/>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0-#ppt_w/2"/>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grpSp>
        <p:nvGrpSpPr>
          <p:cNvPr id="2" name="组合 1"/>
          <p:cNvGrpSpPr/>
          <p:nvPr/>
        </p:nvGrpSpPr>
        <p:grpSpPr>
          <a:xfrm>
            <a:off x="609600" y="1865674"/>
            <a:ext cx="10972800" cy="3625020"/>
            <a:chOff x="1395" y="2275"/>
            <a:chExt cx="17280" cy="6312"/>
          </a:xfrm>
        </p:grpSpPr>
        <p:sp>
          <p:nvSpPr>
            <p:cNvPr id="22" name="矩形: 圆角 1128"/>
            <p:cNvSpPr/>
            <p:nvPr>
              <p:custDataLst>
                <p:tags r:id="rId1"/>
              </p:custDataLst>
            </p:nvPr>
          </p:nvSpPr>
          <p:spPr>
            <a:xfrm>
              <a:off x="1395" y="2275"/>
              <a:ext cx="17280" cy="6312"/>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953"/>
              <a:ext cx="16163" cy="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（三）膝关节离断的处方制定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膝关节离断假肢的接受腔通常采用双侧腔结构，内腔用软泡沫板制作，并将股骨髁上方的凹陷处填补平整，以方便患者穿脱；外腔用树脂制作，并且外腔通常要求上半部分为软树脂，下半部分为硬树脂，这样可以在保证接受腔强度的同时满足患者对坐立位舒适性的要求。在膝关节的选择上，通常需要选用膝离断专用四连杆膝关节，以减少大小腿长度不成比例带来的影响。而同样对于高龄或因疾病截肢的低活动等级的患者，也需要考虑选用手动锁膝关节。</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7" name="Title 6"/>
          <p:cNvSpPr txBox="1"/>
          <p:nvPr>
            <p:custDataLst>
              <p:tags r:id="rId1"/>
            </p:custDataLst>
          </p:nvPr>
        </p:nvSpPr>
        <p:spPr>
          <a:xfrm>
            <a:off x="1139825" y="1244918"/>
            <a:ext cx="10198100" cy="103124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squar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（四）小腿假肢的处方制定</a:t>
            </a:r>
            <a:endParaRPr lang="zh-CN" altLang="en-US" sz="1800" b="1"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a:p>
            <a:pPr lvl="0" algn="just" fontAlgn="auto">
              <a:lnSpc>
                <a:spcPct val="150000"/>
              </a:lnSpc>
              <a:spcBef>
                <a:spcPts val="1000"/>
              </a:spcBef>
              <a:spcAft>
                <a:spcPts val="0"/>
              </a:spcAft>
              <a:buClr>
                <a:srgbClr val="1F4E78"/>
              </a:buClr>
              <a:buSzPct val="120000"/>
              <a:buFont typeface="Wingdings" panose="05000000000000000000" charset="0"/>
            </a:pPr>
            <a:r>
              <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rPr>
              <a:t>在下肢截肢中，小腿截肢是最为常见的。在为这类患者进行处方制定时需考虑以下几个方面。</a:t>
            </a:r>
            <a:endParaRPr lang="zh-CN" altLang="en-US" sz="1800" strike="noStrike" spc="150" noProof="1" dirty="0">
              <a:ln w="3175">
                <a:noFill/>
                <a:prstDash val="dash"/>
              </a:ln>
              <a:solidFill>
                <a:schemeClr val="tx1">
                  <a:lumMod val="75000"/>
                  <a:lumOff val="25000"/>
                </a:schemeClr>
              </a:solidFill>
              <a:uFillTx/>
              <a:latin typeface="微软雅黑" panose="020B0503020204020204" charset="-122"/>
              <a:ea typeface="微软雅黑" panose="020B0503020204020204" charset="-122"/>
              <a:cs typeface="微软雅黑" panose="020B0503020204020204" charset="-122"/>
              <a:sym typeface="+mn-ea"/>
            </a:endParaRPr>
          </a:p>
        </p:txBody>
      </p:sp>
      <p:grpSp>
        <p:nvGrpSpPr>
          <p:cNvPr id="3" name="组合 2"/>
          <p:cNvGrpSpPr/>
          <p:nvPr/>
        </p:nvGrpSpPr>
        <p:grpSpPr>
          <a:xfrm>
            <a:off x="1416050" y="2717800"/>
            <a:ext cx="1997075" cy="2368550"/>
            <a:chOff x="3585" y="4505"/>
            <a:chExt cx="2864" cy="3449"/>
          </a:xfrm>
        </p:grpSpPr>
        <p:sp>
          <p:nvSpPr>
            <p:cNvPr id="2" name="同心圆 1"/>
            <p:cNvSpPr/>
            <p:nvPr>
              <p:custDataLst>
                <p:tags r:id="rId2"/>
              </p:custDataLst>
            </p:nvPr>
          </p:nvSpPr>
          <p:spPr>
            <a:xfrm>
              <a:off x="3585"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5" name="任意多边形 4"/>
            <p:cNvSpPr/>
            <p:nvPr>
              <p:custDataLst>
                <p:tags r:id="rId3"/>
              </p:custDataLst>
            </p:nvPr>
          </p:nvSpPr>
          <p:spPr>
            <a:xfrm>
              <a:off x="4160"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4" name="椭圆 13"/>
            <p:cNvSpPr/>
            <p:nvPr>
              <p:custDataLst>
                <p:tags r:id="rId4"/>
              </p:custDataLst>
            </p:nvPr>
          </p:nvSpPr>
          <p:spPr>
            <a:xfrm>
              <a:off x="4675"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15" name="同心圆 14"/>
            <p:cNvSpPr/>
            <p:nvPr>
              <p:custDataLst>
                <p:tags r:id="rId5"/>
              </p:custDataLst>
            </p:nvPr>
          </p:nvSpPr>
          <p:spPr>
            <a:xfrm>
              <a:off x="3782"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0907" name="文本框 24"/>
            <p:cNvSpPr txBox="1"/>
            <p:nvPr>
              <p:custDataLst>
                <p:tags r:id="rId6"/>
              </p:custDataLst>
            </p:nvPr>
          </p:nvSpPr>
          <p:spPr>
            <a:xfrm>
              <a:off x="4727"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1</a:t>
              </a:r>
              <a:endParaRPr lang="en-US" altLang="zh-CN" dirty="0">
                <a:solidFill>
                  <a:srgbClr val="404040"/>
                </a:solidFill>
                <a:latin typeface="微软雅黑" panose="020B0503020204020204" charset="-122"/>
                <a:ea typeface="微软雅黑" panose="020B0503020204020204" charset="-122"/>
              </a:endParaRPr>
            </a:p>
          </p:txBody>
        </p:sp>
        <p:sp>
          <p:nvSpPr>
            <p:cNvPr id="49" name="文本框 48"/>
            <p:cNvSpPr txBox="1"/>
            <p:nvPr>
              <p:custDataLst>
                <p:tags r:id="rId7"/>
              </p:custDataLst>
            </p:nvPr>
          </p:nvSpPr>
          <p:spPr>
            <a:xfrm>
              <a:off x="3910" y="5937"/>
              <a:ext cx="2212"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rPr>
                <a:t>残肢长度</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4" name="组合 3"/>
          <p:cNvGrpSpPr/>
          <p:nvPr/>
        </p:nvGrpSpPr>
        <p:grpSpPr>
          <a:xfrm>
            <a:off x="3714750" y="2789238"/>
            <a:ext cx="1997075" cy="2368550"/>
            <a:chOff x="6753" y="4505"/>
            <a:chExt cx="2864" cy="3449"/>
          </a:xfrm>
        </p:grpSpPr>
        <p:sp>
          <p:nvSpPr>
            <p:cNvPr id="17" name="同心圆 16"/>
            <p:cNvSpPr/>
            <p:nvPr>
              <p:custDataLst>
                <p:tags r:id="rId8"/>
              </p:custDataLst>
            </p:nvPr>
          </p:nvSpPr>
          <p:spPr>
            <a:xfrm>
              <a:off x="6752"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0" name="任意多边形 19"/>
            <p:cNvSpPr/>
            <p:nvPr>
              <p:custDataLst>
                <p:tags r:id="rId9"/>
              </p:custDataLst>
            </p:nvPr>
          </p:nvSpPr>
          <p:spPr>
            <a:xfrm>
              <a:off x="7327"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1" name="椭圆 20"/>
            <p:cNvSpPr/>
            <p:nvPr>
              <p:custDataLst>
                <p:tags r:id="rId10"/>
              </p:custDataLst>
            </p:nvPr>
          </p:nvSpPr>
          <p:spPr>
            <a:xfrm>
              <a:off x="7842"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23" name="同心圆 22"/>
            <p:cNvSpPr/>
            <p:nvPr>
              <p:custDataLst>
                <p:tags r:id="rId11"/>
              </p:custDataLst>
            </p:nvPr>
          </p:nvSpPr>
          <p:spPr>
            <a:xfrm>
              <a:off x="6950"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0914" name="文本框 26"/>
            <p:cNvSpPr txBox="1"/>
            <p:nvPr>
              <p:custDataLst>
                <p:tags r:id="rId12"/>
              </p:custDataLst>
            </p:nvPr>
          </p:nvSpPr>
          <p:spPr>
            <a:xfrm>
              <a:off x="7895"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2</a:t>
              </a:r>
              <a:endParaRPr lang="en-US" altLang="zh-CN" dirty="0">
                <a:solidFill>
                  <a:srgbClr val="404040"/>
                </a:solidFill>
                <a:latin typeface="微软雅黑" panose="020B0503020204020204" charset="-122"/>
                <a:ea typeface="微软雅黑" panose="020B0503020204020204" charset="-122"/>
              </a:endParaRPr>
            </a:p>
          </p:txBody>
        </p:sp>
        <p:sp>
          <p:nvSpPr>
            <p:cNvPr id="50" name="文本框 49"/>
            <p:cNvSpPr txBox="1"/>
            <p:nvPr>
              <p:custDataLst>
                <p:tags r:id="rId13"/>
              </p:custDataLst>
            </p:nvPr>
          </p:nvSpPr>
          <p:spPr>
            <a:xfrm>
              <a:off x="7080" y="5937"/>
              <a:ext cx="2210"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rPr>
                <a:t>活动水平</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cs"/>
              </a:endParaRPr>
            </a:p>
          </p:txBody>
        </p:sp>
      </p:grpSp>
      <p:grpSp>
        <p:nvGrpSpPr>
          <p:cNvPr id="6" name="组合 5"/>
          <p:cNvGrpSpPr/>
          <p:nvPr/>
        </p:nvGrpSpPr>
        <p:grpSpPr>
          <a:xfrm>
            <a:off x="6011863" y="2789238"/>
            <a:ext cx="1997075" cy="2368550"/>
            <a:chOff x="9920" y="4505"/>
            <a:chExt cx="2864" cy="3449"/>
          </a:xfrm>
        </p:grpSpPr>
        <p:sp>
          <p:nvSpPr>
            <p:cNvPr id="24" name="同心圆 23"/>
            <p:cNvSpPr/>
            <p:nvPr>
              <p:custDataLst>
                <p:tags r:id="rId14"/>
              </p:custDataLst>
            </p:nvPr>
          </p:nvSpPr>
          <p:spPr>
            <a:xfrm>
              <a:off x="9920"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6" name="任意多边形 25"/>
            <p:cNvSpPr/>
            <p:nvPr>
              <p:custDataLst>
                <p:tags r:id="rId15"/>
              </p:custDataLst>
            </p:nvPr>
          </p:nvSpPr>
          <p:spPr>
            <a:xfrm>
              <a:off x="10495" y="5090"/>
              <a:ext cx="1715"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31" name="椭圆 30"/>
            <p:cNvSpPr/>
            <p:nvPr>
              <p:custDataLst>
                <p:tags r:id="rId16"/>
              </p:custDataLst>
            </p:nvPr>
          </p:nvSpPr>
          <p:spPr>
            <a:xfrm>
              <a:off x="11010" y="4505"/>
              <a:ext cx="685"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32" name="同心圆 31"/>
            <p:cNvSpPr/>
            <p:nvPr>
              <p:custDataLst>
                <p:tags r:id="rId17"/>
              </p:custDataLst>
            </p:nvPr>
          </p:nvSpPr>
          <p:spPr>
            <a:xfrm>
              <a:off x="10117"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0921" name="文本框 34"/>
            <p:cNvSpPr txBox="1"/>
            <p:nvPr>
              <p:custDataLst>
                <p:tags r:id="rId18"/>
              </p:custDataLst>
            </p:nvPr>
          </p:nvSpPr>
          <p:spPr>
            <a:xfrm>
              <a:off x="11065" y="4560"/>
              <a:ext cx="575"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3</a:t>
              </a:r>
              <a:endParaRPr lang="en-US" altLang="zh-CN" dirty="0">
                <a:solidFill>
                  <a:srgbClr val="404040"/>
                </a:solidFill>
                <a:latin typeface="微软雅黑" panose="020B0503020204020204" charset="-122"/>
                <a:ea typeface="微软雅黑" panose="020B0503020204020204" charset="-122"/>
              </a:endParaRPr>
            </a:p>
          </p:txBody>
        </p:sp>
        <p:sp>
          <p:nvSpPr>
            <p:cNvPr id="51" name="文本框 50"/>
            <p:cNvSpPr txBox="1"/>
            <p:nvPr>
              <p:custDataLst>
                <p:tags r:id="rId19"/>
              </p:custDataLst>
            </p:nvPr>
          </p:nvSpPr>
          <p:spPr>
            <a:xfrm>
              <a:off x="10245" y="5937"/>
              <a:ext cx="2212"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b="1" kern="0" spc="300" dirty="0">
                  <a:solidFill>
                    <a:schemeClr val="accent1">
                      <a:lumMod val="75000"/>
                    </a:schemeClr>
                  </a:solidFill>
                  <a:latin typeface="微软雅黑" panose="020B0503020204020204" charset="-122"/>
                  <a:ea typeface="微软雅黑" panose="020B0503020204020204" charset="-122"/>
                  <a:sym typeface="+mn-ea"/>
                </a:rPr>
                <a:t>残肢条件</a:t>
              </a:r>
              <a:endParaRPr lang="zh-CN" altLang="en-US" sz="1600" b="1" kern="0" spc="300" dirty="0">
                <a:solidFill>
                  <a:schemeClr val="accent1">
                    <a:lumMod val="75000"/>
                  </a:schemeClr>
                </a:solidFill>
                <a:latin typeface="微软雅黑" panose="020B0503020204020204" charset="-122"/>
                <a:ea typeface="微软雅黑" panose="020B0503020204020204" charset="-122"/>
                <a:sym typeface="+mn-ea"/>
              </a:endParaRPr>
            </a:p>
          </p:txBody>
        </p:sp>
      </p:grpSp>
      <p:grpSp>
        <p:nvGrpSpPr>
          <p:cNvPr id="7" name="组合 6"/>
          <p:cNvGrpSpPr/>
          <p:nvPr/>
        </p:nvGrpSpPr>
        <p:grpSpPr>
          <a:xfrm>
            <a:off x="8382000" y="2789238"/>
            <a:ext cx="1997075" cy="2368550"/>
            <a:chOff x="13088" y="4505"/>
            <a:chExt cx="2864" cy="3449"/>
          </a:xfrm>
        </p:grpSpPr>
        <p:sp>
          <p:nvSpPr>
            <p:cNvPr id="36" name="同心圆 35"/>
            <p:cNvSpPr/>
            <p:nvPr>
              <p:custDataLst>
                <p:tags r:id="rId20"/>
              </p:custDataLst>
            </p:nvPr>
          </p:nvSpPr>
          <p:spPr>
            <a:xfrm>
              <a:off x="13087" y="5090"/>
              <a:ext cx="2865" cy="2865"/>
            </a:xfrm>
            <a:prstGeom prst="donut">
              <a:avLst>
                <a:gd name="adj" fmla="val 161"/>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39" name="任意多边形 38"/>
            <p:cNvSpPr/>
            <p:nvPr>
              <p:custDataLst>
                <p:tags r:id="rId21"/>
              </p:custDataLst>
            </p:nvPr>
          </p:nvSpPr>
          <p:spPr>
            <a:xfrm>
              <a:off x="13665" y="5090"/>
              <a:ext cx="1712" cy="435"/>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7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46" name="椭圆 45"/>
            <p:cNvSpPr/>
            <p:nvPr>
              <p:custDataLst>
                <p:tags r:id="rId22"/>
              </p:custDataLst>
            </p:nvPr>
          </p:nvSpPr>
          <p:spPr>
            <a:xfrm>
              <a:off x="14177" y="4505"/>
              <a:ext cx="682" cy="685"/>
            </a:xfrm>
            <a:prstGeom prst="ellipse">
              <a:avLst/>
            </a:prstGeom>
            <a:solidFill>
              <a:srgbClr val="AEED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82500"/>
            </a:bodyPr>
            <a:p>
              <a:pPr algn="ctr" fontAlgn="base"/>
              <a:endParaRPr lang="zh-CN" altLang="en-US" sz="1800" strike="noStrike" noProof="1" dirty="0">
                <a:solidFill>
                  <a:srgbClr val="FFFFFF"/>
                </a:solidFill>
                <a:sym typeface="Arial" panose="020B0604020202020204" pitchFamily="34" charset="0"/>
              </a:endParaRPr>
            </a:p>
          </p:txBody>
        </p:sp>
        <p:sp>
          <p:nvSpPr>
            <p:cNvPr id="47" name="同心圆 46"/>
            <p:cNvSpPr/>
            <p:nvPr>
              <p:custDataLst>
                <p:tags r:id="rId23"/>
              </p:custDataLst>
            </p:nvPr>
          </p:nvSpPr>
          <p:spPr>
            <a:xfrm>
              <a:off x="13285" y="5287"/>
              <a:ext cx="2470" cy="2470"/>
            </a:xfrm>
            <a:prstGeom prst="donut">
              <a:avLst>
                <a:gd name="adj" fmla="val 3129"/>
              </a:avLst>
            </a:prstGeom>
            <a:solidFill>
              <a:srgbClr val="5B9BD4"/>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5B9BD4"/>
                </a:solidFill>
                <a:sym typeface="Arial" panose="020B0604020202020204" pitchFamily="34" charset="0"/>
              </a:endParaRPr>
            </a:p>
          </p:txBody>
        </p:sp>
        <p:sp>
          <p:nvSpPr>
            <p:cNvPr id="80928" name="文本框 47"/>
            <p:cNvSpPr txBox="1"/>
            <p:nvPr>
              <p:custDataLst>
                <p:tags r:id="rId24"/>
              </p:custDataLst>
            </p:nvPr>
          </p:nvSpPr>
          <p:spPr>
            <a:xfrm>
              <a:off x="14230" y="4560"/>
              <a:ext cx="577" cy="575"/>
            </a:xfrm>
            <a:prstGeom prst="rect">
              <a:avLst/>
            </a:prstGeom>
            <a:noFill/>
            <a:ln w="9525">
              <a:noFill/>
            </a:ln>
          </p:spPr>
          <p:txBody>
            <a:bodyPr wrap="square" anchor="t" anchorCtr="0"/>
            <a:p>
              <a:pPr algn="ctr"/>
              <a:r>
                <a:rPr lang="en-US" altLang="zh-CN" dirty="0">
                  <a:solidFill>
                    <a:srgbClr val="404040"/>
                  </a:solidFill>
                  <a:latin typeface="微软雅黑" panose="020B0503020204020204" charset="-122"/>
                  <a:ea typeface="微软雅黑" panose="020B0503020204020204" charset="-122"/>
                </a:rPr>
                <a:t>4</a:t>
              </a:r>
              <a:endParaRPr lang="en-US" altLang="zh-CN" dirty="0">
                <a:solidFill>
                  <a:srgbClr val="404040"/>
                </a:solidFill>
                <a:latin typeface="微软雅黑" panose="020B0503020204020204" charset="-122"/>
                <a:ea typeface="微软雅黑" panose="020B0503020204020204" charset="-122"/>
              </a:endParaRPr>
            </a:p>
          </p:txBody>
        </p:sp>
        <p:sp>
          <p:nvSpPr>
            <p:cNvPr id="52" name="文本框 51"/>
            <p:cNvSpPr txBox="1"/>
            <p:nvPr>
              <p:custDataLst>
                <p:tags r:id="rId25"/>
              </p:custDataLst>
            </p:nvPr>
          </p:nvSpPr>
          <p:spPr>
            <a:xfrm>
              <a:off x="13415" y="5937"/>
              <a:ext cx="2210" cy="1172"/>
            </a:xfrm>
            <a:prstGeom prst="rect">
              <a:avLst/>
            </a:prstGeom>
            <a:noFill/>
          </p:spPr>
          <p:txBody>
            <a:bodyPr wrap="square" rtlCol="0" anchor="ctr" anchorCtr="0">
              <a:normAutofit/>
            </a:bodyPr>
            <a:p>
              <a:pPr algn="ctr">
                <a:lnSpc>
                  <a:spcPct val="120000"/>
                </a:lnSpc>
                <a:spcBef>
                  <a:spcPts val="0"/>
                </a:spcBef>
                <a:spcAft>
                  <a:spcPts val="0"/>
                </a:spcAft>
                <a:buSzPct val="100000"/>
              </a:pPr>
              <a:r>
                <a:rPr lang="zh-CN" altLang="en-US" sz="1600" b="1" kern="0" spc="300" noProof="1">
                  <a:solidFill>
                    <a:schemeClr val="accent1">
                      <a:lumMod val="75000"/>
                    </a:schemeClr>
                  </a:solidFill>
                  <a:latin typeface="微软雅黑" panose="020B0503020204020204" charset="-122"/>
                  <a:ea typeface="微软雅黑" panose="020B0503020204020204" charset="-122"/>
                  <a:cs typeface="+mn-cs"/>
                </a:rPr>
                <a:t>特殊需求</a:t>
              </a:r>
              <a:endParaRPr lang="zh-CN" altLang="en-US" sz="16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spTree>
    <p:custDataLst>
      <p:tags r:id="rId2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1+#ppt_w/2"/>
                                          </p:val>
                                        </p:tav>
                                        <p:tav tm="100000">
                                          <p:val>
                                            <p:strVal val="#ppt_x"/>
                                          </p:val>
                                        </p:tav>
                                      </p:tavLst>
                                    </p:anim>
                                    <p:anim calcmode="lin" valueType="num">
                                      <p:cBhvr>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1+#ppt_w/2"/>
                                          </p:val>
                                        </p:tav>
                                        <p:tav tm="100000">
                                          <p:val>
                                            <p:strVal val="#ppt_x"/>
                                          </p:val>
                                        </p:tav>
                                      </p:tavLst>
                                    </p:anim>
                                    <p:anim calcmode="lin" valueType="num">
                                      <p:cBhvr>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ppt_x</p:attrName>
                                        </p:attrNameLst>
                                      </p:cBhvr>
                                      <p:tavLst>
                                        <p:tav tm="0">
                                          <p:val>
                                            <p:strVal val="1+#ppt_w/2"/>
                                          </p:val>
                                        </p:tav>
                                        <p:tav tm="100000">
                                          <p:val>
                                            <p:strVal val="#ppt_x"/>
                                          </p:val>
                                        </p:tav>
                                      </p:tavLst>
                                    </p:anim>
                                    <p:anim calcmode="lin" valueType="num">
                                      <p:cBhvr>
                                        <p:cTn id="18" dur="5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3"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1+#ppt_w/2"/>
                                          </p:val>
                                        </p:tav>
                                        <p:tav tm="100000">
                                          <p:val>
                                            <p:strVal val="#ppt_x"/>
                                          </p:val>
                                        </p:tav>
                                      </p:tavLst>
                                    </p:anim>
                                    <p:anim calcmode="lin" valueType="num">
                                      <p:cBhvr>
                                        <p:cTn id="23"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085"/>
              <a:ext cx="16163" cy="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（五）赛姆假肢的处方制定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赛姆截肢残肢末端膨大，并具有良好的承重能力，而且一般的赛姆截肢后残肢会比健侧肢体短6cm 左右，在接受腔设计上可采用开窗式（穿脱方便）或者封闭式（更加牢固、耐用）。但需要在内层软接受腔的踝上部分填补平整，以方便穿脱。</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（六）足部假肢的处方制定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（1）截趾、跖趾关节离断、经跖骨远端截肢等，只要残肢皮肤状况良好，一般都不需要装配假肢。穿着普通鞋，或者在鞋头内填充海绵或者棉花即可。</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四、下肢假肢处方</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830"/>
              <a:ext cx="16447" cy="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（六）足部假肢的处方制定</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经跖骨近端截肢与跖跗关节离断（利斯弗朗截肢），只要残肢皮肤状况良好，并且没有合并马蹄内翻足，则可以选用靴型假脚，或者采用硅胶定制的靴型假脚，可以达到与健足更高的相似度，也可以提供更好的舒适性。</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（3）跗中关节截肢（肖帕特截肢）通常保留跟骨和距骨，踝关节可以保留一定的活动能力，但通常会伴有马蹄内翻畸形，并且残肢末端负重能力较差，所以在接受腔设计上多选用小腿部负重的设计方案。</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（4）皮洛果夫截肢保留了跟骨和足跟部皮肤，末端承重能力良好，并且末端膨大有利于假肢悬吊，可选用开口式或封闭式接受腔。</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12" y="3086"/>
              <a:ext cx="16072" cy="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（一）接受腔的适配和检查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接受腔是假肢的重要组成部分，它与人体直接接触，发挥着包容残肢、承担体重、传导运动、传递力量的作用，所以接受腔的合适与否，对假肢整体功能的发挥起着至关重要的作用。在假肢装配过程中，经过了检查测量、取形、修形之后，我们就要对接受腔的适配性进行检查和判断。对于预期调整较小的接受腔而言，可直接制作树脂接受腔进行适配，而对于残肢条件复杂或者制作难度较大的接受腔而言，可先用石膏绷带或者塑料板材制作检验接受腔进行适配检查，修改完善后再进行树脂接受腔的制作。</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12" y="2472"/>
              <a:ext cx="16072" cy="38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（二）试样前假肢的检查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当我们进行完工作台对线后，在交给截肢患者穿戴之前还应对假肢进行检查，尤为重要的是检查假肢的所有连接部件是否安全连接，所有螺丝是否拧紧，以保证患者尤其是初次装配假肢的患者不会出现任何因假肢自身原因而造成的安全问题。除此之外，还应对假肢的高度、各个面的对线进行最后的校准。</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4286250" y="3780790"/>
            <a:ext cx="3619500" cy="2015490"/>
          </a:xfrm>
          <a:prstGeom prst="rect">
            <a:avLst/>
          </a:prstGeom>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第一节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概述</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9" y="2854"/>
              <a:ext cx="16072" cy="5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（三）穿戴假肢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很多假肢在穿戴过程中也能够发现适配不良的问题。比如接受腔过紧则残肢穿入较为费力甚至无法完全穿戴到位；比如足部假肢选择开口接受腔时，若开口位置不对或大小不对都会导致穿脱不顺畅。通常因为在进行假肢穿戴前都进行了接受腔的适配工作，已经对接受腔的适配性进行了调整，如若在进行假肢的第一次穿戴时仍然出现了穿戴费力的情况，则很有可能是因为力线，或者高度的不合适造成的，例如假肢高度过高，会使患者重心很难转移到假肢一侧，造成穿戴困难。所以应该找到原因进行相应的调整。</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1" name="组合 100"/>
          <p:cNvGrpSpPr/>
          <p:nvPr/>
        </p:nvGrpSpPr>
        <p:grpSpPr>
          <a:xfrm>
            <a:off x="2566988" y="1949450"/>
            <a:ext cx="1633537" cy="1968500"/>
            <a:chOff x="3832" y="4164"/>
            <a:chExt cx="2574" cy="3100"/>
          </a:xfrm>
        </p:grpSpPr>
        <p:sp>
          <p:nvSpPr>
            <p:cNvPr id="9" name="同心圆 8"/>
            <p:cNvSpPr/>
            <p:nvPr>
              <p:custDataLst>
                <p:tags r:id="rId1"/>
              </p:custDataLst>
            </p:nvPr>
          </p:nvSpPr>
          <p:spPr>
            <a:xfrm>
              <a:off x="3831"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10" name="任意多边形 9"/>
            <p:cNvSpPr/>
            <p:nvPr>
              <p:custDataLst>
                <p:tags r:id="rId2"/>
              </p:custDataLst>
            </p:nvPr>
          </p:nvSpPr>
          <p:spPr>
            <a:xfrm>
              <a:off x="4349"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11" name="椭圆 10"/>
            <p:cNvSpPr/>
            <p:nvPr>
              <p:custDataLst>
                <p:tags r:id="rId3"/>
              </p:custDataLst>
            </p:nvPr>
          </p:nvSpPr>
          <p:spPr>
            <a:xfrm>
              <a:off x="481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12" name="同心圆 11"/>
            <p:cNvSpPr/>
            <p:nvPr>
              <p:custDataLst>
                <p:tags r:id="rId4"/>
              </p:custDataLst>
            </p:nvPr>
          </p:nvSpPr>
          <p:spPr>
            <a:xfrm>
              <a:off x="4009"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13" name="文本框 12"/>
            <p:cNvSpPr txBox="1"/>
            <p:nvPr>
              <p:custDataLst>
                <p:tags r:id="rId5"/>
              </p:custDataLst>
            </p:nvPr>
          </p:nvSpPr>
          <p:spPr>
            <a:xfrm>
              <a:off x="486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1</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16" name="文本框 15"/>
            <p:cNvSpPr txBox="1"/>
            <p:nvPr>
              <p:custDataLst>
                <p:tags r:id="rId6"/>
              </p:custDataLst>
            </p:nvPr>
          </p:nvSpPr>
          <p:spPr>
            <a:xfrm>
              <a:off x="4124"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 检查穿戴</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2" name="组合 101"/>
          <p:cNvGrpSpPr/>
          <p:nvPr/>
        </p:nvGrpSpPr>
        <p:grpSpPr>
          <a:xfrm>
            <a:off x="5278438" y="1949450"/>
            <a:ext cx="1635125" cy="1968500"/>
            <a:chOff x="8103" y="4164"/>
            <a:chExt cx="2574" cy="3100"/>
          </a:xfrm>
        </p:grpSpPr>
        <p:sp>
          <p:nvSpPr>
            <p:cNvPr id="18" name="同心圆 17"/>
            <p:cNvSpPr/>
            <p:nvPr>
              <p:custDataLst>
                <p:tags r:id="rId7"/>
              </p:custDataLst>
            </p:nvPr>
          </p:nvSpPr>
          <p:spPr>
            <a:xfrm>
              <a:off x="810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22" name="任意多边形 21"/>
            <p:cNvSpPr/>
            <p:nvPr>
              <p:custDataLst>
                <p:tags r:id="rId8"/>
              </p:custDataLst>
            </p:nvPr>
          </p:nvSpPr>
          <p:spPr>
            <a:xfrm>
              <a:off x="862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27" name="椭圆 26"/>
            <p:cNvSpPr/>
            <p:nvPr>
              <p:custDataLst>
                <p:tags r:id="rId9"/>
              </p:custDataLst>
            </p:nvPr>
          </p:nvSpPr>
          <p:spPr>
            <a:xfrm>
              <a:off x="9082"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29" name="同心圆 28"/>
            <p:cNvSpPr/>
            <p:nvPr>
              <p:custDataLst>
                <p:tags r:id="rId10"/>
              </p:custDataLst>
            </p:nvPr>
          </p:nvSpPr>
          <p:spPr>
            <a:xfrm>
              <a:off x="828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37" name="文本框 36"/>
            <p:cNvSpPr txBox="1"/>
            <p:nvPr>
              <p:custDataLst>
                <p:tags r:id="rId11"/>
              </p:custDataLst>
            </p:nvPr>
          </p:nvSpPr>
          <p:spPr>
            <a:xfrm>
              <a:off x="9130"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2</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38" name="文本框 37"/>
            <p:cNvSpPr txBox="1"/>
            <p:nvPr>
              <p:custDataLst>
                <p:tags r:id="rId12"/>
              </p:custDataLst>
            </p:nvPr>
          </p:nvSpPr>
          <p:spPr>
            <a:xfrm>
              <a:off x="8396" y="5450"/>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检查残肢负重状态</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3" name="组合 102"/>
          <p:cNvGrpSpPr/>
          <p:nvPr/>
        </p:nvGrpSpPr>
        <p:grpSpPr>
          <a:xfrm>
            <a:off x="7989888" y="1949450"/>
            <a:ext cx="1635125" cy="1967865"/>
            <a:chOff x="12373" y="4164"/>
            <a:chExt cx="2574" cy="3099"/>
          </a:xfrm>
        </p:grpSpPr>
        <p:sp>
          <p:nvSpPr>
            <p:cNvPr id="41" name="同心圆 40"/>
            <p:cNvSpPr/>
            <p:nvPr>
              <p:custDataLst>
                <p:tags r:id="rId13"/>
              </p:custDataLst>
            </p:nvPr>
          </p:nvSpPr>
          <p:spPr>
            <a:xfrm>
              <a:off x="12373" y="4689"/>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63" name="任意多边形 62"/>
            <p:cNvSpPr/>
            <p:nvPr>
              <p:custDataLst>
                <p:tags r:id="rId14"/>
              </p:custDataLst>
            </p:nvPr>
          </p:nvSpPr>
          <p:spPr>
            <a:xfrm>
              <a:off x="12890" y="4689"/>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68" name="椭圆 67"/>
            <p:cNvSpPr/>
            <p:nvPr>
              <p:custDataLst>
                <p:tags r:id="rId15"/>
              </p:custDataLst>
            </p:nvPr>
          </p:nvSpPr>
          <p:spPr>
            <a:xfrm>
              <a:off x="13353" y="4164"/>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72" name="同心圆 71"/>
            <p:cNvSpPr/>
            <p:nvPr>
              <p:custDataLst>
                <p:tags r:id="rId16"/>
              </p:custDataLst>
            </p:nvPr>
          </p:nvSpPr>
          <p:spPr>
            <a:xfrm>
              <a:off x="12550" y="4866"/>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1" name="文本框 80"/>
            <p:cNvSpPr txBox="1"/>
            <p:nvPr>
              <p:custDataLst>
                <p:tags r:id="rId17"/>
              </p:custDataLst>
            </p:nvPr>
          </p:nvSpPr>
          <p:spPr>
            <a:xfrm>
              <a:off x="13401" y="4211"/>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3</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2" name="文本框 81"/>
            <p:cNvSpPr txBox="1"/>
            <p:nvPr>
              <p:custDataLst>
                <p:tags r:id="rId18"/>
              </p:custDataLst>
            </p:nvPr>
          </p:nvSpPr>
          <p:spPr>
            <a:xfrm>
              <a:off x="12893" y="5450"/>
              <a:ext cx="1703"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rPr>
                <a:t>检查残肢压痛和不适</a:t>
              </a:r>
              <a:endParaRPr lang="zh-CN" altLang="en-US" sz="1600" b="1" kern="0" spc="300" noProof="1" dirty="0">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4" name="组合 103"/>
          <p:cNvGrpSpPr/>
          <p:nvPr/>
        </p:nvGrpSpPr>
        <p:grpSpPr>
          <a:xfrm>
            <a:off x="3922713" y="3429000"/>
            <a:ext cx="1633537" cy="1968500"/>
            <a:chOff x="5967" y="6496"/>
            <a:chExt cx="2574" cy="3099"/>
          </a:xfrm>
        </p:grpSpPr>
        <p:sp>
          <p:nvSpPr>
            <p:cNvPr id="83" name="同心圆 82"/>
            <p:cNvSpPr/>
            <p:nvPr>
              <p:custDataLst>
                <p:tags r:id="rId19"/>
              </p:custDataLst>
            </p:nvPr>
          </p:nvSpPr>
          <p:spPr>
            <a:xfrm>
              <a:off x="5966"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84" name="任意多边形 83"/>
            <p:cNvSpPr/>
            <p:nvPr>
              <p:custDataLst>
                <p:tags r:id="rId20"/>
              </p:custDataLst>
            </p:nvPr>
          </p:nvSpPr>
          <p:spPr>
            <a:xfrm>
              <a:off x="6484"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85" name="椭圆 84"/>
            <p:cNvSpPr/>
            <p:nvPr>
              <p:custDataLst>
                <p:tags r:id="rId21"/>
              </p:custDataLst>
            </p:nvPr>
          </p:nvSpPr>
          <p:spPr>
            <a:xfrm>
              <a:off x="694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86" name="同心圆 85"/>
            <p:cNvSpPr/>
            <p:nvPr>
              <p:custDataLst>
                <p:tags r:id="rId22"/>
              </p:custDataLst>
            </p:nvPr>
          </p:nvSpPr>
          <p:spPr>
            <a:xfrm>
              <a:off x="6144"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7" name="文本框 86"/>
            <p:cNvSpPr txBox="1"/>
            <p:nvPr>
              <p:custDataLst>
                <p:tags r:id="rId23"/>
              </p:custDataLst>
            </p:nvPr>
          </p:nvSpPr>
          <p:spPr>
            <a:xfrm>
              <a:off x="6995" y="6543"/>
              <a:ext cx="518" cy="518"/>
            </a:xfrm>
            <a:prstGeom prst="rect">
              <a:avLst/>
            </a:prstGeom>
            <a:noFill/>
          </p:spPr>
          <p:txBody>
            <a:bodyPr wrap="square" rtlCol="0">
              <a:normAutofit fontScale="90000" lnSpcReduction="10000"/>
            </a:bodyPr>
            <a:p>
              <a:pPr algn="ctr"/>
              <a:r>
                <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rPr>
                <a:t>4</a:t>
              </a:r>
              <a:endParaRPr lang="en-US" altLang="zh-CN" noProof="1" dirty="0">
                <a:solidFill>
                  <a:srgbClr val="FFFFFF"/>
                </a:solidFill>
                <a:latin typeface="Arial" panose="020B0604020202020204" pitchFamily="34" charset="0"/>
                <a:ea typeface="微软雅黑" panose="020B0503020204020204" charset="-122"/>
                <a:cs typeface="Arial" panose="020B0604020202020204" pitchFamily="34" charset="0"/>
              </a:endParaRPr>
            </a:p>
          </p:txBody>
        </p:sp>
        <p:sp>
          <p:nvSpPr>
            <p:cNvPr id="88" name="文本框 87"/>
            <p:cNvSpPr txBox="1"/>
            <p:nvPr>
              <p:custDataLst>
                <p:tags r:id="rId24"/>
              </p:custDataLst>
            </p:nvPr>
          </p:nvSpPr>
          <p:spPr>
            <a:xfrm>
              <a:off x="6261" y="7782"/>
              <a:ext cx="1987" cy="1053"/>
            </a:xfrm>
            <a:prstGeom prst="rect">
              <a:avLst/>
            </a:prstGeom>
            <a:noFill/>
          </p:spPr>
          <p:txBody>
            <a:bodyPr wrap="square" rtlCol="0" anchor="ctr" anchorCtr="0"/>
            <a:p>
              <a:pPr algn="ctr">
                <a:lnSpc>
                  <a:spcPct val="120000"/>
                </a:lnSpc>
                <a:spcBef>
                  <a:spcPts val="0"/>
                </a:spcBef>
                <a:spcAft>
                  <a:spcPts val="0"/>
                </a:spcAft>
                <a:buSzPct val="100000"/>
              </a:pPr>
              <a:r>
                <a:rPr lang="zh-CN" altLang="en-US" sz="1600" b="1" kern="0" spc="300" noProof="1">
                  <a:solidFill>
                    <a:schemeClr val="accent1">
                      <a:lumMod val="75000"/>
                    </a:schemeClr>
                  </a:solidFill>
                  <a:latin typeface="微软雅黑" panose="020B0503020204020204" charset="-122"/>
                  <a:ea typeface="微软雅黑" panose="020B0503020204020204" charset="-122"/>
                  <a:cs typeface="+mn-ea"/>
                </a:rPr>
                <a:t>假肢高度检查</a:t>
              </a:r>
              <a:endParaRPr lang="zh-CN" altLang="en-US" sz="1600" b="1" kern="0" spc="300" noProof="1">
                <a:solidFill>
                  <a:schemeClr val="accent1">
                    <a:lumMod val="75000"/>
                  </a:schemeClr>
                </a:solidFill>
                <a:latin typeface="微软雅黑" panose="020B0503020204020204" charset="-122"/>
                <a:ea typeface="微软雅黑" panose="020B0503020204020204" charset="-122"/>
                <a:cs typeface="+mn-ea"/>
              </a:endParaRPr>
            </a:p>
          </p:txBody>
        </p:sp>
      </p:grpSp>
      <p:grpSp>
        <p:nvGrpSpPr>
          <p:cNvPr id="105" name="组合 104"/>
          <p:cNvGrpSpPr/>
          <p:nvPr/>
        </p:nvGrpSpPr>
        <p:grpSpPr>
          <a:xfrm>
            <a:off x="6634163" y="3429000"/>
            <a:ext cx="1635125" cy="1968500"/>
            <a:chOff x="10238" y="6496"/>
            <a:chExt cx="2574" cy="3099"/>
          </a:xfrm>
        </p:grpSpPr>
        <p:sp>
          <p:nvSpPr>
            <p:cNvPr id="89" name="同心圆 88"/>
            <p:cNvSpPr/>
            <p:nvPr>
              <p:custDataLst>
                <p:tags r:id="rId25"/>
              </p:custDataLst>
            </p:nvPr>
          </p:nvSpPr>
          <p:spPr>
            <a:xfrm>
              <a:off x="10238" y="7021"/>
              <a:ext cx="2574" cy="2574"/>
            </a:xfrm>
            <a:prstGeom prst="donut">
              <a:avLst>
                <a:gd name="adj" fmla="val 161"/>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zh-CN" altLang="en-US" sz="1800" strike="noStrike" noProof="1">
                <a:solidFill>
                  <a:srgbClr val="5F5F5F"/>
                </a:solidFill>
                <a:sym typeface="Arial" panose="020B0604020202020204" pitchFamily="34" charset="0"/>
              </a:endParaRPr>
            </a:p>
          </p:txBody>
        </p:sp>
        <p:sp>
          <p:nvSpPr>
            <p:cNvPr id="91" name="任意多边形 90"/>
            <p:cNvSpPr/>
            <p:nvPr>
              <p:custDataLst>
                <p:tags r:id="rId26"/>
              </p:custDataLst>
            </p:nvPr>
          </p:nvSpPr>
          <p:spPr>
            <a:xfrm>
              <a:off x="10755" y="7021"/>
              <a:ext cx="1539" cy="390"/>
            </a:xfrm>
            <a:custGeom>
              <a:avLst/>
              <a:gdLst>
                <a:gd name="connsiteX0" fmla="*/ 622561 w 1241571"/>
                <a:gd name="connsiteY0" fmla="*/ 0 h 314325"/>
                <a:gd name="connsiteX1" fmla="*/ 1203043 w 1241571"/>
                <a:gd name="connsiteY1" fmla="*/ 177313 h 314325"/>
                <a:gd name="connsiteX2" fmla="*/ 1241571 w 1241571"/>
                <a:gd name="connsiteY2" fmla="*/ 209101 h 314325"/>
                <a:gd name="connsiteX3" fmla="*/ 1141129 w 1241571"/>
                <a:gd name="connsiteY3" fmla="*/ 314325 h 314325"/>
                <a:gd name="connsiteX4" fmla="*/ 1119985 w 1241571"/>
                <a:gd name="connsiteY4" fmla="*/ 296879 h 314325"/>
                <a:gd name="connsiteX5" fmla="*/ 619386 w 1241571"/>
                <a:gd name="connsiteY5" fmla="*/ 143967 h 314325"/>
                <a:gd name="connsiteX6" fmla="*/ 118787 w 1241571"/>
                <a:gd name="connsiteY6" fmla="*/ 296879 h 314325"/>
                <a:gd name="connsiteX7" fmla="*/ 97643 w 1241571"/>
                <a:gd name="connsiteY7" fmla="*/ 314325 h 314325"/>
                <a:gd name="connsiteX8" fmla="*/ 0 w 1241571"/>
                <a:gd name="connsiteY8" fmla="*/ 212032 h 314325"/>
                <a:gd name="connsiteX9" fmla="*/ 42080 w 1241571"/>
                <a:gd name="connsiteY9" fmla="*/ 177313 h 314325"/>
                <a:gd name="connsiteX10" fmla="*/ 622561 w 1241571"/>
                <a:gd name="connsiteY10" fmla="*/ 0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1571" h="314325">
                  <a:moveTo>
                    <a:pt x="622561" y="0"/>
                  </a:moveTo>
                  <a:cubicBezTo>
                    <a:pt x="837585" y="0"/>
                    <a:pt x="1037341" y="65367"/>
                    <a:pt x="1203043" y="177313"/>
                  </a:cubicBezTo>
                  <a:lnTo>
                    <a:pt x="1241571" y="209101"/>
                  </a:lnTo>
                  <a:lnTo>
                    <a:pt x="1141129" y="314325"/>
                  </a:lnTo>
                  <a:lnTo>
                    <a:pt x="1119985" y="296879"/>
                  </a:lnTo>
                  <a:cubicBezTo>
                    <a:pt x="977086" y="200339"/>
                    <a:pt x="804819" y="143967"/>
                    <a:pt x="619386" y="143967"/>
                  </a:cubicBezTo>
                  <a:cubicBezTo>
                    <a:pt x="433953" y="143967"/>
                    <a:pt x="261686" y="200339"/>
                    <a:pt x="118787" y="296879"/>
                  </a:cubicBezTo>
                  <a:lnTo>
                    <a:pt x="97643" y="314325"/>
                  </a:lnTo>
                  <a:lnTo>
                    <a:pt x="0" y="212032"/>
                  </a:lnTo>
                  <a:lnTo>
                    <a:pt x="42080" y="177313"/>
                  </a:lnTo>
                  <a:cubicBezTo>
                    <a:pt x="207781" y="65367"/>
                    <a:pt x="407538" y="0"/>
                    <a:pt x="622561" y="0"/>
                  </a:cubicBezTo>
                  <a:close/>
                </a:path>
              </a:pathLst>
            </a:cu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55000" lnSpcReduction="20000"/>
            </a:bodyPr>
            <a:p>
              <a:pPr algn="ctr" fontAlgn="base"/>
              <a:endParaRPr lang="zh-CN" altLang="en-US" sz="1800" strike="noStrike" noProof="1" dirty="0">
                <a:solidFill>
                  <a:srgbClr val="5F5F5F"/>
                </a:solidFill>
                <a:sym typeface="Arial" panose="020B0604020202020204" pitchFamily="34" charset="0"/>
              </a:endParaRPr>
            </a:p>
          </p:txBody>
        </p:sp>
        <p:sp>
          <p:nvSpPr>
            <p:cNvPr id="92" name="椭圆 91"/>
            <p:cNvSpPr/>
            <p:nvPr>
              <p:custDataLst>
                <p:tags r:id="rId27"/>
              </p:custDataLst>
            </p:nvPr>
          </p:nvSpPr>
          <p:spPr>
            <a:xfrm>
              <a:off x="11217" y="6495"/>
              <a:ext cx="613" cy="613"/>
            </a:xfrm>
            <a:prstGeom prst="ellipse">
              <a:avLst/>
            </a:prstGeom>
            <a:solidFill>
              <a:srgbClr val="25C4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fontScale="62500"/>
            </a:bodyPr>
            <a:p>
              <a:pPr algn="ctr" fontAlgn="base"/>
              <a:endParaRPr lang="zh-CN" altLang="en-US" sz="1800" strike="noStrike" noProof="1" dirty="0">
                <a:solidFill>
                  <a:srgbClr val="FFFFFF"/>
                </a:solidFill>
                <a:sym typeface="Arial" panose="020B0604020202020204" pitchFamily="34" charset="0"/>
              </a:endParaRPr>
            </a:p>
          </p:txBody>
        </p:sp>
        <p:sp>
          <p:nvSpPr>
            <p:cNvPr id="93" name="同心圆 92"/>
            <p:cNvSpPr/>
            <p:nvPr>
              <p:custDataLst>
                <p:tags r:id="rId28"/>
              </p:custDataLst>
            </p:nvPr>
          </p:nvSpPr>
          <p:spPr>
            <a:xfrm>
              <a:off x="10415" y="7198"/>
              <a:ext cx="2220" cy="2220"/>
            </a:xfrm>
            <a:prstGeom prst="donut">
              <a:avLst>
                <a:gd name="adj" fmla="val 3129"/>
              </a:avLst>
            </a:prstGeom>
            <a:solidFill>
              <a:srgbClr val="359EFF"/>
            </a:solidFill>
            <a:ln>
              <a:noFill/>
            </a:ln>
          </p:spPr>
          <p:style>
            <a:lnRef idx="2">
              <a:srgbClr val="F1C341">
                <a:shade val="50000"/>
              </a:srgbClr>
            </a:lnRef>
            <a:fillRef idx="1">
              <a:srgbClr val="F1C341"/>
            </a:fillRef>
            <a:effectRef idx="0">
              <a:srgbClr val="F1C341"/>
            </a:effectRef>
            <a:fontRef idx="minor">
              <a:srgbClr val="FFFFFF"/>
            </a:fontRef>
          </p:style>
          <p:txBody>
            <a:bodyPr rtlCol="0" anchor="ctr">
              <a:normAutofit/>
            </a:bodyPr>
            <a:p>
              <a:pPr algn="ctr" fontAlgn="base"/>
              <a:endParaRPr lang="en-US" altLang="zh-CN" sz="1800" strike="noStrike" noProof="1" dirty="0">
                <a:solidFill>
                  <a:srgbClr val="359EFF"/>
                </a:solidFill>
                <a:sym typeface="Arial" panose="020B0604020202020204" pitchFamily="34" charset="0"/>
              </a:endParaRPr>
            </a:p>
          </p:txBody>
        </p:sp>
        <p:sp>
          <p:nvSpPr>
            <p:cNvPr id="88104" name="文本框 93"/>
            <p:cNvSpPr txBox="1"/>
            <p:nvPr>
              <p:custDataLst>
                <p:tags r:id="rId29"/>
              </p:custDataLst>
            </p:nvPr>
          </p:nvSpPr>
          <p:spPr>
            <a:xfrm>
              <a:off x="11238" y="6569"/>
              <a:ext cx="518" cy="518"/>
            </a:xfrm>
            <a:prstGeom prst="rect">
              <a:avLst/>
            </a:prstGeom>
            <a:noFill/>
            <a:ln w="9525">
              <a:noFill/>
            </a:ln>
          </p:spPr>
          <p:txBody>
            <a:bodyPr wrap="square" anchor="t" anchorCtr="0"/>
            <a:p>
              <a:pPr algn="ctr"/>
              <a:r>
                <a:rPr lang="en-US" altLang="zh-CN" sz="1600" dirty="0">
                  <a:solidFill>
                    <a:srgbClr val="FFFFFF"/>
                  </a:solidFill>
                  <a:latin typeface="Arial" panose="020B0604020202020204" pitchFamily="34" charset="0"/>
                  <a:ea typeface="微软雅黑" panose="020B0503020204020204" charset="-122"/>
                </a:rPr>
                <a:t>5</a:t>
              </a:r>
              <a:endParaRPr lang="en-US" altLang="zh-CN" sz="1600" dirty="0">
                <a:solidFill>
                  <a:srgbClr val="FFFFFF"/>
                </a:solidFill>
                <a:latin typeface="Arial" panose="020B0604020202020204" pitchFamily="34" charset="0"/>
                <a:ea typeface="微软雅黑" panose="020B0503020204020204" charset="-122"/>
              </a:endParaRPr>
            </a:p>
          </p:txBody>
        </p:sp>
        <p:sp>
          <p:nvSpPr>
            <p:cNvPr id="95" name="文本框 94"/>
            <p:cNvSpPr txBox="1"/>
            <p:nvPr>
              <p:custDataLst>
                <p:tags r:id="rId30"/>
              </p:custDataLst>
            </p:nvPr>
          </p:nvSpPr>
          <p:spPr>
            <a:xfrm>
              <a:off x="10531" y="7782"/>
              <a:ext cx="1987" cy="1053"/>
            </a:xfrm>
            <a:prstGeom prst="rect">
              <a:avLst/>
            </a:prstGeom>
            <a:noFill/>
          </p:spPr>
          <p:txBody>
            <a:bodyPr wrap="square" rtlCol="0" anchor="ctr" anchorCtr="0"/>
            <a:p>
              <a:pPr algn="ctr">
                <a:lnSpc>
                  <a:spcPct val="120000"/>
                </a:lnSpc>
              </a:pPr>
              <a:r>
                <a:rPr lang="zh-CN" altLang="en-US" sz="1600" b="1" kern="0" spc="300" noProof="1">
                  <a:solidFill>
                    <a:schemeClr val="accent1">
                      <a:lumMod val="75000"/>
                    </a:schemeClr>
                  </a:solidFill>
                  <a:latin typeface="微软雅黑" panose="020B0503020204020204" charset="-122"/>
                  <a:ea typeface="微软雅黑" panose="020B0503020204020204" charset="-122"/>
                  <a:cs typeface="+mn-cs"/>
                </a:rPr>
                <a:t>假肢对线检查</a:t>
              </a:r>
              <a:endParaRPr lang="zh-CN" altLang="en-US" sz="1600" b="1" kern="0" spc="300" noProof="1">
                <a:solidFill>
                  <a:schemeClr val="accent1">
                    <a:lumMod val="75000"/>
                  </a:scheme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975360" y="5257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sp>
        <p:nvSpPr>
          <p:cNvPr id="3" name="文本框 2"/>
          <p:cNvSpPr txBox="1"/>
          <p:nvPr/>
        </p:nvSpPr>
        <p:spPr>
          <a:xfrm>
            <a:off x="847725" y="1391920"/>
            <a:ext cx="7064375" cy="368300"/>
          </a:xfrm>
          <a:prstGeom prst="rect">
            <a:avLst/>
          </a:prstGeom>
          <a:noFill/>
        </p:spPr>
        <p:txBody>
          <a:bodyPr wrap="square" rtlCol="0" anchor="t">
            <a:spAutoFit/>
          </a:bodyPr>
          <a:p>
            <a:pPr algn="just"/>
            <a:r>
              <a:rPr lang="zh-CN" altLang="en-US" b="1">
                <a:latin typeface="微软雅黑" panose="020B0503020204020204" charset="-122"/>
                <a:ea typeface="微软雅黑" panose="020B0503020204020204" charset="-122"/>
              </a:rPr>
              <a:t>（四）静态适配与检查</a:t>
            </a:r>
            <a:endParaRPr lang="zh-CN" altLang="en-US" b="1">
              <a:latin typeface="微软雅黑" panose="020B0503020204020204" charset="-122"/>
              <a:ea typeface="微软雅黑" panose="020B0503020204020204" charset="-122"/>
            </a:endParaRPr>
          </a:p>
        </p:txBody>
      </p:sp>
    </p:spTree>
    <p:custDataLst>
      <p:tags r:id="rId3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0-#ppt_w/2"/>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102"/>
                                        </p:tgtEl>
                                        <p:attrNameLst>
                                          <p:attrName>style.visibility</p:attrName>
                                        </p:attrNameLst>
                                      </p:cBhvr>
                                      <p:to>
                                        <p:strVal val="visible"/>
                                      </p:to>
                                    </p:set>
                                    <p:anim calcmode="lin" valueType="num">
                                      <p:cBhvr additive="base">
                                        <p:cTn id="12" dur="500" fill="hold"/>
                                        <p:tgtEl>
                                          <p:spTgt spid="102"/>
                                        </p:tgtEl>
                                        <p:attrNameLst>
                                          <p:attrName>ppt_x</p:attrName>
                                        </p:attrNameLst>
                                      </p:cBhvr>
                                      <p:tavLst>
                                        <p:tav tm="0">
                                          <p:val>
                                            <p:strVal val="0-#ppt_w/2"/>
                                          </p:val>
                                        </p:tav>
                                        <p:tav tm="100000">
                                          <p:val>
                                            <p:strVal val="#ppt_x"/>
                                          </p:val>
                                        </p:tav>
                                      </p:tavLst>
                                    </p:anim>
                                    <p:anim calcmode="lin" valueType="num">
                                      <p:cBhvr additive="base">
                                        <p:cTn id="13" dur="500" fill="hold"/>
                                        <p:tgtEl>
                                          <p:spTgt spid="10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103"/>
                                        </p:tgtEl>
                                        <p:attrNameLst>
                                          <p:attrName>style.visibility</p:attrName>
                                        </p:attrNameLst>
                                      </p:cBhvr>
                                      <p:to>
                                        <p:strVal val="visible"/>
                                      </p:to>
                                    </p:set>
                                    <p:anim calcmode="lin" valueType="num">
                                      <p:cBhvr additive="base">
                                        <p:cTn id="17" dur="500" fill="hold"/>
                                        <p:tgtEl>
                                          <p:spTgt spid="103"/>
                                        </p:tgtEl>
                                        <p:attrNameLst>
                                          <p:attrName>ppt_x</p:attrName>
                                        </p:attrNameLst>
                                      </p:cBhvr>
                                      <p:tavLst>
                                        <p:tav tm="0">
                                          <p:val>
                                            <p:strVal val="0-#ppt_w/2"/>
                                          </p:val>
                                        </p:tav>
                                        <p:tav tm="100000">
                                          <p:val>
                                            <p:strVal val="#ppt_x"/>
                                          </p:val>
                                        </p:tav>
                                      </p:tavLst>
                                    </p:anim>
                                    <p:anim calcmode="lin" valueType="num">
                                      <p:cBhvr additive="base">
                                        <p:cTn id="18" dur="500" fill="hold"/>
                                        <p:tgtEl>
                                          <p:spTgt spid="10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104"/>
                                        </p:tgtEl>
                                        <p:attrNameLst>
                                          <p:attrName>style.visibility</p:attrName>
                                        </p:attrNameLst>
                                      </p:cBhvr>
                                      <p:to>
                                        <p:strVal val="visible"/>
                                      </p:to>
                                    </p:set>
                                    <p:anim calcmode="lin" valueType="num">
                                      <p:cBhvr additive="base">
                                        <p:cTn id="22" dur="500" fill="hold"/>
                                        <p:tgtEl>
                                          <p:spTgt spid="104"/>
                                        </p:tgtEl>
                                        <p:attrNameLst>
                                          <p:attrName>ppt_x</p:attrName>
                                        </p:attrNameLst>
                                      </p:cBhvr>
                                      <p:tavLst>
                                        <p:tav tm="0">
                                          <p:val>
                                            <p:strVal val="0-#ppt_w/2"/>
                                          </p:val>
                                        </p:tav>
                                        <p:tav tm="100000">
                                          <p:val>
                                            <p:strVal val="#ppt_x"/>
                                          </p:val>
                                        </p:tav>
                                      </p:tavLst>
                                    </p:anim>
                                    <p:anim calcmode="lin" valueType="num">
                                      <p:cBhvr additive="base">
                                        <p:cTn id="23" dur="500" fill="hold"/>
                                        <p:tgtEl>
                                          <p:spTgt spid="10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2"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0-#ppt_w/2"/>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72" y="2638"/>
              <a:ext cx="11752" cy="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（五）动态适配与检查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对于下肢假肢而言，经过工作台对线和静态对线之后，可请患者步行，并在步行过程中反复观察，与截肢者进行沟通，找到异常步态并做相应的调整。想要达到好的动态调整，应熟练掌握正常人的步态分期和特征，在对接受腔、关节及脚板的反复调整过程中达到最贴近正常步态的效果。但应注意有些异常步态是由于截肢者自身条件（如残肢相关关节畸形、健肢条件等）不佳造成的，对于这些情况应对截肢者讲明，并建议其多做相关锻炼，改善相关不良状态。</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descr="假肢手形图标概述假肢手矢量图标，在白色背景上孤立的网络设计假肢手形图标，轮廓样式"/>
          <p:cNvPicPr>
            <a:picLocks noChangeAspect="1"/>
          </p:cNvPicPr>
          <p:nvPr/>
        </p:nvPicPr>
        <p:blipFill>
          <a:blip r:embed="rId2"/>
          <a:stretch>
            <a:fillRect/>
          </a:stretch>
        </p:blipFill>
        <p:spPr>
          <a:xfrm>
            <a:off x="9000490" y="2949575"/>
            <a:ext cx="2468245" cy="2468245"/>
          </a:xfrm>
          <a:prstGeom prst="rect">
            <a:avLst/>
          </a:prstGeom>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57" y="2820"/>
              <a:ext cx="10898" cy="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（六）坐立位检查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坐立位检查对于穿戴假肢的截肢者也尤为重要，因为在他们生活中有不少的时间是采用坐立位的，所以保证他们坐立位的舒适性和便利性很重要。对于小腿假肢穿戴者而言，坐立位应检查后侧腘窝处以及肌腱通道的位置是否有压迫感，是否阻碍膝关节的屈曲角度。对于大腿假肢穿戴者，坐立位的检查主要包括接受腔前侧壁是否压力过大，阻碍截肢者弯腰，如果是M.A.S 口型接受腔还应检查坐骨是否可以滑出接受腔直接与椅面接触。</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descr="人工腿四肢图标等距的白色背景上孤立的网页设计的人工腿肢矢量图标假肢腿图标，等距样式"/>
          <p:cNvPicPr>
            <a:picLocks noChangeAspect="1"/>
          </p:cNvPicPr>
          <p:nvPr/>
        </p:nvPicPr>
        <p:blipFill>
          <a:blip r:embed="rId2"/>
          <a:stretch>
            <a:fillRect/>
          </a:stretch>
        </p:blipFill>
        <p:spPr>
          <a:xfrm>
            <a:off x="8013700" y="2053590"/>
            <a:ext cx="3440430" cy="3440430"/>
          </a:xfrm>
          <a:prstGeom prst="rect">
            <a:avLst/>
          </a:prstGeom>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五、下肢假肢适配与检查</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457" y="2680"/>
              <a:ext cx="9804" cy="6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（七）脱下假肢后的检查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以上检查都进行完毕并做好调整后，请患者脱下假肢，对残肢皮肤情况进行再一次的检查，理想的状态是残肢可负重区域都是深浅一致的微红，所有骨突和肌腱的位置不应有压红的状况出现，还要重点检查残肢末端是否出现红色甚至紫色的情况，如果出现则应考虑可能是接受腔末端有空隙造成的，应在下一次穿戴时进行重点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descr="残疾人的轮椅和其他各种物体的等距插图矢量假肢设备，医疗拐杖，人工假肢脚和手残疾人轮椅和其他物体的等距插图"/>
          <p:cNvPicPr>
            <a:picLocks noChangeAspect="1"/>
          </p:cNvPicPr>
          <p:nvPr/>
        </p:nvPicPr>
        <p:blipFill>
          <a:blip r:embed="rId2"/>
          <a:stretch>
            <a:fillRect/>
          </a:stretch>
        </p:blipFill>
        <p:spPr>
          <a:xfrm>
            <a:off x="8106410" y="2363470"/>
            <a:ext cx="3034665" cy="3277870"/>
          </a:xfrm>
          <a:prstGeom prst="rect">
            <a:avLst/>
          </a:prstGeo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六、下肢假肢常用零部件</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45" y="3096"/>
              <a:ext cx="9804" cy="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（一）功能性部件</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下肢假肢的零部件包括功能性部件、连接部件、其他部件等。</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rcRect b="19728"/>
          <a:stretch>
            <a:fillRect/>
          </a:stretch>
        </p:blipFill>
        <p:spPr>
          <a:xfrm>
            <a:off x="988695" y="3776980"/>
            <a:ext cx="6343650" cy="1123950"/>
          </a:xfrm>
          <a:prstGeom prst="rect">
            <a:avLst/>
          </a:prstGeom>
        </p:spPr>
      </p:pic>
      <p:pic>
        <p:nvPicPr>
          <p:cNvPr id="5" name="图片 4"/>
          <p:cNvPicPr>
            <a:picLocks noChangeAspect="1"/>
          </p:cNvPicPr>
          <p:nvPr/>
        </p:nvPicPr>
        <p:blipFill>
          <a:blip r:embed="rId3"/>
          <a:stretch>
            <a:fillRect/>
          </a:stretch>
        </p:blipFill>
        <p:spPr>
          <a:xfrm>
            <a:off x="7438390" y="2003425"/>
            <a:ext cx="4116705" cy="1513840"/>
          </a:xfrm>
          <a:prstGeom prst="rect">
            <a:avLst/>
          </a:prstGeom>
        </p:spPr>
      </p:pic>
      <p:pic>
        <p:nvPicPr>
          <p:cNvPr id="6" name="图片 5"/>
          <p:cNvPicPr>
            <a:picLocks noChangeAspect="1"/>
          </p:cNvPicPr>
          <p:nvPr/>
        </p:nvPicPr>
        <p:blipFill>
          <a:blip r:embed="rId4"/>
          <a:stretch>
            <a:fillRect/>
          </a:stretch>
        </p:blipFill>
        <p:spPr>
          <a:xfrm>
            <a:off x="7149465" y="4095115"/>
            <a:ext cx="4257040" cy="1639570"/>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六、下肢假肢常用零部件</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37" y="3095"/>
              <a:ext cx="15847" cy="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（二）连接部件</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连接部件主要有管夹式连接部件、可调的层压支撑部件、接受腔连接部件、扭矩式连接盘、旋转连接器等。</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sym typeface="+mn-ea"/>
                </a:rPr>
                <a:t>（三）其他部件</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sym typeface="+mn-ea"/>
                </a:rPr>
                <a:t>其他部件主要包括假肢悬吊带、外装饰等。悬吊带主要是用于插入式假肢，辅助假肢悬吊，有皮带和布带之分。外装饰也有海绵和泡沫之分，海绵外装饰可根据患者健侧腿型进行打磨，相似度更好，但海绵老化较快；泡沫外装饰通常为成品，相似度较差，使用寿命较长。</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七、下肢假肢使用训练</a:t>
            </a:r>
            <a:endParaRPr lang="zh-CN" altLang="en-US" sz="2400" dirty="0"/>
          </a:p>
        </p:txBody>
      </p:sp>
      <p:sp>
        <p:nvSpPr>
          <p:cNvPr id="18442" name="Rectangle 10"/>
          <p:cNvSpPr>
            <a:spLocks noChangeArrowheads="1"/>
          </p:cNvSpPr>
          <p:nvPr/>
        </p:nvSpPr>
        <p:spPr bwMode="auto">
          <a:xfrm>
            <a:off x="1102995" y="1681480"/>
            <a:ext cx="10541000" cy="2462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（一）重心转移训练</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sz="2000">
                <a:solidFill>
                  <a:srgbClr val="000000"/>
                </a:solidFill>
                <a:latin typeface="微软雅黑" panose="020B0503020204020204" charset="-122"/>
                <a:ea typeface="微软雅黑" panose="020B0503020204020204" charset="-122"/>
                <a:cs typeface="微软雅黑" panose="020B0503020204020204" charset="-122"/>
              </a:rPr>
              <a:t>（1）重心左右转移训练：双脚分开与肩同宽，躯干保持直立，重心逐渐移向健侧，再慢慢地移向假肢（图2-56）。</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sz="2000">
                <a:solidFill>
                  <a:srgbClr val="000000"/>
                </a:solidFill>
                <a:latin typeface="微软雅黑" panose="020B0503020204020204" charset="-122"/>
                <a:ea typeface="微软雅黑" panose="020B0503020204020204" charset="-122"/>
                <a:cs typeface="微软雅黑" panose="020B0503020204020204" charset="-122"/>
              </a:rPr>
              <a:t>为了更准确地了解重心转移的情况，可用两个体重秤进行训练，并将体重秤上的数值作为视觉反馈加以训练（图2-57、图2-58）。</a:t>
            </a:r>
            <a:endParaRPr sz="20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7" name="图片 6"/>
          <p:cNvPicPr>
            <a:picLocks noChangeAspect="1"/>
          </p:cNvPicPr>
          <p:nvPr/>
        </p:nvPicPr>
        <p:blipFill>
          <a:blip r:embed="rId1"/>
          <a:stretch>
            <a:fillRect/>
          </a:stretch>
        </p:blipFill>
        <p:spPr>
          <a:xfrm>
            <a:off x="2099945" y="4229735"/>
            <a:ext cx="1952625" cy="2171700"/>
          </a:xfrm>
          <a:prstGeom prst="rect">
            <a:avLst/>
          </a:prstGeom>
        </p:spPr>
      </p:pic>
      <p:pic>
        <p:nvPicPr>
          <p:cNvPr id="8" name="图片 7"/>
          <p:cNvPicPr>
            <a:picLocks noChangeAspect="1"/>
          </p:cNvPicPr>
          <p:nvPr/>
        </p:nvPicPr>
        <p:blipFill>
          <a:blip r:embed="rId2"/>
          <a:stretch>
            <a:fillRect/>
          </a:stretch>
        </p:blipFill>
        <p:spPr>
          <a:xfrm>
            <a:off x="4730115" y="4182110"/>
            <a:ext cx="2533650" cy="2247900"/>
          </a:xfrm>
          <a:prstGeom prst="rect">
            <a:avLst/>
          </a:prstGeom>
        </p:spPr>
      </p:pic>
      <p:pic>
        <p:nvPicPr>
          <p:cNvPr id="9" name="图片 8"/>
          <p:cNvPicPr>
            <a:picLocks noChangeAspect="1"/>
          </p:cNvPicPr>
          <p:nvPr/>
        </p:nvPicPr>
        <p:blipFill>
          <a:blip r:embed="rId3"/>
          <a:stretch>
            <a:fillRect/>
          </a:stretch>
        </p:blipFill>
        <p:spPr>
          <a:xfrm>
            <a:off x="7863840" y="4144010"/>
            <a:ext cx="2533650" cy="2324100"/>
          </a:xfrm>
          <a:prstGeom prst="rect">
            <a:avLst/>
          </a:prstGeom>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七、下肢假肢使用训练</a:t>
            </a:r>
            <a:endParaRPr lang="zh-CN" altLang="en-US" sz="2400" dirty="0"/>
          </a:p>
        </p:txBody>
      </p:sp>
      <p:sp>
        <p:nvSpPr>
          <p:cNvPr id="18442" name="Rectangle 10"/>
          <p:cNvSpPr>
            <a:spLocks noChangeArrowheads="1"/>
          </p:cNvSpPr>
          <p:nvPr/>
        </p:nvSpPr>
        <p:spPr bwMode="auto">
          <a:xfrm>
            <a:off x="1102995" y="1681480"/>
            <a:ext cx="10541000" cy="2462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（一）重心转移训练</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sz="2000">
                <a:solidFill>
                  <a:srgbClr val="000000"/>
                </a:solidFill>
                <a:latin typeface="微软雅黑" panose="020B0503020204020204" charset="-122"/>
                <a:ea typeface="微软雅黑" panose="020B0503020204020204" charset="-122"/>
                <a:cs typeface="微软雅黑" panose="020B0503020204020204" charset="-122"/>
              </a:rPr>
              <a:t>（2）重心前后转移训练：双脚分开与肩同宽，躯干保持直立，双脚均匀负重。健侧下肢向前迈出，足跟着地，身体重心随健侧下肢向前水平移动，假肢侧足尖蹬地，残肢向后绷紧，保持膝关节伸展。然后，重心后移至假肢侧，同时健侧下肢向后，回到原位，再次双脚均匀负重（图2-59～图2-61）。</a:t>
            </a:r>
            <a:endParaRPr sz="2000">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1804670" y="4204970"/>
            <a:ext cx="2219325" cy="2409825"/>
          </a:xfrm>
          <a:prstGeom prst="rect">
            <a:avLst/>
          </a:prstGeom>
        </p:spPr>
      </p:pic>
      <p:pic>
        <p:nvPicPr>
          <p:cNvPr id="3" name="图片 2"/>
          <p:cNvPicPr>
            <a:picLocks noChangeAspect="1"/>
          </p:cNvPicPr>
          <p:nvPr/>
        </p:nvPicPr>
        <p:blipFill>
          <a:blip r:embed="rId2"/>
          <a:stretch>
            <a:fillRect/>
          </a:stretch>
        </p:blipFill>
        <p:spPr>
          <a:xfrm>
            <a:off x="4824095" y="4144010"/>
            <a:ext cx="2181225" cy="2495550"/>
          </a:xfrm>
          <a:prstGeom prst="rect">
            <a:avLst/>
          </a:prstGeom>
        </p:spPr>
      </p:pic>
      <p:pic>
        <p:nvPicPr>
          <p:cNvPr id="4" name="图片 3"/>
          <p:cNvPicPr>
            <a:picLocks noChangeAspect="1"/>
          </p:cNvPicPr>
          <p:nvPr/>
        </p:nvPicPr>
        <p:blipFill>
          <a:blip r:embed="rId3"/>
          <a:stretch>
            <a:fillRect/>
          </a:stretch>
        </p:blipFill>
        <p:spPr>
          <a:xfrm>
            <a:off x="7705725" y="4182110"/>
            <a:ext cx="2209800" cy="2419350"/>
          </a:xfrm>
          <a:prstGeom prst="rect">
            <a:avLst/>
          </a:prstGeom>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七、下肢假肢使用训练</a:t>
            </a:r>
            <a:endParaRPr lang="zh-CN" altLang="en-US" sz="2400" dirty="0"/>
          </a:p>
        </p:txBody>
      </p:sp>
      <p:sp>
        <p:nvSpPr>
          <p:cNvPr id="18442" name="Rectangle 10"/>
          <p:cNvSpPr>
            <a:spLocks noChangeArrowheads="1"/>
          </p:cNvSpPr>
          <p:nvPr/>
        </p:nvSpPr>
        <p:spPr bwMode="auto">
          <a:xfrm>
            <a:off x="825500" y="1538605"/>
            <a:ext cx="10541000" cy="2462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（一）重心转移训练</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（3）假肢侧在前的重心转移训练：首先假肢向前迈出一步，将重心充分转移到假肢上，同时屈曲健侧膝关节，然后再伸直健侧膝关节，将重心逐渐向健侧转移（图2-62、图2-63）。</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（二）假肢侧单腿站立</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将身体重心充分转移到假肢侧上，注意在躯干不出现侧屈的情况下，慢慢抬起健肢。开始时可以扶杠进行训练，逐渐增加躯干稳定性及假肢侧支撑、负重能力（图2-64）。</a:t>
            </a:r>
            <a:endParaRPr>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5" name="图片 4"/>
          <p:cNvPicPr>
            <a:picLocks noChangeAspect="1"/>
          </p:cNvPicPr>
          <p:nvPr/>
        </p:nvPicPr>
        <p:blipFill>
          <a:blip r:embed="rId1"/>
          <a:stretch>
            <a:fillRect/>
          </a:stretch>
        </p:blipFill>
        <p:spPr>
          <a:xfrm>
            <a:off x="2710180" y="4283075"/>
            <a:ext cx="6066790" cy="2277745"/>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01510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某截肢者因车祸造成单侧小腿截肢，术后截肢者想要尽快恢复生活自理能力，回归家庭和社会，所以到康复医院进行假肢装配和相关康复治疗。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为截肢者制定合适的假肢处方，需要考虑哪些方面的因素？</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截肢者从入院到完全康复回归家庭和社会需要哪些流程？</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七、下肢假肢使用训练</a:t>
            </a:r>
            <a:endParaRPr lang="zh-CN" altLang="en-US" sz="2400" dirty="0"/>
          </a:p>
        </p:txBody>
      </p:sp>
      <p:sp>
        <p:nvSpPr>
          <p:cNvPr id="18442" name="Rectangle 10"/>
          <p:cNvSpPr>
            <a:spLocks noChangeArrowheads="1"/>
          </p:cNvSpPr>
          <p:nvPr/>
        </p:nvSpPr>
        <p:spPr bwMode="auto">
          <a:xfrm>
            <a:off x="834390" y="1967230"/>
            <a:ext cx="10380345" cy="3786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（三）假肢侧迈步训练</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健侧下肢向前迈出一步，将重心逐渐转移向健侧的同时，假肢侧腿向前迈出并支撑体重（图2-59～图2-61）。</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（四）健侧迈步训练</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当患者能够将身体重心圆滑地转移到假肢侧后，将假肢侧向前迈出一步，练习健侧向前迈步并支撑体重（图2-62、图2-63）。</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（五）平衡训练</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通过训练强化患者对假肢的使用、操控，以及使用假肢维持平衡的能力，消除患者的恐惧心理。</a:t>
            </a:r>
            <a:endParaRPr>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02995" y="1681480"/>
            <a:ext cx="10541000" cy="22866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25000"/>
              </a:lnSpc>
              <a:spcBef>
                <a:spcPts val="20"/>
              </a:spcBef>
              <a:spcAft>
                <a:spcPts val="0"/>
              </a:spcAft>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（六）迈步训练</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5000"/>
              </a:lnSpc>
              <a:spcBef>
                <a:spcPts val="20"/>
              </a:spcBef>
              <a:spcAft>
                <a:spcPts val="0"/>
              </a:spcAft>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当患者能够平顺地转移重心，掌握了控制假肢的方法之后，开始步行训练。但仍需注意由恐惧心理造成的异常步态，或是过度依赖平行杠和拐杖的情况。</a:t>
            </a:r>
            <a:endParaRPr>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5000"/>
              </a:lnSpc>
              <a:spcBef>
                <a:spcPts val="20"/>
              </a:spcBef>
              <a:spcAft>
                <a:spcPts val="0"/>
              </a:spcAft>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（1）平行杠内步行训练：在平行杠内完成基本动作的训练后，练习在平行杠内的行走训练。</a:t>
            </a:r>
            <a:endParaRPr>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25000"/>
              </a:lnSpc>
              <a:spcBef>
                <a:spcPts val="20"/>
              </a:spcBef>
              <a:spcAft>
                <a:spcPts val="0"/>
              </a:spcAft>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（2）改变步速、步幅等的训练：练习沿直线行走、使用节拍器按一定的节奏行走、绕障碍物行走等，提高患者的行走能力（图 2-68、图 2-69）。</a:t>
            </a:r>
            <a:endParaRPr>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custDataLst>
              <p:tags r:id="rId1"/>
            </p:custDataLst>
          </p:nvPr>
        </p:nvPicPr>
        <p:blipFill>
          <a:blip r:embed="rId2"/>
          <a:stretch>
            <a:fillRect/>
          </a:stretch>
        </p:blipFill>
        <p:spPr>
          <a:xfrm>
            <a:off x="1486535" y="3968115"/>
            <a:ext cx="1609090" cy="2179320"/>
          </a:xfrm>
          <a:prstGeom prst="rect">
            <a:avLst/>
          </a:prstGeom>
          <a:ln w="12700">
            <a:solidFill>
              <a:srgbClr val="00B0F0"/>
            </a:solidFill>
          </a:ln>
        </p:spPr>
      </p:pic>
      <p:pic>
        <p:nvPicPr>
          <p:cNvPr id="3" name="图片 2"/>
          <p:cNvPicPr>
            <a:picLocks noChangeAspect="1"/>
          </p:cNvPicPr>
          <p:nvPr>
            <p:custDataLst>
              <p:tags r:id="rId3"/>
            </p:custDataLst>
          </p:nvPr>
        </p:nvPicPr>
        <p:blipFill>
          <a:blip r:embed="rId4"/>
          <a:stretch>
            <a:fillRect/>
          </a:stretch>
        </p:blipFill>
        <p:spPr>
          <a:xfrm>
            <a:off x="3538855" y="4058285"/>
            <a:ext cx="2928620" cy="1884680"/>
          </a:xfrm>
          <a:prstGeom prst="rect">
            <a:avLst/>
          </a:prstGeom>
          <a:ln w="12700">
            <a:solidFill>
              <a:srgbClr val="00B0F0"/>
            </a:solidFill>
          </a:ln>
        </p:spPr>
      </p:pic>
      <p:pic>
        <p:nvPicPr>
          <p:cNvPr id="5" name="图片 4"/>
          <p:cNvPicPr>
            <a:picLocks noChangeAspect="1"/>
          </p:cNvPicPr>
          <p:nvPr>
            <p:custDataLst>
              <p:tags r:id="rId5"/>
            </p:custDataLst>
          </p:nvPr>
        </p:nvPicPr>
        <p:blipFill>
          <a:blip r:embed="rId6"/>
          <a:stretch>
            <a:fillRect/>
          </a:stretch>
        </p:blipFill>
        <p:spPr>
          <a:xfrm>
            <a:off x="6910705" y="4058285"/>
            <a:ext cx="2038350" cy="1838325"/>
          </a:xfrm>
          <a:prstGeom prst="rect">
            <a:avLst/>
          </a:prstGeom>
          <a:ln w="12700">
            <a:solidFill>
              <a:srgbClr val="00B0F0"/>
            </a:solidFill>
          </a:ln>
        </p:spPr>
      </p:pic>
      <p:pic>
        <p:nvPicPr>
          <p:cNvPr id="6" name="图片 5"/>
          <p:cNvPicPr>
            <a:picLocks noChangeAspect="1"/>
          </p:cNvPicPr>
          <p:nvPr>
            <p:custDataLst>
              <p:tags r:id="rId7"/>
            </p:custDataLst>
          </p:nvPr>
        </p:nvPicPr>
        <p:blipFill>
          <a:blip r:embed="rId8"/>
          <a:stretch>
            <a:fillRect/>
          </a:stretch>
        </p:blipFill>
        <p:spPr>
          <a:xfrm>
            <a:off x="9392285" y="4048760"/>
            <a:ext cx="1914525" cy="1847850"/>
          </a:xfrm>
          <a:prstGeom prst="rect">
            <a:avLst/>
          </a:prstGeom>
          <a:ln w="12700">
            <a:solidFill>
              <a:srgbClr val="00B0F0"/>
            </a:solidFill>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9" name="任意多边形 81"/>
          <p:cNvSpPr/>
          <p:nvPr>
            <p:custDataLst>
              <p:tags r:id="rId1"/>
            </p:custDataLst>
          </p:nvPr>
        </p:nvSpPr>
        <p:spPr>
          <a:xfrm>
            <a:off x="5362575" y="254952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1</a:t>
            </a:r>
            <a:endParaRPr lang="en-US" altLang="zh-CN">
              <a:solidFill>
                <a:schemeClr val="bg1"/>
              </a:solidFill>
              <a:latin typeface="Arial" panose="020B0604020202020204" pitchFamily="34" charset="0"/>
            </a:endParaRPr>
          </a:p>
        </p:txBody>
      </p:sp>
      <p:sp>
        <p:nvSpPr>
          <p:cNvPr id="80" name="矩形 79"/>
          <p:cNvSpPr/>
          <p:nvPr>
            <p:custDataLst>
              <p:tags r:id="rId2"/>
            </p:custDataLst>
          </p:nvPr>
        </p:nvSpPr>
        <p:spPr>
          <a:xfrm>
            <a:off x="5838825" y="2559050"/>
            <a:ext cx="4743450" cy="495300"/>
          </a:xfrm>
          <a:prstGeom prst="rect">
            <a:avLst/>
          </a:prstGeom>
        </p:spPr>
        <p:txBody>
          <a:bodyPr wrap="square" lIns="90000" tIns="46800" rIns="90000" bIns="0" anchor="b" anchorCtr="0"/>
          <a:p>
            <a:pPr algn="just" fontAlgn="base">
              <a:lnSpc>
                <a:spcPct val="120000"/>
              </a:lnSpc>
            </a:pPr>
            <a:r>
              <a:rPr lang="zh-CN" altLang="en-US" sz="1600" b="1" strike="noStrike" spc="300" noProof="1">
                <a:solidFill>
                  <a:srgbClr val="1F74AD"/>
                </a:solidFill>
                <a:latin typeface="微软雅黑" panose="020B0503020204020204" charset="-122"/>
                <a:ea typeface="微软雅黑" panose="020B0503020204020204" charset="-122"/>
                <a:cs typeface="+mn-ea"/>
                <a:sym typeface="+mn-ea"/>
              </a:rPr>
              <a:t>（1）坐下及站起训练：将身体重心移向健侧，躯干前屈，然后用健侧下肢支撑站起。</a:t>
            </a:r>
            <a:endParaRPr lang="zh-CN" altLang="en-US" sz="1600" b="1" strike="noStrike" spc="300" noProof="1">
              <a:solidFill>
                <a:srgbClr val="1F74AD"/>
              </a:solidFill>
              <a:latin typeface="微软雅黑" panose="020B0503020204020204" charset="-122"/>
              <a:ea typeface="微软雅黑" panose="020B0503020204020204" charset="-122"/>
              <a:cs typeface="+mn-ea"/>
              <a:sym typeface="+mn-ea"/>
            </a:endParaRPr>
          </a:p>
        </p:txBody>
      </p:sp>
      <p:sp>
        <p:nvSpPr>
          <p:cNvPr id="93191" name="任意多边形 75"/>
          <p:cNvSpPr/>
          <p:nvPr>
            <p:custDataLst>
              <p:tags r:id="rId3"/>
            </p:custDataLst>
          </p:nvPr>
        </p:nvSpPr>
        <p:spPr>
          <a:xfrm>
            <a:off x="5362575" y="3263900"/>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2</a:t>
            </a:r>
            <a:endParaRPr lang="en-US" altLang="zh-CN">
              <a:solidFill>
                <a:schemeClr val="bg1"/>
              </a:solidFill>
              <a:latin typeface="Arial" panose="020B0604020202020204" pitchFamily="34" charset="0"/>
            </a:endParaRPr>
          </a:p>
        </p:txBody>
      </p:sp>
      <p:sp>
        <p:nvSpPr>
          <p:cNvPr id="74" name="矩形 73"/>
          <p:cNvSpPr/>
          <p:nvPr>
            <p:custDataLst>
              <p:tags r:id="rId4"/>
            </p:custDataLst>
          </p:nvPr>
        </p:nvSpPr>
        <p:spPr>
          <a:xfrm>
            <a:off x="5848350" y="3326448"/>
            <a:ext cx="4745038" cy="369888"/>
          </a:xfrm>
          <a:prstGeom prst="rect">
            <a:avLst/>
          </a:prstGeom>
        </p:spPr>
        <p:txBody>
          <a:bodyPr wrap="square" lIns="90000" tIns="46800" rIns="90000" bIns="0" anchor="b" anchorCtr="0">
            <a:noAutofit/>
          </a:bodyPr>
          <a:p>
            <a:pPr algn="just" fontAlgn="base">
              <a:lnSpc>
                <a:spcPct val="100000"/>
              </a:lnSpc>
            </a:pPr>
            <a:r>
              <a:rPr lang="zh-CN" altLang="en-US" sz="1600" b="1" strike="noStrike" spc="300" noProof="1">
                <a:solidFill>
                  <a:srgbClr val="3498DB"/>
                </a:solidFill>
                <a:latin typeface="微软雅黑" panose="020B0503020204020204" charset="-122"/>
                <a:ea typeface="微软雅黑" panose="020B0503020204020204" charset="-122"/>
                <a:cs typeface="+mn-ea"/>
              </a:rPr>
              <a:t>（2）上下台阶训练：先进行双脚上或下同一台阶的练习。</a:t>
            </a:r>
            <a:endParaRPr lang="zh-CN" altLang="en-US" sz="1600" b="1" strike="noStrike" spc="300" noProof="1">
              <a:solidFill>
                <a:srgbClr val="3498DB"/>
              </a:solidFill>
              <a:latin typeface="微软雅黑" panose="020B0503020204020204" charset="-122"/>
              <a:ea typeface="微软雅黑" panose="020B0503020204020204" charset="-122"/>
              <a:cs typeface="+mn-ea"/>
            </a:endParaRPr>
          </a:p>
        </p:txBody>
      </p:sp>
      <p:sp>
        <p:nvSpPr>
          <p:cNvPr id="93193" name="任意多边形 69"/>
          <p:cNvSpPr/>
          <p:nvPr>
            <p:custDataLst>
              <p:tags r:id="rId5"/>
            </p:custDataLst>
          </p:nvPr>
        </p:nvSpPr>
        <p:spPr>
          <a:xfrm>
            <a:off x="5362575" y="397192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AA3AA"/>
          </a:solidFill>
          <a:ln w="12700">
            <a:noFill/>
          </a:ln>
        </p:spPr>
        <p:txBody>
          <a:bodyPr lIns="125730" rIns="107950" anchor="t" anchorCtr="0"/>
          <a:p>
            <a:r>
              <a:rPr lang="en-US" altLang="zh-CN">
                <a:solidFill>
                  <a:schemeClr val="bg1"/>
                </a:solidFill>
                <a:latin typeface="Arial" panose="020B0604020202020204" pitchFamily="34" charset="0"/>
              </a:rPr>
              <a:t>3</a:t>
            </a:r>
            <a:endParaRPr lang="en-US" altLang="zh-CN">
              <a:solidFill>
                <a:schemeClr val="bg1"/>
              </a:solidFill>
              <a:latin typeface="Arial" panose="020B0604020202020204" pitchFamily="34" charset="0"/>
            </a:endParaRPr>
          </a:p>
        </p:txBody>
      </p:sp>
      <p:sp>
        <p:nvSpPr>
          <p:cNvPr id="68" name="矩形 67"/>
          <p:cNvSpPr/>
          <p:nvPr>
            <p:custDataLst>
              <p:tags r:id="rId6"/>
            </p:custDataLst>
          </p:nvPr>
        </p:nvSpPr>
        <p:spPr>
          <a:xfrm>
            <a:off x="5838825" y="3941763"/>
            <a:ext cx="4743450" cy="369888"/>
          </a:xfrm>
          <a:prstGeom prst="rect">
            <a:avLst/>
          </a:prstGeom>
        </p:spPr>
        <p:txBody>
          <a:bodyPr wrap="square" lIns="90000" tIns="46800" rIns="90000" bIns="0" anchor="b" anchorCtr="0">
            <a:noAutofit/>
          </a:bodyPr>
          <a:p>
            <a:pPr fontAlgn="base">
              <a:lnSpc>
                <a:spcPct val="100000"/>
              </a:lnSpc>
            </a:pPr>
            <a:r>
              <a:rPr lang="zh-CN" altLang="en-US" sz="1600" b="1" strike="noStrike" spc="300" noProof="1">
                <a:solidFill>
                  <a:srgbClr val="1AA3AA"/>
                </a:solidFill>
                <a:latin typeface="微软雅黑" panose="020B0503020204020204" charset="-122"/>
                <a:ea typeface="微软雅黑" panose="020B0503020204020204" charset="-122"/>
                <a:cs typeface="+mn-ea"/>
              </a:rPr>
              <a:t>（3）上下斜坡训练：根据斜坡的角度可以选择正面上下和侧面上下两种方式。</a:t>
            </a:r>
            <a:endParaRPr lang="zh-CN" altLang="en-US" sz="1600" b="1" strike="noStrike" spc="300" noProof="1">
              <a:solidFill>
                <a:srgbClr val="1AA3AA"/>
              </a:solidFill>
              <a:latin typeface="微软雅黑" panose="020B0503020204020204" charset="-122"/>
              <a:ea typeface="微软雅黑" panose="020B0503020204020204" charset="-122"/>
              <a:cs typeface="+mn-ea"/>
            </a:endParaRPr>
          </a:p>
        </p:txBody>
      </p:sp>
      <p:sp>
        <p:nvSpPr>
          <p:cNvPr id="93195" name="任意多边形 81"/>
          <p:cNvSpPr/>
          <p:nvPr>
            <p:custDataLst>
              <p:tags r:id="rId7"/>
            </p:custDataLst>
          </p:nvPr>
        </p:nvSpPr>
        <p:spPr>
          <a:xfrm>
            <a:off x="5373688" y="4673600"/>
            <a:ext cx="398462"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1F74AD"/>
          </a:solidFill>
          <a:ln w="12700">
            <a:noFill/>
          </a:ln>
        </p:spPr>
        <p:txBody>
          <a:bodyPr lIns="125730" rIns="107950" anchor="t" anchorCtr="0"/>
          <a:p>
            <a:r>
              <a:rPr lang="en-US" altLang="zh-CN">
                <a:solidFill>
                  <a:schemeClr val="bg1"/>
                </a:solidFill>
                <a:latin typeface="Arial" panose="020B0604020202020204" pitchFamily="34" charset="0"/>
              </a:rPr>
              <a:t>4</a:t>
            </a:r>
            <a:endParaRPr lang="en-US" altLang="zh-CN">
              <a:solidFill>
                <a:schemeClr val="bg1"/>
              </a:solidFill>
              <a:latin typeface="Arial" panose="020B0604020202020204" pitchFamily="34" charset="0"/>
            </a:endParaRPr>
          </a:p>
        </p:txBody>
      </p:sp>
      <p:sp>
        <p:nvSpPr>
          <p:cNvPr id="14" name="矩形 13"/>
          <p:cNvSpPr/>
          <p:nvPr>
            <p:custDataLst>
              <p:tags r:id="rId8"/>
            </p:custDataLst>
          </p:nvPr>
        </p:nvSpPr>
        <p:spPr>
          <a:xfrm>
            <a:off x="5848350" y="4632325"/>
            <a:ext cx="4745038" cy="369888"/>
          </a:xfrm>
          <a:prstGeom prst="rect">
            <a:avLst/>
          </a:prstGeom>
        </p:spPr>
        <p:txBody>
          <a:bodyPr wrap="square" lIns="90000" tIns="46800" rIns="90000" bIns="0" anchor="b" anchorCtr="0">
            <a:noAutofit/>
          </a:bodyPr>
          <a:p>
            <a:pPr fontAlgn="base">
              <a:lnSpc>
                <a:spcPct val="100000"/>
              </a:lnSpc>
            </a:pPr>
            <a:r>
              <a:rPr lang="zh-CN" altLang="en-US" sz="1500" b="1" strike="noStrike" spc="300" noProof="1">
                <a:solidFill>
                  <a:srgbClr val="1F74AD"/>
                </a:solidFill>
                <a:latin typeface="微软雅黑" panose="020B0503020204020204" charset="-122"/>
                <a:ea typeface="微软雅黑" panose="020B0503020204020204" charset="-122"/>
                <a:cs typeface="+mn-ea"/>
              </a:rPr>
              <a:t>（4）跨越障碍物：根据障碍物的高度和宽度，同样分成正面和侧面两种方法。</a:t>
            </a:r>
            <a:endParaRPr lang="zh-CN" altLang="en-US" sz="1500" b="1" strike="noStrike" spc="300" noProof="1">
              <a:solidFill>
                <a:srgbClr val="1F74AD"/>
              </a:solidFill>
              <a:latin typeface="微软雅黑" panose="020B0503020204020204" charset="-122"/>
              <a:ea typeface="微软雅黑" panose="020B0503020204020204" charset="-122"/>
              <a:cs typeface="+mn-ea"/>
            </a:endParaRPr>
          </a:p>
        </p:txBody>
      </p:sp>
      <p:sp>
        <p:nvSpPr>
          <p:cNvPr id="93197" name="任意多边形 75"/>
          <p:cNvSpPr/>
          <p:nvPr>
            <p:custDataLst>
              <p:tags r:id="rId9"/>
            </p:custDataLst>
          </p:nvPr>
        </p:nvSpPr>
        <p:spPr>
          <a:xfrm>
            <a:off x="5362575" y="5343525"/>
            <a:ext cx="398463" cy="398463"/>
          </a:xfrm>
          <a:custGeom>
            <a:avLst/>
            <a:gdLst>
              <a:gd name="txL" fmla="*/ 0 w 19679"/>
              <a:gd name="txT" fmla="*/ 0 h 19679"/>
              <a:gd name="txR" fmla="*/ 19679 w 19679"/>
              <a:gd name="txB" fmla="*/ 19679 h 19679"/>
            </a:gdLst>
            <a:ahLst/>
            <a:cxnLst>
              <a:cxn ang="0">
                <a:pos x="314" y="314"/>
              </a:cxn>
              <a:cxn ang="5400000">
                <a:pos x="314" y="314"/>
              </a:cxn>
              <a:cxn ang="10800000">
                <a:pos x="314" y="314"/>
              </a:cxn>
              <a:cxn ang="16200000">
                <a:pos x="314" y="314"/>
              </a:cxn>
            </a:cxnLst>
            <a:rect l="txL" t="txT" r="txR" b="tx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498DB"/>
          </a:solidFill>
          <a:ln w="12700">
            <a:noFill/>
          </a:ln>
        </p:spPr>
        <p:txBody>
          <a:bodyPr lIns="125730" rIns="107950" anchor="t" anchorCtr="0"/>
          <a:p>
            <a:r>
              <a:rPr lang="en-US" altLang="zh-CN">
                <a:solidFill>
                  <a:schemeClr val="bg1"/>
                </a:solidFill>
                <a:latin typeface="Arial" panose="020B0604020202020204" pitchFamily="34" charset="0"/>
              </a:rPr>
              <a:t>5</a:t>
            </a:r>
            <a:endParaRPr lang="en-US" altLang="zh-CN">
              <a:solidFill>
                <a:schemeClr val="bg1"/>
              </a:solidFill>
              <a:latin typeface="Arial" panose="020B0604020202020204" pitchFamily="34" charset="0"/>
            </a:endParaRPr>
          </a:p>
        </p:txBody>
      </p:sp>
      <p:sp>
        <p:nvSpPr>
          <p:cNvPr id="18" name="矩形 17"/>
          <p:cNvSpPr/>
          <p:nvPr>
            <p:custDataLst>
              <p:tags r:id="rId10"/>
            </p:custDataLst>
          </p:nvPr>
        </p:nvSpPr>
        <p:spPr>
          <a:xfrm>
            <a:off x="5848350" y="5578475"/>
            <a:ext cx="4745038" cy="369888"/>
          </a:xfrm>
          <a:prstGeom prst="rect">
            <a:avLst/>
          </a:prstGeom>
        </p:spPr>
        <p:txBody>
          <a:bodyPr wrap="square" lIns="90000" tIns="46800" rIns="90000" bIns="0" anchor="b" anchorCtr="0">
            <a:noAutofit/>
          </a:bodyPr>
          <a:p>
            <a:pPr fontAlgn="base">
              <a:lnSpc>
                <a:spcPct val="100000"/>
              </a:lnSpc>
            </a:pPr>
            <a:r>
              <a:rPr lang="zh-CN" altLang="en-US" sz="1600" b="1" strike="noStrike" spc="300" noProof="1">
                <a:solidFill>
                  <a:srgbClr val="3498DB"/>
                </a:solidFill>
                <a:latin typeface="微软雅黑" panose="020B0503020204020204" charset="-122"/>
                <a:ea typeface="微软雅黑" panose="020B0503020204020204" charset="-122"/>
                <a:cs typeface="+mn-ea"/>
              </a:rPr>
              <a:t>（5）拾物动作：健侧在前，假肢侧在后，健侧下肢支撑体重，假肢侧伸展膝关节从</a:t>
            </a:r>
            <a:endParaRPr lang="zh-CN" altLang="en-US" sz="1600" b="1" strike="noStrike" spc="300" noProof="1">
              <a:solidFill>
                <a:srgbClr val="3498DB"/>
              </a:solidFill>
              <a:latin typeface="微软雅黑" panose="020B0503020204020204" charset="-122"/>
              <a:ea typeface="微软雅黑" panose="020B0503020204020204" charset="-122"/>
              <a:cs typeface="+mn-ea"/>
            </a:endParaRPr>
          </a:p>
          <a:p>
            <a:pPr fontAlgn="base">
              <a:lnSpc>
                <a:spcPct val="100000"/>
              </a:lnSpc>
            </a:pPr>
            <a:r>
              <a:rPr lang="zh-CN" altLang="en-US" sz="1600" b="1" strike="noStrike" spc="300" noProof="1">
                <a:solidFill>
                  <a:srgbClr val="3498DB"/>
                </a:solidFill>
                <a:latin typeface="微软雅黑" panose="020B0503020204020204" charset="-122"/>
                <a:ea typeface="微软雅黑" panose="020B0503020204020204" charset="-122"/>
                <a:cs typeface="+mn-ea"/>
              </a:rPr>
              <a:t>地面拾起物品。</a:t>
            </a:r>
            <a:endParaRPr lang="zh-CN" altLang="en-US" sz="1600" b="1" strike="noStrike" spc="300" noProof="1">
              <a:solidFill>
                <a:srgbClr val="3498DB"/>
              </a:solidFill>
              <a:latin typeface="微软雅黑" panose="020B0503020204020204" charset="-122"/>
              <a:ea typeface="微软雅黑" panose="020B0503020204020204" charset="-122"/>
              <a:cs typeface="+mn-ea"/>
            </a:endParaRPr>
          </a:p>
        </p:txBody>
      </p:sp>
      <p:grpSp>
        <p:nvGrpSpPr>
          <p:cNvPr id="93199" name="组合 4"/>
          <p:cNvGrpSpPr/>
          <p:nvPr/>
        </p:nvGrpSpPr>
        <p:grpSpPr>
          <a:xfrm>
            <a:off x="1238250" y="2143125"/>
            <a:ext cx="3370263" cy="4116388"/>
            <a:chOff x="1724" y="1203"/>
            <a:chExt cx="6095" cy="7291"/>
          </a:xfrm>
        </p:grpSpPr>
        <p:sp>
          <p:nvSpPr>
            <p:cNvPr id="93200" name="椭圆 15"/>
            <p:cNvSpPr/>
            <p:nvPr>
              <p:custDataLst>
                <p:tags r:id="rId11"/>
              </p:custDataLst>
            </p:nvPr>
          </p:nvSpPr>
          <p:spPr>
            <a:xfrm rot="-3400715">
              <a:off x="3849" y="1186"/>
              <a:ext cx="1284" cy="1309"/>
            </a:xfrm>
            <a:prstGeom prst="ellipse">
              <a:avLst/>
            </a:prstGeom>
            <a:solidFill>
              <a:srgbClr val="1F74AD"/>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grpSp>
          <p:nvGrpSpPr>
            <p:cNvPr id="93201" name="组合 3"/>
            <p:cNvGrpSpPr/>
            <p:nvPr/>
          </p:nvGrpSpPr>
          <p:grpSpPr>
            <a:xfrm>
              <a:off x="1724" y="1573"/>
              <a:ext cx="6095" cy="6921"/>
              <a:chOff x="1724" y="1560"/>
              <a:chExt cx="7105" cy="8018"/>
            </a:xfrm>
          </p:grpSpPr>
          <p:sp>
            <p:nvSpPr>
              <p:cNvPr id="11" name="椭圆 10"/>
              <p:cNvSpPr/>
              <p:nvPr>
                <p:custDataLst>
                  <p:tags r:id="rId12"/>
                </p:custDataLst>
              </p:nvPr>
            </p:nvSpPr>
            <p:spPr>
              <a:xfrm rot="18199285">
                <a:off x="1903" y="2574"/>
                <a:ext cx="5535" cy="5567"/>
              </a:xfrm>
              <a:prstGeom prst="ellipse">
                <a:avLst/>
              </a:prstGeom>
              <a:solidFill>
                <a:sysClr val="window" lastClr="FFFFFF">
                  <a:lumMod val="95000"/>
                </a:sysClr>
              </a:solidFill>
              <a:ln w="53975" cmpd="dbl">
                <a:noFill/>
              </a:ln>
            </p:spPr>
            <p:style>
              <a:lnRef idx="2">
                <a:srgbClr val="9BBB59">
                  <a:shade val="50000"/>
                </a:srgbClr>
              </a:lnRef>
              <a:fillRef idx="1">
                <a:srgbClr val="9BBB59"/>
              </a:fillRef>
              <a:effectRef idx="0">
                <a:srgbClr val="9BBB59"/>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03" name="直接连接符 21"/>
              <p:cNvSpPr/>
              <p:nvPr>
                <p:custDataLst>
                  <p:tags r:id="rId13"/>
                </p:custDataLst>
              </p:nvPr>
            </p:nvSpPr>
            <p:spPr>
              <a:xfrm flipH="1" flipV="1">
                <a:off x="4562" y="2345"/>
                <a:ext cx="1610" cy="38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4" name="任意多边形 22"/>
              <p:cNvSpPr/>
              <p:nvPr>
                <p:custDataLst>
                  <p:tags r:id="rId14"/>
                </p:custDataLst>
              </p:nvPr>
            </p:nvSpPr>
            <p:spPr>
              <a:xfrm>
                <a:off x="6171" y="2725"/>
                <a:ext cx="1513" cy="2564"/>
              </a:xfrm>
              <a:custGeom>
                <a:avLst/>
                <a:gdLst/>
                <a:ahLst/>
                <a:cxnLst>
                  <a:cxn ang="0">
                    <a:pos x="1513" y="2564"/>
                  </a:cxn>
                  <a:cxn ang="0">
                    <a:pos x="1336" y="1243"/>
                  </a:cxn>
                  <a:cxn ang="0">
                    <a:pos x="0" y="0"/>
                  </a:cxn>
                </a:cxnLst>
                <a:pathLst>
                  <a:path w="669" h="1134">
                    <a:moveTo>
                      <a:pt x="669" y="1134"/>
                    </a:moveTo>
                    <a:lnTo>
                      <a:pt x="591" y="550"/>
                    </a:lnTo>
                    <a:lnTo>
                      <a:pt x="0"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05" name="任意多边形 23"/>
              <p:cNvSpPr/>
              <p:nvPr>
                <p:custDataLst>
                  <p:tags r:id="rId15"/>
                </p:custDataLst>
              </p:nvPr>
            </p:nvSpPr>
            <p:spPr>
              <a:xfrm>
                <a:off x="3286" y="5289"/>
                <a:ext cx="4398" cy="3089"/>
              </a:xfrm>
              <a:custGeom>
                <a:avLst/>
                <a:gdLst/>
                <a:ahLst/>
                <a:cxnLst>
                  <a:cxn ang="0">
                    <a:pos x="0" y="2885"/>
                  </a:cxn>
                  <a:cxn ang="0">
                    <a:pos x="1876" y="3089"/>
                  </a:cxn>
                  <a:cxn ang="0">
                    <a:pos x="2950" y="2627"/>
                  </a:cxn>
                  <a:cxn ang="0">
                    <a:pos x="4079" y="1666"/>
                  </a:cxn>
                  <a:cxn ang="0">
                    <a:pos x="4398" y="0"/>
                  </a:cxn>
                </a:cxnLst>
                <a:pathLst>
                  <a:path w="1945" h="1366">
                    <a:moveTo>
                      <a:pt x="0" y="1276"/>
                    </a:moveTo>
                    <a:lnTo>
                      <a:pt x="830" y="1366"/>
                    </a:lnTo>
                    <a:lnTo>
                      <a:pt x="1305" y="1162"/>
                    </a:lnTo>
                    <a:lnTo>
                      <a:pt x="1804" y="737"/>
                    </a:lnTo>
                    <a:lnTo>
                      <a:pt x="1945"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6" name="直接连接符 24"/>
              <p:cNvSpPr/>
              <p:nvPr>
                <p:custDataLst>
                  <p:tags r:id="rId16"/>
                </p:custDataLst>
              </p:nvPr>
            </p:nvSpPr>
            <p:spPr>
              <a:xfrm>
                <a:off x="1961" y="6483"/>
                <a:ext cx="1325" cy="169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7" name="任意多边形 25"/>
              <p:cNvSpPr/>
              <p:nvPr>
                <p:custDataLst>
                  <p:tags r:id="rId17"/>
                </p:custDataLst>
              </p:nvPr>
            </p:nvSpPr>
            <p:spPr>
              <a:xfrm>
                <a:off x="1724" y="4023"/>
                <a:ext cx="237" cy="2460"/>
              </a:xfrm>
              <a:custGeom>
                <a:avLst/>
                <a:gdLst/>
                <a:ahLst/>
                <a:cxnLst>
                  <a:cxn ang="0">
                    <a:pos x="237" y="0"/>
                  </a:cxn>
                  <a:cxn ang="0">
                    <a:pos x="184" y="105"/>
                  </a:cxn>
                  <a:cxn ang="0">
                    <a:pos x="94" y="398"/>
                  </a:cxn>
                </a:cxnLst>
                <a:pathLst>
                  <a:path w="3355" h="8925">
                    <a:moveTo>
                      <a:pt x="1663" y="0"/>
                    </a:moveTo>
                    <a:lnTo>
                      <a:pt x="0" y="4997"/>
                    </a:lnTo>
                    <a:lnTo>
                      <a:pt x="3355" y="8925"/>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08" name="直接连接符 26"/>
              <p:cNvSpPr/>
              <p:nvPr>
                <p:custDataLst>
                  <p:tags r:id="rId18"/>
                </p:custDataLst>
              </p:nvPr>
            </p:nvSpPr>
            <p:spPr>
              <a:xfrm flipH="1">
                <a:off x="3101" y="2345"/>
                <a:ext cx="1461" cy="49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09" name="任意多边形 27"/>
              <p:cNvSpPr/>
              <p:nvPr>
                <p:custDataLst>
                  <p:tags r:id="rId19"/>
                </p:custDataLst>
              </p:nvPr>
            </p:nvSpPr>
            <p:spPr>
              <a:xfrm>
                <a:off x="3103" y="2682"/>
                <a:ext cx="3076" cy="172"/>
              </a:xfrm>
              <a:custGeom>
                <a:avLst/>
                <a:gdLst/>
                <a:ahLst/>
                <a:cxnLst>
                  <a:cxn ang="0">
                    <a:pos x="0" y="172"/>
                  </a:cxn>
                  <a:cxn ang="0">
                    <a:pos x="0" y="172"/>
                  </a:cxn>
                  <a:cxn ang="0">
                    <a:pos x="1523" y="0"/>
                  </a:cxn>
                  <a:cxn ang="0">
                    <a:pos x="1523" y="0"/>
                  </a:cxn>
                  <a:cxn ang="0">
                    <a:pos x="3076" y="32"/>
                  </a:cxn>
                </a:cxnLst>
                <a:pathLst>
                  <a:path w="10000" h="5798">
                    <a:moveTo>
                      <a:pt x="0" y="5798"/>
                    </a:moveTo>
                    <a:lnTo>
                      <a:pt x="0" y="5798"/>
                    </a:lnTo>
                    <a:lnTo>
                      <a:pt x="4953" y="0"/>
                    </a:lnTo>
                    <a:lnTo>
                      <a:pt x="4953" y="0"/>
                    </a:lnTo>
                    <a:lnTo>
                      <a:pt x="10000" y="1092"/>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0" name="任意多边形 28"/>
              <p:cNvSpPr/>
              <p:nvPr>
                <p:custDataLst>
                  <p:tags r:id="rId20"/>
                </p:custDataLst>
              </p:nvPr>
            </p:nvSpPr>
            <p:spPr>
              <a:xfrm>
                <a:off x="2884" y="5533"/>
                <a:ext cx="402" cy="2641"/>
              </a:xfrm>
              <a:custGeom>
                <a:avLst/>
                <a:gdLst/>
                <a:ahLst/>
                <a:cxnLst>
                  <a:cxn ang="0">
                    <a:pos x="0" y="0"/>
                  </a:cxn>
                  <a:cxn ang="0">
                    <a:pos x="325" y="1790"/>
                  </a:cxn>
                  <a:cxn ang="0">
                    <a:pos x="402" y="2641"/>
                  </a:cxn>
                </a:cxnLst>
                <a:pathLst>
                  <a:path w="178" h="1168">
                    <a:moveTo>
                      <a:pt x="0" y="0"/>
                    </a:moveTo>
                    <a:lnTo>
                      <a:pt x="144" y="792"/>
                    </a:lnTo>
                    <a:lnTo>
                      <a:pt x="178" y="1168"/>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11" name="任意多边形 29"/>
              <p:cNvSpPr/>
              <p:nvPr>
                <p:custDataLst>
                  <p:tags r:id="rId21"/>
                </p:custDataLst>
              </p:nvPr>
            </p:nvSpPr>
            <p:spPr>
              <a:xfrm>
                <a:off x="2884" y="2851"/>
                <a:ext cx="298" cy="2682"/>
              </a:xfrm>
              <a:custGeom>
                <a:avLst/>
                <a:gdLst/>
                <a:ahLst/>
                <a:cxnLst>
                  <a:cxn ang="0">
                    <a:pos x="178" y="0"/>
                  </a:cxn>
                  <a:cxn ang="0">
                    <a:pos x="298" y="832"/>
                  </a:cxn>
                  <a:cxn ang="0">
                    <a:pos x="0" y="2682"/>
                  </a:cxn>
                </a:cxnLst>
                <a:pathLst>
                  <a:path w="132" h="1186">
                    <a:moveTo>
                      <a:pt x="79" y="0"/>
                    </a:moveTo>
                    <a:lnTo>
                      <a:pt x="132" y="368"/>
                    </a:lnTo>
                    <a:lnTo>
                      <a:pt x="0" y="1186"/>
                    </a:lnTo>
                  </a:path>
                </a:pathLst>
              </a:custGeom>
              <a:noFill/>
              <a:ln w="12700" cap="flat" cmpd="sng">
                <a:solidFill>
                  <a:srgbClr val="A6A6A6">
                    <a:alpha val="53998"/>
                  </a:srgbClr>
                </a:solidFill>
                <a:prstDash val="solid"/>
                <a:round/>
                <a:headEnd type="none" w="sm" len="sm"/>
                <a:tailEnd type="oval" w="sm" len="sm"/>
              </a:ln>
            </p:spPr>
            <p:txBody>
              <a:bodyPr/>
              <a:p>
                <a:endParaRPr lang="zh-CN" altLang="en-US"/>
              </a:p>
            </p:txBody>
          </p:sp>
          <p:sp>
            <p:nvSpPr>
              <p:cNvPr id="93212" name="任意多边形 30"/>
              <p:cNvSpPr/>
              <p:nvPr>
                <p:custDataLst>
                  <p:tags r:id="rId22"/>
                </p:custDataLst>
              </p:nvPr>
            </p:nvSpPr>
            <p:spPr>
              <a:xfrm>
                <a:off x="4485" y="6668"/>
                <a:ext cx="678" cy="1709"/>
              </a:xfrm>
              <a:custGeom>
                <a:avLst/>
                <a:gdLst/>
                <a:ahLst/>
                <a:cxnLst>
                  <a:cxn ang="0">
                    <a:pos x="0" y="0"/>
                  </a:cxn>
                  <a:cxn ang="0">
                    <a:pos x="494" y="1335"/>
                  </a:cxn>
                  <a:cxn ang="0">
                    <a:pos x="678" y="1709"/>
                  </a:cxn>
                </a:cxnLst>
                <a:pathLst>
                  <a:path w="7538" h="10000">
                    <a:moveTo>
                      <a:pt x="0" y="0"/>
                    </a:moveTo>
                    <a:lnTo>
                      <a:pt x="5503" y="7817"/>
                    </a:lnTo>
                    <a:lnTo>
                      <a:pt x="7538" y="10000"/>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13" name="任意多边形 31"/>
              <p:cNvSpPr/>
              <p:nvPr>
                <p:custDataLst>
                  <p:tags r:id="rId23"/>
                </p:custDataLst>
              </p:nvPr>
            </p:nvSpPr>
            <p:spPr>
              <a:xfrm>
                <a:off x="4485" y="2695"/>
                <a:ext cx="746" cy="3973"/>
              </a:xfrm>
              <a:custGeom>
                <a:avLst/>
                <a:gdLst/>
                <a:ahLst/>
                <a:cxnLst>
                  <a:cxn ang="0">
                    <a:pos x="117" y="0"/>
                  </a:cxn>
                  <a:cxn ang="0">
                    <a:pos x="746" y="1501"/>
                  </a:cxn>
                  <a:cxn ang="0">
                    <a:pos x="0" y="3973"/>
                  </a:cxn>
                </a:cxnLst>
                <a:pathLst>
                  <a:path w="330" h="1757">
                    <a:moveTo>
                      <a:pt x="52" y="0"/>
                    </a:moveTo>
                    <a:lnTo>
                      <a:pt x="330" y="664"/>
                    </a:lnTo>
                    <a:lnTo>
                      <a:pt x="0" y="175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14" name="直接连接符 32"/>
              <p:cNvSpPr/>
              <p:nvPr>
                <p:custDataLst>
                  <p:tags r:id="rId24"/>
                </p:custDataLst>
              </p:nvPr>
            </p:nvSpPr>
            <p:spPr>
              <a:xfrm>
                <a:off x="4562" y="2345"/>
                <a:ext cx="41" cy="35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5" name="直接连接符 33"/>
              <p:cNvSpPr/>
              <p:nvPr>
                <p:custDataLst>
                  <p:tags r:id="rId25"/>
                </p:custDataLst>
              </p:nvPr>
            </p:nvSpPr>
            <p:spPr>
              <a:xfrm flipH="1">
                <a:off x="1842" y="2838"/>
                <a:ext cx="1246" cy="1185"/>
              </a:xfrm>
              <a:prstGeom prst="line">
                <a:avLst/>
              </a:prstGeom>
              <a:ln w="12700" cap="flat" cmpd="sng">
                <a:solidFill>
                  <a:srgbClr val="A6A6A6">
                    <a:alpha val="53998"/>
                  </a:srgbClr>
                </a:solidFill>
                <a:prstDash val="solid"/>
                <a:round/>
                <a:headEnd type="none"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6" name="直接连接符 34"/>
              <p:cNvSpPr/>
              <p:nvPr>
                <p:custDataLst>
                  <p:tags r:id="rId26"/>
                </p:custDataLst>
              </p:nvPr>
            </p:nvSpPr>
            <p:spPr>
              <a:xfrm flipH="1" flipV="1">
                <a:off x="7331" y="5128"/>
                <a:ext cx="353" cy="161"/>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7" name="直接连接符 35"/>
              <p:cNvSpPr/>
              <p:nvPr>
                <p:custDataLst>
                  <p:tags r:id="rId27"/>
                </p:custDataLst>
              </p:nvPr>
            </p:nvSpPr>
            <p:spPr>
              <a:xfrm flipH="1" flipV="1">
                <a:off x="6156" y="2727"/>
                <a:ext cx="402" cy="104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8" name="直接连接符 36"/>
              <p:cNvSpPr/>
              <p:nvPr>
                <p:custDataLst>
                  <p:tags r:id="rId28"/>
                </p:custDataLst>
              </p:nvPr>
            </p:nvSpPr>
            <p:spPr>
              <a:xfrm flipH="1" flipV="1">
                <a:off x="6558" y="3772"/>
                <a:ext cx="773" cy="1357"/>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19" name="直接连接符 37"/>
              <p:cNvSpPr/>
              <p:nvPr>
                <p:custDataLst>
                  <p:tags r:id="rId29"/>
                </p:custDataLst>
              </p:nvPr>
            </p:nvSpPr>
            <p:spPr>
              <a:xfrm flipH="1" flipV="1">
                <a:off x="7331" y="5128"/>
                <a:ext cx="34" cy="1827"/>
              </a:xfrm>
              <a:prstGeom prst="line">
                <a:avLst/>
              </a:prstGeom>
              <a:ln w="12700" cap="flat" cmpd="sng">
                <a:solidFill>
                  <a:srgbClr val="A6A6A6">
                    <a:alpha val="53998"/>
                  </a:srgbClr>
                </a:solidFill>
                <a:prstDash val="solid"/>
                <a:round/>
                <a:headEnd type="oval" w="sm" len="sm"/>
                <a:tailEnd type="none"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0" name="任意多边形 38"/>
              <p:cNvSpPr/>
              <p:nvPr>
                <p:custDataLst>
                  <p:tags r:id="rId30"/>
                </p:custDataLst>
              </p:nvPr>
            </p:nvSpPr>
            <p:spPr>
              <a:xfrm>
                <a:off x="4485" y="6668"/>
                <a:ext cx="2881" cy="545"/>
              </a:xfrm>
              <a:custGeom>
                <a:avLst/>
                <a:gdLst/>
                <a:ahLst/>
                <a:cxnLst>
                  <a:cxn ang="0">
                    <a:pos x="0" y="0"/>
                  </a:cxn>
                  <a:cxn ang="0">
                    <a:pos x="2055" y="545"/>
                  </a:cxn>
                  <a:cxn ang="0">
                    <a:pos x="2881" y="287"/>
                  </a:cxn>
                </a:cxnLst>
                <a:pathLst>
                  <a:path w="1274" h="241">
                    <a:moveTo>
                      <a:pt x="0" y="0"/>
                    </a:moveTo>
                    <a:lnTo>
                      <a:pt x="909" y="241"/>
                    </a:lnTo>
                    <a:lnTo>
                      <a:pt x="1274" y="127"/>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21" name="直接连接符 39"/>
              <p:cNvSpPr/>
              <p:nvPr>
                <p:custDataLst>
                  <p:tags r:id="rId31"/>
                </p:custDataLst>
              </p:nvPr>
            </p:nvSpPr>
            <p:spPr>
              <a:xfrm>
                <a:off x="2884" y="5533"/>
                <a:ext cx="1601" cy="113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2" name="直接连接符 40"/>
              <p:cNvSpPr/>
              <p:nvPr>
                <p:custDataLst>
                  <p:tags r:id="rId32"/>
                </p:custDataLst>
              </p:nvPr>
            </p:nvSpPr>
            <p:spPr>
              <a:xfrm>
                <a:off x="1842" y="4023"/>
                <a:ext cx="1042" cy="1510"/>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3" name="直接连接符 41"/>
              <p:cNvSpPr/>
              <p:nvPr>
                <p:custDataLst>
                  <p:tags r:id="rId33"/>
                </p:custDataLst>
              </p:nvPr>
            </p:nvSpPr>
            <p:spPr>
              <a:xfrm flipH="1">
                <a:off x="1842" y="3684"/>
                <a:ext cx="1341" cy="339"/>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4" name="直接连接符 42"/>
              <p:cNvSpPr/>
              <p:nvPr>
                <p:custDataLst>
                  <p:tags r:id="rId34"/>
                </p:custDataLst>
              </p:nvPr>
            </p:nvSpPr>
            <p:spPr>
              <a:xfrm flipH="1">
                <a:off x="3182" y="2695"/>
                <a:ext cx="1420" cy="98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5" name="直接连接符 43"/>
              <p:cNvSpPr/>
              <p:nvPr>
                <p:custDataLst>
                  <p:tags r:id="rId35"/>
                </p:custDataLst>
              </p:nvPr>
            </p:nvSpPr>
            <p:spPr>
              <a:xfrm flipH="1" flipV="1">
                <a:off x="4602" y="2695"/>
                <a:ext cx="1956" cy="107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6" name="任意多边形 44"/>
              <p:cNvSpPr/>
              <p:nvPr>
                <p:custDataLst>
                  <p:tags r:id="rId36"/>
                </p:custDataLst>
              </p:nvPr>
            </p:nvSpPr>
            <p:spPr>
              <a:xfrm>
                <a:off x="6558" y="3772"/>
                <a:ext cx="950" cy="1323"/>
              </a:xfrm>
              <a:custGeom>
                <a:avLst/>
                <a:gdLst/>
                <a:ahLst/>
                <a:cxnLst>
                  <a:cxn ang="0">
                    <a:pos x="778" y="1323"/>
                  </a:cxn>
                  <a:cxn ang="0">
                    <a:pos x="950" y="196"/>
                  </a:cxn>
                  <a:cxn ang="0">
                    <a:pos x="0" y="0"/>
                  </a:cxn>
                </a:cxnLst>
                <a:pathLst>
                  <a:path w="420" h="585">
                    <a:moveTo>
                      <a:pt x="344" y="585"/>
                    </a:moveTo>
                    <a:lnTo>
                      <a:pt x="420" y="87"/>
                    </a:lnTo>
                    <a:lnTo>
                      <a:pt x="0" y="0"/>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27" name="任意多边形 45"/>
              <p:cNvSpPr/>
              <p:nvPr>
                <p:custDataLst>
                  <p:tags r:id="rId37"/>
                </p:custDataLst>
              </p:nvPr>
            </p:nvSpPr>
            <p:spPr>
              <a:xfrm>
                <a:off x="6522" y="3772"/>
                <a:ext cx="814" cy="3441"/>
              </a:xfrm>
              <a:custGeom>
                <a:avLst/>
                <a:gdLst/>
                <a:ahLst/>
                <a:cxnLst>
                  <a:cxn ang="0">
                    <a:pos x="36" y="0"/>
                  </a:cxn>
                  <a:cxn ang="0">
                    <a:pos x="0" y="1648"/>
                  </a:cxn>
                  <a:cxn ang="0">
                    <a:pos x="18" y="3441"/>
                  </a:cxn>
                  <a:cxn ang="0">
                    <a:pos x="809" y="1356"/>
                  </a:cxn>
                  <a:cxn ang="0">
                    <a:pos x="814" y="1322"/>
                  </a:cxn>
                </a:cxnLst>
                <a:pathLst>
                  <a:path w="360" h="1522">
                    <a:moveTo>
                      <a:pt x="16" y="0"/>
                    </a:moveTo>
                    <a:lnTo>
                      <a:pt x="0" y="729"/>
                    </a:lnTo>
                    <a:lnTo>
                      <a:pt x="8" y="1522"/>
                    </a:lnTo>
                    <a:lnTo>
                      <a:pt x="358" y="600"/>
                    </a:lnTo>
                    <a:lnTo>
                      <a:pt x="360" y="585"/>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28" name="直接连接符 46"/>
              <p:cNvSpPr/>
              <p:nvPr>
                <p:custDataLst>
                  <p:tags r:id="rId38"/>
                </p:custDataLst>
              </p:nvPr>
            </p:nvSpPr>
            <p:spPr>
              <a:xfrm flipV="1">
                <a:off x="5231" y="3772"/>
                <a:ext cx="1327" cy="425"/>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29" name="直接连接符 47"/>
              <p:cNvSpPr/>
              <p:nvPr>
                <p:custDataLst>
                  <p:tags r:id="rId39"/>
                </p:custDataLst>
              </p:nvPr>
            </p:nvSpPr>
            <p:spPr>
              <a:xfrm flipV="1">
                <a:off x="2884" y="4197"/>
                <a:ext cx="2347" cy="1354"/>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0" name="任意多边形 48"/>
              <p:cNvSpPr/>
              <p:nvPr>
                <p:custDataLst>
                  <p:tags r:id="rId40"/>
                </p:custDataLst>
              </p:nvPr>
            </p:nvSpPr>
            <p:spPr>
              <a:xfrm>
                <a:off x="1961" y="5551"/>
                <a:ext cx="1248" cy="1773"/>
              </a:xfrm>
              <a:custGeom>
                <a:avLst/>
                <a:gdLst/>
                <a:ahLst/>
                <a:cxnLst>
                  <a:cxn ang="0">
                    <a:pos x="1248" y="1773"/>
                  </a:cxn>
                  <a:cxn ang="0">
                    <a:pos x="0" y="931"/>
                  </a:cxn>
                  <a:cxn ang="0">
                    <a:pos x="922" y="0"/>
                  </a:cxn>
                </a:cxnLst>
                <a:pathLst>
                  <a:path w="552" h="784">
                    <a:moveTo>
                      <a:pt x="552" y="784"/>
                    </a:moveTo>
                    <a:lnTo>
                      <a:pt x="0" y="412"/>
                    </a:lnTo>
                    <a:lnTo>
                      <a:pt x="408" y="0"/>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1" name="直接连接符 49"/>
              <p:cNvSpPr/>
              <p:nvPr>
                <p:custDataLst>
                  <p:tags r:id="rId41"/>
                </p:custDataLst>
              </p:nvPr>
            </p:nvSpPr>
            <p:spPr>
              <a:xfrm flipH="1">
                <a:off x="3209" y="6668"/>
                <a:ext cx="1275" cy="656"/>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2" name="任意多边形 50"/>
              <p:cNvSpPr/>
              <p:nvPr>
                <p:custDataLst>
                  <p:tags r:id="rId42"/>
                </p:custDataLst>
              </p:nvPr>
            </p:nvSpPr>
            <p:spPr>
              <a:xfrm>
                <a:off x="4485" y="5128"/>
                <a:ext cx="2847" cy="1540"/>
              </a:xfrm>
              <a:custGeom>
                <a:avLst/>
                <a:gdLst/>
                <a:ahLst/>
                <a:cxnLst>
                  <a:cxn ang="0">
                    <a:pos x="2847" y="0"/>
                  </a:cxn>
                  <a:cxn ang="0">
                    <a:pos x="2039" y="316"/>
                  </a:cxn>
                  <a:cxn ang="0">
                    <a:pos x="0" y="1540"/>
                  </a:cxn>
                </a:cxnLst>
                <a:pathLst>
                  <a:path w="1259" h="681">
                    <a:moveTo>
                      <a:pt x="1259" y="0"/>
                    </a:moveTo>
                    <a:lnTo>
                      <a:pt x="902" y="140"/>
                    </a:lnTo>
                    <a:lnTo>
                      <a:pt x="0" y="681"/>
                    </a:lnTo>
                  </a:path>
                </a:pathLst>
              </a:custGeom>
              <a:noFill/>
              <a:ln w="12700" cap="flat" cmpd="sng">
                <a:solidFill>
                  <a:srgbClr val="A6A6A6">
                    <a:alpha val="53998"/>
                  </a:srgbClr>
                </a:solidFill>
                <a:prstDash val="solid"/>
                <a:round/>
                <a:headEnd type="oval" w="sm" len="sm"/>
                <a:tailEnd type="oval" w="sm" len="sm"/>
              </a:ln>
            </p:spPr>
            <p:txBody>
              <a:bodyPr/>
              <a:p>
                <a:endParaRPr lang="zh-CN" altLang="en-US"/>
              </a:p>
            </p:txBody>
          </p:sp>
          <p:sp>
            <p:nvSpPr>
              <p:cNvPr id="93233" name="任意多边形 51"/>
              <p:cNvSpPr/>
              <p:nvPr>
                <p:custDataLst>
                  <p:tags r:id="rId43"/>
                </p:custDataLst>
              </p:nvPr>
            </p:nvSpPr>
            <p:spPr>
              <a:xfrm>
                <a:off x="3309" y="7918"/>
                <a:ext cx="2910" cy="262"/>
              </a:xfrm>
              <a:custGeom>
                <a:avLst/>
                <a:gdLst/>
                <a:ahLst/>
                <a:cxnLst>
                  <a:cxn ang="0">
                    <a:pos x="2910" y="0"/>
                  </a:cxn>
                  <a:cxn ang="0">
                    <a:pos x="1670" y="85"/>
                  </a:cxn>
                  <a:cxn ang="0">
                    <a:pos x="0" y="262"/>
                  </a:cxn>
                </a:cxnLst>
                <a:pathLst>
                  <a:path w="1287" h="116">
                    <a:moveTo>
                      <a:pt x="1287" y="0"/>
                    </a:moveTo>
                    <a:lnTo>
                      <a:pt x="739" y="38"/>
                    </a:lnTo>
                    <a:lnTo>
                      <a:pt x="0" y="116"/>
                    </a:lnTo>
                  </a:path>
                </a:pathLst>
              </a:custGeom>
              <a:noFill/>
              <a:ln w="12700" cap="flat" cmpd="sng">
                <a:solidFill>
                  <a:srgbClr val="A6A6A6">
                    <a:alpha val="53998"/>
                  </a:srgbClr>
                </a:solidFill>
                <a:prstDash val="solid"/>
                <a:round/>
                <a:headEnd type="oval" w="sm" len="sm"/>
                <a:tailEnd type="none" w="sm" len="sm"/>
              </a:ln>
            </p:spPr>
            <p:txBody>
              <a:bodyPr/>
              <a:p>
                <a:endParaRPr lang="zh-CN" altLang="en-US"/>
              </a:p>
            </p:txBody>
          </p:sp>
          <p:sp>
            <p:nvSpPr>
              <p:cNvPr id="93234" name="任意多边形 6"/>
              <p:cNvSpPr/>
              <p:nvPr>
                <p:custDataLst>
                  <p:tags r:id="rId44"/>
                </p:custDataLst>
              </p:nvPr>
            </p:nvSpPr>
            <p:spPr>
              <a:xfrm>
                <a:off x="3209" y="7213"/>
                <a:ext cx="3330" cy="791"/>
              </a:xfrm>
              <a:custGeom>
                <a:avLst/>
                <a:gdLst/>
                <a:ahLst/>
                <a:cxnLst>
                  <a:cxn ang="0">
                    <a:pos x="0" y="110"/>
                  </a:cxn>
                  <a:cxn ang="0">
                    <a:pos x="1770" y="791"/>
                  </a:cxn>
                  <a:cxn ang="0">
                    <a:pos x="3330" y="0"/>
                  </a:cxn>
                  <a:cxn ang="0">
                    <a:pos x="3047" y="684"/>
                  </a:cxn>
                </a:cxnLst>
                <a:pathLst>
                  <a:path w="1473" h="350">
                    <a:moveTo>
                      <a:pt x="0" y="49"/>
                    </a:moveTo>
                    <a:lnTo>
                      <a:pt x="783" y="350"/>
                    </a:lnTo>
                    <a:lnTo>
                      <a:pt x="1473" y="0"/>
                    </a:lnTo>
                    <a:lnTo>
                      <a:pt x="1348" y="303"/>
                    </a:lnTo>
                  </a:path>
                </a:pathLst>
              </a:custGeom>
              <a:noFill/>
              <a:ln w="12700" cap="flat" cmpd="sng">
                <a:solidFill>
                  <a:srgbClr val="A6A6A6">
                    <a:alpha val="53998"/>
                  </a:srgbClr>
                </a:solidFill>
                <a:prstDash val="solid"/>
                <a:round/>
                <a:headEnd type="none" w="sm" len="sm"/>
                <a:tailEnd type="none" w="sm" len="sm"/>
              </a:ln>
            </p:spPr>
            <p:txBody>
              <a:bodyPr/>
              <a:p>
                <a:endParaRPr lang="zh-CN" altLang="en-US"/>
              </a:p>
            </p:txBody>
          </p:sp>
          <p:sp>
            <p:nvSpPr>
              <p:cNvPr id="93235" name="直接连接符 53"/>
              <p:cNvSpPr/>
              <p:nvPr>
                <p:custDataLst>
                  <p:tags r:id="rId45"/>
                </p:custDataLst>
              </p:nvPr>
            </p:nvSpPr>
            <p:spPr>
              <a:xfrm>
                <a:off x="5231" y="4197"/>
                <a:ext cx="1293" cy="1248"/>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93236" name="直接连接符 54"/>
              <p:cNvSpPr/>
              <p:nvPr>
                <p:custDataLst>
                  <p:tags r:id="rId46"/>
                </p:custDataLst>
              </p:nvPr>
            </p:nvSpPr>
            <p:spPr>
              <a:xfrm>
                <a:off x="3182" y="3684"/>
                <a:ext cx="2048" cy="513"/>
              </a:xfrm>
              <a:prstGeom prst="line">
                <a:avLst/>
              </a:prstGeom>
              <a:ln w="12700" cap="flat" cmpd="sng">
                <a:solidFill>
                  <a:srgbClr val="A6A6A6">
                    <a:alpha val="53998"/>
                  </a:srgbClr>
                </a:solidFill>
                <a:prstDash val="solid"/>
                <a:round/>
                <a:headEnd type="oval" w="sm" len="sm"/>
                <a:tailEnd type="oval" w="sm" len="sm"/>
              </a:ln>
            </p:spPr>
            <p:txBody>
              <a:bodyPr anchor="ctr" anchorCtr="0"/>
              <a:p>
                <a:pPr algn="ctr">
                  <a:lnSpc>
                    <a:spcPct val="130000"/>
                  </a:lnSpc>
                </a:pPr>
                <a:endParaRPr lang="zh-CN" altLang="zh-CN">
                  <a:latin typeface="微软雅黑" panose="020B0503020204020204" charset="-122"/>
                  <a:ea typeface="微软雅黑" panose="020B0503020204020204" charset="-122"/>
                </a:endParaRPr>
              </a:p>
            </p:txBody>
          </p:sp>
          <p:sp>
            <p:nvSpPr>
              <p:cNvPr id="19" name="椭圆 18"/>
              <p:cNvSpPr/>
              <p:nvPr>
                <p:custDataLst>
                  <p:tags r:id="rId47"/>
                </p:custDataLst>
              </p:nvPr>
            </p:nvSpPr>
            <p:spPr>
              <a:xfrm>
                <a:off x="2689" y="3344"/>
                <a:ext cx="4014" cy="4014"/>
              </a:xfrm>
              <a:prstGeom prst="ellipse">
                <a:avLst/>
              </a:prstGeom>
              <a:solidFill>
                <a:srgbClr val="1F74AD">
                  <a:alpha val="86000"/>
                </a:srgbClr>
              </a:solidFill>
              <a:ln>
                <a:noFill/>
              </a:ln>
            </p:spPr>
            <p:style>
              <a:lnRef idx="2">
                <a:srgbClr val="1F74AD">
                  <a:shade val="50000"/>
                </a:srgbClr>
              </a:lnRef>
              <a:fillRef idx="1">
                <a:srgbClr val="1F74AD"/>
              </a:fillRef>
              <a:effectRef idx="0">
                <a:srgbClr val="1F74AD"/>
              </a:effectRef>
              <a:fontRef idx="minor">
                <a:sysClr val="window" lastClr="FFFFFF"/>
              </a:fontRef>
            </p:style>
            <p:txBody>
              <a:bodyPr anchor="ctr"/>
              <a:p>
                <a:pPr algn="ctr" fontAlgn="base">
                  <a:lnSpc>
                    <a:spcPct val="130000"/>
                  </a:lnSpc>
                </a:pPr>
                <a:endParaRPr strike="noStrike" noProof="1">
                  <a:latin typeface="微软雅黑" panose="020B0503020204020204" charset="-122"/>
                  <a:ea typeface="微软雅黑" panose="020B0503020204020204" charset="-122"/>
                </a:endParaRPr>
              </a:p>
            </p:txBody>
          </p:sp>
          <p:sp>
            <p:nvSpPr>
              <p:cNvPr id="93238" name="任意多边形 16"/>
              <p:cNvSpPr/>
              <p:nvPr>
                <p:custDataLst>
                  <p:tags r:id="rId48"/>
                </p:custDataLst>
              </p:nvPr>
            </p:nvSpPr>
            <p:spPr>
              <a:xfrm>
                <a:off x="4635" y="1560"/>
                <a:ext cx="841" cy="655"/>
              </a:xfrm>
              <a:custGeom>
                <a:avLst/>
                <a:gdLst/>
                <a:ahLst/>
                <a:cxnLst>
                  <a:cxn ang="0">
                    <a:pos x="840" y="347"/>
                  </a:cxn>
                  <a:cxn ang="0">
                    <a:pos x="705" y="347"/>
                  </a:cxn>
                  <a:cxn ang="0">
                    <a:pos x="458" y="163"/>
                  </a:cxn>
                  <a:cxn ang="0">
                    <a:pos x="324" y="233"/>
                  </a:cxn>
                  <a:cxn ang="0">
                    <a:pos x="303" y="134"/>
                  </a:cxn>
                  <a:cxn ang="0">
                    <a:pos x="592" y="28"/>
                  </a:cxn>
                  <a:cxn ang="0">
                    <a:pos x="705" y="113"/>
                  </a:cxn>
                  <a:cxn ang="0">
                    <a:pos x="282" y="532"/>
                  </a:cxn>
                  <a:cxn ang="0">
                    <a:pos x="233" y="468"/>
                  </a:cxn>
                  <a:cxn ang="0">
                    <a:pos x="176" y="411"/>
                  </a:cxn>
                  <a:cxn ang="0">
                    <a:pos x="92" y="369"/>
                  </a:cxn>
                  <a:cxn ang="0">
                    <a:pos x="134" y="455"/>
                  </a:cxn>
                  <a:cxn ang="0">
                    <a:pos x="190" y="512"/>
                  </a:cxn>
                  <a:cxn ang="0">
                    <a:pos x="247" y="568"/>
                  </a:cxn>
                  <a:cxn ang="0">
                    <a:pos x="331" y="618"/>
                  </a:cxn>
                  <a:cxn ang="0">
                    <a:pos x="282" y="532"/>
                  </a:cxn>
                  <a:cxn ang="0">
                    <a:pos x="501" y="227"/>
                  </a:cxn>
                  <a:cxn ang="0">
                    <a:pos x="374" y="256"/>
                  </a:cxn>
                  <a:cxn ang="0">
                    <a:pos x="239" y="184"/>
                  </a:cxn>
                  <a:cxn ang="0">
                    <a:pos x="388" y="42"/>
                  </a:cxn>
                  <a:cxn ang="0">
                    <a:pos x="155" y="85"/>
                  </a:cxn>
                  <a:cxn ang="0">
                    <a:pos x="0" y="56"/>
                  </a:cxn>
                  <a:cxn ang="0">
                    <a:pos x="42" y="376"/>
                  </a:cxn>
                  <a:cxn ang="0">
                    <a:pos x="197" y="333"/>
                  </a:cxn>
                  <a:cxn ang="0">
                    <a:pos x="247" y="398"/>
                  </a:cxn>
                  <a:cxn ang="0">
                    <a:pos x="303" y="455"/>
                  </a:cxn>
                  <a:cxn ang="0">
                    <a:pos x="359" y="518"/>
                  </a:cxn>
                  <a:cxn ang="0">
                    <a:pos x="402" y="618"/>
                  </a:cxn>
                  <a:cxn ang="0">
                    <a:pos x="458" y="561"/>
                  </a:cxn>
                  <a:cxn ang="0">
                    <a:pos x="409" y="497"/>
                  </a:cxn>
                  <a:cxn ang="0">
                    <a:pos x="480" y="568"/>
                  </a:cxn>
                  <a:cxn ang="0">
                    <a:pos x="529" y="512"/>
                  </a:cxn>
                  <a:cxn ang="0">
                    <a:pos x="550" y="518"/>
                  </a:cxn>
                  <a:cxn ang="0">
                    <a:pos x="607" y="461"/>
                  </a:cxn>
                  <a:cxn ang="0">
                    <a:pos x="613" y="447"/>
                  </a:cxn>
                  <a:cxn ang="0">
                    <a:pos x="663" y="455"/>
                  </a:cxn>
                  <a:cxn ang="0">
                    <a:pos x="663" y="398"/>
                  </a:cxn>
                </a:cxnLst>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rgbClr val="FFFFFF"/>
              </a:solidFill>
              <a:ln w="9525">
                <a:noFill/>
              </a:ln>
            </p:spPr>
            <p:txBody>
              <a:bodyPr/>
              <a:p>
                <a:endParaRPr lang="zh-CN" altLang="en-US"/>
              </a:p>
            </p:txBody>
          </p:sp>
          <p:sp>
            <p:nvSpPr>
              <p:cNvPr id="93239" name="椭圆 13"/>
              <p:cNvSpPr/>
              <p:nvPr>
                <p:custDataLst>
                  <p:tags r:id="rId49"/>
                </p:custDataLst>
              </p:nvPr>
            </p:nvSpPr>
            <p:spPr>
              <a:xfrm rot="-3400715">
                <a:off x="3912" y="8064"/>
                <a:ext cx="1488" cy="1540"/>
              </a:xfrm>
              <a:prstGeom prst="ellipse">
                <a:avLst/>
              </a:prstGeom>
              <a:solidFill>
                <a:srgbClr val="1AA3AA"/>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0" name="任意多边形 14"/>
              <p:cNvSpPr/>
              <p:nvPr>
                <p:custDataLst>
                  <p:tags r:id="rId50"/>
                </p:custDataLst>
              </p:nvPr>
            </p:nvSpPr>
            <p:spPr>
              <a:xfrm>
                <a:off x="4278" y="8419"/>
                <a:ext cx="839" cy="776"/>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rgbClr val="FFFFFF"/>
              </a:solidFill>
              <a:ln w="9525">
                <a:noFill/>
              </a:ln>
            </p:spPr>
            <p:txBody>
              <a:bodyPr/>
              <a:p>
                <a:endParaRPr lang="zh-CN" altLang="en-US"/>
              </a:p>
            </p:txBody>
          </p:sp>
          <p:sp>
            <p:nvSpPr>
              <p:cNvPr id="93241" name="椭圆 9"/>
              <p:cNvSpPr/>
              <p:nvPr>
                <p:custDataLst>
                  <p:tags r:id="rId51"/>
                </p:custDataLst>
              </p:nvPr>
            </p:nvSpPr>
            <p:spPr>
              <a:xfrm rot="-3400715">
                <a:off x="7315" y="4626"/>
                <a:ext cx="1488" cy="1540"/>
              </a:xfrm>
              <a:prstGeom prst="ellipse">
                <a:avLst/>
              </a:prstGeom>
              <a:solidFill>
                <a:srgbClr val="3498DB"/>
              </a:solidFill>
              <a:ln w="12700">
                <a:noFill/>
              </a:ln>
            </p:spPr>
            <p:txBody>
              <a:bodyPr anchor="ctr" anchorCtr="0"/>
              <a:p>
                <a:pPr algn="ctr">
                  <a:lnSpc>
                    <a:spcPct val="130000"/>
                  </a:lnSpc>
                </a:pPr>
                <a:endParaRPr lang="zh-CN" altLang="zh-CN">
                  <a:solidFill>
                    <a:srgbClr val="000000"/>
                  </a:solidFill>
                  <a:latin typeface="微软雅黑" panose="020B0503020204020204" charset="-122"/>
                  <a:ea typeface="微软雅黑" panose="020B0503020204020204" charset="-122"/>
                </a:endParaRPr>
              </a:p>
            </p:txBody>
          </p:sp>
          <p:sp>
            <p:nvSpPr>
              <p:cNvPr id="93242" name="任意多边形 10"/>
              <p:cNvSpPr/>
              <p:nvPr>
                <p:custDataLst>
                  <p:tags r:id="rId52"/>
                </p:custDataLst>
              </p:nvPr>
            </p:nvSpPr>
            <p:spPr>
              <a:xfrm>
                <a:off x="7706" y="4999"/>
                <a:ext cx="788" cy="739"/>
              </a:xfrm>
              <a:custGeom>
                <a:avLst/>
                <a:gdLst/>
                <a:ahLst/>
                <a:cxnLst>
                  <a:cxn ang="0">
                    <a:pos x="394" y="369"/>
                  </a:cxn>
                  <a:cxn ang="5400000">
                    <a:pos x="394" y="369"/>
                  </a:cxn>
                  <a:cxn ang="10800000">
                    <a:pos x="394" y="369"/>
                  </a:cxn>
                  <a:cxn ang="16200000">
                    <a:pos x="394" y="369"/>
                  </a:cxn>
                </a:cxnLst>
                <a:pathLst>
                  <a:path w="20993" h="2144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rgbClr val="FFFFFF"/>
              </a:solidFill>
              <a:ln w="12700">
                <a:noFill/>
              </a:ln>
            </p:spPr>
            <p:txBody>
              <a:bodyPr/>
              <a:p>
                <a:endParaRPr lang="zh-CN" altLang="en-US"/>
              </a:p>
            </p:txBody>
          </p:sp>
        </p:grpSp>
      </p:grpSp>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69670" y="1509395"/>
            <a:ext cx="1054100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ts val="20"/>
              </a:spcBef>
              <a:spcAft>
                <a:spcPts val="0"/>
              </a:spcAft>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（七）日常生活动作训练</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ts val="20"/>
              </a:spcBef>
              <a:spcAft>
                <a:spcPts val="0"/>
              </a:spcAft>
              <a:buFont typeface="Wingdings" panose="05000000000000000000" charset="0"/>
              <a:buNone/>
            </a:pPr>
            <a:endParaRPr>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53"/>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000" fill="hold">
                                          <p:stCondLst>
                                            <p:cond delay="0"/>
                                          </p:stCondLst>
                                        </p:cTn>
                                        <p:tgtEl>
                                          <p:spTgt spid="80"/>
                                        </p:tgtEl>
                                        <p:attrNameLst>
                                          <p:attrName>style.visibility</p:attrName>
                                        </p:attrNameLst>
                                      </p:cBhvr>
                                      <p:to>
                                        <p:strVal val="visible"/>
                                      </p:to>
                                    </p:set>
                                    <p:anim calcmode="lin" valueType="num">
                                      <p:cBhvr>
                                        <p:cTn id="7" dur="1000"/>
                                        <p:tgtEl>
                                          <p:spTgt spid="80"/>
                                        </p:tgtEl>
                                        <p:attrNameLst>
                                          <p:attrName>ppt_y</p:attrName>
                                        </p:attrNameLst>
                                      </p:cBhvr>
                                      <p:tavLst>
                                        <p:tav tm="0">
                                          <p:val>
                                            <p:strVal val="#ppt_y+#ppt_h*1.125000"/>
                                          </p:val>
                                        </p:tav>
                                        <p:tav tm="100000">
                                          <p:val>
                                            <p:strVal val="#ppt_y"/>
                                          </p:val>
                                        </p:tav>
                                      </p:tavLst>
                                    </p:anim>
                                    <p:animEffect transition="in" filter="wipe(up)">
                                      <p:cBhvr>
                                        <p:cTn id="8" dur="1000"/>
                                        <p:tgtEl>
                                          <p:spTgt spid="80"/>
                                        </p:tgtEl>
                                      </p:cBhvr>
                                    </p:animEffect>
                                  </p:childTnLst>
                                </p:cTn>
                              </p:par>
                            </p:childTnLst>
                          </p:cTn>
                        </p:par>
                        <p:par>
                          <p:cTn id="9" fill="hold">
                            <p:stCondLst>
                              <p:cond delay="1000"/>
                            </p:stCondLst>
                            <p:childTnLst>
                              <p:par>
                                <p:cTn id="10" presetID="12" presetClass="entr" presetSubtype="4" fill="hold" grpId="0" nodeType="afterEffect">
                                  <p:stCondLst>
                                    <p:cond delay="0"/>
                                  </p:stCondLst>
                                  <p:childTnLst>
                                    <p:set>
                                      <p:cBhvr>
                                        <p:cTn id="11" dur="1000" fill="hold">
                                          <p:stCondLst>
                                            <p:cond delay="0"/>
                                          </p:stCondLst>
                                        </p:cTn>
                                        <p:tgtEl>
                                          <p:spTgt spid="74"/>
                                        </p:tgtEl>
                                        <p:attrNameLst>
                                          <p:attrName>style.visibility</p:attrName>
                                        </p:attrNameLst>
                                      </p:cBhvr>
                                      <p:to>
                                        <p:strVal val="visible"/>
                                      </p:to>
                                    </p:set>
                                    <p:anim calcmode="lin" valueType="num">
                                      <p:cBhvr>
                                        <p:cTn id="12" dur="1000"/>
                                        <p:tgtEl>
                                          <p:spTgt spid="74"/>
                                        </p:tgtEl>
                                        <p:attrNameLst>
                                          <p:attrName>ppt_y</p:attrName>
                                        </p:attrNameLst>
                                      </p:cBhvr>
                                      <p:tavLst>
                                        <p:tav tm="0">
                                          <p:val>
                                            <p:strVal val="#ppt_y+#ppt_h*1.125000"/>
                                          </p:val>
                                        </p:tav>
                                        <p:tav tm="100000">
                                          <p:val>
                                            <p:strVal val="#ppt_y"/>
                                          </p:val>
                                        </p:tav>
                                      </p:tavLst>
                                    </p:anim>
                                    <p:animEffect transition="in" filter="wipe(up)">
                                      <p:cBhvr>
                                        <p:cTn id="13" dur="1000"/>
                                        <p:tgtEl>
                                          <p:spTgt spid="74"/>
                                        </p:tgtEl>
                                      </p:cBhvr>
                                    </p:animEffect>
                                  </p:childTnLst>
                                </p:cTn>
                              </p:par>
                            </p:childTnLst>
                          </p:cTn>
                        </p:par>
                        <p:par>
                          <p:cTn id="14" fill="hold">
                            <p:stCondLst>
                              <p:cond delay="2000"/>
                            </p:stCondLst>
                            <p:childTnLst>
                              <p:par>
                                <p:cTn id="15" presetID="12" presetClass="entr" presetSubtype="4" fill="hold" grpId="0" nodeType="afterEffect">
                                  <p:stCondLst>
                                    <p:cond delay="0"/>
                                  </p:stCondLst>
                                  <p:childTnLst>
                                    <p:set>
                                      <p:cBhvr>
                                        <p:cTn id="16" dur="1000" fill="hold">
                                          <p:stCondLst>
                                            <p:cond delay="0"/>
                                          </p:stCondLst>
                                        </p:cTn>
                                        <p:tgtEl>
                                          <p:spTgt spid="68"/>
                                        </p:tgtEl>
                                        <p:attrNameLst>
                                          <p:attrName>style.visibility</p:attrName>
                                        </p:attrNameLst>
                                      </p:cBhvr>
                                      <p:to>
                                        <p:strVal val="visible"/>
                                      </p:to>
                                    </p:set>
                                    <p:anim calcmode="lin" valueType="num">
                                      <p:cBhvr>
                                        <p:cTn id="17" dur="1000"/>
                                        <p:tgtEl>
                                          <p:spTgt spid="68"/>
                                        </p:tgtEl>
                                        <p:attrNameLst>
                                          <p:attrName>ppt_y</p:attrName>
                                        </p:attrNameLst>
                                      </p:cBhvr>
                                      <p:tavLst>
                                        <p:tav tm="0">
                                          <p:val>
                                            <p:strVal val="#ppt_y+#ppt_h*1.125000"/>
                                          </p:val>
                                        </p:tav>
                                        <p:tav tm="100000">
                                          <p:val>
                                            <p:strVal val="#ppt_y"/>
                                          </p:val>
                                        </p:tav>
                                      </p:tavLst>
                                    </p:anim>
                                    <p:animEffect transition="in" filter="wipe(up)">
                                      <p:cBhvr>
                                        <p:cTn id="18" dur="1000"/>
                                        <p:tgtEl>
                                          <p:spTgt spid="68"/>
                                        </p:tgtEl>
                                      </p:cBhvr>
                                    </p:animEffect>
                                  </p:childTnLst>
                                </p:cTn>
                              </p:par>
                            </p:childTnLst>
                          </p:cTn>
                        </p:par>
                        <p:par>
                          <p:cTn id="19" fill="hold">
                            <p:stCondLst>
                              <p:cond delay="3000"/>
                            </p:stCondLst>
                            <p:childTnLst>
                              <p:par>
                                <p:cTn id="20" presetID="12" presetClass="entr" presetSubtype="4" fill="hold" grpId="0" nodeType="afterEffect">
                                  <p:stCondLst>
                                    <p:cond delay="0"/>
                                  </p:stCondLst>
                                  <p:childTnLst>
                                    <p:set>
                                      <p:cBhvr>
                                        <p:cTn id="21" dur="1000" fill="hold">
                                          <p:stCondLst>
                                            <p:cond delay="0"/>
                                          </p:stCondLst>
                                        </p:cTn>
                                        <p:tgtEl>
                                          <p:spTgt spid="14"/>
                                        </p:tgtEl>
                                        <p:attrNameLst>
                                          <p:attrName>style.visibility</p:attrName>
                                        </p:attrNameLst>
                                      </p:cBhvr>
                                      <p:to>
                                        <p:strVal val="visible"/>
                                      </p:to>
                                    </p:set>
                                    <p:anim calcmode="lin" valueType="num">
                                      <p:cBhvr>
                                        <p:cTn id="22" dur="1000"/>
                                        <p:tgtEl>
                                          <p:spTgt spid="14"/>
                                        </p:tgtEl>
                                        <p:attrNameLst>
                                          <p:attrName>ppt_y</p:attrName>
                                        </p:attrNameLst>
                                      </p:cBhvr>
                                      <p:tavLst>
                                        <p:tav tm="0">
                                          <p:val>
                                            <p:strVal val="#ppt_y+#ppt_h*1.125000"/>
                                          </p:val>
                                        </p:tav>
                                        <p:tav tm="100000">
                                          <p:val>
                                            <p:strVal val="#ppt_y"/>
                                          </p:val>
                                        </p:tav>
                                      </p:tavLst>
                                    </p:anim>
                                    <p:animEffect transition="in" filter="wipe(up)">
                                      <p:cBhvr>
                                        <p:cTn id="23" dur="1000"/>
                                        <p:tgtEl>
                                          <p:spTgt spid="14"/>
                                        </p:tgtEl>
                                      </p:cBhvr>
                                    </p:animEffect>
                                  </p:childTnLst>
                                </p:cTn>
                              </p:par>
                            </p:childTnLst>
                          </p:cTn>
                        </p:par>
                        <p:par>
                          <p:cTn id="24" fill="hold">
                            <p:stCondLst>
                              <p:cond delay="4000"/>
                            </p:stCondLst>
                            <p:childTnLst>
                              <p:par>
                                <p:cTn id="25" presetID="12" presetClass="entr" presetSubtype="4" fill="hold" grpId="0" nodeType="afterEffect">
                                  <p:stCondLst>
                                    <p:cond delay="0"/>
                                  </p:stCondLst>
                                  <p:childTnLst>
                                    <p:set>
                                      <p:cBhvr>
                                        <p:cTn id="26" dur="1000" fill="hold">
                                          <p:stCondLst>
                                            <p:cond delay="0"/>
                                          </p:stCondLst>
                                        </p:cTn>
                                        <p:tgtEl>
                                          <p:spTgt spid="18"/>
                                        </p:tgtEl>
                                        <p:attrNameLst>
                                          <p:attrName>style.visibility</p:attrName>
                                        </p:attrNameLst>
                                      </p:cBhvr>
                                      <p:to>
                                        <p:strVal val="visible"/>
                                      </p:to>
                                    </p:set>
                                    <p:anim calcmode="lin" valueType="num">
                                      <p:cBhvr>
                                        <p:cTn id="27" dur="1000"/>
                                        <p:tgtEl>
                                          <p:spTgt spid="18"/>
                                        </p:tgtEl>
                                        <p:attrNameLst>
                                          <p:attrName>ppt_y</p:attrName>
                                        </p:attrNameLst>
                                      </p:cBhvr>
                                      <p:tavLst>
                                        <p:tav tm="0">
                                          <p:val>
                                            <p:strVal val="#ppt_y+#ppt_h*1.125000"/>
                                          </p:val>
                                        </p:tav>
                                        <p:tav tm="100000">
                                          <p:val>
                                            <p:strVal val="#ppt_y"/>
                                          </p:val>
                                        </p:tav>
                                      </p:tavLst>
                                    </p:anim>
                                    <p:animEffect transition="in" filter="wipe(up)">
                                      <p:cBhvr>
                                        <p:cTn id="28"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74" grpId="0"/>
      <p:bldP spid="68" grpId="0"/>
      <p:bldP spid="14" grpId="0"/>
      <p:bldP spid="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第三节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593975"/>
            <a:ext cx="6724015"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上肢假肢</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75424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患者，男，45 岁，身高 170 cm。十年前因事故失去双臂，残肢长度为右侧肘关节下 10 cm，左侧肘关节下 8 cm。残肢肌力活动度正常，神志清晰，无其他疾病。现为该患者安装假肢。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该患者属于哪类截肢（按截段分）？</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建议患者装配何种类型假肢？</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一、上肢假肢概述</a:t>
            </a:r>
            <a:endParaRPr lang="zh-CN" altLang="en-US" sz="2400" dirty="0"/>
          </a:p>
        </p:txBody>
      </p:sp>
      <p:grpSp>
        <p:nvGrpSpPr>
          <p:cNvPr id="2" name="组合 1"/>
          <p:cNvGrpSpPr/>
          <p:nvPr/>
        </p:nvGrpSpPr>
        <p:grpSpPr>
          <a:xfrm>
            <a:off x="609600" y="1865674"/>
            <a:ext cx="10972800" cy="4006934"/>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37" y="2919"/>
              <a:ext cx="9960" cy="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（一）上肢假肢定义</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上肢假肢（upper limb prosthesis）是指整体或部分替代人体上肢功能的人工假体。上肢包括手和臂，是人在生活劳动中最为依赖的身体组成部分。任何水平的肢体丧失都会给患者带来生活和工作上的困难及精神负担，尤其是对于双侧上肢截肢的患者，困难尤为明显，因此更加迫切地需要有好的假肢来代偿失去的功能。</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descr="假肢手形图标概述假肢手矢量图标，在白色背景上孤立的网络设计假肢手形图标，轮廓样式"/>
          <p:cNvPicPr>
            <a:picLocks noChangeAspect="1"/>
          </p:cNvPicPr>
          <p:nvPr/>
        </p:nvPicPr>
        <p:blipFill>
          <a:blip r:embed="rId2"/>
          <a:stretch>
            <a:fillRect/>
          </a:stretch>
        </p:blipFill>
        <p:spPr>
          <a:xfrm>
            <a:off x="8348980" y="2767330"/>
            <a:ext cx="2468245" cy="2468245"/>
          </a:xfrm>
          <a:prstGeom prst="rect">
            <a:avLst/>
          </a:prstGeom>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 name="矩形 1"/>
          <p:cNvSpPr>
            <a:spLocks noChangeAspect="1"/>
          </p:cNvSpPr>
          <p:nvPr>
            <p:custDataLst>
              <p:tags r:id="rId1"/>
            </p:custDataLst>
          </p:nvPr>
        </p:nvSpPr>
        <p:spPr>
          <a:xfrm flipH="1">
            <a:off x="1380979" y="1880165"/>
            <a:ext cx="2119256" cy="1788007"/>
          </a:xfrm>
          <a:custGeom>
            <a:avLst/>
            <a:gdLst>
              <a:gd name="connsiteX0" fmla="*/ 0 w 1604962"/>
              <a:gd name="connsiteY0" fmla="*/ 0 h 1654380"/>
              <a:gd name="connsiteX1" fmla="*/ 1604962 w 1604962"/>
              <a:gd name="connsiteY1" fmla="*/ 0 h 1654380"/>
              <a:gd name="connsiteX2" fmla="*/ 1604962 w 1604962"/>
              <a:gd name="connsiteY2" fmla="*/ 1654380 h 1654380"/>
              <a:gd name="connsiteX3" fmla="*/ 0 w 1604962"/>
              <a:gd name="connsiteY3" fmla="*/ 1654380 h 1654380"/>
              <a:gd name="connsiteX4" fmla="*/ 0 w 1604962"/>
              <a:gd name="connsiteY4" fmla="*/ 0 h 1654380"/>
              <a:gd name="connsiteX0-1" fmla="*/ 0 w 1604962"/>
              <a:gd name="connsiteY0-2" fmla="*/ 0 h 1654380"/>
              <a:gd name="connsiteX1-3" fmla="*/ 1604962 w 1604962"/>
              <a:gd name="connsiteY1-4" fmla="*/ 0 h 1654380"/>
              <a:gd name="connsiteX2-5" fmla="*/ 1603215 w 1604962"/>
              <a:gd name="connsiteY2-6" fmla="*/ 896825 h 1654380"/>
              <a:gd name="connsiteX3-7" fmla="*/ 1604962 w 1604962"/>
              <a:gd name="connsiteY3-8" fmla="*/ 1654380 h 1654380"/>
              <a:gd name="connsiteX4-9" fmla="*/ 0 w 1604962"/>
              <a:gd name="connsiteY4-10" fmla="*/ 1654380 h 1654380"/>
              <a:gd name="connsiteX5" fmla="*/ 0 w 1604962"/>
              <a:gd name="connsiteY5" fmla="*/ 0 h 1654380"/>
              <a:gd name="connsiteX0-11" fmla="*/ 1603215 w 1694655"/>
              <a:gd name="connsiteY0-12" fmla="*/ 896825 h 1654380"/>
              <a:gd name="connsiteX1-13" fmla="*/ 1604962 w 1694655"/>
              <a:gd name="connsiteY1-14" fmla="*/ 1654380 h 1654380"/>
              <a:gd name="connsiteX2-15" fmla="*/ 0 w 1694655"/>
              <a:gd name="connsiteY2-16" fmla="*/ 1654380 h 1654380"/>
              <a:gd name="connsiteX3-17" fmla="*/ 0 w 1694655"/>
              <a:gd name="connsiteY3-18" fmla="*/ 0 h 1654380"/>
              <a:gd name="connsiteX4-19" fmla="*/ 1604962 w 1694655"/>
              <a:gd name="connsiteY4-20" fmla="*/ 0 h 1654380"/>
              <a:gd name="connsiteX5-21" fmla="*/ 1694655 w 1694655"/>
              <a:gd name="connsiteY5-22" fmla="*/ 988265 h 1654380"/>
              <a:gd name="connsiteX0-23" fmla="*/ 1603215 w 1604962"/>
              <a:gd name="connsiteY0-24" fmla="*/ 896825 h 1654380"/>
              <a:gd name="connsiteX1-25" fmla="*/ 1604962 w 1604962"/>
              <a:gd name="connsiteY1-26" fmla="*/ 1654380 h 1654380"/>
              <a:gd name="connsiteX2-27" fmla="*/ 0 w 1604962"/>
              <a:gd name="connsiteY2-28" fmla="*/ 1654380 h 1654380"/>
              <a:gd name="connsiteX3-29" fmla="*/ 0 w 1604962"/>
              <a:gd name="connsiteY3-30" fmla="*/ 0 h 1654380"/>
              <a:gd name="connsiteX4-31" fmla="*/ 1604962 w 1604962"/>
              <a:gd name="connsiteY4-32" fmla="*/ 0 h 1654380"/>
              <a:gd name="connsiteX5-33" fmla="*/ 1599405 w 1604962"/>
              <a:gd name="connsiteY5-34" fmla="*/ 902540 h 1654380"/>
              <a:gd name="connsiteX0-35" fmla="*/ 1603215 w 1604962"/>
              <a:gd name="connsiteY0-36" fmla="*/ 896825 h 1654380"/>
              <a:gd name="connsiteX1-37" fmla="*/ 1604962 w 1604962"/>
              <a:gd name="connsiteY1-38" fmla="*/ 1654380 h 1654380"/>
              <a:gd name="connsiteX2-39" fmla="*/ 0 w 1604962"/>
              <a:gd name="connsiteY2-40" fmla="*/ 1654380 h 1654380"/>
              <a:gd name="connsiteX3-41" fmla="*/ 0 w 1604962"/>
              <a:gd name="connsiteY3-42" fmla="*/ 0 h 1654380"/>
              <a:gd name="connsiteX4-43" fmla="*/ 1604962 w 1604962"/>
              <a:gd name="connsiteY4-44" fmla="*/ 0 h 1654380"/>
              <a:gd name="connsiteX5-45" fmla="*/ 1599405 w 1604962"/>
              <a:gd name="connsiteY5-46" fmla="*/ 902540 h 1654380"/>
              <a:gd name="connsiteX0-47" fmla="*/ 1603215 w 1604962"/>
              <a:gd name="connsiteY0-48" fmla="*/ 896825 h 1654380"/>
              <a:gd name="connsiteX1-49" fmla="*/ 1604962 w 1604962"/>
              <a:gd name="connsiteY1-50" fmla="*/ 1654380 h 1654380"/>
              <a:gd name="connsiteX2-51" fmla="*/ 0 w 1604962"/>
              <a:gd name="connsiteY2-52" fmla="*/ 1654380 h 1654380"/>
              <a:gd name="connsiteX3-53" fmla="*/ 0 w 1604962"/>
              <a:gd name="connsiteY3-54" fmla="*/ 0 h 1654380"/>
              <a:gd name="connsiteX4-55" fmla="*/ 1604962 w 1604962"/>
              <a:gd name="connsiteY4-56" fmla="*/ 0 h 1654380"/>
              <a:gd name="connsiteX5-57" fmla="*/ 1604168 w 1604962"/>
              <a:gd name="connsiteY5-58" fmla="*/ 897778 h 1654380"/>
              <a:gd name="connsiteX0-59" fmla="*/ 1603215 w 1604962"/>
              <a:gd name="connsiteY0-60" fmla="*/ 896825 h 1654380"/>
              <a:gd name="connsiteX1-61" fmla="*/ 1604962 w 1604962"/>
              <a:gd name="connsiteY1-62" fmla="*/ 1654380 h 1654380"/>
              <a:gd name="connsiteX2-63" fmla="*/ 0 w 1604962"/>
              <a:gd name="connsiteY2-64" fmla="*/ 1654380 h 1654380"/>
              <a:gd name="connsiteX3-65" fmla="*/ 0 w 1604962"/>
              <a:gd name="connsiteY3-66" fmla="*/ 0 h 1654380"/>
              <a:gd name="connsiteX4-67" fmla="*/ 1604962 w 1604962"/>
              <a:gd name="connsiteY4-68" fmla="*/ 0 h 1654380"/>
              <a:gd name="connsiteX5-69" fmla="*/ 1601786 w 1604962"/>
              <a:gd name="connsiteY5-70" fmla="*/ 447722 h 1654380"/>
              <a:gd name="connsiteX0-71" fmla="*/ 1610359 w 1610395"/>
              <a:gd name="connsiteY0-72" fmla="*/ 1396888 h 1654380"/>
              <a:gd name="connsiteX1-73" fmla="*/ 1604962 w 1610395"/>
              <a:gd name="connsiteY1-74" fmla="*/ 1654380 h 1654380"/>
              <a:gd name="connsiteX2-75" fmla="*/ 0 w 1610395"/>
              <a:gd name="connsiteY2-76" fmla="*/ 1654380 h 1654380"/>
              <a:gd name="connsiteX3-77" fmla="*/ 0 w 1610395"/>
              <a:gd name="connsiteY3-78" fmla="*/ 0 h 1654380"/>
              <a:gd name="connsiteX4-79" fmla="*/ 1604962 w 1610395"/>
              <a:gd name="connsiteY4-80" fmla="*/ 0 h 1654380"/>
              <a:gd name="connsiteX5-81" fmla="*/ 1601786 w 1610395"/>
              <a:gd name="connsiteY5-82" fmla="*/ 447722 h 1654380"/>
              <a:gd name="connsiteX0-83" fmla="*/ 1603215 w 1604962"/>
              <a:gd name="connsiteY0-84" fmla="*/ 1201625 h 1654380"/>
              <a:gd name="connsiteX1-85" fmla="*/ 1604962 w 1604962"/>
              <a:gd name="connsiteY1-86" fmla="*/ 1654380 h 1654380"/>
              <a:gd name="connsiteX2-87" fmla="*/ 0 w 1604962"/>
              <a:gd name="connsiteY2-88" fmla="*/ 1654380 h 1654380"/>
              <a:gd name="connsiteX3-89" fmla="*/ 0 w 1604962"/>
              <a:gd name="connsiteY3-90" fmla="*/ 0 h 1654380"/>
              <a:gd name="connsiteX4-91" fmla="*/ 1604962 w 1604962"/>
              <a:gd name="connsiteY4-92" fmla="*/ 0 h 1654380"/>
              <a:gd name="connsiteX5-93" fmla="*/ 1601786 w 1604962"/>
              <a:gd name="connsiteY5-94" fmla="*/ 447722 h 1654380"/>
              <a:gd name="connsiteX0-95" fmla="*/ 1603215 w 1604962"/>
              <a:gd name="connsiteY0-96" fmla="*/ 1230200 h 1654380"/>
              <a:gd name="connsiteX1-97" fmla="*/ 1604962 w 1604962"/>
              <a:gd name="connsiteY1-98" fmla="*/ 1654380 h 1654380"/>
              <a:gd name="connsiteX2-99" fmla="*/ 0 w 1604962"/>
              <a:gd name="connsiteY2-100" fmla="*/ 1654380 h 1654380"/>
              <a:gd name="connsiteX3-101" fmla="*/ 0 w 1604962"/>
              <a:gd name="connsiteY3-102" fmla="*/ 0 h 1654380"/>
              <a:gd name="connsiteX4-103" fmla="*/ 1604962 w 1604962"/>
              <a:gd name="connsiteY4-104" fmla="*/ 0 h 1654380"/>
              <a:gd name="connsiteX5-105" fmla="*/ 1601786 w 1604962"/>
              <a:gd name="connsiteY5-106" fmla="*/ 447722 h 1654380"/>
              <a:gd name="connsiteX0-107" fmla="*/ 1603215 w 1604962"/>
              <a:gd name="connsiteY0-108" fmla="*/ 1230200 h 1654380"/>
              <a:gd name="connsiteX1-109" fmla="*/ 1604962 w 1604962"/>
              <a:gd name="connsiteY1-110" fmla="*/ 1654380 h 1654380"/>
              <a:gd name="connsiteX2-111" fmla="*/ 0 w 1604962"/>
              <a:gd name="connsiteY2-112" fmla="*/ 1654380 h 1654380"/>
              <a:gd name="connsiteX3-113" fmla="*/ 0 w 1604962"/>
              <a:gd name="connsiteY3-114" fmla="*/ 0 h 1654380"/>
              <a:gd name="connsiteX4-115" fmla="*/ 1604962 w 1604962"/>
              <a:gd name="connsiteY4-116" fmla="*/ 0 h 1654380"/>
              <a:gd name="connsiteX5-117" fmla="*/ 1601786 w 1604962"/>
              <a:gd name="connsiteY5-118" fmla="*/ 483441 h 1654380"/>
              <a:gd name="connsiteX0-119" fmla="*/ 1605597 w 1605714"/>
              <a:gd name="connsiteY0-120" fmla="*/ 1313544 h 1654380"/>
              <a:gd name="connsiteX1-121" fmla="*/ 1604962 w 1605714"/>
              <a:gd name="connsiteY1-122" fmla="*/ 1654380 h 1654380"/>
              <a:gd name="connsiteX2-123" fmla="*/ 0 w 1605714"/>
              <a:gd name="connsiteY2-124" fmla="*/ 1654380 h 1654380"/>
              <a:gd name="connsiteX3-125" fmla="*/ 0 w 1605714"/>
              <a:gd name="connsiteY3-126" fmla="*/ 0 h 1654380"/>
              <a:gd name="connsiteX4-127" fmla="*/ 1604962 w 1605714"/>
              <a:gd name="connsiteY4-128" fmla="*/ 0 h 1654380"/>
              <a:gd name="connsiteX5-129" fmla="*/ 1601786 w 1605714"/>
              <a:gd name="connsiteY5-130" fmla="*/ 483441 h 1654380"/>
              <a:gd name="connsiteX0-131" fmla="*/ 1605597 w 1606814"/>
              <a:gd name="connsiteY0-132" fmla="*/ 1313544 h 1654380"/>
              <a:gd name="connsiteX1-133" fmla="*/ 1604962 w 1606814"/>
              <a:gd name="connsiteY1-134" fmla="*/ 1654380 h 1654380"/>
              <a:gd name="connsiteX2-135" fmla="*/ 0 w 1606814"/>
              <a:gd name="connsiteY2-136" fmla="*/ 1654380 h 1654380"/>
              <a:gd name="connsiteX3-137" fmla="*/ 0 w 1606814"/>
              <a:gd name="connsiteY3-138" fmla="*/ 0 h 1654380"/>
              <a:gd name="connsiteX4-139" fmla="*/ 1604962 w 1606814"/>
              <a:gd name="connsiteY4-140" fmla="*/ 0 h 1654380"/>
              <a:gd name="connsiteX5-141" fmla="*/ 1606548 w 1606814"/>
              <a:gd name="connsiteY5-142" fmla="*/ 481060 h 16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606814" h="1654380">
                <a:moveTo>
                  <a:pt x="1605597" y="1313544"/>
                </a:moveTo>
                <a:cubicBezTo>
                  <a:pt x="1606179" y="1566062"/>
                  <a:pt x="1604380" y="1401862"/>
                  <a:pt x="1604962" y="1654380"/>
                </a:cubicBezTo>
                <a:lnTo>
                  <a:pt x="0" y="1654380"/>
                </a:lnTo>
                <a:lnTo>
                  <a:pt x="0" y="0"/>
                </a:lnTo>
                <a:lnTo>
                  <a:pt x="1604962" y="0"/>
                </a:lnTo>
                <a:cubicBezTo>
                  <a:pt x="1604380" y="298942"/>
                  <a:pt x="1607765" y="39878"/>
                  <a:pt x="1606548" y="48106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6" name="文本框 55"/>
          <p:cNvSpPr txBox="1"/>
          <p:nvPr>
            <p:custDataLst>
              <p:tags r:id="rId2"/>
            </p:custDataLst>
          </p:nvPr>
        </p:nvSpPr>
        <p:spPr>
          <a:xfrm>
            <a:off x="1112026" y="2319369"/>
            <a:ext cx="528568" cy="1030380"/>
          </a:xfrm>
          <a:prstGeom prst="rect">
            <a:avLst/>
          </a:prstGeom>
          <a:noFill/>
        </p:spPr>
        <p:txBody>
          <a:bodyPr wrap="square" rtlCol="0" anchor="ctr" anchorCtr="1">
            <a:normAutofit fontScale="90000"/>
          </a:bodyPr>
          <a:p>
            <a:pPr marL="0">
              <a:lnSpc>
                <a:spcPct val="100000"/>
              </a:lnSpc>
              <a:spcBef>
                <a:spcPts val="0"/>
              </a:spcBef>
              <a:spcAft>
                <a:spcPts val="800"/>
              </a:spcAft>
            </a:pPr>
            <a:r>
              <a:rPr lang="en-US" altLang="zh-CN" sz="5400" b="1" spc="480" dirty="0">
                <a:solidFill>
                  <a:schemeClr val="dk1"/>
                </a:solidFill>
                <a:latin typeface="Arial" panose="020B0604020202020204" pitchFamily="34" charset="0"/>
                <a:cs typeface="Arial" panose="020B0604020202020204" pitchFamily="34" charset="0"/>
              </a:rPr>
              <a:t>1</a:t>
            </a:r>
            <a:endParaRPr lang="en-US" altLang="zh-CN" sz="5400" b="1" spc="480" dirty="0">
              <a:solidFill>
                <a:schemeClr val="dk1"/>
              </a:solidFill>
              <a:latin typeface="Arial" panose="020B0604020202020204" pitchFamily="34" charset="0"/>
              <a:cs typeface="Arial" panose="020B0604020202020204" pitchFamily="34" charset="0"/>
            </a:endParaRPr>
          </a:p>
        </p:txBody>
      </p:sp>
      <p:sp>
        <p:nvSpPr>
          <p:cNvPr id="57" name="矩形 56"/>
          <p:cNvSpPr>
            <a:spLocks noChangeAspect="1"/>
          </p:cNvSpPr>
          <p:nvPr>
            <p:custDataLst>
              <p:tags r:id="rId3"/>
            </p:custDataLst>
          </p:nvPr>
        </p:nvSpPr>
        <p:spPr>
          <a:xfrm flipH="1" flipV="1">
            <a:off x="3383190" y="3538055"/>
            <a:ext cx="233467" cy="233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9" name="文本框 58"/>
          <p:cNvSpPr txBox="1"/>
          <p:nvPr>
            <p:custDataLst>
              <p:tags r:id="rId4"/>
            </p:custDataLst>
          </p:nvPr>
        </p:nvSpPr>
        <p:spPr>
          <a:xfrm>
            <a:off x="1551566" y="1888881"/>
            <a:ext cx="1840341" cy="1783027"/>
          </a:xfrm>
          <a:prstGeom prst="rect">
            <a:avLst/>
          </a:prstGeom>
          <a:noFill/>
        </p:spPr>
        <p:txBody>
          <a:bodyPr wrap="square" rtlCol="0" anchor="ctr" anchorCtr="0">
            <a:normAutofit/>
          </a:bodyPr>
          <a:p>
            <a:pPr marL="0" lvl="0" indent="0" algn="l" fontAlgn="auto">
              <a:lnSpc>
                <a:spcPct val="100000"/>
              </a:lnSpc>
              <a:spcBef>
                <a:spcPts val="0"/>
              </a:spcBef>
              <a:spcAft>
                <a:spcPts val="800"/>
              </a:spcAft>
              <a:buSzPct val="100000"/>
              <a:buNone/>
            </a:pPr>
            <a:r>
              <a:rPr lang="zh-CN" altLang="en-US" sz="2000" b="1" spc="320">
                <a:solidFill>
                  <a:schemeClr val="tx1">
                    <a:lumMod val="85000"/>
                    <a:lumOff val="15000"/>
                  </a:schemeClr>
                </a:solidFill>
                <a:latin typeface="Arial" panose="020B0604020202020204" pitchFamily="34" charset="0"/>
                <a:ea typeface="微软雅黑" panose="020B0503020204020204" charset="-122"/>
              </a:rPr>
              <a:t>功能好</a:t>
            </a:r>
            <a:endParaRPr lang="zh-CN" altLang="en-US" sz="2000" b="1" spc="320">
              <a:solidFill>
                <a:schemeClr val="tx1">
                  <a:lumMod val="85000"/>
                  <a:lumOff val="15000"/>
                </a:schemeClr>
              </a:solidFill>
              <a:latin typeface="Arial" panose="020B0604020202020204" pitchFamily="34" charset="0"/>
              <a:ea typeface="微软雅黑" panose="020B0503020204020204" charset="-122"/>
            </a:endParaRPr>
          </a:p>
        </p:txBody>
      </p:sp>
      <p:sp>
        <p:nvSpPr>
          <p:cNvPr id="7" name="矩形 1"/>
          <p:cNvSpPr>
            <a:spLocks noChangeAspect="1"/>
          </p:cNvSpPr>
          <p:nvPr>
            <p:custDataLst>
              <p:tags r:id="rId5"/>
            </p:custDataLst>
          </p:nvPr>
        </p:nvSpPr>
        <p:spPr>
          <a:xfrm flipH="1">
            <a:off x="4272944" y="1880165"/>
            <a:ext cx="2119256" cy="1788007"/>
          </a:xfrm>
          <a:custGeom>
            <a:avLst/>
            <a:gdLst>
              <a:gd name="connsiteX0" fmla="*/ 0 w 1604962"/>
              <a:gd name="connsiteY0" fmla="*/ 0 h 1654380"/>
              <a:gd name="connsiteX1" fmla="*/ 1604962 w 1604962"/>
              <a:gd name="connsiteY1" fmla="*/ 0 h 1654380"/>
              <a:gd name="connsiteX2" fmla="*/ 1604962 w 1604962"/>
              <a:gd name="connsiteY2" fmla="*/ 1654380 h 1654380"/>
              <a:gd name="connsiteX3" fmla="*/ 0 w 1604962"/>
              <a:gd name="connsiteY3" fmla="*/ 1654380 h 1654380"/>
              <a:gd name="connsiteX4" fmla="*/ 0 w 1604962"/>
              <a:gd name="connsiteY4" fmla="*/ 0 h 1654380"/>
              <a:gd name="connsiteX0-1" fmla="*/ 0 w 1604962"/>
              <a:gd name="connsiteY0-2" fmla="*/ 0 h 1654380"/>
              <a:gd name="connsiteX1-3" fmla="*/ 1604962 w 1604962"/>
              <a:gd name="connsiteY1-4" fmla="*/ 0 h 1654380"/>
              <a:gd name="connsiteX2-5" fmla="*/ 1603215 w 1604962"/>
              <a:gd name="connsiteY2-6" fmla="*/ 896825 h 1654380"/>
              <a:gd name="connsiteX3-7" fmla="*/ 1604962 w 1604962"/>
              <a:gd name="connsiteY3-8" fmla="*/ 1654380 h 1654380"/>
              <a:gd name="connsiteX4-9" fmla="*/ 0 w 1604962"/>
              <a:gd name="connsiteY4-10" fmla="*/ 1654380 h 1654380"/>
              <a:gd name="connsiteX5" fmla="*/ 0 w 1604962"/>
              <a:gd name="connsiteY5" fmla="*/ 0 h 1654380"/>
              <a:gd name="connsiteX0-11" fmla="*/ 1603215 w 1694655"/>
              <a:gd name="connsiteY0-12" fmla="*/ 896825 h 1654380"/>
              <a:gd name="connsiteX1-13" fmla="*/ 1604962 w 1694655"/>
              <a:gd name="connsiteY1-14" fmla="*/ 1654380 h 1654380"/>
              <a:gd name="connsiteX2-15" fmla="*/ 0 w 1694655"/>
              <a:gd name="connsiteY2-16" fmla="*/ 1654380 h 1654380"/>
              <a:gd name="connsiteX3-17" fmla="*/ 0 w 1694655"/>
              <a:gd name="connsiteY3-18" fmla="*/ 0 h 1654380"/>
              <a:gd name="connsiteX4-19" fmla="*/ 1604962 w 1694655"/>
              <a:gd name="connsiteY4-20" fmla="*/ 0 h 1654380"/>
              <a:gd name="connsiteX5-21" fmla="*/ 1694655 w 1694655"/>
              <a:gd name="connsiteY5-22" fmla="*/ 988265 h 1654380"/>
              <a:gd name="connsiteX0-23" fmla="*/ 1603215 w 1604962"/>
              <a:gd name="connsiteY0-24" fmla="*/ 896825 h 1654380"/>
              <a:gd name="connsiteX1-25" fmla="*/ 1604962 w 1604962"/>
              <a:gd name="connsiteY1-26" fmla="*/ 1654380 h 1654380"/>
              <a:gd name="connsiteX2-27" fmla="*/ 0 w 1604962"/>
              <a:gd name="connsiteY2-28" fmla="*/ 1654380 h 1654380"/>
              <a:gd name="connsiteX3-29" fmla="*/ 0 w 1604962"/>
              <a:gd name="connsiteY3-30" fmla="*/ 0 h 1654380"/>
              <a:gd name="connsiteX4-31" fmla="*/ 1604962 w 1604962"/>
              <a:gd name="connsiteY4-32" fmla="*/ 0 h 1654380"/>
              <a:gd name="connsiteX5-33" fmla="*/ 1599405 w 1604962"/>
              <a:gd name="connsiteY5-34" fmla="*/ 902540 h 1654380"/>
              <a:gd name="connsiteX0-35" fmla="*/ 1603215 w 1604962"/>
              <a:gd name="connsiteY0-36" fmla="*/ 896825 h 1654380"/>
              <a:gd name="connsiteX1-37" fmla="*/ 1604962 w 1604962"/>
              <a:gd name="connsiteY1-38" fmla="*/ 1654380 h 1654380"/>
              <a:gd name="connsiteX2-39" fmla="*/ 0 w 1604962"/>
              <a:gd name="connsiteY2-40" fmla="*/ 1654380 h 1654380"/>
              <a:gd name="connsiteX3-41" fmla="*/ 0 w 1604962"/>
              <a:gd name="connsiteY3-42" fmla="*/ 0 h 1654380"/>
              <a:gd name="connsiteX4-43" fmla="*/ 1604962 w 1604962"/>
              <a:gd name="connsiteY4-44" fmla="*/ 0 h 1654380"/>
              <a:gd name="connsiteX5-45" fmla="*/ 1599405 w 1604962"/>
              <a:gd name="connsiteY5-46" fmla="*/ 902540 h 1654380"/>
              <a:gd name="connsiteX0-47" fmla="*/ 1603215 w 1604962"/>
              <a:gd name="connsiteY0-48" fmla="*/ 896825 h 1654380"/>
              <a:gd name="connsiteX1-49" fmla="*/ 1604962 w 1604962"/>
              <a:gd name="connsiteY1-50" fmla="*/ 1654380 h 1654380"/>
              <a:gd name="connsiteX2-51" fmla="*/ 0 w 1604962"/>
              <a:gd name="connsiteY2-52" fmla="*/ 1654380 h 1654380"/>
              <a:gd name="connsiteX3-53" fmla="*/ 0 w 1604962"/>
              <a:gd name="connsiteY3-54" fmla="*/ 0 h 1654380"/>
              <a:gd name="connsiteX4-55" fmla="*/ 1604962 w 1604962"/>
              <a:gd name="connsiteY4-56" fmla="*/ 0 h 1654380"/>
              <a:gd name="connsiteX5-57" fmla="*/ 1604168 w 1604962"/>
              <a:gd name="connsiteY5-58" fmla="*/ 897778 h 1654380"/>
              <a:gd name="connsiteX0-59" fmla="*/ 1603215 w 1604962"/>
              <a:gd name="connsiteY0-60" fmla="*/ 896825 h 1654380"/>
              <a:gd name="connsiteX1-61" fmla="*/ 1604962 w 1604962"/>
              <a:gd name="connsiteY1-62" fmla="*/ 1654380 h 1654380"/>
              <a:gd name="connsiteX2-63" fmla="*/ 0 w 1604962"/>
              <a:gd name="connsiteY2-64" fmla="*/ 1654380 h 1654380"/>
              <a:gd name="connsiteX3-65" fmla="*/ 0 w 1604962"/>
              <a:gd name="connsiteY3-66" fmla="*/ 0 h 1654380"/>
              <a:gd name="connsiteX4-67" fmla="*/ 1604962 w 1604962"/>
              <a:gd name="connsiteY4-68" fmla="*/ 0 h 1654380"/>
              <a:gd name="connsiteX5-69" fmla="*/ 1601786 w 1604962"/>
              <a:gd name="connsiteY5-70" fmla="*/ 447722 h 1654380"/>
              <a:gd name="connsiteX0-71" fmla="*/ 1610359 w 1610395"/>
              <a:gd name="connsiteY0-72" fmla="*/ 1396888 h 1654380"/>
              <a:gd name="connsiteX1-73" fmla="*/ 1604962 w 1610395"/>
              <a:gd name="connsiteY1-74" fmla="*/ 1654380 h 1654380"/>
              <a:gd name="connsiteX2-75" fmla="*/ 0 w 1610395"/>
              <a:gd name="connsiteY2-76" fmla="*/ 1654380 h 1654380"/>
              <a:gd name="connsiteX3-77" fmla="*/ 0 w 1610395"/>
              <a:gd name="connsiteY3-78" fmla="*/ 0 h 1654380"/>
              <a:gd name="connsiteX4-79" fmla="*/ 1604962 w 1610395"/>
              <a:gd name="connsiteY4-80" fmla="*/ 0 h 1654380"/>
              <a:gd name="connsiteX5-81" fmla="*/ 1601786 w 1610395"/>
              <a:gd name="connsiteY5-82" fmla="*/ 447722 h 1654380"/>
              <a:gd name="connsiteX0-83" fmla="*/ 1603215 w 1604962"/>
              <a:gd name="connsiteY0-84" fmla="*/ 1201625 h 1654380"/>
              <a:gd name="connsiteX1-85" fmla="*/ 1604962 w 1604962"/>
              <a:gd name="connsiteY1-86" fmla="*/ 1654380 h 1654380"/>
              <a:gd name="connsiteX2-87" fmla="*/ 0 w 1604962"/>
              <a:gd name="connsiteY2-88" fmla="*/ 1654380 h 1654380"/>
              <a:gd name="connsiteX3-89" fmla="*/ 0 w 1604962"/>
              <a:gd name="connsiteY3-90" fmla="*/ 0 h 1654380"/>
              <a:gd name="connsiteX4-91" fmla="*/ 1604962 w 1604962"/>
              <a:gd name="connsiteY4-92" fmla="*/ 0 h 1654380"/>
              <a:gd name="connsiteX5-93" fmla="*/ 1601786 w 1604962"/>
              <a:gd name="connsiteY5-94" fmla="*/ 447722 h 1654380"/>
              <a:gd name="connsiteX0-95" fmla="*/ 1603215 w 1604962"/>
              <a:gd name="connsiteY0-96" fmla="*/ 1230200 h 1654380"/>
              <a:gd name="connsiteX1-97" fmla="*/ 1604962 w 1604962"/>
              <a:gd name="connsiteY1-98" fmla="*/ 1654380 h 1654380"/>
              <a:gd name="connsiteX2-99" fmla="*/ 0 w 1604962"/>
              <a:gd name="connsiteY2-100" fmla="*/ 1654380 h 1654380"/>
              <a:gd name="connsiteX3-101" fmla="*/ 0 w 1604962"/>
              <a:gd name="connsiteY3-102" fmla="*/ 0 h 1654380"/>
              <a:gd name="connsiteX4-103" fmla="*/ 1604962 w 1604962"/>
              <a:gd name="connsiteY4-104" fmla="*/ 0 h 1654380"/>
              <a:gd name="connsiteX5-105" fmla="*/ 1601786 w 1604962"/>
              <a:gd name="connsiteY5-106" fmla="*/ 447722 h 1654380"/>
              <a:gd name="connsiteX0-107" fmla="*/ 1603215 w 1604962"/>
              <a:gd name="connsiteY0-108" fmla="*/ 1230200 h 1654380"/>
              <a:gd name="connsiteX1-109" fmla="*/ 1604962 w 1604962"/>
              <a:gd name="connsiteY1-110" fmla="*/ 1654380 h 1654380"/>
              <a:gd name="connsiteX2-111" fmla="*/ 0 w 1604962"/>
              <a:gd name="connsiteY2-112" fmla="*/ 1654380 h 1654380"/>
              <a:gd name="connsiteX3-113" fmla="*/ 0 w 1604962"/>
              <a:gd name="connsiteY3-114" fmla="*/ 0 h 1654380"/>
              <a:gd name="connsiteX4-115" fmla="*/ 1604962 w 1604962"/>
              <a:gd name="connsiteY4-116" fmla="*/ 0 h 1654380"/>
              <a:gd name="connsiteX5-117" fmla="*/ 1601786 w 1604962"/>
              <a:gd name="connsiteY5-118" fmla="*/ 483441 h 1654380"/>
              <a:gd name="connsiteX0-119" fmla="*/ 1605597 w 1605714"/>
              <a:gd name="connsiteY0-120" fmla="*/ 1313544 h 1654380"/>
              <a:gd name="connsiteX1-121" fmla="*/ 1604962 w 1605714"/>
              <a:gd name="connsiteY1-122" fmla="*/ 1654380 h 1654380"/>
              <a:gd name="connsiteX2-123" fmla="*/ 0 w 1605714"/>
              <a:gd name="connsiteY2-124" fmla="*/ 1654380 h 1654380"/>
              <a:gd name="connsiteX3-125" fmla="*/ 0 w 1605714"/>
              <a:gd name="connsiteY3-126" fmla="*/ 0 h 1654380"/>
              <a:gd name="connsiteX4-127" fmla="*/ 1604962 w 1605714"/>
              <a:gd name="connsiteY4-128" fmla="*/ 0 h 1654380"/>
              <a:gd name="connsiteX5-129" fmla="*/ 1601786 w 1605714"/>
              <a:gd name="connsiteY5-130" fmla="*/ 483441 h 1654380"/>
              <a:gd name="connsiteX0-131" fmla="*/ 1605597 w 1606814"/>
              <a:gd name="connsiteY0-132" fmla="*/ 1313544 h 1654380"/>
              <a:gd name="connsiteX1-133" fmla="*/ 1604962 w 1606814"/>
              <a:gd name="connsiteY1-134" fmla="*/ 1654380 h 1654380"/>
              <a:gd name="connsiteX2-135" fmla="*/ 0 w 1606814"/>
              <a:gd name="connsiteY2-136" fmla="*/ 1654380 h 1654380"/>
              <a:gd name="connsiteX3-137" fmla="*/ 0 w 1606814"/>
              <a:gd name="connsiteY3-138" fmla="*/ 0 h 1654380"/>
              <a:gd name="connsiteX4-139" fmla="*/ 1604962 w 1606814"/>
              <a:gd name="connsiteY4-140" fmla="*/ 0 h 1654380"/>
              <a:gd name="connsiteX5-141" fmla="*/ 1606548 w 1606814"/>
              <a:gd name="connsiteY5-142" fmla="*/ 481060 h 16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606814" h="1654380">
                <a:moveTo>
                  <a:pt x="1605597" y="1313544"/>
                </a:moveTo>
                <a:cubicBezTo>
                  <a:pt x="1606179" y="1566062"/>
                  <a:pt x="1604380" y="1401862"/>
                  <a:pt x="1604962" y="1654380"/>
                </a:cubicBezTo>
                <a:lnTo>
                  <a:pt x="0" y="1654380"/>
                </a:lnTo>
                <a:lnTo>
                  <a:pt x="0" y="0"/>
                </a:lnTo>
                <a:lnTo>
                  <a:pt x="1604962" y="0"/>
                </a:lnTo>
                <a:cubicBezTo>
                  <a:pt x="1604380" y="298942"/>
                  <a:pt x="1607765" y="39878"/>
                  <a:pt x="1606548" y="48106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8" name="文本框 7"/>
          <p:cNvSpPr txBox="1"/>
          <p:nvPr>
            <p:custDataLst>
              <p:tags r:id="rId6"/>
            </p:custDataLst>
          </p:nvPr>
        </p:nvSpPr>
        <p:spPr>
          <a:xfrm>
            <a:off x="4003990" y="2319368"/>
            <a:ext cx="528568" cy="1030380"/>
          </a:xfrm>
          <a:prstGeom prst="rect">
            <a:avLst/>
          </a:prstGeom>
          <a:noFill/>
        </p:spPr>
        <p:txBody>
          <a:bodyPr wrap="square" rtlCol="0" anchor="ctr" anchorCtr="1">
            <a:normAutofit fontScale="90000"/>
          </a:bodyPr>
          <a:p>
            <a:pPr marL="0">
              <a:lnSpc>
                <a:spcPct val="100000"/>
              </a:lnSpc>
              <a:spcBef>
                <a:spcPts val="0"/>
              </a:spcBef>
              <a:spcAft>
                <a:spcPts val="800"/>
              </a:spcAft>
            </a:pPr>
            <a:r>
              <a:rPr lang="en-US" altLang="zh-CN" sz="5400" b="1" spc="480" dirty="0">
                <a:solidFill>
                  <a:schemeClr val="dk1"/>
                </a:solidFill>
                <a:latin typeface="Arial" panose="020B0604020202020204" pitchFamily="34" charset="0"/>
                <a:cs typeface="Arial" panose="020B0604020202020204" pitchFamily="34" charset="0"/>
              </a:rPr>
              <a:t>2</a:t>
            </a:r>
            <a:endParaRPr lang="en-US" altLang="zh-CN" sz="5400" b="1" spc="480" dirty="0">
              <a:solidFill>
                <a:schemeClr val="dk1"/>
              </a:solidFill>
              <a:latin typeface="Arial" panose="020B0604020202020204" pitchFamily="34" charset="0"/>
              <a:cs typeface="Arial" panose="020B0604020202020204" pitchFamily="34" charset="0"/>
            </a:endParaRPr>
          </a:p>
        </p:txBody>
      </p:sp>
      <p:sp>
        <p:nvSpPr>
          <p:cNvPr id="9" name="矩形 8"/>
          <p:cNvSpPr>
            <a:spLocks noChangeAspect="1"/>
          </p:cNvSpPr>
          <p:nvPr>
            <p:custDataLst>
              <p:tags r:id="rId7"/>
            </p:custDataLst>
          </p:nvPr>
        </p:nvSpPr>
        <p:spPr>
          <a:xfrm flipH="1" flipV="1">
            <a:off x="6275155" y="3538055"/>
            <a:ext cx="233467" cy="233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文本框 9"/>
          <p:cNvSpPr txBox="1"/>
          <p:nvPr>
            <p:custDataLst>
              <p:tags r:id="rId8"/>
            </p:custDataLst>
          </p:nvPr>
        </p:nvSpPr>
        <p:spPr>
          <a:xfrm>
            <a:off x="4443530" y="1888881"/>
            <a:ext cx="1840341" cy="1783027"/>
          </a:xfrm>
          <a:prstGeom prst="rect">
            <a:avLst/>
          </a:prstGeom>
          <a:noFill/>
        </p:spPr>
        <p:txBody>
          <a:bodyPr wrap="square" rtlCol="0" anchor="ctr" anchorCtr="0">
            <a:normAutofit/>
          </a:bodyPr>
          <a:p>
            <a:pPr marL="0" lvl="0" indent="0" algn="l" fontAlgn="auto">
              <a:lnSpc>
                <a:spcPct val="100000"/>
              </a:lnSpc>
              <a:spcBef>
                <a:spcPts val="0"/>
              </a:spcBef>
              <a:spcAft>
                <a:spcPts val="800"/>
              </a:spcAft>
              <a:buSzPct val="100000"/>
              <a:buNone/>
            </a:pPr>
            <a:r>
              <a:rPr lang="zh-CN" altLang="en-US" sz="2000" b="1" spc="220">
                <a:solidFill>
                  <a:schemeClr val="tx1">
                    <a:lumMod val="85000"/>
                    <a:lumOff val="15000"/>
                  </a:schemeClr>
                </a:solidFill>
                <a:latin typeface="Arial" panose="020B0604020202020204" pitchFamily="34" charset="0"/>
                <a:ea typeface="微软雅黑" panose="020B0503020204020204" charset="-122"/>
              </a:rPr>
              <a:t>外观逼真</a:t>
            </a:r>
            <a:endParaRPr lang="zh-CN" altLang="en-US" sz="2000" b="1" spc="220">
              <a:solidFill>
                <a:schemeClr val="tx1">
                  <a:lumMod val="85000"/>
                  <a:lumOff val="15000"/>
                </a:schemeClr>
              </a:solidFill>
              <a:latin typeface="Arial" panose="020B0604020202020204" pitchFamily="34" charset="0"/>
              <a:ea typeface="微软雅黑" panose="020B0503020204020204" charset="-122"/>
            </a:endParaRPr>
          </a:p>
        </p:txBody>
      </p:sp>
      <p:sp>
        <p:nvSpPr>
          <p:cNvPr id="12" name="矩形 1"/>
          <p:cNvSpPr>
            <a:spLocks noChangeAspect="1"/>
          </p:cNvSpPr>
          <p:nvPr>
            <p:custDataLst>
              <p:tags r:id="rId9"/>
            </p:custDataLst>
          </p:nvPr>
        </p:nvSpPr>
        <p:spPr>
          <a:xfrm flipH="1">
            <a:off x="1380979" y="4003426"/>
            <a:ext cx="2119256" cy="1788007"/>
          </a:xfrm>
          <a:custGeom>
            <a:avLst/>
            <a:gdLst>
              <a:gd name="connsiteX0" fmla="*/ 0 w 1604962"/>
              <a:gd name="connsiteY0" fmla="*/ 0 h 1654380"/>
              <a:gd name="connsiteX1" fmla="*/ 1604962 w 1604962"/>
              <a:gd name="connsiteY1" fmla="*/ 0 h 1654380"/>
              <a:gd name="connsiteX2" fmla="*/ 1604962 w 1604962"/>
              <a:gd name="connsiteY2" fmla="*/ 1654380 h 1654380"/>
              <a:gd name="connsiteX3" fmla="*/ 0 w 1604962"/>
              <a:gd name="connsiteY3" fmla="*/ 1654380 h 1654380"/>
              <a:gd name="connsiteX4" fmla="*/ 0 w 1604962"/>
              <a:gd name="connsiteY4" fmla="*/ 0 h 1654380"/>
              <a:gd name="connsiteX0-1" fmla="*/ 0 w 1604962"/>
              <a:gd name="connsiteY0-2" fmla="*/ 0 h 1654380"/>
              <a:gd name="connsiteX1-3" fmla="*/ 1604962 w 1604962"/>
              <a:gd name="connsiteY1-4" fmla="*/ 0 h 1654380"/>
              <a:gd name="connsiteX2-5" fmla="*/ 1603215 w 1604962"/>
              <a:gd name="connsiteY2-6" fmla="*/ 896825 h 1654380"/>
              <a:gd name="connsiteX3-7" fmla="*/ 1604962 w 1604962"/>
              <a:gd name="connsiteY3-8" fmla="*/ 1654380 h 1654380"/>
              <a:gd name="connsiteX4-9" fmla="*/ 0 w 1604962"/>
              <a:gd name="connsiteY4-10" fmla="*/ 1654380 h 1654380"/>
              <a:gd name="connsiteX5" fmla="*/ 0 w 1604962"/>
              <a:gd name="connsiteY5" fmla="*/ 0 h 1654380"/>
              <a:gd name="connsiteX0-11" fmla="*/ 1603215 w 1694655"/>
              <a:gd name="connsiteY0-12" fmla="*/ 896825 h 1654380"/>
              <a:gd name="connsiteX1-13" fmla="*/ 1604962 w 1694655"/>
              <a:gd name="connsiteY1-14" fmla="*/ 1654380 h 1654380"/>
              <a:gd name="connsiteX2-15" fmla="*/ 0 w 1694655"/>
              <a:gd name="connsiteY2-16" fmla="*/ 1654380 h 1654380"/>
              <a:gd name="connsiteX3-17" fmla="*/ 0 w 1694655"/>
              <a:gd name="connsiteY3-18" fmla="*/ 0 h 1654380"/>
              <a:gd name="connsiteX4-19" fmla="*/ 1604962 w 1694655"/>
              <a:gd name="connsiteY4-20" fmla="*/ 0 h 1654380"/>
              <a:gd name="connsiteX5-21" fmla="*/ 1694655 w 1694655"/>
              <a:gd name="connsiteY5-22" fmla="*/ 988265 h 1654380"/>
              <a:gd name="connsiteX0-23" fmla="*/ 1603215 w 1604962"/>
              <a:gd name="connsiteY0-24" fmla="*/ 896825 h 1654380"/>
              <a:gd name="connsiteX1-25" fmla="*/ 1604962 w 1604962"/>
              <a:gd name="connsiteY1-26" fmla="*/ 1654380 h 1654380"/>
              <a:gd name="connsiteX2-27" fmla="*/ 0 w 1604962"/>
              <a:gd name="connsiteY2-28" fmla="*/ 1654380 h 1654380"/>
              <a:gd name="connsiteX3-29" fmla="*/ 0 w 1604962"/>
              <a:gd name="connsiteY3-30" fmla="*/ 0 h 1654380"/>
              <a:gd name="connsiteX4-31" fmla="*/ 1604962 w 1604962"/>
              <a:gd name="connsiteY4-32" fmla="*/ 0 h 1654380"/>
              <a:gd name="connsiteX5-33" fmla="*/ 1599405 w 1604962"/>
              <a:gd name="connsiteY5-34" fmla="*/ 902540 h 1654380"/>
              <a:gd name="connsiteX0-35" fmla="*/ 1603215 w 1604962"/>
              <a:gd name="connsiteY0-36" fmla="*/ 896825 h 1654380"/>
              <a:gd name="connsiteX1-37" fmla="*/ 1604962 w 1604962"/>
              <a:gd name="connsiteY1-38" fmla="*/ 1654380 h 1654380"/>
              <a:gd name="connsiteX2-39" fmla="*/ 0 w 1604962"/>
              <a:gd name="connsiteY2-40" fmla="*/ 1654380 h 1654380"/>
              <a:gd name="connsiteX3-41" fmla="*/ 0 w 1604962"/>
              <a:gd name="connsiteY3-42" fmla="*/ 0 h 1654380"/>
              <a:gd name="connsiteX4-43" fmla="*/ 1604962 w 1604962"/>
              <a:gd name="connsiteY4-44" fmla="*/ 0 h 1654380"/>
              <a:gd name="connsiteX5-45" fmla="*/ 1599405 w 1604962"/>
              <a:gd name="connsiteY5-46" fmla="*/ 902540 h 1654380"/>
              <a:gd name="connsiteX0-47" fmla="*/ 1603215 w 1604962"/>
              <a:gd name="connsiteY0-48" fmla="*/ 896825 h 1654380"/>
              <a:gd name="connsiteX1-49" fmla="*/ 1604962 w 1604962"/>
              <a:gd name="connsiteY1-50" fmla="*/ 1654380 h 1654380"/>
              <a:gd name="connsiteX2-51" fmla="*/ 0 w 1604962"/>
              <a:gd name="connsiteY2-52" fmla="*/ 1654380 h 1654380"/>
              <a:gd name="connsiteX3-53" fmla="*/ 0 w 1604962"/>
              <a:gd name="connsiteY3-54" fmla="*/ 0 h 1654380"/>
              <a:gd name="connsiteX4-55" fmla="*/ 1604962 w 1604962"/>
              <a:gd name="connsiteY4-56" fmla="*/ 0 h 1654380"/>
              <a:gd name="connsiteX5-57" fmla="*/ 1604168 w 1604962"/>
              <a:gd name="connsiteY5-58" fmla="*/ 897778 h 1654380"/>
              <a:gd name="connsiteX0-59" fmla="*/ 1603215 w 1604962"/>
              <a:gd name="connsiteY0-60" fmla="*/ 896825 h 1654380"/>
              <a:gd name="connsiteX1-61" fmla="*/ 1604962 w 1604962"/>
              <a:gd name="connsiteY1-62" fmla="*/ 1654380 h 1654380"/>
              <a:gd name="connsiteX2-63" fmla="*/ 0 w 1604962"/>
              <a:gd name="connsiteY2-64" fmla="*/ 1654380 h 1654380"/>
              <a:gd name="connsiteX3-65" fmla="*/ 0 w 1604962"/>
              <a:gd name="connsiteY3-66" fmla="*/ 0 h 1654380"/>
              <a:gd name="connsiteX4-67" fmla="*/ 1604962 w 1604962"/>
              <a:gd name="connsiteY4-68" fmla="*/ 0 h 1654380"/>
              <a:gd name="connsiteX5-69" fmla="*/ 1601786 w 1604962"/>
              <a:gd name="connsiteY5-70" fmla="*/ 447722 h 1654380"/>
              <a:gd name="connsiteX0-71" fmla="*/ 1610359 w 1610395"/>
              <a:gd name="connsiteY0-72" fmla="*/ 1396888 h 1654380"/>
              <a:gd name="connsiteX1-73" fmla="*/ 1604962 w 1610395"/>
              <a:gd name="connsiteY1-74" fmla="*/ 1654380 h 1654380"/>
              <a:gd name="connsiteX2-75" fmla="*/ 0 w 1610395"/>
              <a:gd name="connsiteY2-76" fmla="*/ 1654380 h 1654380"/>
              <a:gd name="connsiteX3-77" fmla="*/ 0 w 1610395"/>
              <a:gd name="connsiteY3-78" fmla="*/ 0 h 1654380"/>
              <a:gd name="connsiteX4-79" fmla="*/ 1604962 w 1610395"/>
              <a:gd name="connsiteY4-80" fmla="*/ 0 h 1654380"/>
              <a:gd name="connsiteX5-81" fmla="*/ 1601786 w 1610395"/>
              <a:gd name="connsiteY5-82" fmla="*/ 447722 h 1654380"/>
              <a:gd name="connsiteX0-83" fmla="*/ 1603215 w 1604962"/>
              <a:gd name="connsiteY0-84" fmla="*/ 1201625 h 1654380"/>
              <a:gd name="connsiteX1-85" fmla="*/ 1604962 w 1604962"/>
              <a:gd name="connsiteY1-86" fmla="*/ 1654380 h 1654380"/>
              <a:gd name="connsiteX2-87" fmla="*/ 0 w 1604962"/>
              <a:gd name="connsiteY2-88" fmla="*/ 1654380 h 1654380"/>
              <a:gd name="connsiteX3-89" fmla="*/ 0 w 1604962"/>
              <a:gd name="connsiteY3-90" fmla="*/ 0 h 1654380"/>
              <a:gd name="connsiteX4-91" fmla="*/ 1604962 w 1604962"/>
              <a:gd name="connsiteY4-92" fmla="*/ 0 h 1654380"/>
              <a:gd name="connsiteX5-93" fmla="*/ 1601786 w 1604962"/>
              <a:gd name="connsiteY5-94" fmla="*/ 447722 h 1654380"/>
              <a:gd name="connsiteX0-95" fmla="*/ 1603215 w 1604962"/>
              <a:gd name="connsiteY0-96" fmla="*/ 1230200 h 1654380"/>
              <a:gd name="connsiteX1-97" fmla="*/ 1604962 w 1604962"/>
              <a:gd name="connsiteY1-98" fmla="*/ 1654380 h 1654380"/>
              <a:gd name="connsiteX2-99" fmla="*/ 0 w 1604962"/>
              <a:gd name="connsiteY2-100" fmla="*/ 1654380 h 1654380"/>
              <a:gd name="connsiteX3-101" fmla="*/ 0 w 1604962"/>
              <a:gd name="connsiteY3-102" fmla="*/ 0 h 1654380"/>
              <a:gd name="connsiteX4-103" fmla="*/ 1604962 w 1604962"/>
              <a:gd name="connsiteY4-104" fmla="*/ 0 h 1654380"/>
              <a:gd name="connsiteX5-105" fmla="*/ 1601786 w 1604962"/>
              <a:gd name="connsiteY5-106" fmla="*/ 447722 h 1654380"/>
              <a:gd name="connsiteX0-107" fmla="*/ 1603215 w 1604962"/>
              <a:gd name="connsiteY0-108" fmla="*/ 1230200 h 1654380"/>
              <a:gd name="connsiteX1-109" fmla="*/ 1604962 w 1604962"/>
              <a:gd name="connsiteY1-110" fmla="*/ 1654380 h 1654380"/>
              <a:gd name="connsiteX2-111" fmla="*/ 0 w 1604962"/>
              <a:gd name="connsiteY2-112" fmla="*/ 1654380 h 1654380"/>
              <a:gd name="connsiteX3-113" fmla="*/ 0 w 1604962"/>
              <a:gd name="connsiteY3-114" fmla="*/ 0 h 1654380"/>
              <a:gd name="connsiteX4-115" fmla="*/ 1604962 w 1604962"/>
              <a:gd name="connsiteY4-116" fmla="*/ 0 h 1654380"/>
              <a:gd name="connsiteX5-117" fmla="*/ 1601786 w 1604962"/>
              <a:gd name="connsiteY5-118" fmla="*/ 483441 h 1654380"/>
              <a:gd name="connsiteX0-119" fmla="*/ 1605597 w 1605714"/>
              <a:gd name="connsiteY0-120" fmla="*/ 1313544 h 1654380"/>
              <a:gd name="connsiteX1-121" fmla="*/ 1604962 w 1605714"/>
              <a:gd name="connsiteY1-122" fmla="*/ 1654380 h 1654380"/>
              <a:gd name="connsiteX2-123" fmla="*/ 0 w 1605714"/>
              <a:gd name="connsiteY2-124" fmla="*/ 1654380 h 1654380"/>
              <a:gd name="connsiteX3-125" fmla="*/ 0 w 1605714"/>
              <a:gd name="connsiteY3-126" fmla="*/ 0 h 1654380"/>
              <a:gd name="connsiteX4-127" fmla="*/ 1604962 w 1605714"/>
              <a:gd name="connsiteY4-128" fmla="*/ 0 h 1654380"/>
              <a:gd name="connsiteX5-129" fmla="*/ 1601786 w 1605714"/>
              <a:gd name="connsiteY5-130" fmla="*/ 483441 h 1654380"/>
              <a:gd name="connsiteX0-131" fmla="*/ 1605597 w 1606814"/>
              <a:gd name="connsiteY0-132" fmla="*/ 1313544 h 1654380"/>
              <a:gd name="connsiteX1-133" fmla="*/ 1604962 w 1606814"/>
              <a:gd name="connsiteY1-134" fmla="*/ 1654380 h 1654380"/>
              <a:gd name="connsiteX2-135" fmla="*/ 0 w 1606814"/>
              <a:gd name="connsiteY2-136" fmla="*/ 1654380 h 1654380"/>
              <a:gd name="connsiteX3-137" fmla="*/ 0 w 1606814"/>
              <a:gd name="connsiteY3-138" fmla="*/ 0 h 1654380"/>
              <a:gd name="connsiteX4-139" fmla="*/ 1604962 w 1606814"/>
              <a:gd name="connsiteY4-140" fmla="*/ 0 h 1654380"/>
              <a:gd name="connsiteX5-141" fmla="*/ 1606548 w 1606814"/>
              <a:gd name="connsiteY5-142" fmla="*/ 481060 h 16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606814" h="1654380">
                <a:moveTo>
                  <a:pt x="1605597" y="1313544"/>
                </a:moveTo>
                <a:cubicBezTo>
                  <a:pt x="1606179" y="1566062"/>
                  <a:pt x="1604380" y="1401862"/>
                  <a:pt x="1604962" y="1654380"/>
                </a:cubicBezTo>
                <a:lnTo>
                  <a:pt x="0" y="1654380"/>
                </a:lnTo>
                <a:lnTo>
                  <a:pt x="0" y="0"/>
                </a:lnTo>
                <a:lnTo>
                  <a:pt x="1604962" y="0"/>
                </a:lnTo>
                <a:cubicBezTo>
                  <a:pt x="1604380" y="298942"/>
                  <a:pt x="1607765" y="39878"/>
                  <a:pt x="1606548" y="48106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3" name="文本框 12"/>
          <p:cNvSpPr txBox="1"/>
          <p:nvPr>
            <p:custDataLst>
              <p:tags r:id="rId10"/>
            </p:custDataLst>
          </p:nvPr>
        </p:nvSpPr>
        <p:spPr>
          <a:xfrm>
            <a:off x="1112026" y="4442629"/>
            <a:ext cx="528568" cy="1030380"/>
          </a:xfrm>
          <a:prstGeom prst="rect">
            <a:avLst/>
          </a:prstGeom>
          <a:noFill/>
        </p:spPr>
        <p:txBody>
          <a:bodyPr wrap="square" rtlCol="0" anchor="ctr" anchorCtr="1">
            <a:normAutofit fontScale="90000"/>
          </a:bodyPr>
          <a:p>
            <a:pPr marL="0">
              <a:lnSpc>
                <a:spcPct val="100000"/>
              </a:lnSpc>
              <a:spcBef>
                <a:spcPts val="0"/>
              </a:spcBef>
              <a:spcAft>
                <a:spcPts val="800"/>
              </a:spcAft>
            </a:pPr>
            <a:r>
              <a:rPr lang="en-US" altLang="zh-CN" sz="5400" b="1" spc="480" dirty="0">
                <a:solidFill>
                  <a:schemeClr val="dk1"/>
                </a:solidFill>
                <a:latin typeface="Arial" panose="020B0604020202020204" pitchFamily="34" charset="0"/>
                <a:cs typeface="Arial" panose="020B0604020202020204" pitchFamily="34" charset="0"/>
              </a:rPr>
              <a:t>3</a:t>
            </a:r>
            <a:endParaRPr lang="en-US" altLang="zh-CN" sz="5400" b="1" spc="480" dirty="0">
              <a:solidFill>
                <a:schemeClr val="dk1"/>
              </a:solidFill>
              <a:latin typeface="Arial" panose="020B0604020202020204" pitchFamily="34" charset="0"/>
              <a:cs typeface="Arial" panose="020B0604020202020204" pitchFamily="34" charset="0"/>
            </a:endParaRPr>
          </a:p>
        </p:txBody>
      </p:sp>
      <p:sp>
        <p:nvSpPr>
          <p:cNvPr id="14" name="矩形 13"/>
          <p:cNvSpPr>
            <a:spLocks noChangeAspect="1"/>
          </p:cNvSpPr>
          <p:nvPr>
            <p:custDataLst>
              <p:tags r:id="rId11"/>
            </p:custDataLst>
          </p:nvPr>
        </p:nvSpPr>
        <p:spPr>
          <a:xfrm flipH="1" flipV="1">
            <a:off x="3383190" y="5661316"/>
            <a:ext cx="233467" cy="233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5" name="文本框 14"/>
          <p:cNvSpPr txBox="1"/>
          <p:nvPr>
            <p:custDataLst>
              <p:tags r:id="rId12"/>
            </p:custDataLst>
          </p:nvPr>
        </p:nvSpPr>
        <p:spPr>
          <a:xfrm>
            <a:off x="1551566" y="4012142"/>
            <a:ext cx="1840341" cy="1783027"/>
          </a:xfrm>
          <a:prstGeom prst="rect">
            <a:avLst/>
          </a:prstGeom>
          <a:noFill/>
        </p:spPr>
        <p:txBody>
          <a:bodyPr wrap="square" rtlCol="0" anchor="ctr" anchorCtr="0">
            <a:normAutofit/>
          </a:bodyPr>
          <a:p>
            <a:pPr marL="0" lvl="0" indent="0" algn="l" fontAlgn="auto">
              <a:lnSpc>
                <a:spcPct val="100000"/>
              </a:lnSpc>
              <a:spcBef>
                <a:spcPts val="0"/>
              </a:spcBef>
              <a:spcAft>
                <a:spcPts val="800"/>
              </a:spcAft>
              <a:buSzPct val="100000"/>
              <a:buNone/>
            </a:pPr>
            <a:r>
              <a:rPr lang="zh-CN" altLang="en-US" sz="2000" b="1" spc="220">
                <a:solidFill>
                  <a:schemeClr val="tx1">
                    <a:lumMod val="85000"/>
                    <a:lumOff val="15000"/>
                  </a:schemeClr>
                </a:solidFill>
                <a:latin typeface="Arial" panose="020B0604020202020204" pitchFamily="34" charset="0"/>
                <a:ea typeface="微软雅黑" panose="020B0503020204020204" charset="-122"/>
              </a:rPr>
              <a:t>操纵灵活</a:t>
            </a:r>
            <a:endParaRPr lang="zh-CN" altLang="en-US" sz="2000" b="1" spc="220">
              <a:solidFill>
                <a:schemeClr val="tx1">
                  <a:lumMod val="85000"/>
                  <a:lumOff val="15000"/>
                </a:schemeClr>
              </a:solidFill>
              <a:latin typeface="Arial" panose="020B0604020202020204" pitchFamily="34" charset="0"/>
              <a:ea typeface="微软雅黑" panose="020B0503020204020204" charset="-122"/>
            </a:endParaRPr>
          </a:p>
        </p:txBody>
      </p:sp>
      <p:sp>
        <p:nvSpPr>
          <p:cNvPr id="16" name="矩形 1"/>
          <p:cNvSpPr>
            <a:spLocks noChangeAspect="1"/>
          </p:cNvSpPr>
          <p:nvPr>
            <p:custDataLst>
              <p:tags r:id="rId13"/>
            </p:custDataLst>
          </p:nvPr>
        </p:nvSpPr>
        <p:spPr>
          <a:xfrm flipH="1">
            <a:off x="4272944" y="4003426"/>
            <a:ext cx="2119256" cy="1788007"/>
          </a:xfrm>
          <a:custGeom>
            <a:avLst/>
            <a:gdLst>
              <a:gd name="connsiteX0" fmla="*/ 0 w 1604962"/>
              <a:gd name="connsiteY0" fmla="*/ 0 h 1654380"/>
              <a:gd name="connsiteX1" fmla="*/ 1604962 w 1604962"/>
              <a:gd name="connsiteY1" fmla="*/ 0 h 1654380"/>
              <a:gd name="connsiteX2" fmla="*/ 1604962 w 1604962"/>
              <a:gd name="connsiteY2" fmla="*/ 1654380 h 1654380"/>
              <a:gd name="connsiteX3" fmla="*/ 0 w 1604962"/>
              <a:gd name="connsiteY3" fmla="*/ 1654380 h 1654380"/>
              <a:gd name="connsiteX4" fmla="*/ 0 w 1604962"/>
              <a:gd name="connsiteY4" fmla="*/ 0 h 1654380"/>
              <a:gd name="connsiteX0-1" fmla="*/ 0 w 1604962"/>
              <a:gd name="connsiteY0-2" fmla="*/ 0 h 1654380"/>
              <a:gd name="connsiteX1-3" fmla="*/ 1604962 w 1604962"/>
              <a:gd name="connsiteY1-4" fmla="*/ 0 h 1654380"/>
              <a:gd name="connsiteX2-5" fmla="*/ 1603215 w 1604962"/>
              <a:gd name="connsiteY2-6" fmla="*/ 896825 h 1654380"/>
              <a:gd name="connsiteX3-7" fmla="*/ 1604962 w 1604962"/>
              <a:gd name="connsiteY3-8" fmla="*/ 1654380 h 1654380"/>
              <a:gd name="connsiteX4-9" fmla="*/ 0 w 1604962"/>
              <a:gd name="connsiteY4-10" fmla="*/ 1654380 h 1654380"/>
              <a:gd name="connsiteX5" fmla="*/ 0 w 1604962"/>
              <a:gd name="connsiteY5" fmla="*/ 0 h 1654380"/>
              <a:gd name="connsiteX0-11" fmla="*/ 1603215 w 1694655"/>
              <a:gd name="connsiteY0-12" fmla="*/ 896825 h 1654380"/>
              <a:gd name="connsiteX1-13" fmla="*/ 1604962 w 1694655"/>
              <a:gd name="connsiteY1-14" fmla="*/ 1654380 h 1654380"/>
              <a:gd name="connsiteX2-15" fmla="*/ 0 w 1694655"/>
              <a:gd name="connsiteY2-16" fmla="*/ 1654380 h 1654380"/>
              <a:gd name="connsiteX3-17" fmla="*/ 0 w 1694655"/>
              <a:gd name="connsiteY3-18" fmla="*/ 0 h 1654380"/>
              <a:gd name="connsiteX4-19" fmla="*/ 1604962 w 1694655"/>
              <a:gd name="connsiteY4-20" fmla="*/ 0 h 1654380"/>
              <a:gd name="connsiteX5-21" fmla="*/ 1694655 w 1694655"/>
              <a:gd name="connsiteY5-22" fmla="*/ 988265 h 1654380"/>
              <a:gd name="connsiteX0-23" fmla="*/ 1603215 w 1604962"/>
              <a:gd name="connsiteY0-24" fmla="*/ 896825 h 1654380"/>
              <a:gd name="connsiteX1-25" fmla="*/ 1604962 w 1604962"/>
              <a:gd name="connsiteY1-26" fmla="*/ 1654380 h 1654380"/>
              <a:gd name="connsiteX2-27" fmla="*/ 0 w 1604962"/>
              <a:gd name="connsiteY2-28" fmla="*/ 1654380 h 1654380"/>
              <a:gd name="connsiteX3-29" fmla="*/ 0 w 1604962"/>
              <a:gd name="connsiteY3-30" fmla="*/ 0 h 1654380"/>
              <a:gd name="connsiteX4-31" fmla="*/ 1604962 w 1604962"/>
              <a:gd name="connsiteY4-32" fmla="*/ 0 h 1654380"/>
              <a:gd name="connsiteX5-33" fmla="*/ 1599405 w 1604962"/>
              <a:gd name="connsiteY5-34" fmla="*/ 902540 h 1654380"/>
              <a:gd name="connsiteX0-35" fmla="*/ 1603215 w 1604962"/>
              <a:gd name="connsiteY0-36" fmla="*/ 896825 h 1654380"/>
              <a:gd name="connsiteX1-37" fmla="*/ 1604962 w 1604962"/>
              <a:gd name="connsiteY1-38" fmla="*/ 1654380 h 1654380"/>
              <a:gd name="connsiteX2-39" fmla="*/ 0 w 1604962"/>
              <a:gd name="connsiteY2-40" fmla="*/ 1654380 h 1654380"/>
              <a:gd name="connsiteX3-41" fmla="*/ 0 w 1604962"/>
              <a:gd name="connsiteY3-42" fmla="*/ 0 h 1654380"/>
              <a:gd name="connsiteX4-43" fmla="*/ 1604962 w 1604962"/>
              <a:gd name="connsiteY4-44" fmla="*/ 0 h 1654380"/>
              <a:gd name="connsiteX5-45" fmla="*/ 1599405 w 1604962"/>
              <a:gd name="connsiteY5-46" fmla="*/ 902540 h 1654380"/>
              <a:gd name="connsiteX0-47" fmla="*/ 1603215 w 1604962"/>
              <a:gd name="connsiteY0-48" fmla="*/ 896825 h 1654380"/>
              <a:gd name="connsiteX1-49" fmla="*/ 1604962 w 1604962"/>
              <a:gd name="connsiteY1-50" fmla="*/ 1654380 h 1654380"/>
              <a:gd name="connsiteX2-51" fmla="*/ 0 w 1604962"/>
              <a:gd name="connsiteY2-52" fmla="*/ 1654380 h 1654380"/>
              <a:gd name="connsiteX3-53" fmla="*/ 0 w 1604962"/>
              <a:gd name="connsiteY3-54" fmla="*/ 0 h 1654380"/>
              <a:gd name="connsiteX4-55" fmla="*/ 1604962 w 1604962"/>
              <a:gd name="connsiteY4-56" fmla="*/ 0 h 1654380"/>
              <a:gd name="connsiteX5-57" fmla="*/ 1604168 w 1604962"/>
              <a:gd name="connsiteY5-58" fmla="*/ 897778 h 1654380"/>
              <a:gd name="connsiteX0-59" fmla="*/ 1603215 w 1604962"/>
              <a:gd name="connsiteY0-60" fmla="*/ 896825 h 1654380"/>
              <a:gd name="connsiteX1-61" fmla="*/ 1604962 w 1604962"/>
              <a:gd name="connsiteY1-62" fmla="*/ 1654380 h 1654380"/>
              <a:gd name="connsiteX2-63" fmla="*/ 0 w 1604962"/>
              <a:gd name="connsiteY2-64" fmla="*/ 1654380 h 1654380"/>
              <a:gd name="connsiteX3-65" fmla="*/ 0 w 1604962"/>
              <a:gd name="connsiteY3-66" fmla="*/ 0 h 1654380"/>
              <a:gd name="connsiteX4-67" fmla="*/ 1604962 w 1604962"/>
              <a:gd name="connsiteY4-68" fmla="*/ 0 h 1654380"/>
              <a:gd name="connsiteX5-69" fmla="*/ 1601786 w 1604962"/>
              <a:gd name="connsiteY5-70" fmla="*/ 447722 h 1654380"/>
              <a:gd name="connsiteX0-71" fmla="*/ 1610359 w 1610395"/>
              <a:gd name="connsiteY0-72" fmla="*/ 1396888 h 1654380"/>
              <a:gd name="connsiteX1-73" fmla="*/ 1604962 w 1610395"/>
              <a:gd name="connsiteY1-74" fmla="*/ 1654380 h 1654380"/>
              <a:gd name="connsiteX2-75" fmla="*/ 0 w 1610395"/>
              <a:gd name="connsiteY2-76" fmla="*/ 1654380 h 1654380"/>
              <a:gd name="connsiteX3-77" fmla="*/ 0 w 1610395"/>
              <a:gd name="connsiteY3-78" fmla="*/ 0 h 1654380"/>
              <a:gd name="connsiteX4-79" fmla="*/ 1604962 w 1610395"/>
              <a:gd name="connsiteY4-80" fmla="*/ 0 h 1654380"/>
              <a:gd name="connsiteX5-81" fmla="*/ 1601786 w 1610395"/>
              <a:gd name="connsiteY5-82" fmla="*/ 447722 h 1654380"/>
              <a:gd name="connsiteX0-83" fmla="*/ 1603215 w 1604962"/>
              <a:gd name="connsiteY0-84" fmla="*/ 1201625 h 1654380"/>
              <a:gd name="connsiteX1-85" fmla="*/ 1604962 w 1604962"/>
              <a:gd name="connsiteY1-86" fmla="*/ 1654380 h 1654380"/>
              <a:gd name="connsiteX2-87" fmla="*/ 0 w 1604962"/>
              <a:gd name="connsiteY2-88" fmla="*/ 1654380 h 1654380"/>
              <a:gd name="connsiteX3-89" fmla="*/ 0 w 1604962"/>
              <a:gd name="connsiteY3-90" fmla="*/ 0 h 1654380"/>
              <a:gd name="connsiteX4-91" fmla="*/ 1604962 w 1604962"/>
              <a:gd name="connsiteY4-92" fmla="*/ 0 h 1654380"/>
              <a:gd name="connsiteX5-93" fmla="*/ 1601786 w 1604962"/>
              <a:gd name="connsiteY5-94" fmla="*/ 447722 h 1654380"/>
              <a:gd name="connsiteX0-95" fmla="*/ 1603215 w 1604962"/>
              <a:gd name="connsiteY0-96" fmla="*/ 1230200 h 1654380"/>
              <a:gd name="connsiteX1-97" fmla="*/ 1604962 w 1604962"/>
              <a:gd name="connsiteY1-98" fmla="*/ 1654380 h 1654380"/>
              <a:gd name="connsiteX2-99" fmla="*/ 0 w 1604962"/>
              <a:gd name="connsiteY2-100" fmla="*/ 1654380 h 1654380"/>
              <a:gd name="connsiteX3-101" fmla="*/ 0 w 1604962"/>
              <a:gd name="connsiteY3-102" fmla="*/ 0 h 1654380"/>
              <a:gd name="connsiteX4-103" fmla="*/ 1604962 w 1604962"/>
              <a:gd name="connsiteY4-104" fmla="*/ 0 h 1654380"/>
              <a:gd name="connsiteX5-105" fmla="*/ 1601786 w 1604962"/>
              <a:gd name="connsiteY5-106" fmla="*/ 447722 h 1654380"/>
              <a:gd name="connsiteX0-107" fmla="*/ 1603215 w 1604962"/>
              <a:gd name="connsiteY0-108" fmla="*/ 1230200 h 1654380"/>
              <a:gd name="connsiteX1-109" fmla="*/ 1604962 w 1604962"/>
              <a:gd name="connsiteY1-110" fmla="*/ 1654380 h 1654380"/>
              <a:gd name="connsiteX2-111" fmla="*/ 0 w 1604962"/>
              <a:gd name="connsiteY2-112" fmla="*/ 1654380 h 1654380"/>
              <a:gd name="connsiteX3-113" fmla="*/ 0 w 1604962"/>
              <a:gd name="connsiteY3-114" fmla="*/ 0 h 1654380"/>
              <a:gd name="connsiteX4-115" fmla="*/ 1604962 w 1604962"/>
              <a:gd name="connsiteY4-116" fmla="*/ 0 h 1654380"/>
              <a:gd name="connsiteX5-117" fmla="*/ 1601786 w 1604962"/>
              <a:gd name="connsiteY5-118" fmla="*/ 483441 h 1654380"/>
              <a:gd name="connsiteX0-119" fmla="*/ 1605597 w 1605714"/>
              <a:gd name="connsiteY0-120" fmla="*/ 1313544 h 1654380"/>
              <a:gd name="connsiteX1-121" fmla="*/ 1604962 w 1605714"/>
              <a:gd name="connsiteY1-122" fmla="*/ 1654380 h 1654380"/>
              <a:gd name="connsiteX2-123" fmla="*/ 0 w 1605714"/>
              <a:gd name="connsiteY2-124" fmla="*/ 1654380 h 1654380"/>
              <a:gd name="connsiteX3-125" fmla="*/ 0 w 1605714"/>
              <a:gd name="connsiteY3-126" fmla="*/ 0 h 1654380"/>
              <a:gd name="connsiteX4-127" fmla="*/ 1604962 w 1605714"/>
              <a:gd name="connsiteY4-128" fmla="*/ 0 h 1654380"/>
              <a:gd name="connsiteX5-129" fmla="*/ 1601786 w 1605714"/>
              <a:gd name="connsiteY5-130" fmla="*/ 483441 h 1654380"/>
              <a:gd name="connsiteX0-131" fmla="*/ 1605597 w 1606814"/>
              <a:gd name="connsiteY0-132" fmla="*/ 1313544 h 1654380"/>
              <a:gd name="connsiteX1-133" fmla="*/ 1604962 w 1606814"/>
              <a:gd name="connsiteY1-134" fmla="*/ 1654380 h 1654380"/>
              <a:gd name="connsiteX2-135" fmla="*/ 0 w 1606814"/>
              <a:gd name="connsiteY2-136" fmla="*/ 1654380 h 1654380"/>
              <a:gd name="connsiteX3-137" fmla="*/ 0 w 1606814"/>
              <a:gd name="connsiteY3-138" fmla="*/ 0 h 1654380"/>
              <a:gd name="connsiteX4-139" fmla="*/ 1604962 w 1606814"/>
              <a:gd name="connsiteY4-140" fmla="*/ 0 h 1654380"/>
              <a:gd name="connsiteX5-141" fmla="*/ 1606548 w 1606814"/>
              <a:gd name="connsiteY5-142" fmla="*/ 481060 h 16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1606814" h="1654380">
                <a:moveTo>
                  <a:pt x="1605597" y="1313544"/>
                </a:moveTo>
                <a:cubicBezTo>
                  <a:pt x="1606179" y="1566062"/>
                  <a:pt x="1604380" y="1401862"/>
                  <a:pt x="1604962" y="1654380"/>
                </a:cubicBezTo>
                <a:lnTo>
                  <a:pt x="0" y="1654380"/>
                </a:lnTo>
                <a:lnTo>
                  <a:pt x="0" y="0"/>
                </a:lnTo>
                <a:lnTo>
                  <a:pt x="1604962" y="0"/>
                </a:lnTo>
                <a:cubicBezTo>
                  <a:pt x="1604380" y="298942"/>
                  <a:pt x="1607765" y="39878"/>
                  <a:pt x="1606548" y="48106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7" name="文本框 16"/>
          <p:cNvSpPr txBox="1"/>
          <p:nvPr>
            <p:custDataLst>
              <p:tags r:id="rId14"/>
            </p:custDataLst>
          </p:nvPr>
        </p:nvSpPr>
        <p:spPr>
          <a:xfrm>
            <a:off x="4003990" y="4442629"/>
            <a:ext cx="528568" cy="1030380"/>
          </a:xfrm>
          <a:prstGeom prst="rect">
            <a:avLst/>
          </a:prstGeom>
          <a:noFill/>
        </p:spPr>
        <p:txBody>
          <a:bodyPr wrap="square" rtlCol="0" anchor="ctr" anchorCtr="1">
            <a:normAutofit fontScale="90000"/>
          </a:bodyPr>
          <a:p>
            <a:pPr marL="0">
              <a:lnSpc>
                <a:spcPct val="100000"/>
              </a:lnSpc>
              <a:spcBef>
                <a:spcPts val="0"/>
              </a:spcBef>
              <a:spcAft>
                <a:spcPts val="800"/>
              </a:spcAft>
            </a:pPr>
            <a:r>
              <a:rPr lang="en-US" altLang="zh-CN" sz="5400" b="1" spc="480" dirty="0">
                <a:solidFill>
                  <a:schemeClr val="dk1"/>
                </a:solidFill>
                <a:latin typeface="Arial" panose="020B0604020202020204" pitchFamily="34" charset="0"/>
                <a:cs typeface="Arial" panose="020B0604020202020204" pitchFamily="34" charset="0"/>
              </a:rPr>
              <a:t>4</a:t>
            </a:r>
            <a:endParaRPr lang="en-US" altLang="zh-CN" sz="5400" b="1" spc="480" dirty="0">
              <a:solidFill>
                <a:schemeClr val="dk1"/>
              </a:solidFill>
              <a:latin typeface="Arial" panose="020B0604020202020204" pitchFamily="34" charset="0"/>
              <a:cs typeface="Arial" panose="020B0604020202020204" pitchFamily="34" charset="0"/>
            </a:endParaRPr>
          </a:p>
        </p:txBody>
      </p:sp>
      <p:sp>
        <p:nvSpPr>
          <p:cNvPr id="18" name="矩形 17"/>
          <p:cNvSpPr>
            <a:spLocks noChangeAspect="1"/>
          </p:cNvSpPr>
          <p:nvPr>
            <p:custDataLst>
              <p:tags r:id="rId15"/>
            </p:custDataLst>
          </p:nvPr>
        </p:nvSpPr>
        <p:spPr>
          <a:xfrm flipH="1" flipV="1">
            <a:off x="6275155" y="5661316"/>
            <a:ext cx="233467" cy="2334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9" name="文本框 18"/>
          <p:cNvSpPr txBox="1"/>
          <p:nvPr>
            <p:custDataLst>
              <p:tags r:id="rId16"/>
            </p:custDataLst>
          </p:nvPr>
        </p:nvSpPr>
        <p:spPr>
          <a:xfrm>
            <a:off x="4443530" y="4012142"/>
            <a:ext cx="1840341" cy="1783027"/>
          </a:xfrm>
          <a:prstGeom prst="rect">
            <a:avLst/>
          </a:prstGeom>
          <a:noFill/>
        </p:spPr>
        <p:txBody>
          <a:bodyPr wrap="square" rtlCol="0" anchor="ctr" anchorCtr="0">
            <a:normAutofit/>
          </a:bodyPr>
          <a:p>
            <a:pPr marL="0" lvl="0" indent="0" algn="l" fontAlgn="auto">
              <a:lnSpc>
                <a:spcPct val="100000"/>
              </a:lnSpc>
              <a:spcBef>
                <a:spcPts val="0"/>
              </a:spcBef>
              <a:spcAft>
                <a:spcPts val="800"/>
              </a:spcAft>
              <a:buSzPct val="100000"/>
              <a:buNone/>
            </a:pPr>
            <a:r>
              <a:rPr lang="zh-CN" altLang="en-US" sz="2000" b="1" spc="220">
                <a:solidFill>
                  <a:schemeClr val="tx1">
                    <a:lumMod val="85000"/>
                    <a:lumOff val="15000"/>
                  </a:schemeClr>
                </a:solidFill>
                <a:latin typeface="Arial" panose="020B0604020202020204" pitchFamily="34" charset="0"/>
                <a:ea typeface="微软雅黑" panose="020B0503020204020204" charset="-122"/>
              </a:rPr>
              <a:t>其他要求</a:t>
            </a:r>
            <a:endParaRPr lang="zh-CN" altLang="en-US" sz="2000" b="1" spc="220">
              <a:solidFill>
                <a:schemeClr val="tx1">
                  <a:lumMod val="85000"/>
                  <a:lumOff val="15000"/>
                </a:schemeClr>
              </a:solidFill>
              <a:latin typeface="Arial" panose="020B0604020202020204" pitchFamily="34" charset="0"/>
              <a:ea typeface="微软雅黑" panose="020B0503020204020204" charset="-122"/>
            </a:endParaRPr>
          </a:p>
        </p:txBody>
      </p:sp>
      <p:sp>
        <p:nvSpPr>
          <p:cNvPr id="11" name="Title 6"/>
          <p:cNvSpPr txBox="1"/>
          <p:nvPr>
            <p:custDataLst>
              <p:tags r:id="rId17"/>
            </p:custDataLst>
          </p:nvPr>
        </p:nvSpPr>
        <p:spPr>
          <a:xfrm>
            <a:off x="7467618" y="2746261"/>
            <a:ext cx="4114825" cy="1978139"/>
          </a:xfrm>
          <a:prstGeom prst="rect">
            <a:avLst/>
          </a:prstGeom>
          <a:noFill/>
          <a:ln w="3175">
            <a:noFill/>
            <a:prstDash val="dash"/>
          </a:ln>
        </p:spPr>
        <p:txBody>
          <a:bodyPr wrap="square" lIns="63500" tIns="25400" rIns="63500" bIns="25400" anchor="ctr"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ts val="0"/>
              </a:spcBef>
              <a:spcAft>
                <a:spcPts val="800"/>
              </a:spcAft>
              <a:buSzPct val="100000"/>
              <a:buNone/>
            </a:pPr>
            <a:r>
              <a:rPr lang="zh-CN" altLang="en-US"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（二）上肢假肢的基本要求</a:t>
            </a:r>
            <a:endParaRPr lang="zh-CN" altLang="en-US" sz="2000" b="1" spc="10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
        <p:nvSpPr>
          <p:cNvPr id="18434" name="Text Box 2"/>
          <p:cNvSpPr txBox="1">
            <a:spLocks noChangeArrowheads="1"/>
          </p:cNvSpPr>
          <p:nvPr/>
        </p:nvSpPr>
        <p:spPr bwMode="auto">
          <a:xfrm>
            <a:off x="988695" y="58166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一、上肢假肢概述</a:t>
            </a:r>
            <a:endParaRPr lang="zh-CN" altLang="en-US" sz="2400" dirty="0"/>
          </a:p>
        </p:txBody>
      </p:sp>
    </p:spTree>
    <p:custDataLst>
      <p:tags r:id="rId18"/>
    </p:custData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二、上肢截肢部位的分类</a:t>
            </a:r>
            <a:endParaRPr lang="zh-CN" altLang="en-US" sz="2400" dirty="0"/>
          </a:p>
        </p:txBody>
      </p:sp>
      <p:sp>
        <p:nvSpPr>
          <p:cNvPr id="18442" name="Rectangle 10"/>
          <p:cNvSpPr>
            <a:spLocks noChangeArrowheads="1"/>
          </p:cNvSpPr>
          <p:nvPr/>
        </p:nvSpPr>
        <p:spPr bwMode="auto">
          <a:xfrm>
            <a:off x="775335" y="1918335"/>
            <a:ext cx="5937250" cy="346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（一）概述</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上肢截肢可以发生在从手指到肩部的任何一个平面。按截肢部位分为手指截肢、掌骨截肢、腕关节离断、前臂截肢、肘关节离断、上臂截肢、肩关节离断、肩胛带截肢（图 2-82）。</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上肢假肢的种类繁多，按假肢的功能可分为被动型上肢假肢和主动型上肢假肢（表 2-2）。</a:t>
            </a:r>
            <a:endParaRPr>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8062595" y="984885"/>
            <a:ext cx="3227705" cy="3434080"/>
          </a:xfrm>
          <a:prstGeom prst="rect">
            <a:avLst/>
          </a:prstGeom>
          <a:ln w="12700" cap="rnd">
            <a:solidFill>
              <a:srgbClr val="00B0F0">
                <a:alpha val="43000"/>
              </a:srgbClr>
            </a:solidFill>
          </a:ln>
        </p:spPr>
      </p:pic>
      <p:pic>
        <p:nvPicPr>
          <p:cNvPr id="3" name="图片 2"/>
          <p:cNvPicPr>
            <a:picLocks noChangeAspect="1"/>
          </p:cNvPicPr>
          <p:nvPr/>
        </p:nvPicPr>
        <p:blipFill>
          <a:blip r:embed="rId2"/>
          <a:stretch>
            <a:fillRect/>
          </a:stretch>
        </p:blipFill>
        <p:spPr>
          <a:xfrm>
            <a:off x="6158865" y="4682490"/>
            <a:ext cx="5965190" cy="1766570"/>
          </a:xfrm>
          <a:prstGeom prst="rect">
            <a:avLst/>
          </a:prstGeom>
          <a:ln w="12700" cap="rnd">
            <a:solidFill>
              <a:srgbClr val="00B0F0">
                <a:alpha val="54000"/>
              </a:srgbClr>
            </a:solidFill>
          </a:ln>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二、上肢截肢部位的分类</a:t>
            </a:r>
            <a:endParaRPr lang="zh-CN" altLang="en-US" sz="2400" dirty="0"/>
          </a:p>
        </p:txBody>
      </p:sp>
      <p:sp>
        <p:nvSpPr>
          <p:cNvPr id="18442" name="Rectangle 10"/>
          <p:cNvSpPr>
            <a:spLocks noChangeArrowheads="1"/>
          </p:cNvSpPr>
          <p:nvPr/>
        </p:nvSpPr>
        <p:spPr bwMode="auto">
          <a:xfrm>
            <a:off x="798195" y="1604645"/>
            <a:ext cx="10595610" cy="2670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b="1">
                <a:solidFill>
                  <a:srgbClr val="000000"/>
                </a:solidFill>
                <a:latin typeface="微软雅黑" panose="020B0503020204020204" charset="-122"/>
                <a:ea typeface="微软雅黑" panose="020B0503020204020204" charset="-122"/>
                <a:cs typeface="微软雅黑" panose="020B0503020204020204" charset="-122"/>
              </a:rPr>
              <a:t>（二）截肢部位与假肢</a:t>
            </a:r>
            <a:endParaRPr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 手部截肢与手部假肢 </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手部截肢：按截肢部位可分为指骨截肢、掌骨截肢。无论是手指还是手掌，截肢时都应以尽量保存残肢长度为原则，这不仅是为了保留更多的功能，还为了方便后期康复中假肢的装配。尤其是拇指，作为主要的功能指，人手 70% 的功能都是由拇指和示指、中指配合达成，所以更应该尽一切努力保留长度（图 2-86）。</a:t>
            </a:r>
            <a:endParaRPr>
              <a:solidFill>
                <a:srgbClr val="000000"/>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1"/>
          <a:stretch>
            <a:fillRect/>
          </a:stretch>
        </p:blipFill>
        <p:spPr>
          <a:xfrm>
            <a:off x="4251960" y="3938270"/>
            <a:ext cx="4042410" cy="2490470"/>
          </a:xfrm>
          <a:prstGeom prst="rect">
            <a:avLst/>
          </a:prstGeom>
          <a:ln w="19050" cap="rnd">
            <a:solidFill>
              <a:srgbClr val="00B0F0">
                <a:alpha val="45000"/>
              </a:srgbClr>
            </a:solidFill>
          </a:ln>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二、上肢截肢部位的分类</a:t>
            </a:r>
            <a:endParaRPr lang="zh-CN" altLang="en-US" sz="2400" dirty="0"/>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52" y="2633"/>
              <a:ext cx="15782" cy="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（二）截肢部位与假肢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 手部截肢与手部假肢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（2）手部假肢：手部假肢主要分为假手指和假手掌两类，临床装配处方如下：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若只缺少了小指和无名指，一般只影响部分抓握动作，对全手的功能影响不大，装配假手指，通过训练拇指、示指、中指与假手指的配合活动，可以最大程度恢复手部功能。</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腕关节离断和腕离断假肢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腕关节离断截肢：腕离断截肢残肢长，远端膨大，大部分患者可以实现在桡骨远端进行悬吊，无须将假肢接受腔包容到肘关节上，这样几乎全部保住了前臂功能，大大减少了尺、桡骨旋转的限制，安装假肢后可以自主旋腕，但是会损失一定的外观。</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93682" y="86910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一、假肢的定义</a:t>
            </a:r>
            <a:endParaRPr lang="zh-CN" altLang="en-US" sz="2400" dirty="0"/>
          </a:p>
        </p:txBody>
      </p:sp>
      <p:pic>
        <p:nvPicPr>
          <p:cNvPr id="2" name="图片 1" descr="支持设备矢量轮椅截肢假肢孤立的卡通插图支持设备矢量轮椅截肢假肢孤立的平面卡通插图"/>
          <p:cNvPicPr>
            <a:picLocks noChangeAspect="1"/>
          </p:cNvPicPr>
          <p:nvPr>
            <p:custDataLst>
              <p:tags r:id="rId1"/>
            </p:custDataLst>
          </p:nvPr>
        </p:nvPicPr>
        <p:blipFill>
          <a:blip r:embed="rId2"/>
          <a:stretch>
            <a:fillRect/>
          </a:stretch>
        </p:blipFill>
        <p:spPr>
          <a:xfrm>
            <a:off x="6365240" y="1758315"/>
            <a:ext cx="4587240" cy="4409440"/>
          </a:xfrm>
          <a:prstGeom prst="rect">
            <a:avLst/>
          </a:prstGeom>
        </p:spPr>
      </p:pic>
      <p:grpSp>
        <p:nvGrpSpPr>
          <p:cNvPr id="3" name="组合 2"/>
          <p:cNvGrpSpPr/>
          <p:nvPr/>
        </p:nvGrpSpPr>
        <p:grpSpPr>
          <a:xfrm>
            <a:off x="1139825" y="1758315"/>
            <a:ext cx="5165090" cy="4409440"/>
            <a:chOff x="1855" y="2769"/>
            <a:chExt cx="8134" cy="6944"/>
          </a:xfrm>
        </p:grpSpPr>
        <p:sp>
          <p:nvSpPr>
            <p:cNvPr id="10" name="矩形 9"/>
            <p:cNvSpPr/>
            <p:nvPr userDrawn="1">
              <p:custDataLst>
                <p:tags r:id="rId3"/>
              </p:custDataLst>
            </p:nvPr>
          </p:nvSpPr>
          <p:spPr>
            <a:xfrm>
              <a:off x="1855" y="2769"/>
              <a:ext cx="8134" cy="6944"/>
            </a:xfrm>
            <a:prstGeom prst="rect">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lvl="0" algn="ctr"/>
              <a:endParaRPr lang="en-US" altLang="zh-CN">
                <a:solidFill>
                  <a:schemeClr val="lt1"/>
                </a:solidFill>
                <a:latin typeface="微软雅黑" panose="020B0503020204020204" charset="-122"/>
                <a:ea typeface="微软雅黑" panose="020B0503020204020204" charset="-122"/>
                <a:sym typeface="+mn-ea"/>
              </a:endParaRPr>
            </a:p>
          </p:txBody>
        </p:sp>
        <p:sp>
          <p:nvSpPr>
            <p:cNvPr id="18442" name="Rectangle 10"/>
            <p:cNvSpPr>
              <a:spLocks noChangeArrowheads="1"/>
            </p:cNvSpPr>
            <p:nvPr/>
          </p:nvSpPr>
          <p:spPr bwMode="auto">
            <a:xfrm>
              <a:off x="2549" y="4106"/>
              <a:ext cx="6747" cy="2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sz="2000">
                  <a:solidFill>
                    <a:srgbClr val="000000"/>
                  </a:solidFill>
                  <a:latin typeface="微软雅黑" panose="020B0503020204020204" charset="-122"/>
                  <a:ea typeface="微软雅黑" panose="020B0503020204020204" charset="-122"/>
                </a:rPr>
                <a:t>假肢（prosthesis）：是指为了弥补截肢者或者肢体不全者缺失的肢体和功能，采用工程技术的手段和方法来设计制造和安装的人工假体。</a:t>
              </a:r>
              <a:endParaRPr sz="2000">
                <a:solidFill>
                  <a:srgbClr val="000000"/>
                </a:solidFill>
                <a:latin typeface="微软雅黑" panose="020B0503020204020204" charset="-122"/>
                <a:ea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二、上肢截肢部位的分类</a:t>
            </a:r>
            <a:endParaRPr lang="zh-CN" altLang="en-US" sz="2400" dirty="0"/>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352" y="2633"/>
              <a:ext cx="15782" cy="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腕关节离断和腕离断假肢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（2）腕离断假肢：根据腕关节离断截肢的特点，患者可以装配各种被动手和主动手，包括各种装饰手、索控手、工具手、肌电手。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 前臂截肢与前臂假肢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（1）前臂截肢：前臂截肢应尽量保留残肢长度，残肢越长，越可以充分利用残肢的力臂功能，特别是残肢越长其回旋能力越大。</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（2）前臂假肢：前臂截肢同样适用多种主动假肢和被动假肢。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影响前臂假肢选择的因素主要有：肘关节的屈伸功能、残肢长度、残肢残留旋前旋后功能、皮肤肌电信号强度、双侧肩胛带—肩肱关节功能等。</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二、上肢截肢部位的分类</a:t>
            </a:r>
            <a:endParaRPr lang="zh-CN" altLang="en-US" sz="2400" dirty="0"/>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52" y="2633"/>
              <a:ext cx="16105" cy="5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4. 肘关节离断和肘离断假肢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（1）肘关节离断：肘关节离断术后形成的残肢的髁部有利于假肢的悬吊，是一种理想的截肢类型。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（2）肘离断假肢：肘离断假肢适用于肘关节离断或者上臂长残肢（保留了上臂 85%以上），前臂极短残肢（残肢长度小于前臂 35% 以上）的截肢者。</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5. 上臂截肢和上臂假肢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（1）上臂截肢：上臂截肢损失了肘关节，已经失去了上肢的大部分功能，因此在进行手术时应尽可能地保留残肢长度，保存下来的任何一点长度都有利于假肢的悬吊和控制，有助于上臂假肢的安装。</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（2）上臂假肢：假肢的选择取决于残肢的长度、肌肉的功能及患者的体力和对假肢的了解。</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二、上肢截肢部位的分类</a:t>
            </a:r>
            <a:endParaRPr lang="zh-CN" altLang="en-US" sz="2400" dirty="0"/>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52" y="2393"/>
              <a:ext cx="16105" cy="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6. 肩关节离断和肩胛带截肢与肩离断假肢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（1）肩关节离断和肩胛带截肢：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①肩关节离断：行肩关节离断术时应尽可能地保留肱骨头，不仅有利于假肢的悬吊，从美观角度来讲，也可以保持肩关节的正常外形。</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②肩胛带截肢：肩胛带截肢的范围包括肩胛骨和锁骨组成的上肢带及上肢所有组成部分。因此截肢部位的皮下即胸廓形成了一个陡峭的面，不存在运动部分。</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（2）肩离断假肢：肩离断假肢适用于肩关节离断、上臂截肢残肢长度小于上臂全长30%（肩峰下 8 cm 以下）的截肢者。这类截肢者因为失去了肩部的运动功能，目前多装配装饰性假肢。装饰性和功能型的假肢都可以安装，应当注意的是，当安装功能型假肢时，对患者和康复小组的要求都是相当高的。</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52" y="2393"/>
              <a:ext cx="16105" cy="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（一）弹力绷带的包扎</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截肢术后两周残肢伤口基本愈合，由于残肢的血液循环低下，会出现残肢肿胀现象。解决办法之一是在残肢缠绕弹力绷带，改善静脉和淋巴液回流，减轻截肢术后残肢疼痛、肿胀，也可促进残肢早日定型。弹力绷带包扎时应采用远端紧，近端较松的方法，不要像止血带那样让中间部位缠绕过紧，反而会影响了静脉血液及淋巴液回流。每 4 个小时可以改缠绕一次，夜间可持续包扎。上肢正确的弹力绷带缠绕法如下（图 2-103）。</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4919345" y="3731895"/>
            <a:ext cx="3512820" cy="2092960"/>
          </a:xfrm>
          <a:prstGeom prst="rect">
            <a:avLst/>
          </a:prstGeom>
          <a:ln w="22225" cap="rnd">
            <a:solidFill>
              <a:schemeClr val="accent1">
                <a:alpha val="43000"/>
              </a:schemeClr>
            </a:solidFill>
            <a:prstDash val="solid"/>
          </a:ln>
        </p:spPr>
      </p:pic>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863"/>
              <a:ext cx="16105" cy="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（二）残肢皮肤护理</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截肢术后残肢皮肤应保持清洁和干燥，注意防止皮肤擦伤、水泡、汗疹和真菌或细菌的感染。</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截肢术后手术创伤面积大，血液循环差，再加上术后需要使用弹力绷带缠绕，皮肤通透性差，皮肤易出现上述情况。一旦问题发生将影响肢体的功能训练，因此需要保持残肢的清洁干燥，具体做法如下：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（1）</a:t>
              </a:r>
              <a:r>
                <a:rPr lang="zh-CN">
                  <a:solidFill>
                    <a:srgbClr val="000000"/>
                  </a:solidFill>
                  <a:latin typeface="微软雅黑" panose="020B0503020204020204" charset="-122"/>
                  <a:ea typeface="微软雅黑" panose="020B0503020204020204" charset="-122"/>
                  <a:cs typeface="微软雅黑" panose="020B0503020204020204" charset="-122"/>
                </a:rPr>
                <a:t>残肢部位每日睡前用手撩水于残端进行清洗，用干毛巾擦干，局部进行轻轻拍打。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（2）</a:t>
              </a:r>
              <a:r>
                <a:rPr lang="zh-CN">
                  <a:solidFill>
                    <a:srgbClr val="000000"/>
                  </a:solidFill>
                  <a:latin typeface="微软雅黑" panose="020B0503020204020204" charset="-122"/>
                  <a:ea typeface="微软雅黑" panose="020B0503020204020204" charset="-122"/>
                  <a:cs typeface="微软雅黑" panose="020B0503020204020204" charset="-122"/>
                </a:rPr>
                <a:t>保持残肢套清洁干燥，每天至少更换一次，如出汗较多应增加更换次数。</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（3）</a:t>
              </a:r>
              <a:r>
                <a:rPr lang="zh-CN">
                  <a:solidFill>
                    <a:srgbClr val="000000"/>
                  </a:solidFill>
                  <a:latin typeface="微软雅黑" panose="020B0503020204020204" charset="-122"/>
                  <a:ea typeface="微软雅黑" panose="020B0503020204020204" charset="-122"/>
                  <a:cs typeface="微软雅黑" panose="020B0503020204020204" charset="-122"/>
                </a:rPr>
                <a:t>一旦残肢出现上述问题应积极采取措施，局部用外用药涂抹，视情况暂时减少或停止训练。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863"/>
              <a:ext cx="16105" cy="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（三）关节活动范围训练</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 肩关节活动范围训练　术后第 2 周，截肢者可采取坐位，开始肩肱关节外展、前 屈、后伸运动，以主动运动为主。如有关节挛缩，治疗师一手放于患侧肩峰处，一手置于残肢，缓慢用力扩大关节活动范围（图 2-104）。</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4013200" y="3348990"/>
            <a:ext cx="4773930" cy="2300605"/>
          </a:xfrm>
          <a:prstGeom prst="rect">
            <a:avLst/>
          </a:prstGeom>
          <a:ln w="19050" cap="rnd">
            <a:solidFill>
              <a:schemeClr val="accent1">
                <a:alpha val="47000"/>
              </a:schemeClr>
            </a:solidFill>
          </a:ln>
        </p:spPr>
      </p:pic>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863"/>
              <a:ext cx="16105" cy="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（三）关节活动范围训练</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肩胛胸廓关节活动范围训练　术后第 2 天，截肢者可取坐位，主动做肩部上抬（耸肩动作）、肩胛骨外展（围绕胸廓向前移）和内收（围绕胸廓向脊柱靠拢）运动（图 2-105）。</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4229100" y="3272155"/>
            <a:ext cx="3530600" cy="2533650"/>
          </a:xfrm>
          <a:prstGeom prst="rect">
            <a:avLst/>
          </a:prstGeom>
          <a:ln w="19050" cap="rnd">
            <a:solidFill>
              <a:schemeClr val="accent1">
                <a:alpha val="52000"/>
              </a:schemeClr>
            </a:solidFill>
          </a:ln>
        </p:spPr>
      </p:pic>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863"/>
              <a:ext cx="16105" cy="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b="1">
                  <a:solidFill>
                    <a:srgbClr val="000000"/>
                  </a:solidFill>
                  <a:latin typeface="微软雅黑" panose="020B0503020204020204" charset="-122"/>
                  <a:ea typeface="微软雅黑" panose="020B0503020204020204" charset="-122"/>
                  <a:cs typeface="微软雅黑" panose="020B0503020204020204" charset="-122"/>
                </a:rPr>
                <a:t>（三）关节活动范围训练</a:t>
              </a:r>
              <a:endParaRPr lang="zh-CN" b="1">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肩胛胸廓关节活动范围训练　术后第 2 天，截肢者可取坐位，主动做肩部上抬（耸肩动作）、肩胛骨外展（围绕胸廓向前移）和内收（围绕胸廓向脊柱靠拢）运动（图 2-105）。</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4229100" y="3272155"/>
            <a:ext cx="3530600" cy="2533650"/>
          </a:xfrm>
          <a:prstGeom prst="rect">
            <a:avLst/>
          </a:prstGeom>
          <a:ln w="19050" cap="rnd">
            <a:solidFill>
              <a:schemeClr val="accent1">
                <a:alpha val="52000"/>
              </a:schemeClr>
            </a:solidFill>
          </a:ln>
        </p:spPr>
      </p:pic>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 name="组合 23"/>
          <p:cNvGrpSpPr/>
          <p:nvPr/>
        </p:nvGrpSpPr>
        <p:grpSpPr>
          <a:xfrm>
            <a:off x="1045210" y="2164398"/>
            <a:ext cx="10144125" cy="4008437"/>
            <a:chOff x="2292" y="3490"/>
            <a:chExt cx="14616" cy="6116"/>
          </a:xfrm>
        </p:grpSpPr>
        <p:cxnSp>
          <p:nvCxnSpPr>
            <p:cNvPr id="10" name="直接箭头连接符 9"/>
            <p:cNvCxnSpPr/>
            <p:nvPr>
              <p:custDataLst>
                <p:tags r:id="rId1"/>
              </p:custDataLst>
            </p:nvPr>
          </p:nvCxnSpPr>
          <p:spPr>
            <a:xfrm>
              <a:off x="2292" y="6548"/>
              <a:ext cx="14616" cy="0"/>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cxnSp>
          <p:nvCxnSpPr>
            <p:cNvPr id="11" name="直接箭头连接符 10"/>
            <p:cNvCxnSpPr/>
            <p:nvPr>
              <p:custDataLst>
                <p:tags r:id="rId2"/>
              </p:custDataLst>
            </p:nvPr>
          </p:nvCxnSpPr>
          <p:spPr>
            <a:xfrm flipV="1">
              <a:off x="9600" y="3490"/>
              <a:ext cx="0" cy="6116"/>
            </a:xfrm>
            <a:prstGeom prst="straightConnector1">
              <a:avLst/>
            </a:prstGeom>
            <a:ln w="25400">
              <a:solidFill>
                <a:srgbClr val="2196F3"/>
              </a:solidFill>
              <a:tailEnd type="triangle"/>
            </a:ln>
          </p:spPr>
          <p:style>
            <a:lnRef idx="1">
              <a:srgbClr val="2196F3"/>
            </a:lnRef>
            <a:fillRef idx="0">
              <a:srgbClr val="2196F3"/>
            </a:fillRef>
            <a:effectRef idx="0">
              <a:srgbClr val="2196F3"/>
            </a:effectRef>
            <a:fontRef idx="minor">
              <a:srgbClr val="222222"/>
            </a:fontRef>
          </p:style>
        </p:cxnSp>
        <p:sp>
          <p:nvSpPr>
            <p:cNvPr id="12" name="矩形 11"/>
            <p:cNvSpPr/>
            <p:nvPr>
              <p:custDataLst>
                <p:tags r:id="rId3"/>
              </p:custDataLst>
            </p:nvPr>
          </p:nvSpPr>
          <p:spPr>
            <a:xfrm>
              <a:off x="3010"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4" name="文本框 13"/>
            <p:cNvSpPr txBox="1"/>
            <p:nvPr>
              <p:custDataLst>
                <p:tags r:id="rId4"/>
              </p:custDataLst>
            </p:nvPr>
          </p:nvSpPr>
          <p:spPr>
            <a:xfrm>
              <a:off x="3318" y="4545"/>
              <a:ext cx="5304" cy="1426"/>
            </a:xfrm>
            <a:prstGeom prst="rect">
              <a:avLst/>
            </a:prstGeom>
            <a:noFill/>
          </p:spPr>
          <p:txBody>
            <a:bodyPr wrap="square" rtlCol="0">
              <a:normAutofit/>
            </a:bodyPr>
            <a:p>
              <a:pPr marR="0" algn="just" defTabSz="914400">
                <a:lnSpc>
                  <a:spcPct val="120000"/>
                </a:lnSpc>
                <a:buClrTx/>
                <a:buSzTx/>
                <a:buFontTx/>
                <a:defRPr/>
              </a:pPr>
              <a:r>
                <a:rPr lang="zh-CN" altLang="en-US" sz="16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（1）训练只在无痛范围内进行，不可采用粗暴手法。</a:t>
              </a:r>
              <a:endParaRPr lang="zh-CN" altLang="en-US" sz="16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16" name="矩形 15"/>
            <p:cNvSpPr/>
            <p:nvPr>
              <p:custDataLst>
                <p:tags r:id="rId5"/>
              </p:custDataLst>
            </p:nvPr>
          </p:nvSpPr>
          <p:spPr>
            <a:xfrm>
              <a:off x="10429" y="3846"/>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18" name="文本框 17"/>
            <p:cNvSpPr txBox="1"/>
            <p:nvPr>
              <p:custDataLst>
                <p:tags r:id="rId6"/>
              </p:custDataLst>
            </p:nvPr>
          </p:nvSpPr>
          <p:spPr>
            <a:xfrm>
              <a:off x="10736" y="4545"/>
              <a:ext cx="5405" cy="1297"/>
            </a:xfrm>
            <a:prstGeom prst="rect">
              <a:avLst/>
            </a:prstGeom>
            <a:noFill/>
          </p:spPr>
          <p:txBody>
            <a:bodyPr wrap="square" rtlCol="0">
              <a:normAutofit/>
            </a:bodyPr>
            <a:p>
              <a:pPr algn="just">
                <a:lnSpc>
                  <a:spcPct val="120000"/>
                </a:lnSpc>
                <a:spcBef>
                  <a:spcPts val="0"/>
                </a:spcBef>
                <a:spcAft>
                  <a:spcPts val="0"/>
                </a:spcAft>
                <a:buFont typeface="Arial" panose="020B0604020202020204" pitchFamily="34" charset="0"/>
              </a:pPr>
              <a:r>
                <a:rPr lang="zh-CN" altLang="en-US" sz="16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rPr>
                <a:t>（2）体位避免频繁变动，能在同一体位运动的尽量集中。</a:t>
              </a:r>
              <a:endParaRPr lang="zh-CN" altLang="en-US" sz="1600" b="0" spc="150" noProof="0">
                <a:solidFill>
                  <a:schemeClr val="tx1">
                    <a:lumMod val="75000"/>
                    <a:lumOff val="25000"/>
                  </a:schemeClr>
                </a:solidFill>
                <a:latin typeface="微软雅黑" panose="020B0503020204020204" charset="-122"/>
                <a:ea typeface="微软雅黑" panose="020B0503020204020204" charset="-122"/>
                <a:cs typeface="+mn-cs"/>
                <a:sym typeface="Calibri" panose="020F0502020204030204" pitchFamily="34" charset="0"/>
              </a:endParaRPr>
            </a:p>
          </p:txBody>
        </p:sp>
        <p:sp>
          <p:nvSpPr>
            <p:cNvPr id="29" name="矩形 28"/>
            <p:cNvSpPr/>
            <p:nvPr>
              <p:custDataLst>
                <p:tags r:id="rId7"/>
              </p:custDataLst>
            </p:nvPr>
          </p:nvSpPr>
          <p:spPr>
            <a:xfrm>
              <a:off x="3010"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31" name="文本框 30"/>
            <p:cNvSpPr txBox="1"/>
            <p:nvPr>
              <p:custDataLst>
                <p:tags r:id="rId8"/>
              </p:custDataLst>
            </p:nvPr>
          </p:nvSpPr>
          <p:spPr>
            <a:xfrm>
              <a:off x="3318" y="7799"/>
              <a:ext cx="5304" cy="1426"/>
            </a:xfrm>
            <a:prstGeom prst="rect">
              <a:avLst/>
            </a:prstGeom>
            <a:noFill/>
          </p:spPr>
          <p:txBody>
            <a:bodyPr wrap="square" rtlCol="0">
              <a:normAutofit/>
            </a:bodyPr>
            <a:p>
              <a:pPr algn="just">
                <a:lnSpc>
                  <a:spcPct val="120000"/>
                </a:lnSpc>
                <a:buFont typeface="Arial" panose="020B0604020202020204" pitchFamily="34" charset="0"/>
              </a:pPr>
              <a:r>
                <a:rPr kumimoji="1" lang="zh-CN" altLang="en-US" sz="1600" b="0" spc="150" noProof="1" dirty="0">
                  <a:solidFill>
                    <a:srgbClr val="222222">
                      <a:lumMod val="75000"/>
                      <a:lumOff val="25000"/>
                    </a:srgbClr>
                  </a:solidFill>
                  <a:latin typeface="微软雅黑" panose="020B0503020204020204" charset="-122"/>
                  <a:ea typeface="微软雅黑" panose="020B0503020204020204" charset="-122"/>
                  <a:cs typeface="+mn-cs"/>
                </a:rPr>
                <a:t>（3）在该关节活动度全范围内进行。</a:t>
              </a:r>
              <a:endParaRPr kumimoji="1" lang="zh-CN" altLang="en-US" sz="1600" b="0"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sp>
          <p:nvSpPr>
            <p:cNvPr id="25" name="矩形 24"/>
            <p:cNvSpPr/>
            <p:nvPr>
              <p:custDataLst>
                <p:tags r:id="rId9"/>
              </p:custDataLst>
            </p:nvPr>
          </p:nvSpPr>
          <p:spPr>
            <a:xfrm>
              <a:off x="10429" y="7100"/>
              <a:ext cx="5759" cy="2184"/>
            </a:xfrm>
            <a:prstGeom prst="rect">
              <a:avLst/>
            </a:prstGeom>
            <a:solidFill>
              <a:srgbClr val="FFFFFF"/>
            </a:solidFill>
            <a:ln w="28575">
              <a:noFill/>
            </a:ln>
            <a:effectLst>
              <a:outerShdw blurRad="76200" dist="38100" dir="5400000" algn="t" rotWithShape="0">
                <a:srgbClr val="2196F3">
                  <a:alpha val="60000"/>
                </a:srgbClr>
              </a:outerShdw>
            </a:effectLst>
          </p:spPr>
          <p:style>
            <a:lnRef idx="2">
              <a:srgbClr val="2196F3">
                <a:shade val="50000"/>
              </a:srgbClr>
            </a:lnRef>
            <a:fillRef idx="1">
              <a:srgbClr val="2196F3"/>
            </a:fillRef>
            <a:effectRef idx="0">
              <a:srgbClr val="2196F3"/>
            </a:effectRef>
            <a:fontRef idx="minor">
              <a:srgbClr val="FFFFFF"/>
            </a:fontRef>
          </p:style>
          <p:txBody>
            <a:bodyPr rtlCol="0" anchor="ctr"/>
            <a:p>
              <a:pPr algn="ctr" fontAlgn="base"/>
              <a:endParaRPr kumimoji="1" lang="zh-CN" altLang="en-US" strike="noStrike" noProof="1">
                <a:latin typeface="微软雅黑" panose="020B0503020204020204" charset="-122"/>
                <a:ea typeface="微软雅黑" panose="020B0503020204020204" charset="-122"/>
              </a:endParaRPr>
            </a:p>
          </p:txBody>
        </p:sp>
        <p:sp>
          <p:nvSpPr>
            <p:cNvPr id="27" name="文本框 26"/>
            <p:cNvSpPr txBox="1"/>
            <p:nvPr>
              <p:custDataLst>
                <p:tags r:id="rId10"/>
              </p:custDataLst>
            </p:nvPr>
          </p:nvSpPr>
          <p:spPr>
            <a:xfrm>
              <a:off x="10783" y="7769"/>
              <a:ext cx="5405" cy="1297"/>
            </a:xfrm>
            <a:prstGeom prst="rect">
              <a:avLst/>
            </a:prstGeom>
            <a:noFill/>
          </p:spPr>
          <p:txBody>
            <a:bodyPr wrap="square" rtlCol="0">
              <a:noAutofit/>
            </a:bodyPr>
            <a:p>
              <a:pPr algn="just">
                <a:lnSpc>
                  <a:spcPct val="120000"/>
                </a:lnSpc>
                <a:spcBef>
                  <a:spcPts val="0"/>
                </a:spcBef>
                <a:spcAft>
                  <a:spcPts val="0"/>
                </a:spcAft>
                <a:buFont typeface="Arial" panose="020B0604020202020204" pitchFamily="34" charset="0"/>
              </a:pPr>
              <a:r>
                <a:rPr kumimoji="1" lang="zh-CN" altLang="en-US" sz="1600" b="0" spc="150" noProof="1" dirty="0">
                  <a:solidFill>
                    <a:srgbClr val="222222">
                      <a:lumMod val="75000"/>
                      <a:lumOff val="25000"/>
                    </a:srgbClr>
                  </a:solidFill>
                  <a:latin typeface="微软雅黑" panose="020B0503020204020204" charset="-122"/>
                  <a:ea typeface="微软雅黑" panose="020B0503020204020204" charset="-122"/>
                  <a:cs typeface="+mn-cs"/>
                </a:rPr>
                <a:t>（4）术后早期训练时间应每日进行 2 次，每次 10 分钟，每个运动方向 10 次。</a:t>
              </a:r>
              <a:endParaRPr kumimoji="1" lang="zh-CN" altLang="en-US" sz="1600" b="0" spc="150" noProof="1" dirty="0">
                <a:solidFill>
                  <a:srgbClr val="222222">
                    <a:lumMod val="75000"/>
                    <a:lumOff val="25000"/>
                  </a:srgbClr>
                </a:solidFill>
                <a:latin typeface="微软雅黑" panose="020B0503020204020204" charset="-122"/>
                <a:ea typeface="微软雅黑" panose="020B0503020204020204" charset="-122"/>
                <a:cs typeface="+mn-cs"/>
              </a:endParaRPr>
            </a:p>
          </p:txBody>
        </p:sp>
      </p:grpSp>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sym typeface="+mn-ea"/>
            </a:endParaRPr>
          </a:p>
        </p:txBody>
      </p:sp>
      <p:sp>
        <p:nvSpPr>
          <p:cNvPr id="2" name="文本框 1"/>
          <p:cNvSpPr txBox="1"/>
          <p:nvPr/>
        </p:nvSpPr>
        <p:spPr>
          <a:xfrm>
            <a:off x="1117600" y="1113790"/>
            <a:ext cx="9327515" cy="922020"/>
          </a:xfrm>
          <a:prstGeom prst="rect">
            <a:avLst/>
          </a:prstGeom>
          <a:noFill/>
        </p:spPr>
        <p:txBody>
          <a:bodyPr wrap="square" rtlCol="0">
            <a:spAutoFit/>
          </a:bodyPr>
          <a:p>
            <a:pPr>
              <a:lnSpc>
                <a:spcPct val="150000"/>
              </a:lnSpc>
            </a:pPr>
            <a:r>
              <a:rPr lang="zh-CN" b="1">
                <a:solidFill>
                  <a:srgbClr val="000000"/>
                </a:solidFill>
                <a:latin typeface="微软雅黑" panose="020B0503020204020204" charset="-122"/>
                <a:ea typeface="微软雅黑" panose="020B0503020204020204" charset="-122"/>
                <a:cs typeface="微软雅黑" panose="020B0503020204020204" charset="-122"/>
                <a:sym typeface="+mn-ea"/>
              </a:rPr>
              <a:t>（三）关节活动范围训练</a:t>
            </a:r>
            <a:endParaRPr lang="zh-CN" altLang="en-US"/>
          </a:p>
          <a:p>
            <a:pPr>
              <a:lnSpc>
                <a:spcPct val="150000"/>
              </a:lnSpc>
            </a:pPr>
            <a:r>
              <a:rPr lang="zh-CN" altLang="en-US"/>
              <a:t>3. 训练注意事项</a:t>
            </a:r>
            <a:endParaRPr lang="zh-CN" altLang="en-US"/>
          </a:p>
        </p:txBody>
      </p:sp>
    </p:spTree>
    <p:custDataLst>
      <p:tags r:id="rId1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ox(in)">
                                      <p:cBhvr>
                                        <p:cTn id="7"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39800" y="488315"/>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三、安装上肢假肢前的康复训练</a:t>
            </a:r>
            <a:endParaRPr lang="zh-CN" altLang="en-US" sz="2400" dirty="0"/>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152" y="2393"/>
              <a:ext cx="16105" cy="6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（四）肌力训练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截肢术后截肢者要尽快安装假肢，控制假肢要有足够的肌力。残肢肌肉在短时间内会出现萎缩，为避免残肢肌肉萎缩，术后 2 周应开始进行肌力训练。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上肢截肢者容易产生肩关节功能障碍。截肢者术后可以尽早开始轻柔的训练肩关节的外展、内收、前屈、后伸、外旋、内旋活动，以及上肢带的肌肉群运动训练。重点是肩关节主动外展和主动前屈的训练（图 2-106）。</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4590415" y="3844925"/>
            <a:ext cx="3933190" cy="197993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二、假肢的历史与分类</a:t>
            </a:r>
            <a:endParaRPr lang="zh-CN" altLang="en-US" sz="2400" dirty="0"/>
          </a:p>
        </p:txBody>
      </p:sp>
      <p:sp>
        <p:nvSpPr>
          <p:cNvPr id="18442" name="Rectangle 10"/>
          <p:cNvSpPr>
            <a:spLocks noChangeArrowheads="1"/>
          </p:cNvSpPr>
          <p:nvPr/>
        </p:nvSpPr>
        <p:spPr bwMode="auto">
          <a:xfrm>
            <a:off x="5567045" y="2081530"/>
            <a:ext cx="5981700" cy="3615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（一）假肢的历史</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四肢对于人体非常重要，在人们的生活、学习、工作中发挥着巨大的作用。所以当一个人失去肢体或者肢体功能的时候，就需要找寻诸多手段来弥补其功能缺陷，假肢则是众多方案中尤为重要的一种。</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1. 古代假肢　残疾和功能障碍在人类诞生初期就存在了，很早的时候，人类就用木棍等来代替失去的下肢或补偿下肢功能来行走。人们将残肢捆绑在木棍上来辅助行走。</a:t>
            </a:r>
            <a:endParaRPr>
              <a:solidFill>
                <a:srgbClr val="000000"/>
              </a:solidFill>
              <a:latin typeface="微软雅黑" panose="020B0503020204020204" charset="-122"/>
              <a:ea typeface="微软雅黑" panose="020B0503020204020204" charset="-122"/>
            </a:endParaRPr>
          </a:p>
        </p:txBody>
      </p:sp>
      <p:pic>
        <p:nvPicPr>
          <p:cNvPr id="5" name="图片 4" descr="假肢线性图标医疗程序医生，病人没有肢体的截肢者帮助退伍军人细线图轮廓符号矢量孤立的轮廓图可编辑笔画"/>
          <p:cNvPicPr>
            <a:picLocks noChangeAspect="1"/>
          </p:cNvPicPr>
          <p:nvPr/>
        </p:nvPicPr>
        <p:blipFill>
          <a:blip r:embed="rId1"/>
          <a:srcRect b="8339"/>
          <a:stretch>
            <a:fillRect/>
          </a:stretch>
        </p:blipFill>
        <p:spPr>
          <a:xfrm>
            <a:off x="1410335" y="2220595"/>
            <a:ext cx="3792220" cy="3475990"/>
          </a:xfrm>
          <a:prstGeom prst="rect">
            <a:avLst/>
          </a:prstGeom>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四、上肢假肢处方</a:t>
            </a:r>
            <a:endParaRPr lang="zh-CN" altLang="en-US" sz="2400" dirty="0">
              <a:sym typeface="+mn-ea"/>
            </a:endParaRPr>
          </a:p>
        </p:txBody>
      </p:sp>
      <p:grpSp>
        <p:nvGrpSpPr>
          <p:cNvPr id="2" name="组合 1"/>
          <p:cNvGrpSpPr/>
          <p:nvPr/>
        </p:nvGrpSpPr>
        <p:grpSpPr>
          <a:xfrm>
            <a:off x="609600" y="1357630"/>
            <a:ext cx="10972800" cy="451485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291" y="3614"/>
              <a:ext cx="6157" cy="37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（一）上肢截肢者的功能检查</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在对上肢截肢者进行假肢处方时，首先应对截肢者进行安装假肢的功能检查与评估。检查与评估应使用统一量表进行（图 2-107）。</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5706745" y="1731645"/>
            <a:ext cx="5328920" cy="3884930"/>
          </a:xfrm>
          <a:prstGeom prst="rect">
            <a:avLst/>
          </a:prstGeom>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四、上肢假肢处方</a:t>
            </a:r>
            <a:endParaRPr lang="zh-CN" altLang="en-US" sz="2400" dirty="0">
              <a:sym typeface="+mn-ea"/>
            </a:endParaRPr>
          </a:p>
        </p:txBody>
      </p:sp>
      <p:grpSp>
        <p:nvGrpSpPr>
          <p:cNvPr id="2" name="组合 1"/>
          <p:cNvGrpSpPr/>
          <p:nvPr/>
        </p:nvGrpSpPr>
        <p:grpSpPr>
          <a:xfrm>
            <a:off x="609600" y="1838325"/>
            <a:ext cx="10972800" cy="399542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174"/>
              <a:ext cx="10871" cy="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（二）上肢假肢的处方内容</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在开具处方时一定要详细了解患者安装假肢的目的，充分考虑患者残肢的情况。如上肢各个关节的功能、患者的年龄、所从事的职业、对假肢外观和功能的要求。对于过高的期望应该给患者进行适当的解释，降低患者的预期，以免在假肢装配后形成巨大反差，造成患者不必要的心理负担。一个理想的上肢假肢，除了要求轻便、耐久、外观近似健肢外，还应当具有代偿正常上肢的基本功能。</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descr="假肢手形图标概述假肢手矢量图标，在白色背景上孤立的网络设计假肢手形图标，轮廓样式"/>
          <p:cNvPicPr>
            <a:picLocks noChangeAspect="1"/>
          </p:cNvPicPr>
          <p:nvPr/>
        </p:nvPicPr>
        <p:blipFill>
          <a:blip r:embed="rId2"/>
          <a:stretch>
            <a:fillRect/>
          </a:stretch>
        </p:blipFill>
        <p:spPr>
          <a:xfrm>
            <a:off x="8348980" y="2767330"/>
            <a:ext cx="2468245" cy="2468245"/>
          </a:xfrm>
          <a:prstGeom prst="rect">
            <a:avLst/>
          </a:prstGeom>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五、上肢假肢适配与检查</a:t>
            </a:r>
            <a:endParaRPr lang="zh-CN" altLang="en-US" sz="2400" dirty="0">
              <a:sym typeface="+mn-ea"/>
            </a:endParaRPr>
          </a:p>
        </p:txBody>
      </p:sp>
      <p:grpSp>
        <p:nvGrpSpPr>
          <p:cNvPr id="2" name="组合 1"/>
          <p:cNvGrpSpPr/>
          <p:nvPr/>
        </p:nvGrpSpPr>
        <p:grpSpPr>
          <a:xfrm>
            <a:off x="609600" y="1838325"/>
            <a:ext cx="10972800" cy="399542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174"/>
              <a:ext cx="16138" cy="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假肢组装完成之后，要在康复医师、作业治疗师、假肢师的共同协作下，检查其是否可以正常操作，检查其在适配、功能、舒适和外观等方面是否满足设计要求。功能和舒适程度受到年龄、全身状况、截肢原因和部位、残肢情况、假肢部件的型号和质量、装配时间和质量、训练、患者使用环境的积极性、居住环境等因素影响。</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通过适合性检查，不仅能使患者初步掌握操纵和使用假肢的方法，更重要的是发现和解决假肢制作和装配方面存在的问题，考核性能指标、舒适程度和外观质量。在适配检查中，要及时认真听取患者对假肢的评价和改进意见。只有终检合格的假肢才允许交付截肢者正式使用。</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03" name="组合 102"/>
          <p:cNvGrpSpPr/>
          <p:nvPr/>
        </p:nvGrpSpPr>
        <p:grpSpPr>
          <a:xfrm>
            <a:off x="2378075" y="2409825"/>
            <a:ext cx="7527925" cy="3105150"/>
            <a:chOff x="1814" y="3684"/>
            <a:chExt cx="13438" cy="5646"/>
          </a:xfrm>
        </p:grpSpPr>
        <p:sp>
          <p:nvSpPr>
            <p:cNvPr id="104" name="任意多边形 21"/>
            <p:cNvSpPr/>
            <p:nvPr>
              <p:custDataLst>
                <p:tags r:id="rId1"/>
              </p:custDataLst>
            </p:nvPr>
          </p:nvSpPr>
          <p:spPr>
            <a:xfrm>
              <a:off x="1814"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FF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499" name="任意多边形 25"/>
            <p:cNvSpPr/>
            <p:nvPr>
              <p:custDataLst>
                <p:tags r:id="rId2"/>
              </p:custDataLst>
            </p:nvPr>
          </p:nvSpPr>
          <p:spPr>
            <a:xfrm>
              <a:off x="1814"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2F75B4"/>
            </a:solidFill>
            <a:ln w="9525">
              <a:noFill/>
            </a:ln>
          </p:spPr>
          <p:txBody>
            <a:bodyPr/>
            <a:p>
              <a:endParaRPr lang="zh-CN" altLang="en-US"/>
            </a:p>
          </p:txBody>
        </p:sp>
        <p:sp>
          <p:nvSpPr>
            <p:cNvPr id="106" name="文本框 105"/>
            <p:cNvSpPr txBox="1"/>
            <p:nvPr>
              <p:custDataLst>
                <p:tags r:id="rId3"/>
              </p:custDataLst>
            </p:nvPr>
          </p:nvSpPr>
          <p:spPr>
            <a:xfrm>
              <a:off x="2234" y="4604"/>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装饰性手部</a:t>
              </a:r>
              <a:endParaRPr lang="zh-CN" altLang="en-US" sz="1600" spc="2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装置</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07" name="任意多边形 30"/>
            <p:cNvSpPr/>
            <p:nvPr>
              <p:custDataLst>
                <p:tags r:id="rId4"/>
              </p:custDataLst>
            </p:nvPr>
          </p:nvSpPr>
          <p:spPr>
            <a:xfrm>
              <a:off x="6616"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DECC00"/>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2" name="任意多边形 31"/>
            <p:cNvSpPr/>
            <p:nvPr>
              <p:custDataLst>
                <p:tags r:id="rId5"/>
              </p:custDataLst>
            </p:nvPr>
          </p:nvSpPr>
          <p:spPr>
            <a:xfrm>
              <a:off x="6616"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A7D6"/>
            </a:solidFill>
            <a:ln w="9525">
              <a:noFill/>
            </a:ln>
          </p:spPr>
          <p:txBody>
            <a:bodyPr/>
            <a:p>
              <a:endParaRPr lang="zh-CN" altLang="en-US"/>
            </a:p>
          </p:txBody>
        </p:sp>
        <p:sp>
          <p:nvSpPr>
            <p:cNvPr id="109" name="文本框 108"/>
            <p:cNvSpPr txBox="1"/>
            <p:nvPr>
              <p:custDataLst>
                <p:tags r:id="rId6"/>
              </p:custDataLst>
            </p:nvPr>
          </p:nvSpPr>
          <p:spPr>
            <a:xfrm>
              <a:off x="7036" y="457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被动型手部</a:t>
              </a:r>
              <a:endParaRPr lang="zh-CN" altLang="en-US" sz="1600" spc="200" noProof="1">
                <a:solidFill>
                  <a:sysClr val="window" lastClr="FFFFFF"/>
                </a:solidFill>
                <a:latin typeface="微软雅黑" panose="020B0503020204020204" charset="-122"/>
                <a:ea typeface="微软雅黑" panose="020B0503020204020204" charset="-122"/>
                <a:cs typeface="+mn-cs"/>
              </a:endParaRPr>
            </a:p>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装置　</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0" name="任意多边形 33"/>
            <p:cNvSpPr/>
            <p:nvPr>
              <p:custDataLst>
                <p:tags r:id="rId7"/>
              </p:custDataLst>
            </p:nvPr>
          </p:nvSpPr>
          <p:spPr>
            <a:xfrm>
              <a:off x="11418" y="3684"/>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A0BB0C"/>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5" name="任意多边形 34"/>
            <p:cNvSpPr/>
            <p:nvPr>
              <p:custDataLst>
                <p:tags r:id="rId8"/>
              </p:custDataLst>
            </p:nvPr>
          </p:nvSpPr>
          <p:spPr>
            <a:xfrm>
              <a:off x="11418" y="413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1"/>
            </a:solidFill>
            <a:ln w="9525">
              <a:noFill/>
            </a:ln>
          </p:spPr>
          <p:txBody>
            <a:bodyPr/>
            <a:p>
              <a:endParaRPr lang="zh-CN" altLang="en-US"/>
            </a:p>
          </p:txBody>
        </p:sp>
        <p:sp>
          <p:nvSpPr>
            <p:cNvPr id="112" name="文本框 111"/>
            <p:cNvSpPr txBox="1"/>
            <p:nvPr>
              <p:custDataLst>
                <p:tags r:id="rId9"/>
              </p:custDataLst>
            </p:nvPr>
          </p:nvSpPr>
          <p:spPr>
            <a:xfrm>
              <a:off x="11846" y="4587"/>
              <a:ext cx="2982"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索控式假手</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3" name="任意多边形 36"/>
            <p:cNvSpPr/>
            <p:nvPr>
              <p:custDataLst>
                <p:tags r:id="rId10"/>
              </p:custDataLst>
            </p:nvPr>
          </p:nvSpPr>
          <p:spPr>
            <a:xfrm>
              <a:off x="4215"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689626"/>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06508" name="任意多边形 37"/>
            <p:cNvSpPr/>
            <p:nvPr>
              <p:custDataLst>
                <p:tags r:id="rId11"/>
              </p:custDataLst>
            </p:nvPr>
          </p:nvSpPr>
          <p:spPr>
            <a:xfrm>
              <a:off x="4215" y="7315"/>
              <a:ext cx="3834" cy="2015"/>
            </a:xfrm>
            <a:custGeom>
              <a:avLst/>
              <a:gdLst/>
              <a:ahLst/>
              <a:cxnLst>
                <a:cxn ang="0">
                  <a:pos x="1746" y="0"/>
                </a:cxn>
                <a:cxn ang="0">
                  <a:pos x="3556" y="0"/>
                </a:cxn>
                <a:cxn ang="0">
                  <a:pos x="3834" y="277"/>
                </a:cxn>
                <a:cxn ang="0">
                  <a:pos x="3834" y="1737"/>
                </a:cxn>
                <a:cxn ang="0">
                  <a:pos x="3556" y="2015"/>
                </a:cxn>
                <a:cxn ang="0">
                  <a:pos x="277" y="2015"/>
                </a:cxn>
                <a:cxn ang="0">
                  <a:pos x="0" y="1737"/>
                </a:cxn>
                <a:cxn ang="0">
                  <a:pos x="0" y="461"/>
                </a:cxn>
                <a:cxn ang="0">
                  <a:pos x="222" y="238"/>
                </a:cxn>
                <a:cxn ang="0">
                  <a:pos x="1507" y="238"/>
                </a:cxn>
              </a:cxnLst>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rgbClr val="0070C0"/>
            </a:solidFill>
            <a:ln w="9525">
              <a:noFill/>
            </a:ln>
          </p:spPr>
          <p:txBody>
            <a:bodyPr/>
            <a:p>
              <a:endParaRPr lang="zh-CN" altLang="en-US"/>
            </a:p>
          </p:txBody>
        </p:sp>
        <p:sp>
          <p:nvSpPr>
            <p:cNvPr id="115" name="文本框 114"/>
            <p:cNvSpPr txBox="1"/>
            <p:nvPr>
              <p:custDataLst>
                <p:tags r:id="rId12"/>
              </p:custDataLst>
            </p:nvPr>
          </p:nvSpPr>
          <p:spPr>
            <a:xfrm>
              <a:off x="4635"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noProof="1">
                  <a:solidFill>
                    <a:sysClr val="window" lastClr="FFFFFF"/>
                  </a:solidFill>
                  <a:latin typeface="微软雅黑" panose="020B0503020204020204" charset="-122"/>
                  <a:ea typeface="微软雅黑" panose="020B0503020204020204" charset="-122"/>
                  <a:cs typeface="+mn-cs"/>
                </a:rPr>
                <a:t>工具手</a:t>
              </a:r>
              <a:endParaRPr lang="zh-CN" altLang="en-US" sz="1600" spc="200" noProof="1">
                <a:solidFill>
                  <a:sysClr val="window" lastClr="FFFFFF"/>
                </a:solidFill>
                <a:latin typeface="微软雅黑" panose="020B0503020204020204" charset="-122"/>
                <a:ea typeface="微软雅黑" panose="020B0503020204020204" charset="-122"/>
                <a:cs typeface="+mn-cs"/>
              </a:endParaRPr>
            </a:p>
          </p:txBody>
        </p:sp>
        <p:sp>
          <p:nvSpPr>
            <p:cNvPr id="116" name="任意多边形 39"/>
            <p:cNvSpPr/>
            <p:nvPr>
              <p:custDataLst>
                <p:tags r:id="rId13"/>
              </p:custDataLst>
            </p:nvPr>
          </p:nvSpPr>
          <p:spPr>
            <a:xfrm>
              <a:off x="9017" y="6863"/>
              <a:ext cx="3834" cy="2467"/>
            </a:xfrm>
            <a:custGeom>
              <a:avLst/>
              <a:gdLst>
                <a:gd name="connsiteX0" fmla="*/ 176782 w 1993900"/>
                <a:gd name="connsiteY0" fmla="*/ 0 h 1282700"/>
                <a:gd name="connsiteX1" fmla="*/ 399032 w 1993900"/>
                <a:gd name="connsiteY1" fmla="*/ 0 h 1282700"/>
                <a:gd name="connsiteX2" fmla="*/ 435678 w 1993900"/>
                <a:gd name="connsiteY2" fmla="*/ 0 h 1282700"/>
                <a:gd name="connsiteX3" fmla="*/ 657928 w 1993900"/>
                <a:gd name="connsiteY3" fmla="*/ 0 h 1282700"/>
                <a:gd name="connsiteX4" fmla="*/ 854778 w 1993900"/>
                <a:gd name="connsiteY4" fmla="*/ 196850 h 1282700"/>
                <a:gd name="connsiteX5" fmla="*/ 996950 w 1993900"/>
                <a:gd name="connsiteY5" fmla="*/ 196850 h 1282700"/>
                <a:gd name="connsiteX6" fmla="*/ 1844248 w 1993900"/>
                <a:gd name="connsiteY6" fmla="*/ 196850 h 1282700"/>
                <a:gd name="connsiteX7" fmla="*/ 1993900 w 1993900"/>
                <a:gd name="connsiteY7" fmla="*/ 346502 h 1282700"/>
                <a:gd name="connsiteX8" fmla="*/ 1993900 w 1993900"/>
                <a:gd name="connsiteY8" fmla="*/ 590550 h 1282700"/>
                <a:gd name="connsiteX9" fmla="*/ 1993900 w 1993900"/>
                <a:gd name="connsiteY9" fmla="*/ 1105918 h 1282700"/>
                <a:gd name="connsiteX10" fmla="*/ 1993900 w 1993900"/>
                <a:gd name="connsiteY10" fmla="*/ 1133048 h 1282700"/>
                <a:gd name="connsiteX11" fmla="*/ 1844248 w 1993900"/>
                <a:gd name="connsiteY11" fmla="*/ 1282700 h 1282700"/>
                <a:gd name="connsiteX12" fmla="*/ 1817118 w 1993900"/>
                <a:gd name="connsiteY12" fmla="*/ 1282700 h 1282700"/>
                <a:gd name="connsiteX13" fmla="*/ 996950 w 1993900"/>
                <a:gd name="connsiteY13" fmla="*/ 1282700 h 1282700"/>
                <a:gd name="connsiteX14" fmla="*/ 399032 w 1993900"/>
                <a:gd name="connsiteY14" fmla="*/ 1282700 h 1282700"/>
                <a:gd name="connsiteX15" fmla="*/ 371902 w 1993900"/>
                <a:gd name="connsiteY15" fmla="*/ 1282700 h 1282700"/>
                <a:gd name="connsiteX16" fmla="*/ 176782 w 1993900"/>
                <a:gd name="connsiteY16" fmla="*/ 1282700 h 1282700"/>
                <a:gd name="connsiteX17" fmla="*/ 149652 w 1993900"/>
                <a:gd name="connsiteY17" fmla="*/ 1282700 h 1282700"/>
                <a:gd name="connsiteX18" fmla="*/ 0 w 1993900"/>
                <a:gd name="connsiteY18" fmla="*/ 1133048 h 1282700"/>
                <a:gd name="connsiteX19" fmla="*/ 0 w 1993900"/>
                <a:gd name="connsiteY19" fmla="*/ 1105918 h 1282700"/>
                <a:gd name="connsiteX20" fmla="*/ 0 w 1993900"/>
                <a:gd name="connsiteY20" fmla="*/ 346502 h 1282700"/>
                <a:gd name="connsiteX21" fmla="*/ 0 w 1993900"/>
                <a:gd name="connsiteY21" fmla="*/ 176782 h 1282700"/>
                <a:gd name="connsiteX22" fmla="*/ 176782 w 1993900"/>
                <a:gd name="connsiteY22" fmla="*/ 0 h 128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93900" h="1282700">
                  <a:moveTo>
                    <a:pt x="176782" y="0"/>
                  </a:moveTo>
                  <a:lnTo>
                    <a:pt x="399032" y="0"/>
                  </a:lnTo>
                  <a:lnTo>
                    <a:pt x="435678" y="0"/>
                  </a:lnTo>
                  <a:lnTo>
                    <a:pt x="657928" y="0"/>
                  </a:lnTo>
                  <a:lnTo>
                    <a:pt x="854778" y="196850"/>
                  </a:lnTo>
                  <a:lnTo>
                    <a:pt x="996950" y="196850"/>
                  </a:lnTo>
                  <a:lnTo>
                    <a:pt x="1844248" y="196850"/>
                  </a:lnTo>
                  <a:cubicBezTo>
                    <a:pt x="1926899" y="196850"/>
                    <a:pt x="1993900" y="263851"/>
                    <a:pt x="1993900" y="346502"/>
                  </a:cubicBezTo>
                  <a:lnTo>
                    <a:pt x="1993900" y="590550"/>
                  </a:lnTo>
                  <a:lnTo>
                    <a:pt x="1993900" y="1105918"/>
                  </a:lnTo>
                  <a:lnTo>
                    <a:pt x="1993900" y="1133048"/>
                  </a:lnTo>
                  <a:cubicBezTo>
                    <a:pt x="1993900" y="1215699"/>
                    <a:pt x="1926899" y="1282700"/>
                    <a:pt x="1844248" y="1282700"/>
                  </a:cubicBezTo>
                  <a:lnTo>
                    <a:pt x="1817118" y="1282700"/>
                  </a:lnTo>
                  <a:lnTo>
                    <a:pt x="996950" y="1282700"/>
                  </a:lnTo>
                  <a:lnTo>
                    <a:pt x="399032" y="1282700"/>
                  </a:lnTo>
                  <a:lnTo>
                    <a:pt x="371902" y="1282700"/>
                  </a:lnTo>
                  <a:lnTo>
                    <a:pt x="176782" y="1282700"/>
                  </a:lnTo>
                  <a:lnTo>
                    <a:pt x="149652" y="1282700"/>
                  </a:lnTo>
                  <a:cubicBezTo>
                    <a:pt x="67001" y="1282700"/>
                    <a:pt x="0" y="1215699"/>
                    <a:pt x="0" y="1133048"/>
                  </a:cubicBezTo>
                  <a:lnTo>
                    <a:pt x="0" y="1105918"/>
                  </a:lnTo>
                  <a:lnTo>
                    <a:pt x="0" y="346502"/>
                  </a:lnTo>
                  <a:lnTo>
                    <a:pt x="0" y="176782"/>
                  </a:lnTo>
                  <a:cubicBezTo>
                    <a:pt x="0" y="79148"/>
                    <a:pt x="79148" y="0"/>
                    <a:pt x="176782" y="0"/>
                  </a:cubicBezTo>
                  <a:close/>
                </a:path>
              </a:pathLst>
            </a:custGeom>
            <a:solidFill>
              <a:sysClr val="window" lastClr="FFFFFF">
                <a:lumMod val="95000"/>
              </a:sysClr>
            </a:solidFill>
          </p:spPr>
          <p:txBody>
            <a:bodyPr rot="0" spcFirstLastPara="0" vertOverflow="overflow" horzOverflow="overflow" vert="horz" wrap="square" lIns="91440" tIns="45720" rIns="1800000" bIns="1368000" numCol="1" spcCol="0" rtlCol="0" fromWordArt="0" anchor="ctr" anchorCtr="0" forceAA="0" compatLnSpc="1">
              <a:normAutofit fontScale="25000"/>
            </a:bodyPr>
            <a:p>
              <a:pPr algn="ctr" fontAlgn="base">
                <a:lnSpc>
                  <a:spcPct val="130000"/>
                </a:lnSpc>
              </a:pPr>
              <a:endParaRPr lang="zh-CN" altLang="en-US" sz="2800" b="1" strike="noStrike" kern="0" noProof="1" dirty="0">
                <a:solidFill>
                  <a:srgbClr val="44750F"/>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sp>
          <p:nvSpPr>
            <p:cNvPr id="117" name="任意多边形 40"/>
            <p:cNvSpPr/>
            <p:nvPr>
              <p:custDataLst>
                <p:tags r:id="rId14"/>
              </p:custDataLst>
            </p:nvPr>
          </p:nvSpPr>
          <p:spPr>
            <a:xfrm>
              <a:off x="9017" y="7315"/>
              <a:ext cx="3834" cy="2015"/>
            </a:xfrm>
            <a:custGeom>
              <a:avLst/>
              <a:gdLst>
                <a:gd name="connsiteX0" fmla="*/ 908048 w 1993900"/>
                <a:gd name="connsiteY0" fmla="*/ 0 h 1047750"/>
                <a:gd name="connsiteX1" fmla="*/ 1849499 w 1993900"/>
                <a:gd name="connsiteY1" fmla="*/ 0 h 1047750"/>
                <a:gd name="connsiteX2" fmla="*/ 1993900 w 1993900"/>
                <a:gd name="connsiteY2" fmla="*/ 144401 h 1047750"/>
                <a:gd name="connsiteX3" fmla="*/ 1993900 w 1993900"/>
                <a:gd name="connsiteY3" fmla="*/ 903349 h 1047750"/>
                <a:gd name="connsiteX4" fmla="*/ 1849499 w 1993900"/>
                <a:gd name="connsiteY4" fmla="*/ 1047750 h 1047750"/>
                <a:gd name="connsiteX5" fmla="*/ 144401 w 1993900"/>
                <a:gd name="connsiteY5" fmla="*/ 1047750 h 1047750"/>
                <a:gd name="connsiteX6" fmla="*/ 0 w 1993900"/>
                <a:gd name="connsiteY6" fmla="*/ 903349 h 1047750"/>
                <a:gd name="connsiteX7" fmla="*/ 0 w 1993900"/>
                <a:gd name="connsiteY7" fmla="*/ 239711 h 1047750"/>
                <a:gd name="connsiteX8" fmla="*/ 115888 w 1993900"/>
                <a:gd name="connsiteY8" fmla="*/ 123823 h 1047750"/>
                <a:gd name="connsiteX9" fmla="*/ 784225 w 1993900"/>
                <a:gd name="connsiteY9" fmla="*/ 123823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900" h="1047750">
                  <a:moveTo>
                    <a:pt x="908048" y="0"/>
                  </a:moveTo>
                  <a:lnTo>
                    <a:pt x="1849499" y="0"/>
                  </a:lnTo>
                  <a:cubicBezTo>
                    <a:pt x="1929249" y="0"/>
                    <a:pt x="1993900" y="64651"/>
                    <a:pt x="1993900" y="144401"/>
                  </a:cubicBezTo>
                  <a:lnTo>
                    <a:pt x="1993900" y="903349"/>
                  </a:lnTo>
                  <a:cubicBezTo>
                    <a:pt x="1993900" y="983099"/>
                    <a:pt x="1929249" y="1047750"/>
                    <a:pt x="1849499" y="1047750"/>
                  </a:cubicBezTo>
                  <a:lnTo>
                    <a:pt x="144401" y="1047750"/>
                  </a:lnTo>
                  <a:cubicBezTo>
                    <a:pt x="64651" y="1047750"/>
                    <a:pt x="0" y="983099"/>
                    <a:pt x="0" y="903349"/>
                  </a:cubicBezTo>
                  <a:lnTo>
                    <a:pt x="0" y="239711"/>
                  </a:lnTo>
                  <a:lnTo>
                    <a:pt x="115888" y="123823"/>
                  </a:lnTo>
                  <a:lnTo>
                    <a:pt x="784225" y="123823"/>
                  </a:lnTo>
                  <a:close/>
                </a:path>
              </a:pathLst>
            </a:custGeom>
            <a:solidFill>
              <a:schemeClr val="accent3">
                <a:lumMod val="75000"/>
              </a:schemeClr>
            </a:solidFill>
          </p:spPr>
          <p:txBody>
            <a:bodyPr rot="0" spcFirstLastPara="0" vertOverflow="overflow" horzOverflow="overflow" vert="horz" wrap="square" lIns="91440" tIns="216000" rIns="91440" bIns="45720" numCol="1" spcCol="0" rtlCol="0" fromWordArt="0" anchor="ctr" anchorCtr="0" forceAA="0" compatLnSpc="1">
              <a:normAutofit/>
            </a:bodyPr>
            <a:p>
              <a:pPr algn="ctr" fontAlgn="base">
                <a:lnSpc>
                  <a:spcPct val="130000"/>
                </a:lnSpc>
              </a:pPr>
              <a:endParaRPr lang="zh-CN" altLang="en-US" strike="noStrike" noProof="1" dirty="0">
                <a:solidFill>
                  <a:sysClr val="window" lastClr="FFFFFF"/>
                </a:solidFill>
                <a:latin typeface="微软雅黑" panose="020B0503020204020204" charset="-122"/>
                <a:ea typeface="微软雅黑" panose="020B0503020204020204" charset="-122"/>
                <a:sym typeface="Arial" panose="020B0604020202020204" pitchFamily="34" charset="0"/>
              </a:endParaRPr>
            </a:p>
          </p:txBody>
        </p:sp>
        <p:sp>
          <p:nvSpPr>
            <p:cNvPr id="118" name="文本框 117"/>
            <p:cNvSpPr txBox="1"/>
            <p:nvPr>
              <p:custDataLst>
                <p:tags r:id="rId15"/>
              </p:custDataLst>
            </p:nvPr>
          </p:nvSpPr>
          <p:spPr>
            <a:xfrm>
              <a:off x="9438" y="7750"/>
              <a:ext cx="3129" cy="1281"/>
            </a:xfrm>
            <a:prstGeom prst="rect">
              <a:avLst/>
            </a:prstGeom>
            <a:noFill/>
          </p:spPr>
          <p:txBody>
            <a:bodyPr wrap="square" lIns="90000" tIns="46800" rIns="90000" bIns="46800" rtlCol="0" anchor="ctr" anchorCtr="0">
              <a:normAutofit/>
            </a:bodyPr>
            <a:p>
              <a:pPr algn="ctr">
                <a:lnSpc>
                  <a:spcPct val="120000"/>
                </a:lnSpc>
              </a:pPr>
              <a:r>
                <a:rPr lang="zh-CN" altLang="en-US" sz="1600" spc="200">
                  <a:solidFill>
                    <a:sysClr val="window" lastClr="FFFFFF"/>
                  </a:solidFill>
                  <a:latin typeface="微软雅黑" panose="020B0503020204020204" charset="-122"/>
                  <a:ea typeface="微软雅黑" panose="020B0503020204020204" charset="-122"/>
                  <a:sym typeface="+mn-ea"/>
                </a:rPr>
                <a:t>电动手</a:t>
              </a:r>
              <a:endParaRPr lang="zh-CN" altLang="en-US" sz="1600" spc="200">
                <a:solidFill>
                  <a:sysClr val="window" lastClr="FFFFFF"/>
                </a:solidFill>
                <a:latin typeface="微软雅黑" panose="020B0503020204020204" charset="-122"/>
                <a:ea typeface="微软雅黑" panose="020B0503020204020204" charset="-122"/>
                <a:sym typeface="+mn-ea"/>
              </a:endParaRPr>
            </a:p>
          </p:txBody>
        </p:sp>
        <p:sp>
          <p:nvSpPr>
            <p:cNvPr id="106513" name="文本框 118"/>
            <p:cNvSpPr txBox="1"/>
            <p:nvPr>
              <p:custDataLst>
                <p:tags r:id="rId16"/>
              </p:custDataLst>
            </p:nvPr>
          </p:nvSpPr>
          <p:spPr>
            <a:xfrm>
              <a:off x="11418"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03</a:t>
              </a:r>
              <a:endParaRPr lang="en-US" altLang="zh-CN" dirty="0">
                <a:solidFill>
                  <a:srgbClr val="404040"/>
                </a:solidFill>
                <a:latin typeface="微软雅黑" panose="020B0503020204020204" charset="-122"/>
                <a:ea typeface="微软雅黑" panose="020B0503020204020204" charset="-122"/>
              </a:endParaRPr>
            </a:p>
          </p:txBody>
        </p:sp>
        <p:sp>
          <p:nvSpPr>
            <p:cNvPr id="106514" name="文本框 119"/>
            <p:cNvSpPr txBox="1"/>
            <p:nvPr>
              <p:custDataLst>
                <p:tags r:id="rId17"/>
              </p:custDataLst>
            </p:nvPr>
          </p:nvSpPr>
          <p:spPr>
            <a:xfrm>
              <a:off x="4215"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04</a:t>
              </a:r>
              <a:endParaRPr lang="en-US" altLang="zh-CN" dirty="0">
                <a:solidFill>
                  <a:srgbClr val="404040"/>
                </a:solidFill>
                <a:latin typeface="Arial" panose="020B0604020202020204" pitchFamily="34" charset="0"/>
              </a:endParaRPr>
            </a:p>
          </p:txBody>
        </p:sp>
        <p:sp>
          <p:nvSpPr>
            <p:cNvPr id="106515" name="文本框 120"/>
            <p:cNvSpPr txBox="1"/>
            <p:nvPr>
              <p:custDataLst>
                <p:tags r:id="rId18"/>
              </p:custDataLst>
            </p:nvPr>
          </p:nvSpPr>
          <p:spPr>
            <a:xfrm>
              <a:off x="9017" y="6930"/>
              <a:ext cx="1501" cy="596"/>
            </a:xfrm>
            <a:prstGeom prst="rect">
              <a:avLst/>
            </a:prstGeom>
            <a:noFill/>
            <a:ln w="9525">
              <a:noFill/>
            </a:ln>
          </p:spPr>
          <p:txBody>
            <a:bodyPr wrap="square" anchor="ctr" anchorCtr="0"/>
            <a:p>
              <a:pPr algn="ctr"/>
              <a:r>
                <a:rPr lang="en-US" altLang="zh-CN" dirty="0">
                  <a:solidFill>
                    <a:srgbClr val="404040"/>
                  </a:solidFill>
                  <a:latin typeface="Arial" panose="020B0604020202020204" pitchFamily="34" charset="0"/>
                </a:rPr>
                <a:t>05</a:t>
              </a:r>
              <a:endParaRPr lang="en-US" altLang="zh-CN" dirty="0">
                <a:solidFill>
                  <a:srgbClr val="404040"/>
                </a:solidFill>
                <a:latin typeface="Arial" panose="020B0604020202020204" pitchFamily="34" charset="0"/>
              </a:endParaRPr>
            </a:p>
          </p:txBody>
        </p:sp>
        <p:sp>
          <p:nvSpPr>
            <p:cNvPr id="106516" name="文本框 121"/>
            <p:cNvSpPr txBox="1"/>
            <p:nvPr>
              <p:custDataLst>
                <p:tags r:id="rId19"/>
              </p:custDataLst>
            </p:nvPr>
          </p:nvSpPr>
          <p:spPr>
            <a:xfrm>
              <a:off x="1814"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01</a:t>
              </a:r>
              <a:endParaRPr lang="en-US" altLang="zh-CN" dirty="0">
                <a:solidFill>
                  <a:srgbClr val="404040"/>
                </a:solidFill>
                <a:latin typeface="微软雅黑" panose="020B0503020204020204" charset="-122"/>
                <a:ea typeface="微软雅黑" panose="020B0503020204020204" charset="-122"/>
              </a:endParaRPr>
            </a:p>
          </p:txBody>
        </p:sp>
        <p:sp>
          <p:nvSpPr>
            <p:cNvPr id="106517" name="文本框 122"/>
            <p:cNvSpPr txBox="1"/>
            <p:nvPr>
              <p:custDataLst>
                <p:tags r:id="rId20"/>
              </p:custDataLst>
            </p:nvPr>
          </p:nvSpPr>
          <p:spPr>
            <a:xfrm>
              <a:off x="6616" y="3717"/>
              <a:ext cx="1501" cy="631"/>
            </a:xfrm>
            <a:prstGeom prst="rect">
              <a:avLst/>
            </a:prstGeom>
            <a:noFill/>
            <a:ln w="9525">
              <a:noFill/>
            </a:ln>
          </p:spPr>
          <p:txBody>
            <a:bodyPr wrap="square" anchor="ctr" anchorCtr="0"/>
            <a:p>
              <a:pPr algn="ctr"/>
              <a:r>
                <a:rPr lang="en-US" altLang="zh-CN" dirty="0">
                  <a:solidFill>
                    <a:srgbClr val="404040"/>
                  </a:solidFill>
                  <a:latin typeface="微软雅黑" panose="020B0503020204020204" charset="-122"/>
                  <a:ea typeface="微软雅黑" panose="020B0503020204020204" charset="-122"/>
                </a:rPr>
                <a:t>02</a:t>
              </a:r>
              <a:endParaRPr lang="en-US" altLang="zh-CN" dirty="0">
                <a:solidFill>
                  <a:srgbClr val="404040"/>
                </a:solidFill>
                <a:latin typeface="微软雅黑" panose="020B0503020204020204" charset="-122"/>
                <a:ea typeface="微软雅黑" panose="020B0503020204020204" charset="-122"/>
              </a:endParaRPr>
            </a:p>
          </p:txBody>
        </p:sp>
      </p:grpSp>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sp>
        <p:nvSpPr>
          <p:cNvPr id="3" name="文本框 2"/>
          <p:cNvSpPr txBox="1"/>
          <p:nvPr/>
        </p:nvSpPr>
        <p:spPr>
          <a:xfrm>
            <a:off x="988695" y="1266190"/>
            <a:ext cx="3952240" cy="368300"/>
          </a:xfrm>
          <a:prstGeom prst="rect">
            <a:avLst/>
          </a:prstGeom>
          <a:noFill/>
        </p:spPr>
        <p:txBody>
          <a:bodyPr wrap="square" rtlCol="0">
            <a:spAutoFit/>
          </a:bodyPr>
          <a:p>
            <a:r>
              <a:rPr lang="zh-CN" altLang="en-US" b="1">
                <a:latin typeface="微软雅黑" panose="020B0503020204020204" charset="-122"/>
                <a:ea typeface="微软雅黑" panose="020B0503020204020204" charset="-122"/>
              </a:rPr>
              <a:t>（一）手部装置</a:t>
            </a:r>
            <a:endParaRPr lang="zh-CN" altLang="en-US" b="1">
              <a:latin typeface="微软雅黑" panose="020B0503020204020204" charset="-122"/>
              <a:ea typeface="微软雅黑" panose="020B0503020204020204" charset="-122"/>
            </a:endParaRPr>
          </a:p>
        </p:txBody>
      </p:sp>
    </p:spTree>
    <p:custDataLst>
      <p:tags r:id="rId21"/>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000" fill="hold">
                                          <p:stCondLst>
                                            <p:cond delay="0"/>
                                          </p:stCondLst>
                                        </p:cTn>
                                        <p:tgtEl>
                                          <p:spTgt spid="103"/>
                                        </p:tgtEl>
                                        <p:attrNameLst>
                                          <p:attrName>style.visibility</p:attrName>
                                        </p:attrNameLst>
                                      </p:cBhvr>
                                      <p:to>
                                        <p:strVal val="visible"/>
                                      </p:to>
                                    </p:set>
                                    <p:anim calcmode="lin" valueType="num">
                                      <p:cBhvr>
                                        <p:cTn id="7" dur="1000" fill="hold"/>
                                        <p:tgtEl>
                                          <p:spTgt spid="103"/>
                                        </p:tgtEl>
                                        <p:attrNameLst>
                                          <p:attrName>ppt_w</p:attrName>
                                        </p:attrNameLst>
                                      </p:cBhvr>
                                      <p:tavLst>
                                        <p:tav tm="0">
                                          <p:val>
                                            <p:fltVal val="0.000000"/>
                                          </p:val>
                                        </p:tav>
                                        <p:tav tm="100000">
                                          <p:val>
                                            <p:strVal val="#ppt_w"/>
                                          </p:val>
                                        </p:tav>
                                      </p:tavLst>
                                    </p:anim>
                                    <p:anim calcmode="lin" valueType="num">
                                      <p:cBhvr>
                                        <p:cTn id="8" dur="1000" fill="hold"/>
                                        <p:tgtEl>
                                          <p:spTgt spid="10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838325"/>
            <a:ext cx="10972800" cy="399542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610"/>
              <a:ext cx="9341" cy="3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（二）腕关节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它是手部部件与前臂部分连接的部件，有旋转和调节屈曲角度的功能。目前临床上有分别适用于装饰性、索控式和肌电假肢的不同类型的腕关节（图 2-113）。</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7716520" y="2602865"/>
            <a:ext cx="3152775" cy="2466975"/>
          </a:xfrm>
          <a:prstGeom prst="rect">
            <a:avLst/>
          </a:prstGeom>
        </p:spPr>
      </p:pic>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20" y="2496"/>
              <a:ext cx="16030" cy="3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（三）肘关节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对于除上臂长残肢或肘关节离断以外的肘上截肢者，肘关节结构是重要的部件。肘关节分为装饰性肘关节（图 2-114）、索控式肘关节（图 2-115）、电动肘关节（图 2-116）。结构上有组件式肘关节和铰链式肘关节之分。装饰性肘关节用于装饰性上臂假肢和肩离断假肢。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1432560" y="3469005"/>
            <a:ext cx="2519680" cy="2371725"/>
          </a:xfrm>
          <a:prstGeom prst="rect">
            <a:avLst/>
          </a:prstGeom>
        </p:spPr>
      </p:pic>
      <p:pic>
        <p:nvPicPr>
          <p:cNvPr id="5" name="图片 4"/>
          <p:cNvPicPr>
            <a:picLocks noChangeAspect="1"/>
          </p:cNvPicPr>
          <p:nvPr/>
        </p:nvPicPr>
        <p:blipFill>
          <a:blip r:embed="rId3"/>
          <a:stretch>
            <a:fillRect/>
          </a:stretch>
        </p:blipFill>
        <p:spPr>
          <a:xfrm>
            <a:off x="4617085" y="3469005"/>
            <a:ext cx="3722370" cy="2381885"/>
          </a:xfrm>
          <a:prstGeom prst="rect">
            <a:avLst/>
          </a:prstGeom>
        </p:spPr>
      </p:pic>
      <p:pic>
        <p:nvPicPr>
          <p:cNvPr id="6" name="图片 5"/>
          <p:cNvPicPr>
            <a:picLocks noChangeAspect="1"/>
          </p:cNvPicPr>
          <p:nvPr/>
        </p:nvPicPr>
        <p:blipFill>
          <a:blip r:embed="rId4"/>
          <a:stretch>
            <a:fillRect/>
          </a:stretch>
        </p:blipFill>
        <p:spPr>
          <a:xfrm>
            <a:off x="8599170" y="3552825"/>
            <a:ext cx="1546860" cy="2214880"/>
          </a:xfrm>
          <a:prstGeom prst="rect">
            <a:avLst/>
          </a:prstGeom>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20" y="2496"/>
              <a:ext cx="16030" cy="3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（四）肩关节</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上肢假肢的肩关节用于肩关节离断假肢，起连接肘关节与肩部接受腔的作用，主要代偿肩部的屈曲、外展功能。主要类型有万向肩关节、外展肩关节、隔板式肩关节和万向球式肩关节（图 2-117）。</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3594100" y="3175635"/>
            <a:ext cx="5003800" cy="2566670"/>
          </a:xfrm>
          <a:prstGeom prst="rect">
            <a:avLst/>
          </a:prstGeom>
        </p:spPr>
      </p:pic>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20" y="3122"/>
              <a:ext cx="16030" cy="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（五）接受腔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上肢假肢接受腔是包容残肢的部分。它是人体上肢残肢部分与假肢连接的界面部件，对悬吊和支配假肢有重要作用。上肢接受腔基本要求如下：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 （1）接受腔必须与残肢服帖，穿戴时无压迫、疼痛和不舒服等。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（2）能有效地传递身体及残肢的运动到假肢。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（3）接受腔要尽可能不妨碍残肢关节的运动，在假肢允许的负荷范围内，具有良好的支撑性，即有良好的抗弯、抗旋、抗扭等性能，以防止残肢在接受腔内转动、屈曲、发生活塞运动等。</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290"/>
              <a:ext cx="7828" cy="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（六）背带系统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用于悬吊假肢的各种带状装置，包括背带、肩背带、上臂背带、围箍、8 字形背带、 9 字形背带、胸廓背带等。在索控式假肢中，背带系统通常和控制索系统融合在一起（图 2-118）。</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3" name="图片 2"/>
          <p:cNvPicPr>
            <a:picLocks noChangeAspect="1"/>
          </p:cNvPicPr>
          <p:nvPr/>
        </p:nvPicPr>
        <p:blipFill>
          <a:blip r:embed="rId2"/>
          <a:stretch>
            <a:fillRect/>
          </a:stretch>
        </p:blipFill>
        <p:spPr>
          <a:xfrm>
            <a:off x="6600825" y="2143760"/>
            <a:ext cx="4108450" cy="3178810"/>
          </a:xfrm>
          <a:prstGeom prst="rect">
            <a:avLst/>
          </a:prstGeom>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010"/>
              <a:ext cx="8615" cy="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（七）控制系统</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用于操控假肢的装置，常用的是索控系统和肌电控制系统。索控式假肢和混合型假肢中用于操控关节及假手活动的拉索系统有双重控制索、三重控制索两种，它们都能够控制肘关节锁定、肘关节运动、手部装置的开闭。肌电假肢和混合型假肢中用于操控关节及假手活动的肌电信号控制系统有单通道、二通道和四通道三种控制系统（图 2-119）</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pic>
        <p:nvPicPr>
          <p:cNvPr id="4" name="图片 3"/>
          <p:cNvPicPr>
            <a:picLocks noChangeAspect="1"/>
          </p:cNvPicPr>
          <p:nvPr/>
        </p:nvPicPr>
        <p:blipFill>
          <a:blip r:embed="rId2"/>
          <a:stretch>
            <a:fillRect/>
          </a:stretch>
        </p:blipFill>
        <p:spPr>
          <a:xfrm>
            <a:off x="6781800" y="2146300"/>
            <a:ext cx="4572000" cy="3457575"/>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二、假肢的历史与分类</a:t>
            </a:r>
            <a:endParaRPr lang="zh-CN" altLang="en-US" sz="2400" dirty="0"/>
          </a:p>
        </p:txBody>
      </p:sp>
      <p:sp>
        <p:nvSpPr>
          <p:cNvPr id="18442" name="Rectangle 10"/>
          <p:cNvSpPr>
            <a:spLocks noChangeArrowheads="1"/>
          </p:cNvSpPr>
          <p:nvPr/>
        </p:nvSpPr>
        <p:spPr bwMode="auto">
          <a:xfrm>
            <a:off x="5586095" y="1832610"/>
            <a:ext cx="5981700" cy="4142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（一）假肢的历史</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2. 传统假肢　20 世纪前半期，假肢技术迅速发展，以美国为代表的工业发达国家对假肢技术进行了大规模的研发，但这个时期的假肢仍然是以木材、皮革、铝板和钢材为</a:t>
            </a:r>
            <a:endParaRPr>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a:solidFill>
                  <a:srgbClr val="000000"/>
                </a:solidFill>
                <a:latin typeface="微软雅黑" panose="020B0503020204020204" charset="-122"/>
                <a:ea typeface="微软雅黑" panose="020B0503020204020204" charset="-122"/>
              </a:rPr>
              <a:t>主要材料制作的</a:t>
            </a:r>
            <a:r>
              <a:rPr lang="zh-CN">
                <a:solidFill>
                  <a:srgbClr val="000000"/>
                </a:solidFill>
                <a:latin typeface="微软雅黑" panose="020B0503020204020204" charset="-122"/>
                <a:ea typeface="微软雅黑" panose="020B0503020204020204" charset="-122"/>
              </a:rPr>
              <a:t>。</a:t>
            </a:r>
            <a:endParaRPr lang="zh-CN">
              <a:solidFill>
                <a:srgbClr val="000000"/>
              </a:solidFill>
              <a:latin typeface="微软雅黑" panose="020B0503020204020204" charset="-122"/>
              <a:ea typeface="微软雅黑" panose="020B0503020204020204" charset="-122"/>
            </a:endParaRPr>
          </a:p>
          <a:p>
            <a:pPr indent="0" algn="just">
              <a:lnSpc>
                <a:spcPct val="150000"/>
              </a:lnSpc>
              <a:spcBef>
                <a:spcPct val="20000"/>
              </a:spcBef>
              <a:buFontTx/>
              <a:buNone/>
            </a:pPr>
            <a:r>
              <a:rPr lang="zh-CN">
                <a:solidFill>
                  <a:srgbClr val="000000"/>
                </a:solidFill>
                <a:latin typeface="微软雅黑" panose="020B0503020204020204" charset="-122"/>
                <a:ea typeface="微软雅黑" panose="020B0503020204020204" charset="-122"/>
              </a:rPr>
              <a:t>3. 现代假肢　随着社会经济水平的提高和科学技术的发展，假肢技术也从低级向高级不断进步。为了提高假肢的实用性，人们利用各学科最先进的技术来制作性能更加完善的假肢。</a:t>
            </a:r>
            <a:endParaRPr lang="zh-CN">
              <a:solidFill>
                <a:srgbClr val="000000"/>
              </a:solidFill>
              <a:latin typeface="微软雅黑" panose="020B0503020204020204" charset="-122"/>
              <a:ea typeface="微软雅黑" panose="020B0503020204020204" charset="-122"/>
            </a:endParaRPr>
          </a:p>
        </p:txBody>
      </p:sp>
      <p:pic>
        <p:nvPicPr>
          <p:cNvPr id="2" name="图片 1" descr="假肢红色平面设计长长的阴影标志符号图标医疗程序医生，病人截肢者机械腿假体伤害治疗帮助退伍军人矢量轮廓图"/>
          <p:cNvPicPr>
            <a:picLocks noChangeAspect="1"/>
          </p:cNvPicPr>
          <p:nvPr/>
        </p:nvPicPr>
        <p:blipFill>
          <a:blip r:embed="rId1"/>
          <a:stretch>
            <a:fillRect/>
          </a:stretch>
        </p:blipFill>
        <p:spPr>
          <a:xfrm>
            <a:off x="1888490" y="2293620"/>
            <a:ext cx="2835910" cy="2835910"/>
          </a:xfrm>
          <a:prstGeom prst="rect">
            <a:avLst/>
          </a:prstGeom>
        </p:spPr>
      </p:pic>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六、上肢假肢主要零部件</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2673"/>
              <a:ext cx="15952" cy="62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（八）背带的选择与操作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背带的选择与操作要因人而异，除了能充分发挥残肢的残存功能外，还应综合考虑截肢者的既往习惯、性别、职业差异。同一种假肢往往有不同形式的背带，单一化会给部分患者造成操纵假肢的困难，因此，必须根据各个截肢者的不同情况，如肌力、操纵能力、耐受性等来修改设计方案，直至截肢者能满意地操纵假肢。对背带的基本要求如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（1）能将假肢可靠地悬吊固定在残肢上。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（2）截肢者佩戴后舒适，无压痛或不适。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（3）操作方便，力求减少操作使用时对衣袖的磨损。 </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（4）为操纵假肢提供力源。</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七、上肢假肢的使用训练</a:t>
            </a:r>
            <a:endParaRPr lang="zh-CN" altLang="en-US" sz="2400" dirty="0">
              <a:sym typeface="+mn-ea"/>
            </a:endParaRPr>
          </a:p>
        </p:txBody>
      </p:sp>
      <p:grpSp>
        <p:nvGrpSpPr>
          <p:cNvPr id="2" name="组合 1"/>
          <p:cNvGrpSpPr/>
          <p:nvPr/>
        </p:nvGrpSpPr>
        <p:grpSpPr>
          <a:xfrm>
            <a:off x="609600" y="1495425"/>
            <a:ext cx="10972800" cy="4475480"/>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1992" y="3279"/>
              <a:ext cx="15952" cy="4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（一）上肢假肢的穿脱训练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上肢假肢的设计制作无论多么灵巧，如果没有截肢者的主观努力，或缺乏必要的功能训练，也将会有很大一部分人不会或不习惯使用。因此，上肢截肢者的功能训练对发挥假肢的代偿功能有着重要意义。训练中必须坚持因人制宜、先易后难、发挥截肢者特长的原则。</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1. 索控式前臂假肢的穿脱训练</a:t>
              </a:r>
              <a:r>
                <a:rPr lang="zh-CN">
                  <a:solidFill>
                    <a:srgbClr val="000000"/>
                  </a:solidFill>
                  <a:latin typeface="微软雅黑" panose="020B0503020204020204" charset="-122"/>
                  <a:ea typeface="微软雅黑" panose="020B0503020204020204" charset="-122"/>
                  <a:cs typeface="微软雅黑" panose="020B0503020204020204" charset="-122"/>
                </a:rPr>
                <a:t>　假肢穿戴时，应先穿上残肢套，将残肢穿入接受腔后再将健肢穿上肩背带。脱下假肢时，先将健侧肩背带脱下，然后再将残肢从接受腔中脱出。</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2. 索控上臂式假肢的穿脱训练</a:t>
              </a:r>
              <a:r>
                <a:rPr lang="zh-CN">
                  <a:solidFill>
                    <a:srgbClr val="000000"/>
                  </a:solidFill>
                  <a:latin typeface="微软雅黑" panose="020B0503020204020204" charset="-122"/>
                  <a:ea typeface="微软雅黑" panose="020B0503020204020204" charset="-122"/>
                  <a:cs typeface="微软雅黑" panose="020B0503020204020204" charset="-122"/>
                </a:rPr>
                <a:t>　单侧上臂截肢者借助于健侧手可以自行穿脱假肢。</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七、上肢假肢的使用训练</a:t>
            </a:r>
            <a:endParaRPr lang="zh-CN" altLang="en-US" sz="2400" dirty="0">
              <a:sym typeface="+mn-ea"/>
            </a:endParaRPr>
          </a:p>
        </p:txBody>
      </p:sp>
      <p:grpSp>
        <p:nvGrpSpPr>
          <p:cNvPr id="2" name="组合 1"/>
          <p:cNvGrpSpPr/>
          <p:nvPr/>
        </p:nvGrpSpPr>
        <p:grpSpPr>
          <a:xfrm>
            <a:off x="609600" y="1403350"/>
            <a:ext cx="10972800" cy="4642485"/>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59" y="2571"/>
              <a:ext cx="15952" cy="4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fontAlgn="auto">
                <a:lnSpc>
                  <a:spcPct val="13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（二）上肢假肢的使用训练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1. 五种基本控制动作的训练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（1）肩胛骨外移控制动作：</a:t>
              </a:r>
              <a:r>
                <a:rPr lang="zh-CN">
                  <a:solidFill>
                    <a:srgbClr val="000000"/>
                  </a:solidFill>
                  <a:latin typeface="微软雅黑" panose="020B0503020204020204" charset="-122"/>
                  <a:ea typeface="微软雅黑" panose="020B0503020204020204" charset="-122"/>
                  <a:cs typeface="微软雅黑" panose="020B0503020204020204" charset="-122"/>
                </a:rPr>
                <a:t>这是双侧肩胛骨围绕胸廓外移（离开脊柱）的动作，常与双侧肩关节前屈动作联合用于控制开手。</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（2）升降肩控制动作：</a:t>
              </a:r>
              <a:r>
                <a:rPr lang="zh-CN">
                  <a:solidFill>
                    <a:srgbClr val="000000"/>
                  </a:solidFill>
                  <a:latin typeface="微软雅黑" panose="020B0503020204020204" charset="-122"/>
                  <a:ea typeface="微软雅黑" panose="020B0503020204020204" charset="-122"/>
                  <a:cs typeface="微软雅黑" panose="020B0503020204020204" charset="-122"/>
                </a:rPr>
                <a:t>上臂假肢的三重控制系统中常以残肢一侧肩部下降运动作为肘关节锁的开锁动力源。</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（3）肩关节屈曲控制动作：</a:t>
              </a:r>
              <a:r>
                <a:rPr lang="zh-CN">
                  <a:solidFill>
                    <a:srgbClr val="000000"/>
                  </a:solidFill>
                  <a:latin typeface="微软雅黑" panose="020B0503020204020204" charset="-122"/>
                  <a:ea typeface="微软雅黑" panose="020B0503020204020204" charset="-122"/>
                  <a:cs typeface="微软雅黑" panose="020B0503020204020204" charset="-122"/>
                </a:rPr>
                <a:t>残肢侧肩关节的前屈运动是控制上臂假肢的主要动力源，残肢侧肩关节前屈时，健侧肩部应该保持相对静止，这样才能形成控制假肢所必需的牵引位移。</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（4）肩关节后伸控制动作：</a:t>
              </a:r>
              <a:r>
                <a:rPr lang="zh-CN">
                  <a:solidFill>
                    <a:srgbClr val="000000"/>
                  </a:solidFill>
                  <a:latin typeface="微软雅黑" panose="020B0503020204020204" charset="-122"/>
                  <a:ea typeface="微软雅黑" panose="020B0503020204020204" charset="-122"/>
                  <a:cs typeface="微软雅黑" panose="020B0503020204020204" charset="-122"/>
                </a:rPr>
                <a:t>肩关节后伸运动实际上是一个组合动作，它是由残肢侧肩关节的后伸与同侧肩胛骨围绕胸廓的前移组合的动作。</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3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（5）前臂旋前、旋后控制动作：</a:t>
              </a:r>
              <a:r>
                <a:rPr lang="zh-CN">
                  <a:solidFill>
                    <a:srgbClr val="000000"/>
                  </a:solidFill>
                  <a:latin typeface="微软雅黑" panose="020B0503020204020204" charset="-122"/>
                  <a:ea typeface="微软雅黑" panose="020B0503020204020204" charset="-122"/>
                  <a:cs typeface="微软雅黑" panose="020B0503020204020204" charset="-122"/>
                </a:rPr>
                <a:t>前臂残肢的旋前、旋后控制动作常用于腕离断假肢或长残肢的前臂假肢的控制。</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七、上肢假肢的使用训练</a:t>
            </a:r>
            <a:endParaRPr lang="zh-CN" altLang="en-US" sz="2400" dirty="0">
              <a:sym typeface="+mn-ea"/>
            </a:endParaRPr>
          </a:p>
        </p:txBody>
      </p:sp>
      <p:grpSp>
        <p:nvGrpSpPr>
          <p:cNvPr id="2" name="组合 1"/>
          <p:cNvGrpSpPr/>
          <p:nvPr/>
        </p:nvGrpSpPr>
        <p:grpSpPr>
          <a:xfrm>
            <a:off x="609600" y="1403350"/>
            <a:ext cx="10972800" cy="4642485"/>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59" y="2823"/>
              <a:ext cx="15952" cy="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fontAlgn="auto">
                <a:lnSpc>
                  <a:spcPct val="15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（二）上肢假肢的使用训练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2. 索控式前臂假肢的使用训练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（1）开闭手训练：</a:t>
              </a:r>
              <a:r>
                <a:rPr lang="zh-CN">
                  <a:solidFill>
                    <a:srgbClr val="000000"/>
                  </a:solidFill>
                  <a:latin typeface="微软雅黑" panose="020B0503020204020204" charset="-122"/>
                  <a:ea typeface="微软雅黑" panose="020B0503020204020204" charset="-122"/>
                  <a:cs typeface="微软雅黑" panose="020B0503020204020204" charset="-122"/>
                </a:rPr>
                <a:t>前臂假肢的手部开闭分为两种：一种不屈肘开手，适合于远离躯干的工作，另外一种是屈肘开手，适合于近体工作。</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（2）腕关节的屈伸和旋转动作的训练：</a:t>
              </a:r>
              <a:r>
                <a:rPr lang="zh-CN">
                  <a:solidFill>
                    <a:srgbClr val="000000"/>
                  </a:solidFill>
                  <a:latin typeface="微软雅黑" panose="020B0503020204020204" charset="-122"/>
                  <a:ea typeface="微软雅黑" panose="020B0503020204020204" charset="-122"/>
                  <a:cs typeface="微软雅黑" panose="020B0503020204020204" charset="-122"/>
                </a:rPr>
                <a:t>腕关节的屈伸和旋转均为被动动作，需借助另一只手或他人的帮助。</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（3）旋前、旋后动作的训练：</a:t>
              </a:r>
              <a:r>
                <a:rPr lang="zh-CN">
                  <a:solidFill>
                    <a:srgbClr val="000000"/>
                  </a:solidFill>
                  <a:latin typeface="微软雅黑" panose="020B0503020204020204" charset="-122"/>
                  <a:ea typeface="微软雅黑" panose="020B0503020204020204" charset="-122"/>
                  <a:cs typeface="微软雅黑" panose="020B0503020204020204" charset="-122"/>
                </a:rPr>
                <a:t>对于前臂残肢长度较长并具备一定旋转功能的截肢者，可通过增设旋转机构，利用残存的旋前、旋后功能来控制前臂的旋转，还可利用前臂的旋前、旋后动作作为开手的力源。</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七、上肢假肢的使用训练</a:t>
            </a:r>
            <a:endParaRPr lang="zh-CN" altLang="en-US" sz="2400" dirty="0">
              <a:sym typeface="+mn-ea"/>
            </a:endParaRPr>
          </a:p>
        </p:txBody>
      </p:sp>
      <p:grpSp>
        <p:nvGrpSpPr>
          <p:cNvPr id="2" name="组合 1"/>
          <p:cNvGrpSpPr/>
          <p:nvPr/>
        </p:nvGrpSpPr>
        <p:grpSpPr>
          <a:xfrm>
            <a:off x="609600" y="1403350"/>
            <a:ext cx="10972800" cy="4642485"/>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59" y="2823"/>
              <a:ext cx="15952" cy="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fontAlgn="auto">
                <a:lnSpc>
                  <a:spcPct val="15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（二）上肢假肢的使用训练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b="1">
                  <a:solidFill>
                    <a:srgbClr val="00B0F0"/>
                  </a:solidFill>
                  <a:latin typeface="微软雅黑" panose="020B0503020204020204" charset="-122"/>
                  <a:ea typeface="微软雅黑" panose="020B0503020204020204" charset="-122"/>
                  <a:cs typeface="微软雅黑" panose="020B0503020204020204" charset="-122"/>
                </a:rPr>
                <a:t>3. 索控式上臂假肢的使用训练</a:t>
              </a:r>
              <a:r>
                <a:rPr lang="zh-CN">
                  <a:solidFill>
                    <a:srgbClr val="000000"/>
                  </a:solidFill>
                  <a:latin typeface="微软雅黑" panose="020B0503020204020204" charset="-122"/>
                  <a:ea typeface="微软雅黑" panose="020B0503020204020204" charset="-122"/>
                  <a:cs typeface="微软雅黑" panose="020B0503020204020204" charset="-122"/>
                </a:rPr>
                <a:t>　与索控式前臂假肢相比，索控式上臂假肢的结构较为复杂，在操纵、使用上臂假肢时也具有一定的难度。因此，操纵假肢的屈肘、开手、闭手训练就显得尤为重要。截肢者只有在熟练掌握索控式上臂假肢的操纵方法后，才能准确、无干扰地完成各种独立的动作或某一联合动作。索控式上臂假肢操纵训练内容，除索控式前臂假肢所进行的训练项目外，还需增加屈肘和松锁的训练内容。训练使用三重控制索系统的假肢时，让截肢者处于站立位或坐位。训练截肢者下沉肩胛带，将肩肱关节向后伸，以此来控制肘关节锁。外展双侧肩胛带，控制开手。前屈肩肱关节，控制屈肘。训练时，要各个动作单独训练，然后再训练各动作的协调性。为了增加截肢者训</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练的兴趣，可采用前述抓握物体的方法。</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988695" y="46863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sym typeface="+mn-ea"/>
              </a:rPr>
              <a:t>七、上肢假肢的使用训练</a:t>
            </a:r>
            <a:endParaRPr lang="zh-CN" altLang="en-US" sz="2400" dirty="0">
              <a:sym typeface="+mn-ea"/>
            </a:endParaRPr>
          </a:p>
        </p:txBody>
      </p:sp>
      <p:grpSp>
        <p:nvGrpSpPr>
          <p:cNvPr id="2" name="组合 1"/>
          <p:cNvGrpSpPr/>
          <p:nvPr/>
        </p:nvGrpSpPr>
        <p:grpSpPr>
          <a:xfrm>
            <a:off x="609600" y="1403350"/>
            <a:ext cx="10972800" cy="4642485"/>
            <a:chOff x="1395" y="2275"/>
            <a:chExt cx="17280" cy="6977"/>
          </a:xfrm>
        </p:grpSpPr>
        <p:sp>
          <p:nvSpPr>
            <p:cNvPr id="22" name="矩形: 圆角 1128"/>
            <p:cNvSpPr/>
            <p:nvPr>
              <p:custDataLst>
                <p:tags r:id="rId1"/>
              </p:custDataLst>
            </p:nvPr>
          </p:nvSpPr>
          <p:spPr>
            <a:xfrm>
              <a:off x="1395" y="2275"/>
              <a:ext cx="17280" cy="6977"/>
            </a:xfrm>
            <a:prstGeom prst="roundRect">
              <a:avLst>
                <a:gd name="adj" fmla="val 4386"/>
              </a:avLst>
            </a:prstGeom>
            <a:solidFill>
              <a:schemeClr val="lt1"/>
            </a:solidFill>
            <a:ln w="12700">
              <a:solidFill>
                <a:schemeClr val="accent1">
                  <a:alpha val="50000"/>
                </a:schemeClr>
              </a:solidFill>
            </a:ln>
            <a:effectLst>
              <a:outerShdw blurRad="50800" dist="762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latin typeface="微软雅黑" panose="020B0503020204020204" charset="-122"/>
                <a:ea typeface="微软雅黑" panose="020B0503020204020204" charset="-122"/>
              </a:endParaRPr>
            </a:p>
          </p:txBody>
        </p:sp>
        <p:sp>
          <p:nvSpPr>
            <p:cNvPr id="18442" name="Rectangle 10"/>
            <p:cNvSpPr>
              <a:spLocks noChangeArrowheads="1"/>
            </p:cNvSpPr>
            <p:nvPr/>
          </p:nvSpPr>
          <p:spPr bwMode="auto">
            <a:xfrm>
              <a:off x="2059" y="2711"/>
              <a:ext cx="15952" cy="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fontAlgn="auto">
                <a:lnSpc>
                  <a:spcPct val="150000"/>
                </a:lnSpc>
                <a:spcBef>
                  <a:spcPts val="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（二）上肢假肢的使用训练</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4. 肌电上肢假肢的使用训练　肌电假手由残肢肌肉活动产生的生物电流作为信号以控制假肢的动作。截肢者的残肢情况、关节活动度、肌力条件、肌电信号的状态直接影响肌电假肢功能的发挥，特别是肌电信号的状态更是至关紧要。因此，在装配肌电假手前，要对截肢者进行充分的残肢训练，主要是增大残肢肌力和活动范围的训练、肌电信号源的训练。肌电假肢使用训练具有如下特点：</a:t>
              </a:r>
              <a:endParaRPr lang="zh-CN">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（1）肌电假肢由于去除了控制索，截肢者不再用自身关节运动牵拉牵引索开手，使得手的应用空间增大了很多。</a:t>
              </a:r>
              <a:endParaRPr lang="zh-CN">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（2）由于肌电假肢控制随意性好，应注意训练快速闭手、取物与开手、放物功能。</a:t>
              </a:r>
              <a:endParaRPr lang="zh-CN">
                <a:latin typeface="微软雅黑" panose="020B0503020204020204" charset="-122"/>
                <a:ea typeface="微软雅黑" panose="020B0503020204020204" charset="-122"/>
                <a:cs typeface="微软雅黑" panose="020B0503020204020204" charset="-122"/>
              </a:endParaRPr>
            </a:p>
            <a:p>
              <a:pPr indent="0" algn="just" fontAlgn="auto">
                <a:lnSpc>
                  <a:spcPct val="150000"/>
                </a:lnSpc>
                <a:spcBef>
                  <a:spcPts val="0"/>
                </a:spcBef>
                <a:buFont typeface="Wingdings" panose="05000000000000000000" charset="0"/>
                <a:buNone/>
              </a:pPr>
              <a:r>
                <a:rPr lang="zh-CN">
                  <a:latin typeface="微软雅黑" panose="020B0503020204020204" charset="-122"/>
                  <a:ea typeface="微软雅黑" panose="020B0503020204020204" charset="-122"/>
                  <a:cs typeface="微软雅黑" panose="020B0503020204020204" charset="-122"/>
                </a:rPr>
                <a:t>（3）减少使用中错误动作的训练，某些假手的动作可能引起电极接触不良而不能引出正确的信号，不能开手或由于干扰信号过大而引起错误动作。</a:t>
              </a:r>
              <a:endParaRPr lang="zh-CN">
                <a:latin typeface="微软雅黑" panose="020B0503020204020204" charset="-122"/>
                <a:ea typeface="微软雅黑" panose="020B0503020204020204" charset="-122"/>
                <a:cs typeface="微软雅黑" panose="020B0503020204020204" charset="-122"/>
              </a:endParaRPr>
            </a:p>
          </p:txBody>
        </p:sp>
      </p:gr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1597660" y="2238375"/>
            <a:ext cx="6278880" cy="1476375"/>
          </a:xfrm>
          <a:prstGeom prst="rect">
            <a:avLst/>
          </a:prstGeom>
          <a:noFill/>
        </p:spPr>
        <p:txBody>
          <a:bodyPr wrap="square" rtlCol="0">
            <a:spAutoFit/>
          </a:bodyPr>
          <a:p>
            <a:pPr algn="ctr">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7328,&quot;width&quot;:7328}"/>
</p:tagLst>
</file>

<file path=ppt/tags/tag1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FILL_FORE_SCHEMECOLOR_INDEX" val="6"/>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 name="KSO_WM_UNIT_DIAGRAM_SCHEMECOLOR_ID" val="0"/>
</p:tagLst>
</file>

<file path=ppt/tags/tag100.xml><?xml version="1.0" encoding="utf-8"?>
<p:tagLst xmlns:p="http://schemas.openxmlformats.org/presentationml/2006/main">
  <p:tag name="KSO_WM_BEAUTIFY_FLAG" val="#wm#"/>
  <p:tag name="KSO_WM_TEMPLATE_CATEGORY" val="custom"/>
  <p:tag name="KSO_WM_TEMPLATE_INDEX" val="20191204"/>
  <p:tag name="KSO_WM_SPECIAL_SOURCE" val="bdnull"/>
</p:tagLst>
</file>

<file path=ppt/tags/tag10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0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11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111.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12.xml><?xml version="1.0" encoding="utf-8"?>
<p:tagLst xmlns:p="http://schemas.openxmlformats.org/presentationml/2006/main">
  <p:tag name="KSO_WM_TEMPLATE_CATEGORY" val="diagram"/>
  <p:tag name="KSO_WM_TEMPLATE_INDEX" val="20188729"/>
  <p:tag name="KSO_WM_UNIT_TYPE" val="n_h_h_i"/>
  <p:tag name="KSO_WM_UNIT_INDEX" val="1_2_1_2"/>
  <p:tag name="KSO_WM_UNIT_ID" val="diagram20188729_2*n_h_h_i*1_2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3.xml><?xml version="1.0" encoding="utf-8"?>
<p:tagLst xmlns:p="http://schemas.openxmlformats.org/presentationml/2006/main">
  <p:tag name="KSO_WM_TEMPLATE_CATEGORY" val="diagram"/>
  <p:tag name="KSO_WM_TEMPLATE_INDEX" val="20188729"/>
  <p:tag name="KSO_WM_UNIT_TYPE" val="n_h_h_f"/>
  <p:tag name="KSO_WM_UNIT_INDEX" val="1_2_1_1"/>
  <p:tag name="KSO_WM_UNIT_ID" val="diagram20188729_2*n_h_h_f*1_2_1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14.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15.xml><?xml version="1.0" encoding="utf-8"?>
<p:tagLst xmlns:p="http://schemas.openxmlformats.org/presentationml/2006/main">
  <p:tag name="KSO_WM_TEMPLATE_CATEGORY" val="diagram"/>
  <p:tag name="KSO_WM_TEMPLATE_INDEX" val="20188729"/>
  <p:tag name="KSO_WM_UNIT_TYPE" val="n_h_h_i"/>
  <p:tag name="KSO_WM_UNIT_INDEX" val="1_2_2_2"/>
  <p:tag name="KSO_WM_UNIT_ID" val="diagram20188729_2*n_h_h_i*1_2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6.xml><?xml version="1.0" encoding="utf-8"?>
<p:tagLst xmlns:p="http://schemas.openxmlformats.org/presentationml/2006/main">
  <p:tag name="KSO_WM_TEMPLATE_CATEGORY" val="diagram"/>
  <p:tag name="KSO_WM_TEMPLATE_INDEX" val="20188729"/>
  <p:tag name="KSO_WM_UNIT_TYPE" val="n_h_h_f"/>
  <p:tag name="KSO_WM_UNIT_INDEX" val="1_2_2_1"/>
  <p:tag name="KSO_WM_UNIT_ID" val="diagram20188729_2*n_h_h_f*1_2_2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17.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18.xml><?xml version="1.0" encoding="utf-8"?>
<p:tagLst xmlns:p="http://schemas.openxmlformats.org/presentationml/2006/main">
  <p:tag name="KSO_WM_TEMPLATE_CATEGORY" val="diagram"/>
  <p:tag name="KSO_WM_TEMPLATE_INDEX" val="20188729"/>
  <p:tag name="KSO_WM_UNIT_TYPE" val="n_h_h_i"/>
  <p:tag name="KSO_WM_UNIT_INDEX" val="1_2_3_2"/>
  <p:tag name="KSO_WM_UNIT_ID" val="diagram20188729_2*n_h_h_i*1_2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TEXT_FILL_FORE_SCHEMECOLOR_INDEX" val="13"/>
  <p:tag name="KSO_WM_UNIT_TEXT_FILL_TYPE" val="1"/>
  <p:tag name="KSO_WM_UNIT_USESOURCEFORMAT_APPLY" val="1"/>
</p:tagLst>
</file>

<file path=ppt/tags/tag119.xml><?xml version="1.0" encoding="utf-8"?>
<p:tagLst xmlns:p="http://schemas.openxmlformats.org/presentationml/2006/main">
  <p:tag name="KSO_WM_TEMPLATE_CATEGORY" val="diagram"/>
  <p:tag name="KSO_WM_TEMPLATE_INDEX" val="20188729"/>
  <p:tag name="KSO_WM_UNIT_TYPE" val="n_h_h_f"/>
  <p:tag name="KSO_WM_UNIT_INDEX" val="1_2_3_1"/>
  <p:tag name="KSO_WM_UNIT_ID" val="diagram20188729_2*n_h_h_f*1_2_3_1"/>
  <p:tag name="KSO_WM_UNIT_LAYERLEVEL" val="1_1_1_1"/>
  <p:tag name="KSO_WM_UNIT_VALUE" val="33"/>
  <p:tag name="KSO_WM_UNIT_HIGHLIGHT" val="0"/>
  <p:tag name="KSO_WM_UNIT_COMPATIBLE" val="0"/>
  <p:tag name="KSO_WM_BEAUTIFY_FLAG" val="#wm#"/>
  <p:tag name="KSO_WM_TAG_VERSION" val="1.0"/>
  <p:tag name="KSO_WM_DIAGRAM_GROUP_CODE" val="n1-1"/>
  <p:tag name="KSO_WM_UNIT_PRESET_TEXT" val="单击此处添加文本具体内容，简明扼要的阐述您的观点。"/>
  <p:tag name="KSO_WM_UNIT_NOCLEAR" val="0"/>
  <p:tag name="KSO_WM_UNIT_DIAGRAM_ISNUMVISUAL" val="0"/>
  <p:tag name="KSO_WM_UNIT_DIAGRAM_ISREFERUNIT" val="0"/>
  <p:tag name="KSO_WM_UNIT_USESOURCEFORMAT_APPLY"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2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2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20.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21.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122.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4.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5.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7.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8.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130.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1.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3.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4.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6.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7.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8.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39.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40.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1.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2.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3.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4.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5.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6.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7.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8.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49.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150.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5.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156.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58.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159.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160.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161.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2.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16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164.xml><?xml version="1.0" encoding="utf-8"?>
<p:tagLst xmlns:p="http://schemas.openxmlformats.org/presentationml/2006/main">
  <p:tag name="KSO_WM_UNIT_HIGHLIGHT" val="0"/>
  <p:tag name="KSO_WM_UNIT_COMPATIBLE" val="0"/>
  <p:tag name="KSO_WM_DIAGRAM_GROUP_CODE" val="l1-1"/>
  <p:tag name="KSO_WM_UNIT_TYPE" val="i"/>
  <p:tag name="KSO_WM_UNIT_INDEX" val="21"/>
  <p:tag name="KSO_WM_UNIT_ID" val="diagram20187725_4*i*2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5.xml><?xml version="1.0" encoding="utf-8"?>
<p:tagLst xmlns:p="http://schemas.openxmlformats.org/presentationml/2006/main">
  <p:tag name="KSO_WM_UNIT_HIGHLIGHT" val="0"/>
  <p:tag name="KSO_WM_UNIT_COMPATIBLE" val="0"/>
  <p:tag name="KSO_WM_DIAGRAM_GROUP_CODE" val="l1-1"/>
  <p:tag name="KSO_WM_UNIT_TYPE" val="i"/>
  <p:tag name="KSO_WM_UNIT_INDEX" val="1"/>
  <p:tag name="KSO_WM_UNIT_ID" val="diagram20187725_4*i*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66.xml><?xml version="1.0" encoding="utf-8"?>
<p:tagLst xmlns:p="http://schemas.openxmlformats.org/presentationml/2006/main">
  <p:tag name="KSO_WM_UNIT_HIGHLIGHT" val="0"/>
  <p:tag name="KSO_WM_UNIT_COMPATIBLE" val="0"/>
  <p:tag name="KSO_WM_DIAGRAM_GROUP_CODE" val="l1-1"/>
  <p:tag name="KSO_WM_UNIT_TYPE" val="i"/>
  <p:tag name="KSO_WM_UNIT_INDEX" val="12"/>
  <p:tag name="KSO_WM_UNIT_ID" val="diagram20187725_4*i*1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7.xml><?xml version="1.0" encoding="utf-8"?>
<p:tagLst xmlns:p="http://schemas.openxmlformats.org/presentationml/2006/main">
  <p:tag name="KSO_WM_UNIT_HIGHLIGHT" val="0"/>
  <p:tag name="KSO_WM_UNIT_COMPATIBLE" val="0"/>
  <p:tag name="KSO_WM_DIAGRAM_GROUP_CODE" val="l1-1"/>
  <p:tag name="KSO_WM_UNIT_TYPE" val="i"/>
  <p:tag name="KSO_WM_UNIT_INDEX" val="22"/>
  <p:tag name="KSO_WM_UNIT_ID" val="diagram20187725_4*i*2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68.xml><?xml version="1.0" encoding="utf-8"?>
<p:tagLst xmlns:p="http://schemas.openxmlformats.org/presentationml/2006/main">
  <p:tag name="KSO_WM_UNIT_HIGHLIGHT" val="0"/>
  <p:tag name="KSO_WM_UNIT_COMPATIBLE" val="0"/>
  <p:tag name="KSO_WM_DIAGRAM_GROUP_CODE" val="l1-1"/>
  <p:tag name="KSO_WM_UNIT_TYPE" val="i"/>
  <p:tag name="KSO_WM_UNIT_INDEX" val="23"/>
  <p:tag name="KSO_WM_UNIT_ID" val="diagram20187725_4*i*2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69.xml><?xml version="1.0" encoding="utf-8"?>
<p:tagLst xmlns:p="http://schemas.openxmlformats.org/presentationml/2006/main">
  <p:tag name="KSO_WM_UNIT_HIGHLIGHT" val="0"/>
  <p:tag name="KSO_WM_UNIT_COMPATIBLE" val="0"/>
  <p:tag name="KSO_WM_DIAGRAM_GROUP_CODE" val="l1-1"/>
  <p:tag name="KSO_WM_UNIT_TYPE" val="i"/>
  <p:tag name="KSO_WM_UNIT_INDEX" val="24"/>
  <p:tag name="KSO_WM_UNIT_ID" val="diagram20187725_4*i*2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170.xml><?xml version="1.0" encoding="utf-8"?>
<p:tagLst xmlns:p="http://schemas.openxmlformats.org/presentationml/2006/main">
  <p:tag name="KSO_WM_UNIT_HIGHLIGHT" val="0"/>
  <p:tag name="KSO_WM_UNIT_COMPATIBLE" val="0"/>
  <p:tag name="KSO_WM_DIAGRAM_GROUP_CODE" val="l1-1"/>
  <p:tag name="KSO_WM_UNIT_TYPE" val="i"/>
  <p:tag name="KSO_WM_UNIT_INDEX" val="25"/>
  <p:tag name="KSO_WM_UNIT_ID" val="diagram20187725_4*i*2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1.xml><?xml version="1.0" encoding="utf-8"?>
<p:tagLst xmlns:p="http://schemas.openxmlformats.org/presentationml/2006/main">
  <p:tag name="KSO_WM_UNIT_HIGHLIGHT" val="0"/>
  <p:tag name="KSO_WM_UNIT_COMPATIBLE" val="0"/>
  <p:tag name="KSO_WM_DIAGRAM_GROUP_CODE" val="l1-1"/>
  <p:tag name="KSO_WM_UNIT_TYPE" val="i"/>
  <p:tag name="KSO_WM_UNIT_INDEX" val="26"/>
  <p:tag name="KSO_WM_UNIT_ID" val="diagram20187725_4*i*2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UNIT_HIGHLIGHT" val="0"/>
  <p:tag name="KSO_WM_UNIT_COMPATIBLE" val="0"/>
  <p:tag name="KSO_WM_DIAGRAM_GROUP_CODE" val="l1-1"/>
  <p:tag name="KSO_WM_UNIT_TYPE" val="i"/>
  <p:tag name="KSO_WM_UNIT_INDEX" val="27"/>
  <p:tag name="KSO_WM_UNIT_ID" val="diagram20187725_4*i*2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UNIT_HIGHLIGHT" val="0"/>
  <p:tag name="KSO_WM_UNIT_COMPATIBLE" val="0"/>
  <p:tag name="KSO_WM_DIAGRAM_GROUP_CODE" val="l1-1"/>
  <p:tag name="KSO_WM_UNIT_TYPE" val="i"/>
  <p:tag name="KSO_WM_UNIT_INDEX" val="28"/>
  <p:tag name="KSO_WM_UNIT_ID" val="diagram20187725_4*i*2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UNIT_HIGHLIGHT" val="0"/>
  <p:tag name="KSO_WM_UNIT_COMPATIBLE" val="0"/>
  <p:tag name="KSO_WM_DIAGRAM_GROUP_CODE" val="l1-1"/>
  <p:tag name="KSO_WM_UNIT_TYPE" val="i"/>
  <p:tag name="KSO_WM_UNIT_INDEX" val="2"/>
  <p:tag name="KSO_WM_UNIT_ID" val="diagram20187725_4*i*2"/>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UNIT_HIGHLIGHT" val="0"/>
  <p:tag name="KSO_WM_UNIT_COMPATIBLE" val="0"/>
  <p:tag name="KSO_WM_DIAGRAM_GROUP_CODE" val="l1-1"/>
  <p:tag name="KSO_WM_UNIT_TYPE" val="i"/>
  <p:tag name="KSO_WM_UNIT_INDEX" val="3"/>
  <p:tag name="KSO_WM_UNIT_ID" val="diagram20187725_4*i*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UNIT_HIGHLIGHT" val="0"/>
  <p:tag name="KSO_WM_UNIT_COMPATIBLE" val="0"/>
  <p:tag name="KSO_WM_DIAGRAM_GROUP_CODE" val="l1-1"/>
  <p:tag name="KSO_WM_UNIT_TYPE" val="i"/>
  <p:tag name="KSO_WM_UNIT_INDEX" val="4"/>
  <p:tag name="KSO_WM_UNIT_ID" val="diagram20187725_4*i*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7.xml><?xml version="1.0" encoding="utf-8"?>
<p:tagLst xmlns:p="http://schemas.openxmlformats.org/presentationml/2006/main">
  <p:tag name="KSO_WM_UNIT_HIGHLIGHT" val="0"/>
  <p:tag name="KSO_WM_UNIT_COMPATIBLE" val="0"/>
  <p:tag name="KSO_WM_DIAGRAM_GROUP_CODE" val="l1-1"/>
  <p:tag name="KSO_WM_UNIT_TYPE" val="i"/>
  <p:tag name="KSO_WM_UNIT_INDEX" val="5"/>
  <p:tag name="KSO_WM_UNIT_ID" val="diagram20187725_4*i*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8.xml><?xml version="1.0" encoding="utf-8"?>
<p:tagLst xmlns:p="http://schemas.openxmlformats.org/presentationml/2006/main">
  <p:tag name="KSO_WM_UNIT_HIGHLIGHT" val="0"/>
  <p:tag name="KSO_WM_UNIT_COMPATIBLE" val="0"/>
  <p:tag name="KSO_WM_DIAGRAM_GROUP_CODE" val="l1-1"/>
  <p:tag name="KSO_WM_UNIT_TYPE" val="i"/>
  <p:tag name="KSO_WM_UNIT_INDEX" val="6"/>
  <p:tag name="KSO_WM_UNIT_ID" val="diagram20187725_4*i*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79.xml><?xml version="1.0" encoding="utf-8"?>
<p:tagLst xmlns:p="http://schemas.openxmlformats.org/presentationml/2006/main">
  <p:tag name="KSO_WM_UNIT_HIGHLIGHT" val="0"/>
  <p:tag name="KSO_WM_UNIT_COMPATIBLE" val="0"/>
  <p:tag name="KSO_WM_DIAGRAM_GROUP_CODE" val="l1-1"/>
  <p:tag name="KSO_WM_UNIT_TYPE" val="i"/>
  <p:tag name="KSO_WM_UNIT_INDEX" val="7"/>
  <p:tag name="KSO_WM_UNIT_ID" val="diagram20187725_4*i*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LINE_FORE_SCHEMECOLOR_INDEX" val="7"/>
  <p:tag name="KSO_WM_UNIT_LINE_FILL_TYPE" val="2"/>
  <p:tag name="KSO_WM_UNIT_USESOURCEFORMAT_APPLY" val="1"/>
  <p:tag name="KSO_WM_UNIT_DIAGRAM_SCHEMECOLOR_ID" val="0"/>
</p:tagLst>
</file>

<file path=ppt/tags/tag180.xml><?xml version="1.0" encoding="utf-8"?>
<p:tagLst xmlns:p="http://schemas.openxmlformats.org/presentationml/2006/main">
  <p:tag name="KSO_WM_UNIT_HIGHLIGHT" val="0"/>
  <p:tag name="KSO_WM_UNIT_COMPATIBLE" val="0"/>
  <p:tag name="KSO_WM_DIAGRAM_GROUP_CODE" val="l1-1"/>
  <p:tag name="KSO_WM_UNIT_TYPE" val="i"/>
  <p:tag name="KSO_WM_UNIT_INDEX" val="8"/>
  <p:tag name="KSO_WM_UNIT_ID" val="diagram20187725_4*i*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1.xml><?xml version="1.0" encoding="utf-8"?>
<p:tagLst xmlns:p="http://schemas.openxmlformats.org/presentationml/2006/main">
  <p:tag name="KSO_WM_UNIT_HIGHLIGHT" val="0"/>
  <p:tag name="KSO_WM_UNIT_COMPATIBLE" val="0"/>
  <p:tag name="KSO_WM_DIAGRAM_GROUP_CODE" val="l1-1"/>
  <p:tag name="KSO_WM_UNIT_TYPE" val="i"/>
  <p:tag name="KSO_WM_UNIT_INDEX" val="9"/>
  <p:tag name="KSO_WM_UNIT_ID" val="diagram20187725_4*i*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TEXT_FILL_FORE_SCHEMECOLOR_INDEX" val="13"/>
  <p:tag name="KSO_WM_UNIT_TEXT_FILL_TYPE" val="1"/>
  <p:tag name="KSO_WM_UNIT_USESOURCEFORMAT_APPLY" val="1"/>
</p:tagLst>
</file>

<file path=ppt/tags/tag182.xml><?xml version="1.0" encoding="utf-8"?>
<p:tagLst xmlns:p="http://schemas.openxmlformats.org/presentationml/2006/main">
  <p:tag name="KSO_WM_UNIT_HIGHLIGHT" val="0"/>
  <p:tag name="KSO_WM_UNIT_COMPATIBLE" val="0"/>
  <p:tag name="KSO_WM_DIAGRAM_GROUP_CODE" val="l1-1"/>
  <p:tag name="KSO_WM_UNIT_TYPE" val="i"/>
  <p:tag name="KSO_WM_UNIT_INDEX" val="10"/>
  <p:tag name="KSO_WM_UNIT_ID" val="diagram20187725_4*i*1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3.xml><?xml version="1.0" encoding="utf-8"?>
<p:tagLst xmlns:p="http://schemas.openxmlformats.org/presentationml/2006/main">
  <p:tag name="KSO_WM_UNIT_HIGHLIGHT" val="0"/>
  <p:tag name="KSO_WM_UNIT_COMPATIBLE" val="0"/>
  <p:tag name="KSO_WM_DIAGRAM_GROUP_CODE" val="l1-1"/>
  <p:tag name="KSO_WM_UNIT_TYPE" val="i"/>
  <p:tag name="KSO_WM_UNIT_INDEX" val="11"/>
  <p:tag name="KSO_WM_UNIT_ID" val="diagram20187725_4*i*11"/>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4.xml><?xml version="1.0" encoding="utf-8"?>
<p:tagLst xmlns:p="http://schemas.openxmlformats.org/presentationml/2006/main">
  <p:tag name="KSO_WM_UNIT_HIGHLIGHT" val="0"/>
  <p:tag name="KSO_WM_UNIT_COMPATIBLE" val="0"/>
  <p:tag name="KSO_WM_DIAGRAM_GROUP_CODE" val="l1-1"/>
  <p:tag name="KSO_WM_UNIT_TYPE" val="i"/>
  <p:tag name="KSO_WM_UNIT_INDEX" val="13"/>
  <p:tag name="KSO_WM_UNIT_ID" val="diagram20187725_4*i*13"/>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5.xml><?xml version="1.0" encoding="utf-8"?>
<p:tagLst xmlns:p="http://schemas.openxmlformats.org/presentationml/2006/main">
  <p:tag name="KSO_WM_UNIT_HIGHLIGHT" val="0"/>
  <p:tag name="KSO_WM_UNIT_COMPATIBLE" val="0"/>
  <p:tag name="KSO_WM_DIAGRAM_GROUP_CODE" val="l1-1"/>
  <p:tag name="KSO_WM_UNIT_TYPE" val="i"/>
  <p:tag name="KSO_WM_UNIT_INDEX" val="14"/>
  <p:tag name="KSO_WM_UNIT_ID" val="diagram20187725_4*i*14"/>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15"/>
  <p:tag name="KSO_WM_UNIT_FILL_TYPE" val="1"/>
  <p:tag name="KSO_WM_UNIT_TEXT_FILL_FORE_SCHEMECOLOR_INDEX" val="13"/>
  <p:tag name="KSO_WM_UNIT_TEXT_FILL_TYPE" val="1"/>
  <p:tag name="KSO_WM_UNIT_USESOURCEFORMAT_APPLY" val="1"/>
</p:tagLst>
</file>

<file path=ppt/tags/tag186.xml><?xml version="1.0" encoding="utf-8"?>
<p:tagLst xmlns:p="http://schemas.openxmlformats.org/presentationml/2006/main">
  <p:tag name="KSO_WM_UNIT_HIGHLIGHT" val="0"/>
  <p:tag name="KSO_WM_UNIT_COMPATIBLE" val="0"/>
  <p:tag name="KSO_WM_DIAGRAM_GROUP_CODE" val="l1-1"/>
  <p:tag name="KSO_WM_UNIT_TYPE" val="i"/>
  <p:tag name="KSO_WM_UNIT_INDEX" val="15"/>
  <p:tag name="KSO_WM_UNIT_ID" val="diagram20187725_4*i*15"/>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87.xml><?xml version="1.0" encoding="utf-8"?>
<p:tagLst xmlns:p="http://schemas.openxmlformats.org/presentationml/2006/main">
  <p:tag name="KSO_WM_UNIT_HIGHLIGHT" val="0"/>
  <p:tag name="KSO_WM_UNIT_COMPATIBLE" val="0"/>
  <p:tag name="KSO_WM_DIAGRAM_GROUP_CODE" val="l1-1"/>
  <p:tag name="KSO_WM_UNIT_TYPE" val="i"/>
  <p:tag name="KSO_WM_UNIT_INDEX" val="16"/>
  <p:tag name="KSO_WM_UNIT_ID" val="diagram20187725_4*i*16"/>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88.xml><?xml version="1.0" encoding="utf-8"?>
<p:tagLst xmlns:p="http://schemas.openxmlformats.org/presentationml/2006/main">
  <p:tag name="KSO_WM_UNIT_HIGHLIGHT" val="0"/>
  <p:tag name="KSO_WM_UNIT_COMPATIBLE" val="0"/>
  <p:tag name="KSO_WM_DIAGRAM_GROUP_CODE" val="l1-1"/>
  <p:tag name="KSO_WM_UNIT_TYPE" val="i"/>
  <p:tag name="KSO_WM_UNIT_INDEX" val="17"/>
  <p:tag name="KSO_WM_UNIT_ID" val="diagram20187725_4*i*17"/>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89.xml><?xml version="1.0" encoding="utf-8"?>
<p:tagLst xmlns:p="http://schemas.openxmlformats.org/presentationml/2006/main">
  <p:tag name="KSO_WM_UNIT_HIGHLIGHT" val="0"/>
  <p:tag name="KSO_WM_UNIT_COMPATIBLE" val="0"/>
  <p:tag name="KSO_WM_DIAGRAM_GROUP_CODE" val="l1-1"/>
  <p:tag name="KSO_WM_UNIT_TYPE" val="i"/>
  <p:tag name="KSO_WM_UNIT_INDEX" val="18"/>
  <p:tag name="KSO_WM_UNIT_ID" val="diagram20187725_4*i*18"/>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FILL_FORE_SCHEMECOLOR_INDEX" val="14"/>
  <p:tag name="KSO_WM_UNIT_FILL_TYPE" val="1"/>
  <p:tag name="KSO_WM_UNIT_LINE_FORE_SCHEMECOLOR_INDEX" val="7"/>
  <p:tag name="KSO_WM_UNIT_LINE_FILL_TYPE" val="2"/>
  <p:tag name="KSO_WM_UNIT_TEXT_FILL_FORE_SCHEMECOLOR_INDEX" val="7"/>
  <p:tag name="KSO_WM_UNIT_TEXT_FILL_TYPE" val="1"/>
  <p:tag name="KSO_WM_UNIT_USESOURCEFORMAT_APPLY" val="1"/>
  <p:tag name="KSO_WM_UNIT_DIAGRAM_SCHEMECOLOR_ID" val="0"/>
</p:tagLst>
</file>

<file path=ppt/tags/tag190.xml><?xml version="1.0" encoding="utf-8"?>
<p:tagLst xmlns:p="http://schemas.openxmlformats.org/presentationml/2006/main">
  <p:tag name="KSO_WM_UNIT_HIGHLIGHT" val="0"/>
  <p:tag name="KSO_WM_UNIT_COMPATIBLE" val="0"/>
  <p:tag name="KSO_WM_DIAGRAM_GROUP_CODE" val="l1-1"/>
  <p:tag name="KSO_WM_UNIT_TYPE" val="i"/>
  <p:tag name="KSO_WM_UNIT_INDEX" val="19"/>
  <p:tag name="KSO_WM_UNIT_ID" val="diagram20187725_4*i*19"/>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91.xml><?xml version="1.0" encoding="utf-8"?>
<p:tagLst xmlns:p="http://schemas.openxmlformats.org/presentationml/2006/main">
  <p:tag name="KSO_WM_UNIT_HIGHLIGHT" val="0"/>
  <p:tag name="KSO_WM_UNIT_COMPATIBLE" val="0"/>
  <p:tag name="KSO_WM_DIAGRAM_GROUP_CODE" val="l1-1"/>
  <p:tag name="KSO_WM_UNIT_TYPE" val="i"/>
  <p:tag name="KSO_WM_UNIT_INDEX" val="20"/>
  <p:tag name="KSO_WM_UNIT_ID" val="diagram20187725_4*i*20"/>
  <p:tag name="KSO_WM_TEMPLATE_CATEGORY" val="diagram"/>
  <p:tag name="KSO_WM_TEMPLATE_INDEX" val="20187725"/>
  <p:tag name="KSO_WM_UNIT_LAYERLEVEL" val="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192.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3_1"/>
  <p:tag name="KSO_WM_UNIT_ID" val="diagram20187725_4*l_h_f*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193.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2_1"/>
  <p:tag name="KSO_WM_UNIT_ID" val="diagram20187725_4*l_h_f*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194.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195.xml><?xml version="1.0" encoding="utf-8"?>
<p:tagLst xmlns:p="http://schemas.openxmlformats.org/presentationml/2006/main">
  <p:tag name="KSO_WM_UNIT_HIGHLIGHT" val="0"/>
  <p:tag name="KSO_WM_UNIT_COMPATIBLE" val="0"/>
  <p:tag name="KSO_WM_DIAGRAM_GROUP_CODE" val="l1-1"/>
  <p:tag name="KSO_WM_UNIT_TYPE" val="l_h_i"/>
  <p:tag name="KSO_WM_UNIT_INDEX" val="1_3_1"/>
  <p:tag name="KSO_WM_UNIT_ID" val="diagram20187725_4*l_h_i*1_3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7"/>
  <p:tag name="KSO_WM_UNIT_FILL_TYPE" val="1"/>
  <p:tag name="KSO_WM_UNIT_TEXT_FILL_FORE_SCHEMECOLOR_INDEX" val="2"/>
  <p:tag name="KSO_WM_UNIT_TEXT_FILL_TYPE" val="1"/>
  <p:tag name="KSO_WM_UNIT_USESOURCEFORMAT_APPLY" val="1"/>
</p:tagLst>
</file>

<file path=ppt/tags/tag196.xml><?xml version="1.0" encoding="utf-8"?>
<p:tagLst xmlns:p="http://schemas.openxmlformats.org/presentationml/2006/main">
  <p:tag name="KSO_WM_UNIT_HIGHLIGHT" val="0"/>
  <p:tag name="KSO_WM_UNIT_COMPATIBLE" val="0"/>
  <p:tag name="KSO_WM_DIAGRAM_GROUP_CODE" val="l1-1"/>
  <p:tag name="KSO_WM_UNIT_TYPE" val="l_h_i"/>
  <p:tag name="KSO_WM_UNIT_INDEX" val="1_3_2"/>
  <p:tag name="KSO_WM_UNIT_ID" val="diagram20187725_4*l_h_i*1_3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7.xml><?xml version="1.0" encoding="utf-8"?>
<p:tagLst xmlns:p="http://schemas.openxmlformats.org/presentationml/2006/main">
  <p:tag name="KSO_WM_UNIT_HIGHLIGHT" val="0"/>
  <p:tag name="KSO_WM_UNIT_COMPATIBLE" val="0"/>
  <p:tag name="KSO_WM_DIAGRAM_GROUP_CODE" val="l1-1"/>
  <p:tag name="KSO_WM_UNIT_TYPE" val="l_h_i"/>
  <p:tag name="KSO_WM_UNIT_INDEX" val="1_2_1"/>
  <p:tag name="KSO_WM_UNIT_ID" val="diagram20187725_4*l_h_i*1_2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198.xml><?xml version="1.0" encoding="utf-8"?>
<p:tagLst xmlns:p="http://schemas.openxmlformats.org/presentationml/2006/main">
  <p:tag name="KSO_WM_UNIT_HIGHLIGHT" val="0"/>
  <p:tag name="KSO_WM_UNIT_COMPATIBLE" val="0"/>
  <p:tag name="KSO_WM_DIAGRAM_GROUP_CODE" val="l1-1"/>
  <p:tag name="KSO_WM_UNIT_TYPE" val="l_h_i"/>
  <p:tag name="KSO_WM_UNIT_INDEX" val="1_2_2"/>
  <p:tag name="KSO_WM_UNIT_ID" val="diagram20187725_4*l_h_i*1_2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199.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10845_1*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 name="KSO_WM_UNIT_FILL_FORE_SCHEMECOLOR_INDEX_BRIGHTNESS" val="0"/>
  <p:tag name="KSO_WM_UNIT_FILL_FORE_SCHEMECOLOR_INDEX" val="15"/>
  <p:tag name="KSO_WM_UNIT_FILL_TYPE" val="1"/>
  <p:tag name="KSO_WM_UNIT_TEXT_FILL_FORE_SCHEMECOLOR_INDEX_BRIGHTNESS" val="0"/>
  <p:tag name="KSO_WM_UNIT_TEXT_FILL_FORE_SCHEMECOLOR_INDEX" val="2"/>
  <p:tag name="KSO_WM_UNIT_TEXT_FILL_TYPE" val="1"/>
  <p:tag name="KSO_WM_TEMPLATE_CATEGORY" val="diagram"/>
  <p:tag name="KSO_WM_TEMPLATE_INDEX" val="20210845"/>
  <p:tag name="KSO_WM_UNIT_VALUE" val="768"/>
  <p:tag name="KSO_WM_TEMPLATE_ASSEMBLE_XID" val="60656e6b4054ed1e2fb7f865"/>
  <p:tag name="KSO_WM_TEMPLATE_ASSEMBLE_GROUPID" val="60656e6b4054ed1e2fb7f865"/>
</p:tagLst>
</file>

<file path=ppt/tags/tag20.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00.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1.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202.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03.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4.xml><?xml version="1.0" encoding="utf-8"?>
<p:tagLst xmlns:p="http://schemas.openxmlformats.org/presentationml/2006/main">
  <p:tag name="KSO_WM_UNIT_HIGHLIGHT" val="0"/>
  <p:tag name="KSO_WM_UNIT_COMPATIBLE" val="0"/>
  <p:tag name="KSO_WM_DIAGRAM_GROUP_CODE" val="l1-1"/>
  <p:tag name="KSO_WM_UNIT_TYPE" val="l_h_i"/>
  <p:tag name="KSO_WM_UNIT_INDEX" val="1_1_1"/>
  <p:tag name="KSO_WM_UNIT_ID" val="diagram20187725_4*l_h_i*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205.xml><?xml version="1.0" encoding="utf-8"?>
<p:tagLst xmlns:p="http://schemas.openxmlformats.org/presentationml/2006/main">
  <p:tag name="KSO_WM_UNIT_HIGHLIGHT" val="0"/>
  <p:tag name="KSO_WM_UNIT_COMPATIBLE" val="0"/>
  <p:tag name="KSO_WM_DIAGRAM_GROUP_CODE" val="l1-1"/>
  <p:tag name="KSO_WM_UNIT_TYPE" val="l_h_i"/>
  <p:tag name="KSO_WM_UNIT_INDEX" val="1_1_2"/>
  <p:tag name="KSO_WM_UNIT_ID" val="diagram20187725_4*l_h_i*1_1_2"/>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206.xml><?xml version="1.0" encoding="utf-8"?>
<p:tagLst xmlns:p="http://schemas.openxmlformats.org/presentationml/2006/main">
  <p:tag name="KSO_WM_UNIT_PRESET_TEXT" val="单击此处添加文本具体内容，简明扼要的阐述您的观点。"/>
  <p:tag name="KSO_WM_UNIT_VALUE" val="24"/>
  <p:tag name="KSO_WM_UNIT_HIGHLIGHT" val="0"/>
  <p:tag name="KSO_WM_UNIT_COMPATIBLE" val="0"/>
  <p:tag name="KSO_WM_DIAGRAM_GROUP_CODE" val="l1-1"/>
  <p:tag name="KSO_WM_UNIT_TYPE" val="l_h_f"/>
  <p:tag name="KSO_WM_UNIT_INDEX" val="1_1_1"/>
  <p:tag name="KSO_WM_UNIT_ID" val="diagram20187725_4*l_h_f*1_1_1"/>
  <p:tag name="KSO_WM_TEMPLATE_CATEGORY" val="diagram"/>
  <p:tag name="KSO_WM_TEMPLATE_INDEX" val="20187725"/>
  <p:tag name="KSO_WM_UNIT_LAYERLEVEL" val="1_1_1"/>
  <p:tag name="KSO_WM_TAG_VERSION" val="1.0"/>
  <p:tag name="KSO_WM_BEAUTIFY_FLAG" val="#wm#"/>
  <p:tag name="KSO_WM_UNIT_DIAGRAM_ISNUMVISUAL" val="0"/>
  <p:tag name="KSO_WM_UNIT_DIAGRAM_ISREFERUNIT" val="0"/>
  <p:tag name="KSO_WM_UNIT_USESOURCEFORMAT_APPLY" val="1"/>
</p:tagLst>
</file>

<file path=ppt/tags/tag207.xml><?xml version="1.0" encoding="utf-8"?>
<p:tagLst xmlns:p="http://schemas.openxmlformats.org/presentationml/2006/main">
  <p:tag name="KSO_WM_BEAUTIFY_FLAG" val="#wm#"/>
  <p:tag name="KSO_WM_TEMPLATE_CATEGORY" val="custom"/>
  <p:tag name="KSO_WM_TEMPLATE_INDEX" val="20191204"/>
</p:tagLst>
</file>

<file path=ppt/tags/tag208.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579_9*m_h_i*1_3_2"/>
  <p:tag name="KSO_WM_TEMPLATE_CATEGORY" val="diagram"/>
  <p:tag name="KSO_WM_TEMPLATE_INDEX" val="20191579"/>
  <p:tag name="KSO_WM_UNIT_LAYERLEVEL" val="1_1_1"/>
  <p:tag name="KSO_WM_TAG_VERSION" val="1.0"/>
  <p:tag name="KSO_WM_BEAUTIFY_FLAG" val="#wm#"/>
  <p:tag name="KSO_WM_UNIT_LINE_FORE_SCHEMECOLOR_INDEX" val="7"/>
  <p:tag name="KSO_WM_UNIT_LINE_FILL_TYPE" val="2"/>
  <p:tag name="KSO_WM_UNIT_USESOURCEFORMAT_APPLY" val="1"/>
</p:tagLst>
</file>

<file path=ppt/tags/tag209.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579_9*m_h_i*1_1_2"/>
  <p:tag name="KSO_WM_TEMPLATE_CATEGORY" val="diagram"/>
  <p:tag name="KSO_WM_TEMPLATE_INDEX" val="20191579"/>
  <p:tag name="KSO_WM_UNIT_LAYERLEVEL" val="1_1_1"/>
  <p:tag name="KSO_WM_TAG_VERSION" val="1.0"/>
  <p:tag name="KSO_WM_BEAUTIFY_FLAG" val="#wm#"/>
  <p:tag name="KSO_WM_UNIT_LINE_FORE_SCHEMECOLOR_INDEX" val="5"/>
  <p:tag name="KSO_WM_UNIT_LINE_FILL_TYPE" val="2"/>
  <p:tag name="KSO_WM_UNIT_USESOURCEFORMAT_APPLY"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3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210.xml><?xml version="1.0" encoding="utf-8"?>
<p:tagLst xmlns:p="http://schemas.openxmlformats.org/presentationml/2006/main">
  <p:tag name="KSO_WM_UNIT_TIMELINE_IDINGROUP" val="1"/>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191579_9*m_i*1_1"/>
  <p:tag name="KSO_WM_TEMPLATE_CATEGORY" val="diagram"/>
  <p:tag name="KSO_WM_TEMPLATE_INDEX" val="20191579"/>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211.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579_9*m_h_i*1_1_1"/>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2.xml><?xml version="1.0" encoding="utf-8"?>
<p:tagLst xmlns:p="http://schemas.openxmlformats.org/presentationml/2006/main">
  <p:tag name="KSO_WM_UNIT_TIMELINE_IDINGROUP" val="3"/>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579_9*m_h_i*1_2_2"/>
  <p:tag name="KSO_WM_TEMPLATE_CATEGORY" val="diagram"/>
  <p:tag name="KSO_WM_TEMPLATE_INDEX" val="20191579"/>
  <p:tag name="KSO_WM_UNIT_LAYERLEVEL" val="1_1_1"/>
  <p:tag name="KSO_WM_TAG_VERSION" val="1.0"/>
  <p:tag name="KSO_WM_BEAUTIFY_FLAG" val="#wm#"/>
  <p:tag name="KSO_WM_UNIT_LINE_FORE_SCHEMECOLOR_INDEX" val="6"/>
  <p:tag name="KSO_WM_UNIT_LINE_FILL_TYPE" val="2"/>
  <p:tag name="KSO_WM_UNIT_USESOURCEFORMAT_APPLY" val="1"/>
</p:tagLst>
</file>

<file path=ppt/tags/tag213.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579_9*m_h_i*1_1_3"/>
  <p:tag name="KSO_WM_TEMPLATE_CATEGORY" val="diagram"/>
  <p:tag name="KSO_WM_TEMPLATE_INDEX" val="201915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14.xml><?xml version="1.0" encoding="utf-8"?>
<p:tagLst xmlns:p="http://schemas.openxmlformats.org/presentationml/2006/main">
  <p:tag name="KSO_WM_UNIT_TIMELINE_IDINGROUP" val="5"/>
  <p:tag name="KSO_WM_UNIT_TIMELINE_EMPHASIS_ID" val="4"/>
  <p:tag name="KSO_WM_UNIT_ISCONTENTSTITLE" val="0"/>
  <p:tag name="KSO_WM_UNIT_PRESET_TEXT" val="2016"/>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579_9*m_h_a*1_1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15.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1_1_1"/>
  <p:tag name="KSO_WM_UNIT_ID" val="diagram20191579_9*m_h_h_f*1_1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16.xml><?xml version="1.0" encoding="utf-8"?>
<p:tagLst xmlns:p="http://schemas.openxmlformats.org/presentationml/2006/main">
  <p:tag name="KSO_WM_UNIT_TIMELINE_IDINGROUP" val="1"/>
  <p:tag name="KSO_WM_UNIT_TIMELINE_EMPHASIS_ID" val="2"/>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191579_9*m_i*1_2"/>
  <p:tag name="KSO_WM_TEMPLATE_CATEGORY" val="diagram"/>
  <p:tag name="KSO_WM_TEMPLATE_INDEX" val="20191579"/>
  <p:tag name="KSO_WM_UNIT_LAYERLEVEL" val="1_1"/>
  <p:tag name="KSO_WM_TAG_VERSION" val="1.0"/>
  <p:tag name="KSO_WM_BEAUTIFY_FLAG" val="#wm#"/>
  <p:tag name="KSO_WM_UNIT_LINE_FORE_SCHEMECOLOR_INDEX" val="6"/>
  <p:tag name="KSO_WM_UNIT_LINE_FILL_TYPE" val="2"/>
  <p:tag name="KSO_WM_UNIT_USESOURCEFORMAT_APPLY" val="1"/>
</p:tagLst>
</file>

<file path=ppt/tags/tag217.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579_9*m_h_i*1_2_1"/>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8.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579_9*m_h_i*1_2_3"/>
  <p:tag name="KSO_WM_TEMPLATE_CATEGORY" val="diagram"/>
  <p:tag name="KSO_WM_TEMPLATE_INDEX" val="20191579"/>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 name="KSO_WM_UNIT_USESOURCEFORMAT_APPLY" val="1"/>
</p:tagLst>
</file>

<file path=ppt/tags/tag219.xml><?xml version="1.0" encoding="utf-8"?>
<p:tagLst xmlns:p="http://schemas.openxmlformats.org/presentationml/2006/main">
  <p:tag name="KSO_WM_UNIT_TIMELINE_IDINGROUP" val="5"/>
  <p:tag name="KSO_WM_UNIT_TIMELINE_EMPHASIS_ID" val="4"/>
  <p:tag name="KSO_WM_UNIT_ISCONTENTSTITLE" val="0"/>
  <p:tag name="KSO_WM_UNIT_PRESET_TEXT" val="2017"/>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579_9*m_h_a*1_2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3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3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20.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2_1_1"/>
  <p:tag name="KSO_WM_UNIT_ID" val="diagram20191579_9*m_h_h_f*1_2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21.xml><?xml version="1.0" encoding="utf-8"?>
<p:tagLst xmlns:p="http://schemas.openxmlformats.org/presentationml/2006/main">
  <p:tag name="KSO_WM_UNIT_TIMELINE_IDINGROUP" val="2"/>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579_9*m_h_i*1_3_1"/>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2.xml><?xml version="1.0" encoding="utf-8"?>
<p:tagLst xmlns:p="http://schemas.openxmlformats.org/presentationml/2006/main">
  <p:tag name="KSO_WM_UNIT_TIMELINE_IDINGROUP" val="4"/>
  <p:tag name="KSO_WM_UNIT_TIMELINE_EMPHASIS_ID"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191579_9*m_h_i*1_3_3"/>
  <p:tag name="KSO_WM_TEMPLATE_CATEGORY" val="diagram"/>
  <p:tag name="KSO_WM_TEMPLATE_INDEX" val="20191579"/>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 name="KSO_WM_UNIT_USESOURCEFORMAT_APPLY" val="1"/>
</p:tagLst>
</file>

<file path=ppt/tags/tag223.xml><?xml version="1.0" encoding="utf-8"?>
<p:tagLst xmlns:p="http://schemas.openxmlformats.org/presentationml/2006/main">
  <p:tag name="KSO_WM_UNIT_TIMELINE_IDINGROUP" val="5"/>
  <p:tag name="KSO_WM_UNIT_TIMELINE_EMPHASIS_ID" val="4"/>
  <p:tag name="KSO_WM_UNIT_ISCONTENTSTITLE" val="0"/>
  <p:tag name="KSO_WM_UNIT_PRESET_TEXT" val="2018"/>
  <p:tag name="KSO_WM_UNIT_NOCLEAR" val="0"/>
  <p:tag name="KSO_WM_UNIT_VALUE" val="2"/>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579_9*m_h_a*1_3_1"/>
  <p:tag name="KSO_WM_TEMPLATE_CATEGORY" val="diagram"/>
  <p:tag name="KSO_WM_TEMPLATE_INDEX" val="20191579"/>
  <p:tag name="KSO_WM_UNIT_LAYERLEVEL" val="1_1_1"/>
  <p:tag name="KSO_WM_TAG_VERSION" val="1.0"/>
  <p:tag name="KSO_WM_BEAUTIFY_FLAG" val="#wm#"/>
  <p:tag name="KSO_WM_UNIT_TEXT_FILL_FORE_SCHEMECOLOR_INDEX" val="14"/>
  <p:tag name="KSO_WM_UNIT_TEXT_FILL_TYPE" val="1"/>
  <p:tag name="KSO_WM_UNIT_USESOURCEFORMAT_APPLY" val="1"/>
</p:tagLst>
</file>

<file path=ppt/tags/tag224.xml><?xml version="1.0" encoding="utf-8"?>
<p:tagLst xmlns:p="http://schemas.openxmlformats.org/presentationml/2006/main">
  <p:tag name="KSO_WM_UNIT_TIMELINE_IDINGROUP" val="7"/>
  <p:tag name="KSO_WM_UNIT_TIMELINE_EMPHASIS_ID" val="6"/>
  <p:tag name="KSO_WM_UNIT_PRESET_TEXT" val="简单地描述该时间点发生的一些事件"/>
  <p:tag name="KSO_WM_UNIT_NOCLEAR" val="0"/>
  <p:tag name="KSO_WM_UNIT_VALUE" val="24"/>
  <p:tag name="KSO_WM_UNIT_HIGHLIGHT" val="0"/>
  <p:tag name="KSO_WM_UNIT_COMPATIBLE" val="0"/>
  <p:tag name="KSO_WM_UNIT_DIAGRAM_ISNUMVISUAL" val="0"/>
  <p:tag name="KSO_WM_UNIT_DIAGRAM_ISREFERUNIT" val="0"/>
  <p:tag name="KSO_WM_DIAGRAM_GROUP_CODE" val="m1-1"/>
  <p:tag name="KSO_WM_UNIT_TYPE" val="m_h_h_f"/>
  <p:tag name="KSO_WM_UNIT_INDEX" val="1_3_1_1"/>
  <p:tag name="KSO_WM_UNIT_ID" val="diagram20191579_9*m_h_h_f*1_3_1_1"/>
  <p:tag name="KSO_WM_TEMPLATE_CATEGORY" val="diagram"/>
  <p:tag name="KSO_WM_TEMPLATE_INDEX" val="20191579"/>
  <p:tag name="KSO_WM_UNIT_LAYERLEVEL" val="1_1_1_1"/>
  <p:tag name="KSO_WM_TAG_VERSION" val="1.0"/>
  <p:tag name="KSO_WM_BEAUTIFY_FLAG" val="#wm#"/>
  <p:tag name="KSO_WM_UNIT_TEXT_FILL_FORE_SCHEMECOLOR_INDEX" val="13"/>
  <p:tag name="KSO_WM_UNIT_TEXT_FILL_TYPE" val="1"/>
  <p:tag name="KSO_WM_UNIT_USESOURCEFORMAT_APPLY" val="1"/>
</p:tagLst>
</file>

<file path=ppt/tags/tag225.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26.xml><?xml version="1.0" encoding="utf-8"?>
<p:tagLst xmlns:p="http://schemas.openxmlformats.org/presentationml/2006/main">
  <p:tag name="KSO_WM_BEAUTIFY_FLAG" val="#wm#"/>
  <p:tag name="KSO_WM_TEMPLATE_CATEGORY" val="custom"/>
  <p:tag name="KSO_WM_TEMPLATE_INDEX" val="20202616"/>
  <p:tag name="KSO_WM_SLIDE_ITEM_CNT" val="3"/>
</p:tagLst>
</file>

<file path=ppt/tags/tag227.xml><?xml version="1.0" encoding="utf-8"?>
<p:tagLst xmlns:p="http://schemas.openxmlformats.org/presentationml/2006/main">
  <p:tag name="KSO_WM_UNIT_COLOR_SCHEME_SHAPE_ID" val="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191985_3*m_h_i*1_1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28.xml><?xml version="1.0" encoding="utf-8"?>
<p:tagLst xmlns:p="http://schemas.openxmlformats.org/presentationml/2006/main">
  <p:tag name="KSO_WM_UNIT_COLOR_SCHEME_SHAPE_ID" val="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191985_3*m_h_i*1_1_2"/>
  <p:tag name="KSO_WM_TEMPLATE_CATEGORY" val="diagram"/>
  <p:tag name="KSO_WM_TEMPLATE_INDEX" val="2019198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4"/>
</p:tagLst>
</file>

<file path=ppt/tags/tag229.xml><?xml version="1.0" encoding="utf-8"?>
<p:tagLst xmlns:p="http://schemas.openxmlformats.org/presentationml/2006/main">
  <p:tag name="KSO_WM_UNIT_COLOR_SCHEME_SHAPE_ID" val="29"/>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191985_3*m_h_a*1_1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4"/>
</p:tagLst>
</file>

<file path=ppt/tags/tag2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LINE_FORE_SCHEMECOLOR_INDEX" val="8"/>
  <p:tag name="KSO_WM_UNIT_LINE_FILL_TYPE" val="2"/>
  <p:tag name="KSO_WM_UNIT_USESOURCEFORMAT_APPLY" val="1"/>
  <p:tag name="KSO_WM_UNIT_DIAGRAM_SCHEMECOLOR_ID" val="0"/>
</p:tagLst>
</file>

<file path=ppt/tags/tag230.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4"/>
</p:tagLst>
</file>

<file path=ppt/tags/tag231.xml><?xml version="1.0" encoding="utf-8"?>
<p:tagLst xmlns:p="http://schemas.openxmlformats.org/presentationml/2006/main">
  <p:tag name="KSO_WM_UNIT_COLOR_SCHEME_SHAPE_ID" val="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4"/>
  <p:tag name="KSO_WM_UNIT_ID" val="diagram20191985_3*m_h_i*1_1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232.xml><?xml version="1.0" encoding="utf-8"?>
<p:tagLst xmlns:p="http://schemas.openxmlformats.org/presentationml/2006/main">
  <p:tag name="KSO_WM_UNIT_COLOR_SCHEME_SHAPE_ID" val="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1_5"/>
  <p:tag name="KSO_WM_UNIT_ID" val="diagram20191985_3*m_h_i*1_1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33.xml><?xml version="1.0" encoding="utf-8"?>
<p:tagLst xmlns:p="http://schemas.openxmlformats.org/presentationml/2006/main">
  <p:tag name="KSO_WM_UNIT_COLOR_SCHEME_SHAPE_ID" val="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191985_3*m_h_i*1_2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34.xml><?xml version="1.0" encoding="utf-8"?>
<p:tagLst xmlns:p="http://schemas.openxmlformats.org/presentationml/2006/main">
  <p:tag name="KSO_WM_UNIT_COLOR_SCHEME_SHAPE_ID" val="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191985_3*m_h_i*1_2_2"/>
  <p:tag name="KSO_WM_TEMPLATE_CATEGORY" val="diagram"/>
  <p:tag name="KSO_WM_TEMPLATE_INDEX" val="2019198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4"/>
</p:tagLst>
</file>

<file path=ppt/tags/tag235.xml><?xml version="1.0" encoding="utf-8"?>
<p:tagLst xmlns:p="http://schemas.openxmlformats.org/presentationml/2006/main">
  <p:tag name="KSO_WM_UNIT_COLOR_SCHEME_SHAPE_ID" val="32"/>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191985_3*m_h_a*1_2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4"/>
</p:tagLst>
</file>

<file path=ppt/tags/tag236.xml><?xml version="1.0" encoding="utf-8"?>
<p:tagLst xmlns:p="http://schemas.openxmlformats.org/presentationml/2006/main">
  <p:tag name="KSO_WM_UNIT_COLOR_SCHEME_SHAPE_ID" val="47"/>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3*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4"/>
</p:tagLst>
</file>

<file path=ppt/tags/tag237.xml><?xml version="1.0" encoding="utf-8"?>
<p:tagLst xmlns:p="http://schemas.openxmlformats.org/presentationml/2006/main">
  <p:tag name="KSO_WM_UNIT_COLOR_SCHEME_SHAPE_ID" val="8"/>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4"/>
  <p:tag name="KSO_WM_UNIT_ID" val="diagram20191985_3*m_h_i*1_2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238.xml><?xml version="1.0" encoding="utf-8"?>
<p:tagLst xmlns:p="http://schemas.openxmlformats.org/presentationml/2006/main">
  <p:tag name="KSO_WM_UNIT_COLOR_SCHEME_SHAPE_ID" val="9"/>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2_5"/>
  <p:tag name="KSO_WM_UNIT_ID" val="diagram20191985_3*m_h_i*1_2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39.xml><?xml version="1.0" encoding="utf-8"?>
<p:tagLst xmlns:p="http://schemas.openxmlformats.org/presentationml/2006/main">
  <p:tag name="KSO_WM_UNIT_COLOR_SCHEME_SHAPE_ID" val="11"/>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191985_3*m_h_i*1_3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FILL_FORE_SCHEMECOLOR_INDEX" val="14"/>
  <p:tag name="KSO_WM_UNIT_FILL_TYPE" val="1"/>
  <p:tag name="KSO_WM_UNIT_LINE_FORE_SCHEMECOLOR_INDEX" val="8"/>
  <p:tag name="KSO_WM_UNIT_LINE_FILL_TYPE" val="2"/>
  <p:tag name="KSO_WM_UNIT_TEXT_FILL_FORE_SCHEMECOLOR_INDEX" val="8"/>
  <p:tag name="KSO_WM_UNIT_TEXT_FILL_TYPE" val="1"/>
  <p:tag name="KSO_WM_UNIT_USESOURCEFORMAT_APPLY" val="1"/>
  <p:tag name="KSO_WM_UNIT_DIAGRAM_SCHEMECOLOR_ID" val="0"/>
</p:tagLst>
</file>

<file path=ppt/tags/tag240.xml><?xml version="1.0" encoding="utf-8"?>
<p:tagLst xmlns:p="http://schemas.openxmlformats.org/presentationml/2006/main">
  <p:tag name="KSO_WM_UNIT_COLOR_SCHEME_SHAPE_ID" val="10"/>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191985_3*m_h_i*1_3_2"/>
  <p:tag name="KSO_WM_TEMPLATE_CATEGORY" val="diagram"/>
  <p:tag name="KSO_WM_TEMPLATE_INDEX" val="20191985"/>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4"/>
</p:tagLst>
</file>

<file path=ppt/tags/tag241.xml><?xml version="1.0" encoding="utf-8"?>
<p:tagLst xmlns:p="http://schemas.openxmlformats.org/presentationml/2006/main">
  <p:tag name="KSO_WM_UNIT_COLOR_SCHEME_SHAPE_ID" val="35"/>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191985_3*m_h_a*1_3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4"/>
</p:tagLst>
</file>

<file path=ppt/tags/tag242.xml><?xml version="1.0" encoding="utf-8"?>
<p:tagLst xmlns:p="http://schemas.openxmlformats.org/presentationml/2006/main">
  <p:tag name="KSO_WM_UNIT_COLOR_SCHEME_SHAPE_ID" val="12"/>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4"/>
  <p:tag name="KSO_WM_UNIT_ID" val="diagram20191985_3*m_h_i*1_3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243.xml><?xml version="1.0" encoding="utf-8"?>
<p:tagLst xmlns:p="http://schemas.openxmlformats.org/presentationml/2006/main">
  <p:tag name="KSO_WM_UNIT_COLOR_SCHEME_SHAPE_ID" val="13"/>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3_5"/>
  <p:tag name="KSO_WM_UNIT_ID" val="diagram20191985_3*m_h_i*1_3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44.xml><?xml version="1.0" encoding="utf-8"?>
<p:tagLst xmlns:p="http://schemas.openxmlformats.org/presentationml/2006/main">
  <p:tag name="KSO_WM_UNIT_TEXTBOXSTYLE_SHAPETYPE" val="0"/>
  <p:tag name="KSO_WM_UNIT_TEXTBOXSTYLE_TEMPLATETYPE" val="1"/>
  <p:tag name="KSO_WM_UNIT_PRESET_TEXT" val="点击此处添加正文：&#13;您的正文已经经简明扼要，字字珠玑。但信息却千丝万缕、错综复杂。&#13;您的正文已经经简明扼要，字字珠玑。但信息却千丝万缕、错综复杂。&#13;您的正文已经经简明扼要，字字珠玑。但信息却千丝万缕、错综复杂。&#13;您的正文已经经简明扼要，字字珠玑。但信息却千丝万缕、错综复杂。"/>
  <p:tag name="KSO_WM_UNIT_NOCLEAR" val="1"/>
  <p:tag name="KSO_WM_UNIT_VALUE" val="54"/>
  <p:tag name="KSO_WM_UNIT_HIGHLIGHT" val="0"/>
  <p:tag name="KSO_WM_UNIT_COMPATIBLE" val="0"/>
  <p:tag name="KSO_WM_UNIT_DIAGRAM_ISNUMVISUAL" val="0"/>
  <p:tag name="KSO_WM_UNIT_DIAGRAM_ISREFERUNIT" val="0"/>
  <p:tag name="KSO_WM_UNIT_TYPE" val="f"/>
  <p:tag name="KSO_WM_UNIT_INDEX" val="1"/>
  <p:tag name="KSO_WM_UNIT_ID" val="mixed20201907_158*f*1"/>
  <p:tag name="KSO_WM_TEMPLATE_CATEGORY" val="mixed"/>
  <p:tag name="KSO_WM_TEMPLATE_INDEX" val="20201907"/>
  <p:tag name="KSO_WM_UNIT_LAYERLEVEL" val="1"/>
  <p:tag name="KSO_WM_TAG_VERSION" val="1.0"/>
  <p:tag name="KSO_WM_BEAUTIFY_FLAG" val="#wm#"/>
  <p:tag name="KSO_WM_UNIT_TEXTBOXSTYLE_GUID" val="{e4e1373a-c21d-487c-8c4b-672659cc308c}"/>
  <p:tag name="KSO_WM_UNIT_TEXTBOXSTYLE_TEMPLATEID" val="3134197"/>
  <p:tag name="KSO_WM_UNIT_TEXTBOXSTYLE_TYPE" val="9"/>
</p:tagLst>
</file>

<file path=ppt/tags/tag245.xml><?xml version="1.0" encoding="utf-8"?>
<p:tagLst xmlns:p="http://schemas.openxmlformats.org/presentationml/2006/main">
  <p:tag name="KSO_WM_UNIT_COLOR_SCHEME_SHAPE_ID" val="46"/>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3"/>
  <p:tag name="KSO_WM_UNIT_ID" val="diagram20191985_3*m_h_i*1_1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4"/>
</p:tagLst>
</file>

<file path=ppt/tags/tag246.xml><?xml version="1.0" encoding="utf-8"?>
<p:tagLst xmlns:p="http://schemas.openxmlformats.org/presentationml/2006/main">
  <p:tag name="KSO_WM_UNIT_COLOR_SCHEME_SHAPE_ID" val="38"/>
  <p:tag name="KSO_WM_UNIT_COLOR_SCHEME_PARENT_PAGE" val="0_3"/>
  <p:tag name="KSO_WM_UNIT_ISCONTENTSTITLE" val="0"/>
  <p:tag name="KSO_WM_UNIT_PRESET_TEXT" val="添加标题"/>
  <p:tag name="KSO_WM_UNIT_NOCLEAR" val="0"/>
  <p:tag name="KSO_WM_UNIT_VALUE" val="9"/>
  <p:tag name="KSO_WM_UNIT_HIGHLIGHT" val="0"/>
  <p:tag name="KSO_WM_UNIT_COMPATIBLE" val="0"/>
  <p:tag name="KSO_WM_UNIT_DIAGRAM_ISNUMVISUAL" val="0"/>
  <p:tag name="KSO_WM_UNIT_DIAGRAM_ISREFERUNIT" val="0"/>
  <p:tag name="KSO_WM_DIAGRAM_GROUP_CODE" val="m1-1"/>
  <p:tag name="KSO_WM_UNIT_TYPE" val="m_h_a"/>
  <p:tag name="KSO_WM_UNIT_INDEX" val="1_4_1"/>
  <p:tag name="KSO_WM_UNIT_ID" val="diagram20191985_3*m_h_a*1_4_1"/>
  <p:tag name="KSO_WM_TEMPLATE_CATEGORY" val="diagram"/>
  <p:tag name="KSO_WM_TEMPLATE_INDEX" val="20191985"/>
  <p:tag name="KSO_WM_UNIT_LAYERLEVEL" val="1_1_1"/>
  <p:tag name="KSO_WM_TAG_VERSION" val="1.0"/>
  <p:tag name="KSO_WM_BEAUTIFY_FLAG" val="#wm#"/>
  <p:tag name="KSO_WM_UNIT_TEXT_FILL_FORE_SCHEMECOLOR_INDEX" val="13"/>
  <p:tag name="KSO_WM_UNIT_TEXT_FILL_TYPE" val="1"/>
  <p:tag name="KSO_WM_UNIT_USESOURCEFORMAT_APPLY" val="1"/>
  <p:tag name="KSO_WM_UNIT_DIAGRAM_SCHEMECOLOR_ID" val="4"/>
</p:tagLst>
</file>

<file path=ppt/tags/tag247.xml><?xml version="1.0" encoding="utf-8"?>
<p:tagLst xmlns:p="http://schemas.openxmlformats.org/presentationml/2006/main">
  <p:tag name="KSO_WM_UNIT_COLOR_SCHEME_SHAPE_ID" val="15"/>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1"/>
  <p:tag name="KSO_WM_UNIT_ID" val="diagram20191985_3*m_h_i*1_4_1"/>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48.xml><?xml version="1.0" encoding="utf-8"?>
<p:tagLst xmlns:p="http://schemas.openxmlformats.org/presentationml/2006/main">
  <p:tag name="KSO_WM_UNIT_COLOR_SCHEME_SHAPE_ID" val="14"/>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191985_3*m_h_i*1_4_2"/>
  <p:tag name="KSO_WM_TEMPLATE_CATEGORY" val="diagram"/>
  <p:tag name="KSO_WM_TEMPLATE_INDEX" val="20191985"/>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4"/>
</p:tagLst>
</file>

<file path=ppt/tags/tag249.xml><?xml version="1.0" encoding="utf-8"?>
<p:tagLst xmlns:p="http://schemas.openxmlformats.org/presentationml/2006/main">
  <p:tag name="KSO_WM_UNIT_COLOR_SCHEME_SHAPE_ID" val="16"/>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4"/>
  <p:tag name="KSO_WM_UNIT_ID" val="diagram20191985_3*m_h_i*1_4_4"/>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TEXT_FILL_FORE_SCHEMECOLOR_INDEX" val="13"/>
  <p:tag name="KSO_WM_UNIT_TEXT_FILL_TYPE" val="1"/>
  <p:tag name="KSO_WM_UNIT_USESOURCEFORMAT_APPLY" val="1"/>
  <p:tag name="KSO_WM_UNIT_DIAGRAM_SCHEMECOLOR_ID" val="4"/>
</p:tagLst>
</file>

<file path=ppt/tags/tag2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FILL_FORE_SCHEMECOLOR_INDEX" val="8"/>
  <p:tag name="KSO_WM_UNIT_FILL_TYPE" val="1"/>
  <p:tag name="KSO_WM_UNIT_LINE_FORE_SCHEMECOLOR_INDEX" val="8"/>
  <p:tag name="KSO_WM_UNIT_LINE_FILL_TYPE" val="2"/>
  <p:tag name="KSO_WM_UNIT_TEXT_FILL_FORE_SCHEMECOLOR_INDEX" val="2"/>
  <p:tag name="KSO_WM_UNIT_TEXT_FILL_TYPE" val="1"/>
  <p:tag name="KSO_WM_UNIT_USESOURCEFORMAT_APPLY" val="1"/>
  <p:tag name="KSO_WM_UNIT_DIAGRAM_SCHEMECOLOR_ID" val="0"/>
</p:tagLst>
</file>

<file path=ppt/tags/tag250.xml><?xml version="1.0" encoding="utf-8"?>
<p:tagLst xmlns:p="http://schemas.openxmlformats.org/presentationml/2006/main">
  <p:tag name="KSO_WM_UNIT_COLOR_SCHEME_SHAPE_ID" val="17"/>
  <p:tag name="KSO_WM_UNIT_COLOR_SCHEME_PARENT_PAGE" val="0_3"/>
  <p:tag name="KSO_WM_UNIT_HIGHLIGHT" val="0"/>
  <p:tag name="KSO_WM_UNIT_COMPATIBLE" val="0"/>
  <p:tag name="KSO_WM_UNIT_DIAGRAM_ISNUMVISUAL" val="0"/>
  <p:tag name="KSO_WM_UNIT_DIAGRAM_ISREFERUNIT" val="0"/>
  <p:tag name="KSO_WM_DIAGRAM_GROUP_CODE" val="m1-1"/>
  <p:tag name="KSO_WM_UNIT_TYPE" val="m_h_i"/>
  <p:tag name="KSO_WM_UNIT_INDEX" val="1_4_5"/>
  <p:tag name="KSO_WM_UNIT_ID" val="diagram20191985_3*m_h_i*1_4_5"/>
  <p:tag name="KSO_WM_TEMPLATE_CATEGORY" val="diagram"/>
  <p:tag name="KSO_WM_TEMPLATE_INDEX" val="20191985"/>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4"/>
</p:tagLst>
</file>

<file path=ppt/tags/tag251.xml><?xml version="1.0" encoding="utf-8"?>
<p:tagLst xmlns:p="http://schemas.openxmlformats.org/presentationml/2006/main">
  <p:tag name="KSO_WM_UNIT_COLOR_SCHEME_SHAPE_ID" val="47"/>
  <p:tag name="KSO_WM_UNIT_COLOR_SCHEME_PARENT_PAGE" val="0_3"/>
  <p:tag name="KSO_WM_UNIT_DECOLORIZATION"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191985_3*m_h_i*1_2_3"/>
  <p:tag name="KSO_WM_TEMPLATE_CATEGORY" val="diagram"/>
  <p:tag name="KSO_WM_TEMPLATE_INDEX" val="20191985"/>
  <p:tag name="KSO_WM_UNIT_LAYERLEVEL" val="1_1_1"/>
  <p:tag name="KSO_WM_TAG_VERSION" val="1.0"/>
  <p:tag name="KSO_WM_BEAUTIFY_FLAG" val="#wm#"/>
  <p:tag name="KSO_WM_UNIT_LINE_FORE_SCHEMECOLOR_INDEX" val="14"/>
  <p:tag name="KSO_WM_UNIT_LINE_FILL_TYPE" val="2"/>
  <p:tag name="KSO_WM_UNIT_USESOURCEFORMAT_APPLY" val="1"/>
  <p:tag name="KSO_WM_UNIT_DIAGRAM_SCHEMECOLOR_ID" val="4"/>
</p:tagLst>
</file>

<file path=ppt/tags/tag252.xml><?xml version="1.0" encoding="utf-8"?>
<p:tagLst xmlns:p="http://schemas.openxmlformats.org/presentationml/2006/main">
  <p:tag name="KSO_WM_BEAUTIFY_FLAG" val="#wm#"/>
  <p:tag name="KSO_WM_TEMPLATE_CATEGORY" val="custom"/>
  <p:tag name="KSO_WM_TEMPLATE_INDEX" val="20202616"/>
  <p:tag name="KSO_WM_SLIDE_ITEM_CNT" val="4"/>
</p:tagLst>
</file>

<file path=ppt/tags/tag253.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5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4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0"/>
</p:tagLst>
</file>

<file path=ppt/tags/tag2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6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4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4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7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7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1"/>
  <p:tag name="KSO_WM_UNIT_ID" val="diagram160193_3*m_h_i*1_2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 name="KSO_WM_UNIT_USESOURCEFORMAT_APPLY" val="1"/>
  <p:tag name="KSO_WM_UNIT_DIAGRAM_SCHEMECOLOR_ID" val="4"/>
</p:tagLst>
</file>

<file path=ppt/tags/tag2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2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28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284.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2_2"/>
  <p:tag name="KSO_WM_UNIT_ID" val="diagram160193_3*m_h_i*1_2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LINE_FORE_SCHEMECOLOR_INDEX" val="5"/>
  <p:tag name="KSO_WM_UNIT_LINE_FILL_TYPE" val="2"/>
  <p:tag name="KSO_WM_UNIT_USESOURCEFORMAT_APPLY" val="1"/>
  <p:tag name="KSO_WM_UNIT_DIAGRAM_SCHEMECOLOR_ID" val="0"/>
</p:tagLst>
</file>

<file path=ppt/tags/tag30.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2_1"/>
  <p:tag name="KSO_WM_UNIT_ID" val="diagram160193_3*m_h_a*1_2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7"/>
  <p:tag name="KSO_WM_UNIT_TEXT_FILL_TYPE" val="1"/>
  <p:tag name="KSO_WM_UNIT_USESOURCEFORMAT_APPLY" val="1"/>
  <p:tag name="KSO_WM_UNIT_DIAGRAM_SCHEMECOLOR_ID" val="4"/>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04.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1.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1"/>
  <p:tag name="KSO_WM_UNIT_ID" val="diagram160193_3*m_h_i*1_3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 name="KSO_WM_UNIT_USESOURCEFORMAT_APPLY" val="1"/>
  <p:tag name="KSO_WM_UNIT_DIAGRAM_SCHEMECOLOR_ID" val="4"/>
</p:tagLst>
</file>

<file path=ppt/tags/tag310.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16.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2.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3_2"/>
  <p:tag name="KSO_WM_UNIT_ID" val="diagram160193_3*m_h_i*1_3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22.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28.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29.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3_1"/>
  <p:tag name="KSO_WM_UNIT_ID" val="diagram160193_3*m_h_a*1_3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6"/>
  <p:tag name="KSO_WM_UNIT_TEXT_FILL_TYPE" val="1"/>
  <p:tag name="KSO_WM_UNIT_USESOURCEFORMAT_APPLY" val="1"/>
  <p:tag name="KSO_WM_UNIT_DIAGRAM_SCHEMECOLOR_ID" val="4"/>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31.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4*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4*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4*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4*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4*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3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4*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4*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4*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4.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1"/>
  <p:tag name="KSO_WM_UNIT_ID" val="diagram160193_3*m_h_i*1_4_1"/>
  <p:tag name="KSO_WM_UNIT_LAYERLEVEL" val="1_1_1"/>
  <p:tag name="KSO_WM_DIAGRAM_GROUP_CODE" val="m1-1"/>
  <p:tag name="KSO_WM_UNIT_HIGHLIGHT" val="0"/>
  <p:tag name="KSO_WM_UNIT_COMPATIBLE" val="0"/>
  <p:tag name="KSO_WM_UNIT_DIAGRAM_ISNUMVISUAL" val="0"/>
  <p:tag name="KSO_WM_UNIT_DIAGRAM_ISREFERUNIT" val="0"/>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 name="KSO_WM_UNIT_USESOURCEFORMAT_APPLY" val="1"/>
  <p:tag name="KSO_WM_UNIT_DIAGRAM_SCHEMECOLOR_ID" val="4"/>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4*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4*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4*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4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4*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4*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4*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4*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4*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4*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4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4*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35.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i"/>
  <p:tag name="KSO_WM_UNIT_INDEX" val="1_4_2"/>
  <p:tag name="KSO_WM_UNIT_ID" val="diagram160193_3*m_h_i*1_4_2"/>
  <p:tag name="KSO_WM_UNIT_LAYERLEVEL" val="1_1_1"/>
  <p:tag name="KSO_WM_DIAGRAM_GROUP_CODE" val="m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4"/>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4*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4*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4*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4*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0"/>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4*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0"/>
</p:tagLst>
</file>

<file path=ppt/tags/tag35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4*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0"/>
</p:tagLst>
</file>

<file path=ppt/tags/tag356.xml><?xml version="1.0" encoding="utf-8"?>
<p:tagLst xmlns:p="http://schemas.openxmlformats.org/presentationml/2006/main">
  <p:tag name="KSO_WM_BEAUTIFY_FLAG" val="#wm#"/>
  <p:tag name="KSO_WM_TEMPLATE_CATEGORY" val="custom"/>
  <p:tag name="KSO_WM_TEMPLATE_INDEX" val="20191204"/>
  <p:tag name="KSO_WM_SLIDE_ITEM_CNT" val="4"/>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6.xml><?xml version="1.0" encoding="utf-8"?>
<p:tagLst xmlns:p="http://schemas.openxmlformats.org/presentationml/2006/main">
  <p:tag name="KSO_WM_TAG_VERSION" val="1.0"/>
  <p:tag name="KSO_WM_BEAUTIFY_FLAG" val="#wm#"/>
  <p:tag name="KSO_WM_TEMPLATE_CATEGORY" val="diagram"/>
  <p:tag name="KSO_WM_TEMPLATE_INDEX" val="160193"/>
  <p:tag name="KSO_WM_UNIT_TYPE" val="m_h_a"/>
  <p:tag name="KSO_WM_UNIT_INDEX" val="1_4_1"/>
  <p:tag name="KSO_WM_UNIT_ID" val="diagram160193_3*m_h_a*1_4_1"/>
  <p:tag name="KSO_WM_UNIT_LAYERLEVEL" val="1_1_1"/>
  <p:tag name="KSO_WM_UNIT_VALUE" val="10"/>
  <p:tag name="KSO_WM_UNIT_HIGHLIGHT" val="0"/>
  <p:tag name="KSO_WM_UNIT_COMPATIBLE" val="0"/>
  <p:tag name="KSO_WM_DIAGRAM_GROUP_CODE" val="m1-1"/>
  <p:tag name="KSO_WM_UNIT_ISCONTENTSTITLE" val="0"/>
  <p:tag name="KSO_WM_UNIT_NOCLEAR" val="0"/>
  <p:tag name="KSO_WM_UNIT_DIAGRAM_ISNUMVISUAL" val="0"/>
  <p:tag name="KSO_WM_UNIT_DIAGRAM_ISREFERUNIT" val="0"/>
  <p:tag name="KSO_WM_UNIT_PRESET_TEXT" val="单击此处添加标题"/>
  <p:tag name="KSO_WM_UNIT_TEXT_FILL_FORE_SCHEMECOLOR_INDEX" val="5"/>
  <p:tag name="KSO_WM_UNIT_TEXT_FILL_TYPE" val="1"/>
  <p:tag name="KSO_WM_UNIT_USESOURCEFORMAT_APPLY" val="1"/>
  <p:tag name="KSO_WM_UNIT_DIAGRAM_SCHEMECOLOR_ID" val="4"/>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305_5*l_h_i*1_1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305_5*l_h_i*1_1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305_5*l_h_i*1_1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305_5*l_h_i*1_1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305_5*l_h_i*1_1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67.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305_5*l_h_f*1_1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305_5*l_h_i*1_2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305_5*l_h_i*1_2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7.xml><?xml version="1.0" encoding="utf-8"?>
<p:tagLst xmlns:p="http://schemas.openxmlformats.org/presentationml/2006/main">
  <p:tag name="KSO_WM_BEAUTIFY_FLAG" val="#wm#"/>
  <p:tag name="KSO_WM_TEMPLATE_CATEGORY" val="diagram"/>
  <p:tag name="KSO_WM_TEMPLATE_INDEX" val="20192898"/>
  <p:tag name="KSO_WM_SLIDE_ID" val="diagram20192898_1"/>
  <p:tag name="KSO_WM_SLIDE_ITEM_CNT" val="0"/>
  <p:tag name="KSO_WM_SLIDE_INDEX" val="1"/>
  <p:tag name="KSO_WM_TAG_VERSION" val="1.0"/>
  <p:tag name="KSO_WM_SLIDE_LAYOUT" val="a_d_f_h"/>
  <p:tag name="KSO_WM_SLIDE_LAYOUT_CNT" val="1_1_1_1"/>
  <p:tag name="KSO_WM_SLIDE_TYPE" val="text"/>
  <p:tag name="KSO_WM_SLIDE_SUBTYPE" val="picTxt"/>
  <p:tag name="KSO_WM_SLIDE_SIZE" val="854.5*24.96"/>
  <p:tag name="KSO_WM_SLIDE_POSITION" val="30.6004*476.25"/>
  <p:tag name="KSO_WM_SLIDE_CONSTRAINT" val="%7b%22slideConstraint%22%3a%7b%22seriesAreas%22%3a%5b%5d%2c%22singleAreas%22%3a%5b%7b%22shapes%22%3a%5b7%5d%2c%22serialConstraintIndex%22%3a-1%2c%22areatextmark%22%3a0%2c%22pictureprocessmark%22%3a0%7d%5d%7d%7d"/>
  <p:tag name="KSO_WM_SLIDE_COLORSCHEME_VERSION" val="3.2"/>
  <p:tag name="KSO_WM_TEMPLATE_TOPIC_DEFAULT" val="1"/>
  <p:tag name="KSO_WM_TEMPLATE_JOB_ID" val="2"/>
  <p:tag name="KSO_WM_TEMPLATE_SCENE_ID" val="1"/>
  <p:tag name="KSO_WM_TEMPLATE_OUTLINE_ID" val="15"/>
  <p:tag name="KSO_WM_TEMPLATE_TOPIC_ID" val="2869567"/>
  <p:tag name="KSO_WM_TEMPLATE_THUMBS_INDEX" val="1、6、10、14、20、26、27、28、29、31"/>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305_5*l_h_i*1_2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305_5*l_h_i*1_2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305_5*l_h_i*1_2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73.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305_5*l_h_f*1_2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305_5*l_h_i*1_3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305_5*l_h_i*1_3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305_5*l_h_i*1_3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305_5*l_h_i*1_3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305_5*l_h_i*1_3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79.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305_5*l_h_f*1_3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1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1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305_5*l_h_i*1_4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305_5*l_h_i*1_4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305_5*l_h_i*1_4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305_5*l_h_i*1_4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5"/>
  <p:tag name="KSO_WM_UNIT_ID" val="diagram305_5*l_h_i*1_4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85.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305_5*l_h_f*1_4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305_5*l_h_i*1_5_1"/>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6"/>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305_5*l_h_i*1_5_2"/>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6"/>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305_5*l_h_i*1_5_3"/>
  <p:tag name="KSO_WM_TEMPLATE_CATEGORY" val="diagram"/>
  <p:tag name="KSO_WM_TEMPLATE_INDEX" val="305"/>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6"/>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4"/>
  <p:tag name="KSO_WM_UNIT_ID" val="diagram305_5*l_h_i*1_5_4"/>
  <p:tag name="KSO_WM_TEMPLATE_CATEGORY" val="diagram"/>
  <p:tag name="KSO_WM_TEMPLATE_INDEX" val="305"/>
  <p:tag name="KSO_WM_UNIT_LAYERLEVEL" val="1_1_1"/>
  <p:tag name="KSO_WM_TAG_VERSION" val="1.0"/>
  <p:tag name="KSO_WM_BEAUTIFY_FLAG" val="#wm#"/>
  <p:tag name="KSO_WM_UNIT_FILL_FORE_SCHEMECOLOR_INDEX" val="5"/>
  <p:tag name="KSO_WM_UNIT_FILL_TYPE" val="1"/>
  <p:tag name="KSO_WM_UNIT_TEXT_FILL_FORE_SCHEMECOLOR_INDEX" val="5"/>
  <p:tag name="KSO_WM_UNIT_TEXT_FILL_TYPE" val="1"/>
  <p:tag name="KSO_WM_UNIT_USESOURCEFORMAT_APPLY" val="1"/>
  <p:tag name="KSO_WM_UNIT_DIAGRAM_SCHEMECOLOR_ID" val="6"/>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1"/>
  <p:tag name="KSO_WM_UNIT_ID" val="diagram20174816_6*m_i*1_1"/>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5"/>
  <p:tag name="KSO_WM_UNIT_ID" val="diagram305_5*l_h_i*1_5_5"/>
  <p:tag name="KSO_WM_TEMPLATE_CATEGORY" val="diagram"/>
  <p:tag name="KSO_WM_TEMPLATE_INDEX" val="305"/>
  <p:tag name="KSO_WM_UNIT_LAYERLEVEL" val="1_1_1"/>
  <p:tag name="KSO_WM_TAG_VERSION" val="1.0"/>
  <p:tag name="KSO_WM_BEAUTIFY_FLAG" val="#wm#"/>
  <p:tag name="KSO_WM_UNIT_TEXT_FILL_FORE_SCHEMECOLOR_INDEX" val="14"/>
  <p:tag name="KSO_WM_UNIT_TEXT_FILL_TYPE" val="1"/>
  <p:tag name="KSO_WM_UNIT_USESOURCEFORMAT_APPLY" val="1"/>
  <p:tag name="KSO_WM_UNIT_DIAGRAM_SCHEMECOLOR_ID" val="6"/>
</p:tagLst>
</file>

<file path=ppt/tags/tag391.xml><?xml version="1.0" encoding="utf-8"?>
<p:tagLst xmlns:p="http://schemas.openxmlformats.org/presentationml/2006/main">
  <p:tag name="KSO_WM_UNIT_NOCLEAR" val="0"/>
  <p:tag name="KSO_WM_UNIT_VALUE" val="8"/>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305_5*l_h_f*1_5_1"/>
  <p:tag name="KSO_WM_TEMPLATE_CATEGORY" val="diagram"/>
  <p:tag name="KSO_WM_TEMPLATE_INDEX" val="305"/>
  <p:tag name="KSO_WM_UNIT_LAYERLEVEL" val="1_1_1"/>
  <p:tag name="KSO_WM_TAG_VERSION" val="1.0"/>
  <p:tag name="KSO_WM_BEAUTIFY_FLAG" val="#wm#"/>
  <p:tag name="KSO_WM_UNIT_PRESET_TEXT" val="添加标题"/>
  <p:tag name="KSO_WM_UNIT_TEXT_FILL_FORE_SCHEMECOLOR_INDEX" val="5"/>
  <p:tag name="KSO_WM_UNIT_TEXT_FILL_TYPE" val="1"/>
  <p:tag name="KSO_WM_UNIT_USESOURCEFORMAT_APPLY" val="1"/>
  <p:tag name="KSO_WM_UNIT_DIAGRAM_SCHEMECOLOR_ID" val="6"/>
</p:tagLst>
</file>

<file path=ppt/tags/tag392.xml><?xml version="1.0" encoding="utf-8"?>
<p:tagLst xmlns:p="http://schemas.openxmlformats.org/presentationml/2006/main">
  <p:tag name="KSO_WM_BEAUTIFY_FLAG" val="#wm#"/>
  <p:tag name="KSO_WM_TEMPLATE_CATEGORY" val="custom"/>
  <p:tag name="KSO_WM_TEMPLATE_INDEX" val="20191204"/>
  <p:tag name="KSO_WM_SLIDE_ITEM_CNT" val="5"/>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398.xml><?xml version="1.0" encoding="utf-8"?>
<p:tagLst xmlns:p="http://schemas.openxmlformats.org/presentationml/2006/main">
  <p:tag name="KSO_WM_UNIT_PLACING_PICTURE_USER_VIEWPORT" val="{&quot;height&quot;:3432,&quot;width&quot;:2534}"/>
</p:tagLst>
</file>

<file path=ppt/tags/tag399.xml><?xml version="1.0" encoding="utf-8"?>
<p:tagLst xmlns:p="http://schemas.openxmlformats.org/presentationml/2006/main">
  <p:tag name="KSO_WM_UNIT_PLACING_PICTURE_USER_VIEWPORT" val="{&quot;height&quot;:2968,&quot;width&quot;:4612}"/>
</p:tagLst>
</file>

<file path=ppt/tags/tag4.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FILL_FORE_SCHEMECOLOR_INDEX" val="14"/>
  <p:tag name="KSO_WM_UNIT_FILL_TYPE" val="1"/>
  <p:tag name="KSO_WM_UNIT_LINE_FORE_SCHEMECOLOR_INDEX" val="5"/>
  <p:tag name="KSO_WM_UNIT_LINE_FILL_TYPE" val="2"/>
  <p:tag name="KSO_WM_UNIT_TEXT_FILL_FORE_SCHEMECOLOR_INDEX" val="5"/>
  <p:tag name="KSO_WM_UNIT_TEXT_FILL_TYPE" val="1"/>
  <p:tag name="KSO_WM_UNIT_USESOURCEFORMAT_APPLY" val="1"/>
  <p:tag name="KSO_WM_UNIT_DIAGRAM_SCHEMECOLOR_ID" val="0"/>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2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2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00.xml><?xml version="1.0" encoding="utf-8"?>
<p:tagLst xmlns:p="http://schemas.openxmlformats.org/presentationml/2006/main">
  <p:tag name="KSO_WM_UNIT_PLACING_PICTURE_USER_VIEWPORT" val="{&quot;height&quot;:2895,&quot;width&quot;:3210}"/>
</p:tagLst>
</file>

<file path=ppt/tags/tag401.xml><?xml version="1.0" encoding="utf-8"?>
<p:tagLst xmlns:p="http://schemas.openxmlformats.org/presentationml/2006/main">
  <p:tag name="KSO_WM_UNIT_PLACING_PICTURE_USER_VIEWPORT" val="{&quot;height&quot;:2910,&quot;width&quot;:3015}"/>
</p:tagLst>
</file>

<file path=ppt/tags/tag402.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3.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404.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05.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406.xml><?xml version="1.0" encoding="utf-8"?>
<p:tagLst xmlns:p="http://schemas.openxmlformats.org/presentationml/2006/main">
  <p:tag name="KSO_WM_TEMPLATE_CATEGORY" val="diagram"/>
  <p:tag name="KSO_WM_TEMPLATE_INDEX" val="20188729"/>
  <p:tag name="KSO_WM_UNIT_TYPE" val="n_h_h_i"/>
  <p:tag name="KSO_WM_UNIT_INDEX" val="1_2_3_1"/>
  <p:tag name="KSO_WM_UNIT_ID" val="diagram20188729_2*n_h_h_i*1_2_3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407.xml><?xml version="1.0" encoding="utf-8"?>
<p:tagLst xmlns:p="http://schemas.openxmlformats.org/presentationml/2006/main">
  <p:tag name="KSO_WM_TEMPLATE_CATEGORY" val="diagram"/>
  <p:tag name="KSO_WM_TEMPLATE_INDEX" val="20188729"/>
  <p:tag name="KSO_WM_UNIT_TYPE" val="n_h_h_a"/>
  <p:tag name="KSO_WM_UNIT_INDEX" val="1_2_3_1"/>
  <p:tag name="KSO_WM_UNIT_ID" val="diagram20188729_2*n_h_h_a*1_2_3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7"/>
  <p:tag name="KSO_WM_UNIT_TEXT_FILL_TYPE" val="1"/>
  <p:tag name="KSO_WM_UNIT_USESOURCEFORMAT_APPLY" val="1"/>
</p:tagLst>
</file>

<file path=ppt/tags/tag408.xml><?xml version="1.0" encoding="utf-8"?>
<p:tagLst xmlns:p="http://schemas.openxmlformats.org/presentationml/2006/main">
  <p:tag name="KSO_WM_TEMPLATE_CATEGORY" val="diagram"/>
  <p:tag name="KSO_WM_TEMPLATE_INDEX" val="20188729"/>
  <p:tag name="KSO_WM_UNIT_TYPE" val="n_h_h_i"/>
  <p:tag name="KSO_WM_UNIT_INDEX" val="1_2_1_1"/>
  <p:tag name="KSO_WM_UNIT_ID" val="diagram20188729_2*n_h_h_i*1_2_1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09.xml><?xml version="1.0" encoding="utf-8"?>
<p:tagLst xmlns:p="http://schemas.openxmlformats.org/presentationml/2006/main">
  <p:tag name="KSO_WM_TEMPLATE_CATEGORY" val="diagram"/>
  <p:tag name="KSO_WM_TEMPLATE_INDEX" val="20188729"/>
  <p:tag name="KSO_WM_UNIT_TYPE" val="n_h_h_a"/>
  <p:tag name="KSO_WM_UNIT_INDEX" val="1_2_1_1"/>
  <p:tag name="KSO_WM_UNIT_ID" val="diagram20188729_2*n_h_h_a*1_2_1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5"/>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2"/>
  <p:tag name="KSO_WM_UNIT_ID" val="diagram20174816_6*m_i*1_2"/>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10.xml><?xml version="1.0" encoding="utf-8"?>
<p:tagLst xmlns:p="http://schemas.openxmlformats.org/presentationml/2006/main">
  <p:tag name="KSO_WM_TEMPLATE_CATEGORY" val="diagram"/>
  <p:tag name="KSO_WM_TEMPLATE_INDEX" val="20188729"/>
  <p:tag name="KSO_WM_UNIT_TYPE" val="n_h_h_i"/>
  <p:tag name="KSO_WM_UNIT_INDEX" val="1_2_2_1"/>
  <p:tag name="KSO_WM_UNIT_ID" val="diagram20188729_2*n_h_h_i*1_2_2_1"/>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11.xml><?xml version="1.0" encoding="utf-8"?>
<p:tagLst xmlns:p="http://schemas.openxmlformats.org/presentationml/2006/main">
  <p:tag name="KSO_WM_TEMPLATE_CATEGORY" val="diagram"/>
  <p:tag name="KSO_WM_TEMPLATE_INDEX" val="20188729"/>
  <p:tag name="KSO_WM_UNIT_TYPE" val="n_h_h_a"/>
  <p:tag name="KSO_WM_UNIT_INDEX" val="1_2_2_1"/>
  <p:tag name="KSO_WM_UNIT_ID" val="diagram20188729_2*n_h_h_a*1_2_2_1"/>
  <p:tag name="KSO_WM_UNIT_LAYERLEVEL" val="1_1_1_1"/>
  <p:tag name="KSO_WM_UNIT_VALUE" val="8"/>
  <p:tag name="KSO_WM_UNIT_HIGHLIGHT" val="0"/>
  <p:tag name="KSO_WM_UNIT_COMPATIBLE" val="0"/>
  <p:tag name="KSO_WM_BEAUTIFY_FLAG" val="#wm#"/>
  <p:tag name="KSO_WM_TAG_VERSION" val="1.0"/>
  <p:tag name="KSO_WM_DIAGRAM_GROUP_CODE" val="n1-1"/>
  <p:tag name="KSO_WM_UNIT_PRESET_TEXT" val="单击此处添加标题"/>
  <p:tag name="KSO_WM_UNIT_ISCONTENTSTITLE" val="0"/>
  <p:tag name="KSO_WM_UNIT_NOCLEAR" val="0"/>
  <p:tag name="KSO_WM_UNIT_DIAGRAM_ISNUMVISUAL" val="0"/>
  <p:tag name="KSO_WM_UNIT_DIAGRAM_ISREFERUNIT" val="0"/>
  <p:tag name="KSO_WM_UNIT_TEXT_FILL_FORE_SCHEMECOLOR_INDEX" val="6"/>
  <p:tag name="KSO_WM_UNIT_TEXT_FILL_TYPE" val="1"/>
  <p:tag name="KSO_WM_UNIT_USESOURCEFORMAT_APPLY" val="1"/>
</p:tagLst>
</file>

<file path=ppt/tags/tag412.xml><?xml version="1.0" encoding="utf-8"?>
<p:tagLst xmlns:p="http://schemas.openxmlformats.org/presentationml/2006/main">
  <p:tag name="KSO_WM_TEMPLATE_CATEGORY" val="diagram"/>
  <p:tag name="KSO_WM_TEMPLATE_INDEX" val="20188729"/>
  <p:tag name="KSO_WM_UNIT_TYPE" val="n_h_h_i"/>
  <p:tag name="KSO_WM_UNIT_INDEX" val="1_2_1_3"/>
  <p:tag name="KSO_WM_UNIT_ID" val="diagram20188729_2*n_h_h_i*1_2_1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Lst>
</file>

<file path=ppt/tags/tag413.xml><?xml version="1.0" encoding="utf-8"?>
<p:tagLst xmlns:p="http://schemas.openxmlformats.org/presentationml/2006/main">
  <p:tag name="KSO_WM_TEMPLATE_CATEGORY" val="diagram"/>
  <p:tag name="KSO_WM_TEMPLATE_INDEX" val="20188729"/>
  <p:tag name="KSO_WM_UNIT_TYPE" val="n_h_i"/>
  <p:tag name="KSO_WM_UNIT_INDEX" val="1_1_1"/>
  <p:tag name="KSO_WM_UNIT_ID" val="diagram20188729_2*n_h_i*1_1_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2"/>
  <p:tag name="KSO_WM_UNIT_TEXT_FILL_TYPE" val="1"/>
  <p:tag name="KSO_WM_UNIT_USESOURCEFORMAT_APPLY" val="1"/>
</p:tagLst>
</file>

<file path=ppt/tags/tag414.xml><?xml version="1.0" encoding="utf-8"?>
<p:tagLst xmlns:p="http://schemas.openxmlformats.org/presentationml/2006/main">
  <p:tag name="KSO_WM_TEMPLATE_CATEGORY" val="diagram"/>
  <p:tag name="KSO_WM_TEMPLATE_INDEX" val="20188729"/>
  <p:tag name="KSO_WM_UNIT_TYPE" val="n_h_i"/>
  <p:tag name="KSO_WM_UNIT_INDEX" val="1_1_2"/>
  <p:tag name="KSO_WM_UNIT_ID" val="diagram20188729_2*n_h_i*1_1_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5.xml><?xml version="1.0" encoding="utf-8"?>
<p:tagLst xmlns:p="http://schemas.openxmlformats.org/presentationml/2006/main">
  <p:tag name="KSO_WM_TEMPLATE_CATEGORY" val="diagram"/>
  <p:tag name="KSO_WM_TEMPLATE_INDEX" val="20188729"/>
  <p:tag name="KSO_WM_UNIT_TYPE" val="n_h_i"/>
  <p:tag name="KSO_WM_UNIT_INDEX" val="1_1_3"/>
  <p:tag name="KSO_WM_UNIT_ID" val="diagram20188729_2*n_h_i*1_1_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6.xml><?xml version="1.0" encoding="utf-8"?>
<p:tagLst xmlns:p="http://schemas.openxmlformats.org/presentationml/2006/main">
  <p:tag name="KSO_WM_TEMPLATE_CATEGORY" val="diagram"/>
  <p:tag name="KSO_WM_TEMPLATE_INDEX" val="20188729"/>
  <p:tag name="KSO_WM_UNIT_TYPE" val="n_h_i"/>
  <p:tag name="KSO_WM_UNIT_INDEX" val="1_1_4"/>
  <p:tag name="KSO_WM_UNIT_ID" val="diagram20188729_2*n_h_i*1_1_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7.xml><?xml version="1.0" encoding="utf-8"?>
<p:tagLst xmlns:p="http://schemas.openxmlformats.org/presentationml/2006/main">
  <p:tag name="KSO_WM_TEMPLATE_CATEGORY" val="diagram"/>
  <p:tag name="KSO_WM_TEMPLATE_INDEX" val="20188729"/>
  <p:tag name="KSO_WM_UNIT_TYPE" val="n_h_i"/>
  <p:tag name="KSO_WM_UNIT_INDEX" val="1_1_5"/>
  <p:tag name="KSO_WM_UNIT_ID" val="diagram20188729_2*n_h_i*1_1_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8.xml><?xml version="1.0" encoding="utf-8"?>
<p:tagLst xmlns:p="http://schemas.openxmlformats.org/presentationml/2006/main">
  <p:tag name="KSO_WM_TEMPLATE_CATEGORY" val="diagram"/>
  <p:tag name="KSO_WM_TEMPLATE_INDEX" val="20188729"/>
  <p:tag name="KSO_WM_UNIT_TYPE" val="n_h_i"/>
  <p:tag name="KSO_WM_UNIT_INDEX" val="1_1_6"/>
  <p:tag name="KSO_WM_UNIT_ID" val="diagram20188729_2*n_h_i*1_1_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19.xml><?xml version="1.0" encoding="utf-8"?>
<p:tagLst xmlns:p="http://schemas.openxmlformats.org/presentationml/2006/main">
  <p:tag name="KSO_WM_TEMPLATE_CATEGORY" val="diagram"/>
  <p:tag name="KSO_WM_TEMPLATE_INDEX" val="20188729"/>
  <p:tag name="KSO_WM_UNIT_TYPE" val="n_h_i"/>
  <p:tag name="KSO_WM_UNIT_INDEX" val="1_1_7"/>
  <p:tag name="KSO_WM_UNIT_ID" val="diagram20188729_2*n_h_i*1_1_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7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7_1"/>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1"/>
</p:tagLst>
</file>

<file path=ppt/tags/tag420.xml><?xml version="1.0" encoding="utf-8"?>
<p:tagLst xmlns:p="http://schemas.openxmlformats.org/presentationml/2006/main">
  <p:tag name="KSO_WM_TEMPLATE_CATEGORY" val="diagram"/>
  <p:tag name="KSO_WM_TEMPLATE_INDEX" val="20188729"/>
  <p:tag name="KSO_WM_UNIT_TYPE" val="n_h_i"/>
  <p:tag name="KSO_WM_UNIT_INDEX" val="1_1_8"/>
  <p:tag name="KSO_WM_UNIT_ID" val="diagram20188729_2*n_h_i*1_1_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1.xml><?xml version="1.0" encoding="utf-8"?>
<p:tagLst xmlns:p="http://schemas.openxmlformats.org/presentationml/2006/main">
  <p:tag name="KSO_WM_TEMPLATE_CATEGORY" val="diagram"/>
  <p:tag name="KSO_WM_TEMPLATE_INDEX" val="20188729"/>
  <p:tag name="KSO_WM_UNIT_TYPE" val="n_h_i"/>
  <p:tag name="KSO_WM_UNIT_INDEX" val="1_1_9"/>
  <p:tag name="KSO_WM_UNIT_ID" val="diagram20188729_2*n_h_i*1_1_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2.xml><?xml version="1.0" encoding="utf-8"?>
<p:tagLst xmlns:p="http://schemas.openxmlformats.org/presentationml/2006/main">
  <p:tag name="KSO_WM_TEMPLATE_CATEGORY" val="diagram"/>
  <p:tag name="KSO_WM_TEMPLATE_INDEX" val="20188729"/>
  <p:tag name="KSO_WM_UNIT_TYPE" val="n_h_i"/>
  <p:tag name="KSO_WM_UNIT_INDEX" val="1_1_10"/>
  <p:tag name="KSO_WM_UNIT_ID" val="diagram20188729_2*n_h_i*1_1_1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3.xml><?xml version="1.0" encoding="utf-8"?>
<p:tagLst xmlns:p="http://schemas.openxmlformats.org/presentationml/2006/main">
  <p:tag name="KSO_WM_TEMPLATE_CATEGORY" val="diagram"/>
  <p:tag name="KSO_WM_TEMPLATE_INDEX" val="20188729"/>
  <p:tag name="KSO_WM_UNIT_TYPE" val="n_h_i"/>
  <p:tag name="KSO_WM_UNIT_INDEX" val="1_1_11"/>
  <p:tag name="KSO_WM_UNIT_ID" val="diagram20188729_2*n_h_i*1_1_1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4.xml><?xml version="1.0" encoding="utf-8"?>
<p:tagLst xmlns:p="http://schemas.openxmlformats.org/presentationml/2006/main">
  <p:tag name="KSO_WM_TEMPLATE_CATEGORY" val="diagram"/>
  <p:tag name="KSO_WM_TEMPLATE_INDEX" val="20188729"/>
  <p:tag name="KSO_WM_UNIT_TYPE" val="n_h_i"/>
  <p:tag name="KSO_WM_UNIT_INDEX" val="1_1_12"/>
  <p:tag name="KSO_WM_UNIT_ID" val="diagram20188729_2*n_h_i*1_1_1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5.xml><?xml version="1.0" encoding="utf-8"?>
<p:tagLst xmlns:p="http://schemas.openxmlformats.org/presentationml/2006/main">
  <p:tag name="KSO_WM_TEMPLATE_CATEGORY" val="diagram"/>
  <p:tag name="KSO_WM_TEMPLATE_INDEX" val="20188729"/>
  <p:tag name="KSO_WM_UNIT_TYPE" val="n_h_i"/>
  <p:tag name="KSO_WM_UNIT_INDEX" val="1_1_13"/>
  <p:tag name="KSO_WM_UNIT_ID" val="diagram20188729_2*n_h_i*1_1_1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6.xml><?xml version="1.0" encoding="utf-8"?>
<p:tagLst xmlns:p="http://schemas.openxmlformats.org/presentationml/2006/main">
  <p:tag name="KSO_WM_TEMPLATE_CATEGORY" val="diagram"/>
  <p:tag name="KSO_WM_TEMPLATE_INDEX" val="20188729"/>
  <p:tag name="KSO_WM_UNIT_TYPE" val="n_h_i"/>
  <p:tag name="KSO_WM_UNIT_INDEX" val="1_1_14"/>
  <p:tag name="KSO_WM_UNIT_ID" val="diagram20188729_2*n_h_i*1_1_1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7.xml><?xml version="1.0" encoding="utf-8"?>
<p:tagLst xmlns:p="http://schemas.openxmlformats.org/presentationml/2006/main">
  <p:tag name="KSO_WM_TEMPLATE_CATEGORY" val="diagram"/>
  <p:tag name="KSO_WM_TEMPLATE_INDEX" val="20188729"/>
  <p:tag name="KSO_WM_UNIT_TYPE" val="n_h_i"/>
  <p:tag name="KSO_WM_UNIT_INDEX" val="1_1_15"/>
  <p:tag name="KSO_WM_UNIT_ID" val="diagram20188729_2*n_h_i*1_1_1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8.xml><?xml version="1.0" encoding="utf-8"?>
<p:tagLst xmlns:p="http://schemas.openxmlformats.org/presentationml/2006/main">
  <p:tag name="KSO_WM_TEMPLATE_CATEGORY" val="diagram"/>
  <p:tag name="KSO_WM_TEMPLATE_INDEX" val="20188729"/>
  <p:tag name="KSO_WM_UNIT_TYPE" val="n_h_i"/>
  <p:tag name="KSO_WM_UNIT_INDEX" val="1_1_16"/>
  <p:tag name="KSO_WM_UNIT_ID" val="diagram20188729_2*n_h_i*1_1_1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29.xml><?xml version="1.0" encoding="utf-8"?>
<p:tagLst xmlns:p="http://schemas.openxmlformats.org/presentationml/2006/main">
  <p:tag name="KSO_WM_TEMPLATE_CATEGORY" val="diagram"/>
  <p:tag name="KSO_WM_TEMPLATE_INDEX" val="20188729"/>
  <p:tag name="KSO_WM_UNIT_TYPE" val="n_h_i"/>
  <p:tag name="KSO_WM_UNIT_INDEX" val="1_1_17"/>
  <p:tag name="KSO_WM_UNIT_ID" val="diagram20188729_2*n_h_i*1_1_1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3"/>
  <p:tag name="KSO_WM_UNIT_ID" val="diagram20174816_6*m_i*1_3"/>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30.xml><?xml version="1.0" encoding="utf-8"?>
<p:tagLst xmlns:p="http://schemas.openxmlformats.org/presentationml/2006/main">
  <p:tag name="KSO_WM_TEMPLATE_CATEGORY" val="diagram"/>
  <p:tag name="KSO_WM_TEMPLATE_INDEX" val="20188729"/>
  <p:tag name="KSO_WM_UNIT_TYPE" val="n_h_i"/>
  <p:tag name="KSO_WM_UNIT_INDEX" val="1_1_18"/>
  <p:tag name="KSO_WM_UNIT_ID" val="diagram20188729_2*n_h_i*1_1_1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1.xml><?xml version="1.0" encoding="utf-8"?>
<p:tagLst xmlns:p="http://schemas.openxmlformats.org/presentationml/2006/main">
  <p:tag name="KSO_WM_TEMPLATE_CATEGORY" val="diagram"/>
  <p:tag name="KSO_WM_TEMPLATE_INDEX" val="20188729"/>
  <p:tag name="KSO_WM_UNIT_TYPE" val="n_h_i"/>
  <p:tag name="KSO_WM_UNIT_INDEX" val="1_1_19"/>
  <p:tag name="KSO_WM_UNIT_ID" val="diagram20188729_2*n_h_i*1_1_1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2.xml><?xml version="1.0" encoding="utf-8"?>
<p:tagLst xmlns:p="http://schemas.openxmlformats.org/presentationml/2006/main">
  <p:tag name="KSO_WM_TEMPLATE_CATEGORY" val="diagram"/>
  <p:tag name="KSO_WM_TEMPLATE_INDEX" val="20188729"/>
  <p:tag name="KSO_WM_UNIT_TYPE" val="n_h_i"/>
  <p:tag name="KSO_WM_UNIT_INDEX" val="1_1_20"/>
  <p:tag name="KSO_WM_UNIT_ID" val="diagram20188729_2*n_h_i*1_1_2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3.xml><?xml version="1.0" encoding="utf-8"?>
<p:tagLst xmlns:p="http://schemas.openxmlformats.org/presentationml/2006/main">
  <p:tag name="KSO_WM_TEMPLATE_CATEGORY" val="diagram"/>
  <p:tag name="KSO_WM_TEMPLATE_INDEX" val="20188729"/>
  <p:tag name="KSO_WM_UNIT_TYPE" val="n_h_i"/>
  <p:tag name="KSO_WM_UNIT_INDEX" val="1_1_21"/>
  <p:tag name="KSO_WM_UNIT_ID" val="diagram20188729_2*n_h_i*1_1_2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4.xml><?xml version="1.0" encoding="utf-8"?>
<p:tagLst xmlns:p="http://schemas.openxmlformats.org/presentationml/2006/main">
  <p:tag name="KSO_WM_TEMPLATE_CATEGORY" val="diagram"/>
  <p:tag name="KSO_WM_TEMPLATE_INDEX" val="20188729"/>
  <p:tag name="KSO_WM_UNIT_TYPE" val="n_h_i"/>
  <p:tag name="KSO_WM_UNIT_INDEX" val="1_1_22"/>
  <p:tag name="KSO_WM_UNIT_ID" val="diagram20188729_2*n_h_i*1_1_2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5.xml><?xml version="1.0" encoding="utf-8"?>
<p:tagLst xmlns:p="http://schemas.openxmlformats.org/presentationml/2006/main">
  <p:tag name="KSO_WM_TEMPLATE_CATEGORY" val="diagram"/>
  <p:tag name="KSO_WM_TEMPLATE_INDEX" val="20188729"/>
  <p:tag name="KSO_WM_UNIT_TYPE" val="n_h_i"/>
  <p:tag name="KSO_WM_UNIT_INDEX" val="1_1_23"/>
  <p:tag name="KSO_WM_UNIT_ID" val="diagram20188729_2*n_h_i*1_1_2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6.xml><?xml version="1.0" encoding="utf-8"?>
<p:tagLst xmlns:p="http://schemas.openxmlformats.org/presentationml/2006/main">
  <p:tag name="KSO_WM_TEMPLATE_CATEGORY" val="diagram"/>
  <p:tag name="KSO_WM_TEMPLATE_INDEX" val="20188729"/>
  <p:tag name="KSO_WM_UNIT_TYPE" val="n_h_i"/>
  <p:tag name="KSO_WM_UNIT_INDEX" val="1_1_24"/>
  <p:tag name="KSO_WM_UNIT_ID" val="diagram20188729_2*n_h_i*1_1_2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7.xml><?xml version="1.0" encoding="utf-8"?>
<p:tagLst xmlns:p="http://schemas.openxmlformats.org/presentationml/2006/main">
  <p:tag name="KSO_WM_TEMPLATE_CATEGORY" val="diagram"/>
  <p:tag name="KSO_WM_TEMPLATE_INDEX" val="20188729"/>
  <p:tag name="KSO_WM_UNIT_TYPE" val="n_h_i"/>
  <p:tag name="KSO_WM_UNIT_INDEX" val="1_1_25"/>
  <p:tag name="KSO_WM_UNIT_ID" val="diagram20188729_2*n_h_i*1_1_2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8.xml><?xml version="1.0" encoding="utf-8"?>
<p:tagLst xmlns:p="http://schemas.openxmlformats.org/presentationml/2006/main">
  <p:tag name="KSO_WM_TEMPLATE_CATEGORY" val="diagram"/>
  <p:tag name="KSO_WM_TEMPLATE_INDEX" val="20188729"/>
  <p:tag name="KSO_WM_UNIT_TYPE" val="n_h_i"/>
  <p:tag name="KSO_WM_UNIT_INDEX" val="1_1_26"/>
  <p:tag name="KSO_WM_UNIT_ID" val="diagram20188729_2*n_h_i*1_1_2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39.xml><?xml version="1.0" encoding="utf-8"?>
<p:tagLst xmlns:p="http://schemas.openxmlformats.org/presentationml/2006/main">
  <p:tag name="KSO_WM_TEMPLATE_CATEGORY" val="diagram"/>
  <p:tag name="KSO_WM_TEMPLATE_INDEX" val="20188729"/>
  <p:tag name="KSO_WM_UNIT_TYPE" val="n_h_i"/>
  <p:tag name="KSO_WM_UNIT_INDEX" val="1_1_27"/>
  <p:tag name="KSO_WM_UNIT_ID" val="diagram20188729_2*n_h_i*1_1_27"/>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6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6_1"/>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1"/>
</p:tagLst>
</file>

<file path=ppt/tags/tag440.xml><?xml version="1.0" encoding="utf-8"?>
<p:tagLst xmlns:p="http://schemas.openxmlformats.org/presentationml/2006/main">
  <p:tag name="KSO_WM_TEMPLATE_CATEGORY" val="diagram"/>
  <p:tag name="KSO_WM_TEMPLATE_INDEX" val="20188729"/>
  <p:tag name="KSO_WM_UNIT_TYPE" val="n_h_i"/>
  <p:tag name="KSO_WM_UNIT_INDEX" val="1_1_28"/>
  <p:tag name="KSO_WM_UNIT_ID" val="diagram20188729_2*n_h_i*1_1_28"/>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1.xml><?xml version="1.0" encoding="utf-8"?>
<p:tagLst xmlns:p="http://schemas.openxmlformats.org/presentationml/2006/main">
  <p:tag name="KSO_WM_TEMPLATE_CATEGORY" val="diagram"/>
  <p:tag name="KSO_WM_TEMPLATE_INDEX" val="20188729"/>
  <p:tag name="KSO_WM_UNIT_TYPE" val="n_h_i"/>
  <p:tag name="KSO_WM_UNIT_INDEX" val="1_1_29"/>
  <p:tag name="KSO_WM_UNIT_ID" val="diagram20188729_2*n_h_i*1_1_29"/>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2.xml><?xml version="1.0" encoding="utf-8"?>
<p:tagLst xmlns:p="http://schemas.openxmlformats.org/presentationml/2006/main">
  <p:tag name="KSO_WM_TEMPLATE_CATEGORY" val="diagram"/>
  <p:tag name="KSO_WM_TEMPLATE_INDEX" val="20188729"/>
  <p:tag name="KSO_WM_UNIT_TYPE" val="n_h_i"/>
  <p:tag name="KSO_WM_UNIT_INDEX" val="1_1_30"/>
  <p:tag name="KSO_WM_UNIT_ID" val="diagram20188729_2*n_h_i*1_1_30"/>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3.xml><?xml version="1.0" encoding="utf-8"?>
<p:tagLst xmlns:p="http://schemas.openxmlformats.org/presentationml/2006/main">
  <p:tag name="KSO_WM_TEMPLATE_CATEGORY" val="diagram"/>
  <p:tag name="KSO_WM_TEMPLATE_INDEX" val="20188729"/>
  <p:tag name="KSO_WM_UNIT_TYPE" val="n_h_i"/>
  <p:tag name="KSO_WM_UNIT_INDEX" val="1_1_31"/>
  <p:tag name="KSO_WM_UNIT_ID" val="diagram20188729_2*n_h_i*1_1_31"/>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4.xml><?xml version="1.0" encoding="utf-8"?>
<p:tagLst xmlns:p="http://schemas.openxmlformats.org/presentationml/2006/main">
  <p:tag name="KSO_WM_TEMPLATE_CATEGORY" val="diagram"/>
  <p:tag name="KSO_WM_TEMPLATE_INDEX" val="20188729"/>
  <p:tag name="KSO_WM_UNIT_TYPE" val="n_h_i"/>
  <p:tag name="KSO_WM_UNIT_INDEX" val="1_1_32"/>
  <p:tag name="KSO_WM_UNIT_ID" val="diagram20188729_2*n_h_i*1_1_32"/>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5.xml><?xml version="1.0" encoding="utf-8"?>
<p:tagLst xmlns:p="http://schemas.openxmlformats.org/presentationml/2006/main">
  <p:tag name="KSO_WM_TEMPLATE_CATEGORY" val="diagram"/>
  <p:tag name="KSO_WM_TEMPLATE_INDEX" val="20188729"/>
  <p:tag name="KSO_WM_UNIT_TYPE" val="n_h_i"/>
  <p:tag name="KSO_WM_UNIT_INDEX" val="1_1_33"/>
  <p:tag name="KSO_WM_UNIT_ID" val="diagram20188729_2*n_h_i*1_1_33"/>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6.xml><?xml version="1.0" encoding="utf-8"?>
<p:tagLst xmlns:p="http://schemas.openxmlformats.org/presentationml/2006/main">
  <p:tag name="KSO_WM_TEMPLATE_CATEGORY" val="diagram"/>
  <p:tag name="KSO_WM_TEMPLATE_INDEX" val="20188729"/>
  <p:tag name="KSO_WM_UNIT_TYPE" val="n_h_i"/>
  <p:tag name="KSO_WM_UNIT_INDEX" val="1_1_34"/>
  <p:tag name="KSO_WM_UNIT_ID" val="diagram20188729_2*n_h_i*1_1_34"/>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7.xml><?xml version="1.0" encoding="utf-8"?>
<p:tagLst xmlns:p="http://schemas.openxmlformats.org/presentationml/2006/main">
  <p:tag name="KSO_WM_TEMPLATE_CATEGORY" val="diagram"/>
  <p:tag name="KSO_WM_TEMPLATE_INDEX" val="20188729"/>
  <p:tag name="KSO_WM_UNIT_TYPE" val="n_h_i"/>
  <p:tag name="KSO_WM_UNIT_INDEX" val="1_1_35"/>
  <p:tag name="KSO_WM_UNIT_ID" val="diagram20188729_2*n_h_i*1_1_35"/>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LINE_FORE_SCHEMECOLOR_INDEX" val="14"/>
  <p:tag name="KSO_WM_UNIT_LINE_FILL_TYPE" val="2"/>
  <p:tag name="KSO_WM_UNIT_TEXT_FILL_FORE_SCHEMECOLOR_INDEX" val="13"/>
  <p:tag name="KSO_WM_UNIT_TEXT_FILL_TYPE" val="1"/>
  <p:tag name="KSO_WM_UNIT_USESOURCEFORMAT_APPLY" val="1"/>
</p:tagLst>
</file>

<file path=ppt/tags/tag448.xml><?xml version="1.0" encoding="utf-8"?>
<p:tagLst xmlns:p="http://schemas.openxmlformats.org/presentationml/2006/main">
  <p:tag name="KSO_WM_TEMPLATE_CATEGORY" val="diagram"/>
  <p:tag name="KSO_WM_TEMPLATE_INDEX" val="20188729"/>
  <p:tag name="KSO_WM_UNIT_TYPE" val="n_h_i"/>
  <p:tag name="KSO_WM_UNIT_INDEX" val="1_1_36"/>
  <p:tag name="KSO_WM_UNIT_ID" val="diagram20188729_2*n_h_i*1_1_36"/>
  <p:tag name="KSO_WM_UNIT_LAYERLEVEL" val="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449.xml><?xml version="1.0" encoding="utf-8"?>
<p:tagLst xmlns:p="http://schemas.openxmlformats.org/presentationml/2006/main">
  <p:tag name="KSO_WM_TEMPLATE_CATEGORY" val="diagram"/>
  <p:tag name="KSO_WM_TEMPLATE_INDEX" val="20188729"/>
  <p:tag name="KSO_WM_UNIT_TYPE" val="n_h_h_x"/>
  <p:tag name="KSO_WM_UNIT_INDEX" val="1_2_1_1"/>
  <p:tag name="KSO_WM_UNIT_ID" val="diagram20188729_2*n_h_h_x*1_2_1_1"/>
  <p:tag name="KSO_WM_UNIT_LAYERLEVEL" val="1_1_1_1"/>
  <p:tag name="KSO_WM_BEAUTIFY_FLAG" val="#wm#"/>
  <p:tag name="KSO_WM_TAG_VERSION" val="1.0"/>
  <p:tag name="KSO_WM_DIAGRAM_GROUP_CODE" val="n1-1"/>
  <p:tag name="KSO_WM_UNIT_VALUE" val="115*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4"/>
  <p:tag name="KSO_WM_UNIT_ID" val="diagram20174816_6*m_i*1_4"/>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50.xml><?xml version="1.0" encoding="utf-8"?>
<p:tagLst xmlns:p="http://schemas.openxmlformats.org/presentationml/2006/main">
  <p:tag name="KSO_WM_TEMPLATE_CATEGORY" val="diagram"/>
  <p:tag name="KSO_WM_TEMPLATE_INDEX" val="20188729"/>
  <p:tag name="KSO_WM_UNIT_TYPE" val="n_h_h_i"/>
  <p:tag name="KSO_WM_UNIT_INDEX" val="1_2_3_3"/>
  <p:tag name="KSO_WM_UNIT_ID" val="diagram20188729_2*n_h_h_i*1_2_3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Lst>
</file>

<file path=ppt/tags/tag451.xml><?xml version="1.0" encoding="utf-8"?>
<p:tagLst xmlns:p="http://schemas.openxmlformats.org/presentationml/2006/main">
  <p:tag name="KSO_WM_TEMPLATE_CATEGORY" val="diagram"/>
  <p:tag name="KSO_WM_TEMPLATE_INDEX" val="20188729"/>
  <p:tag name="KSO_WM_UNIT_TYPE" val="n_h_h_x"/>
  <p:tag name="KSO_WM_UNIT_INDEX" val="1_2_3_1"/>
  <p:tag name="KSO_WM_UNIT_ID" val="diagram20188729_2*n_h_h_x*1_2_3_1"/>
  <p:tag name="KSO_WM_UNIT_LAYERLEVEL" val="1_1_1_1"/>
  <p:tag name="KSO_WM_BEAUTIFY_FLAG" val="#wm#"/>
  <p:tag name="KSO_WM_TAG_VERSION" val="1.0"/>
  <p:tag name="KSO_WM_DIAGRAM_GROUP_CODE" val="n1-1"/>
  <p:tag name="KSO_WM_UNIT_VALUE" val="137*148"/>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2.xml><?xml version="1.0" encoding="utf-8"?>
<p:tagLst xmlns:p="http://schemas.openxmlformats.org/presentationml/2006/main">
  <p:tag name="KSO_WM_TEMPLATE_CATEGORY" val="diagram"/>
  <p:tag name="KSO_WM_TEMPLATE_INDEX" val="20188729"/>
  <p:tag name="KSO_WM_UNIT_TYPE" val="n_h_h_i"/>
  <p:tag name="KSO_WM_UNIT_INDEX" val="1_2_2_3"/>
  <p:tag name="KSO_WM_UNIT_ID" val="diagram20188729_2*n_h_h_i*1_2_2_3"/>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Lst>
</file>

<file path=ppt/tags/tag453.xml><?xml version="1.0" encoding="utf-8"?>
<p:tagLst xmlns:p="http://schemas.openxmlformats.org/presentationml/2006/main">
  <p:tag name="KSO_WM_TEMPLATE_CATEGORY" val="diagram"/>
  <p:tag name="KSO_WM_TEMPLATE_INDEX" val="20188729"/>
  <p:tag name="KSO_WM_UNIT_TYPE" val="n_h_h_x"/>
  <p:tag name="KSO_WM_UNIT_INDEX" val="1_2_2_1"/>
  <p:tag name="KSO_WM_UNIT_ID" val="diagram20188729_2*n_h_h_x*1_2_2_1"/>
  <p:tag name="KSO_WM_UNIT_LAYERLEVEL" val="1_1_1_1"/>
  <p:tag name="KSO_WM_BEAUTIFY_FLAG" val="#wm#"/>
  <p:tag name="KSO_WM_TAG_VERSION" val="1.0"/>
  <p:tag name="KSO_WM_DIAGRAM_GROUP_CODE" val="n1-1"/>
  <p:tag name="KSO_WM_UNIT_VALUE" val="130*139"/>
  <p:tag name="KSO_WM_UNIT_HIGHLIGHT" val="0"/>
  <p:tag name="KSO_WM_UNIT_COMPATIBLE" val="0"/>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Lst>
</file>

<file path=ppt/tags/tag454.xml><?xml version="1.0" encoding="utf-8"?>
<p:tagLst xmlns:p="http://schemas.openxmlformats.org/presentationml/2006/main">
  <p:tag name="KSO_WM_BEAUTIFY_FLAG" val="#wm#"/>
  <p:tag name="KSO_WM_TEMPLATE_CATEGORY" val="custom"/>
  <p:tag name="KSO_WM_TEMPLATE_INDEX" val="20191204"/>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19416_3*l_h_i*1_1_3"/>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5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19416_3*l_h_i*1_1_1"/>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0"/>
  <p:tag name="KSO_WM_UNIT_TEXT_FILL_FORE_SCHEMECOLOR_INDEX_BRIGHTNESS" val="0"/>
  <p:tag name="KSO_WM_UNIT_TEXT_FILL_FORE_SCHEMECOLOR_INDEX" val="5"/>
  <p:tag name="KSO_WM_UNIT_TEXT_FILL_TYPE" val="1"/>
  <p:tag name="KSO_WM_UNIT_USESOURCEFORMAT_APPLY" val="1"/>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19416_3*l_h_i*1_1_2"/>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5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9416_3*l_h_f*1_1_1"/>
  <p:tag name="KSO_WM_TEMPLATE_CATEGORY" val="diagram"/>
  <p:tag name="KSO_WM_TEMPLATE_INDEX" val="20219416"/>
  <p:tag name="KSO_WM_UNIT_LAYERLEVEL" val="1_1_1"/>
  <p:tag name="KSO_WM_TAG_VERSION" val="1.0"/>
  <p:tag name="KSO_WM_BEAUTIFY_FLAG" val="#wm#"/>
  <p:tag name="KSO_WM_UNIT_PRESET_TEXT" val="单击此处输入你所需要的正文，文字就是您思想的提炼。"/>
  <p:tag name="KSO_WM_CHIP_GROUPID" val="60bed14f191caac4ef202434"/>
  <p:tag name="KSO_WM_CHIP_XID" val="60bed14f191caac4ef202435"/>
  <p:tag name="KSO_WM_ASSEMBLE_CHIP_INDEX" val="c9d1bc6f2a574e1cb23d7a0616f0d11b"/>
  <p:tag name="KSO_WM_UNIT_VALUE" val="60"/>
  <p:tag name="KSO_WM_UNIT_TEXT_FILL_FORE_SCHEMECOLOR_INDEX_BRIGHTNESS" val="0.15"/>
  <p:tag name="KSO_WM_UNIT_TEXT_FILL_FORE_SCHEMECOLOR_INDEX" val="13"/>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3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3_1"/>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1"/>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19416_3*l_h_i*1_2_3"/>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5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19416_3*l_h_i*1_2_1"/>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0"/>
  <p:tag name="KSO_WM_UNIT_TEXT_FILL_FORE_SCHEMECOLOR_INDEX_BRIGHTNESS" val="0"/>
  <p:tag name="KSO_WM_UNIT_TEXT_FILL_FORE_SCHEMECOLOR_INDEX" val="5"/>
  <p:tag name="KSO_WM_UNIT_TEXT_FILL_TYPE" val="1"/>
  <p:tag name="KSO_WM_UNIT_USESOURCEFORMAT_APPLY" val="1"/>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19416_3*l_h_i*1_2_2"/>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6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9416_3*l_h_f*1_2_1"/>
  <p:tag name="KSO_WM_TEMPLATE_CATEGORY" val="diagram"/>
  <p:tag name="KSO_WM_TEMPLATE_INDEX" val="20219416"/>
  <p:tag name="KSO_WM_UNIT_LAYERLEVEL" val="1_1_1"/>
  <p:tag name="KSO_WM_TAG_VERSION" val="1.0"/>
  <p:tag name="KSO_WM_BEAUTIFY_FLAG" val="#wm#"/>
  <p:tag name="KSO_WM_UNIT_PRESET_TEXT" val="单击此处输入你所需要的正文，文字就是您思想的提炼。"/>
  <p:tag name="KSO_WM_CHIP_GROUPID" val="60bed14f191caac4ef202434"/>
  <p:tag name="KSO_WM_CHIP_XID" val="60bed14f191caac4ef202435"/>
  <p:tag name="KSO_WM_ASSEMBLE_CHIP_INDEX" val="c9d1bc6f2a574e1cb23d7a0616f0d11b"/>
  <p:tag name="KSO_WM_UNIT_VALUE" val="60"/>
  <p:tag name="KSO_WM_UNIT_TEXT_FILL_FORE_SCHEMECOLOR_INDEX_BRIGHTNESS" val="0.15"/>
  <p:tag name="KSO_WM_UNIT_TEXT_FILL_FORE_SCHEMECOLOR_INDEX" val="13"/>
  <p:tag name="KSO_WM_UNIT_TEXT_FILL_TYPE" val="1"/>
  <p:tag name="KSO_WM_UNIT_USESOURCEFORMAT_APPLY" val="1"/>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19416_3*l_h_i*1_3_3"/>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5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19416_3*l_h_i*1_3_1"/>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0"/>
  <p:tag name="KSO_WM_UNIT_TEXT_FILL_FORE_SCHEMECOLOR_INDEX_BRIGHTNESS" val="0"/>
  <p:tag name="KSO_WM_UNIT_TEXT_FILL_FORE_SCHEMECOLOR_INDEX" val="5"/>
  <p:tag name="KSO_WM_UNIT_TEXT_FILL_TYPE" val="1"/>
  <p:tag name="KSO_WM_UNIT_USESOURCEFORMAT_APPLY" val="1"/>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19416_3*l_h_i*1_3_2"/>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6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9416_3*l_h_f*1_3_1"/>
  <p:tag name="KSO_WM_TEMPLATE_CATEGORY" val="diagram"/>
  <p:tag name="KSO_WM_TEMPLATE_INDEX" val="20219416"/>
  <p:tag name="KSO_WM_UNIT_LAYERLEVEL" val="1_1_1"/>
  <p:tag name="KSO_WM_TAG_VERSION" val="1.0"/>
  <p:tag name="KSO_WM_BEAUTIFY_FLAG" val="#wm#"/>
  <p:tag name="KSO_WM_UNIT_PRESET_TEXT" val="单击此处输入你所需要的正文，文字就是您思想的提炼。"/>
  <p:tag name="KSO_WM_CHIP_GROUPID" val="60bed14f191caac4ef202434"/>
  <p:tag name="KSO_WM_CHIP_XID" val="60bed14f191caac4ef202435"/>
  <p:tag name="KSO_WM_ASSEMBLE_CHIP_INDEX" val="c9d1bc6f2a574e1cb23d7a0616f0d11b"/>
  <p:tag name="KSO_WM_UNIT_VALUE" val="60"/>
  <p:tag name="KSO_WM_UNIT_TEXT_FILL_FORE_SCHEMECOLOR_INDEX_BRIGHTNESS" val="0.15"/>
  <p:tag name="KSO_WM_UNIT_TEXT_FILL_FORE_SCHEMECOLOR_INDEX" val="13"/>
  <p:tag name="KSO_WM_UNIT_TEXT_FILL_TYPE" val="1"/>
  <p:tag name="KSO_WM_UNIT_USESOURCEFORMAT_APPLY" val="1"/>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19416_3*l_h_i*1_4_3"/>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54"/>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USESOURCEFORMAT_APPLY" val="1"/>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19416_3*l_h_i*1_4_1"/>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0"/>
  <p:tag name="KSO_WM_UNIT_TEXT_FILL_FORE_SCHEMECOLOR_INDEX_BRIGHTNESS" val="0"/>
  <p:tag name="KSO_WM_UNIT_TEXT_FILL_FORE_SCHEMECOLOR_INDEX" val="5"/>
  <p:tag name="KSO_WM_UNIT_TEXT_FILL_TYPE" val="1"/>
  <p:tag name="KSO_WM_UNIT_USESOURCEFORMAT_APPLY"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h_f"/>
  <p:tag name="KSO_WM_UNIT_INDEX" val="1_5_1"/>
  <p:tag name="KSO_WM_UNIT_LAYERLEVEL" val="1_1_1"/>
  <p:tag name="KSO_WM_UNIT_VALUE" val="14"/>
  <p:tag name="KSO_WM_UNIT_HIGHLIGHT" val="0"/>
  <p:tag name="KSO_WM_UNIT_COMPATIBLE" val="0"/>
  <p:tag name="KSO_WM_UNIT_CLEAR" val="0"/>
  <p:tag name="KSO_WM_UNIT_PRESET_TEXT_INDEX" val="4"/>
  <p:tag name="KSO_WM_UNIT_PRESET_TEXT_LEN" val="17"/>
  <p:tag name="KSO_WM_DIAGRAM_GROUP_CODE" val="m1-1"/>
  <p:tag name="KSO_WM_UNIT_ID" val="diagram20174816_6*m_h_f*1_5_1"/>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1"/>
</p:tagLst>
</file>

<file path=ppt/tags/tag4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19416_3*l_h_i*1_4_2"/>
  <p:tag name="KSO_WM_TEMPLATE_CATEGORY" val="diagram"/>
  <p:tag name="KSO_WM_TEMPLATE_INDEX" val="20219416"/>
  <p:tag name="KSO_WM_UNIT_LAYERLEVEL" val="1_1_1"/>
  <p:tag name="KSO_WM_TAG_VERSION" val="1.0"/>
  <p:tag name="KSO_WM_BEAUTIFY_FLAG" val="#wm#"/>
  <p:tag name="KSO_WM_CHIP_GROUPID" val="60bed14f191caac4ef202434"/>
  <p:tag name="KSO_WM_CHIP_XID" val="60bed14f191caac4ef202435"/>
  <p:tag name="KSO_WM_ASSEMBLE_CHIP_INDEX" val="c9d1bc6f2a574e1cb23d7a0616f0d11b"/>
  <p:tag name="KSO_WM_UNIT_VALUE" val="1"/>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7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19416_3*l_h_f*1_4_1"/>
  <p:tag name="KSO_WM_TEMPLATE_CATEGORY" val="diagram"/>
  <p:tag name="KSO_WM_TEMPLATE_INDEX" val="20219416"/>
  <p:tag name="KSO_WM_UNIT_LAYERLEVEL" val="1_1_1"/>
  <p:tag name="KSO_WM_TAG_VERSION" val="1.0"/>
  <p:tag name="KSO_WM_BEAUTIFY_FLAG" val="#wm#"/>
  <p:tag name="KSO_WM_UNIT_PRESET_TEXT" val="单击此处输入你所需要的正文，文字就是您思想的提炼。"/>
  <p:tag name="KSO_WM_CHIP_GROUPID" val="60bed14f191caac4ef202434"/>
  <p:tag name="KSO_WM_CHIP_XID" val="60bed14f191caac4ef202435"/>
  <p:tag name="KSO_WM_ASSEMBLE_CHIP_INDEX" val="c9d1bc6f2a574e1cb23d7a0616f0d11b"/>
  <p:tag name="KSO_WM_UNIT_VALUE" val="60"/>
  <p:tag name="KSO_WM_UNIT_TEXT_FILL_FORE_SCHEMECOLOR_INDEX_BRIGHTNESS" val="0.15"/>
  <p:tag name="KSO_WM_UNIT_TEXT_FILL_FORE_SCHEMECOLOR_INDEX" val="13"/>
  <p:tag name="KSO_WM_UNIT_TEXT_FILL_TYPE" val="1"/>
  <p:tag name="KSO_WM_UNIT_USESOURCEFORMAT_APPLY" val="1"/>
</p:tagLst>
</file>

<file path=ppt/tags/tag472.xml><?xml version="1.0" encoding="utf-8"?>
<p:tagLst xmlns:p="http://schemas.openxmlformats.org/presentationml/2006/main">
  <p:tag name="KSO_WM_UNIT_TEXT_SUBTYPE" val="a"/>
  <p:tag name="KSO_WM_UNIT_SUBTYPE" val="a"/>
  <p:tag name="KSO_WM_UNIT_PRESET_TEXT" val="单击此处添加正文，文字是您思想的提炼，为了演示发布的良好效果，请言简意赅的阐述您的观点。您的内容已经简明扼要。"/>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diagram20213341_1*f*1"/>
  <p:tag name="KSO_WM_TEMPLATE_CATEGORY" val="diagram"/>
  <p:tag name="KSO_WM_TEMPLATE_INDEX" val="20213341"/>
  <p:tag name="KSO_WM_UNIT_LAYERLEVEL" val="1"/>
  <p:tag name="KSO_WM_TAG_VERSION" val="1.0"/>
  <p:tag name="KSO_WM_BEAUTIFY_FLAG" val="#wm#"/>
  <p:tag name="KSO_WM_UNIT_DEFAULT_FONT" val="14;20;2"/>
  <p:tag name="KSO_WM_UNIT_BLOCK" val="0"/>
  <p:tag name="KSO_WM_UNIT_VALUE" val="64"/>
  <p:tag name="KSO_WM_UNIT_SHOW_EDIT_AREA_INDICATION" val="1"/>
  <p:tag name="KSO_WM_CHIP_GROUPID" val="5e6b05596848fb12bee65ac8"/>
  <p:tag name="KSO_WM_CHIP_XID" val="5e6b05596848fb12bee65aca"/>
  <p:tag name="KSO_WM_UNIT_DEC_AREA_ID" val="5fa1eb2e343e45e0aa7eaaf5a4637eb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SM_LIMIT_TYPE" val="2"/>
  <p:tag name="KSO_WM_CHIP_FILLAREA_FILL_RULE" val="{&quot;fill_align&quot;:&quot;lm&quot;,&quot;fill_mode&quot;:&quot;full&quot;,&quot;sacle_strategy&quot;:&quot;smart&quot;}"/>
  <p:tag name="KSO_WM_ASSEMBLE_CHIP_INDEX" val="5dd19e8c1bcc468c8309be4e06d5dcd0"/>
  <p:tag name="KSO_WM_UNIT_SUPPORT_BIG_FONT" val="1"/>
  <p:tag name="KSO_WM_UNIT_SUPPORT_UNIT_TYPE" val="[&quot;β&quot;]"/>
  <p:tag name="KSO_WM_UNIT_TEXT_FILL_FORE_SCHEMECOLOR_INDEX_BRIGHTNESS" val="0.25"/>
  <p:tag name="KSO_WM_UNIT_TEXT_FILL_FORE_SCHEMECOLOR_INDEX" val="13"/>
  <p:tag name="KSO_WM_UNIT_TEXT_FILL_TYPE" val="1"/>
  <p:tag name="KSO_WM_TEMPLATE_ASSEMBLE_XID" val="60656ece4054ed1e2fb7fff9"/>
  <p:tag name="KSO_WM_TEMPLATE_ASSEMBLE_GROUPID" val="60656ece4054ed1e2fb7fff9"/>
</p:tagLst>
</file>

<file path=ppt/tags/tag473.xml><?xml version="1.0" encoding="utf-8"?>
<p:tagLst xmlns:p="http://schemas.openxmlformats.org/presentationml/2006/main">
  <p:tag name="KSO_WM_BEAUTIFY_FLAG" val="#wm#"/>
  <p:tag name="KSO_WM_TEMPLATE_CATEGORY" val="diagram"/>
  <p:tag name="KSO_WM_TEMPLATE_INDEX" val="20213341"/>
  <p:tag name="KSO_WM_SLIDE_ITEM_CNT" val="0"/>
  <p:tag name="KSO_WM_SLIDE_BACKGROUND" val="[&quot;general&quot;]"/>
  <p:tag name="KSO_WM_SLIDE_RATIO" val="1.777778"/>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SLIDE_CAN_ADD_NAVIGATION" val="1"/>
  <p:tag name="KSO_WM_SLIDE_ID" val="diagram20213341_1"/>
  <p:tag name="KSO_WM_TEMPLATE_SUBCATEGORY" val="21"/>
  <p:tag name="KSO_WM_TEMPLATE_MASTER_TYPE" val="0"/>
  <p:tag name="KSO_WM_TEMPLATE_COLOR_TYPE" val="1"/>
  <p:tag name="KSO_WM_SLIDE_TYPE" val="text"/>
  <p:tag name="KSO_WM_SLIDE_SUBTYPE" val="picTxt"/>
  <p:tag name="KSO_WM_SLIDE_INDEX" val="1"/>
  <p:tag name="KSO_WM_SLIDE_SIZE" val="864*420"/>
  <p:tag name="KSO_WM_SLIDE_POSITION" val="48*48"/>
  <p:tag name="KSO_WM_TAG_VERSION" val="1.0"/>
  <p:tag name="KSO_WM_CHIP_FILLPROP" val="[[{&quot;text_align&quot;:&quot;lt&quot;,&quot;text_direction&quot;:&quot;horizontal&quot;,&quot;support_big_font&quot;:false,&quot;fill_id&quot;:&quot;13764482d0b94c3797cd92679777cb6d&quot;,&quot;fill_align&quot;:&quot;lt&quot;,&quot;chip_types&quot;:[&quot;header&quot;]},{&quot;text_align&quot;:&quot;lm&quot;,&quot;text_direction&quot;:&quot;horizontal&quot;,&quot;support_features&quot;:[&quot;collage&quot;,&quot;carousel&quot;],&quot;support_big_font&quot;:false,&quot;fill_id&quot;:&quot;0c7aeec11ac7457eb4d583c52a0ae3d5&quot;,&quot;fill_align&quot;:&quot;lm&quot;,&quot;chip_types&quot;:[&quot;diagram&quot;,&quot;pictext&quot;,&quot;picture&quot;,&quot;chart&quot;,&quot;table&quot;,&quot;video&quot;]},{&quot;text_align&quot;:&quot;lm&quot;,&quot;text_direction&quot;:&quot;horizontal&quot;,&quot;support_big_font&quot;:true,&quot;fill_id&quot;:&quot;95d2289085634f659fb9ea746d7af990&quot;,&quot;fill_align&quot;:&quot;lm&quot;,&quot;chip_types&quot;:[&quot;text&quot;,&quot;table&quot;]}]]"/>
  <p:tag name="KSO_WM_SLIDE_LAYOUT" val="a_d_f"/>
  <p:tag name="KSO_WM_SLIDE_LAYOUT_INFO" val="{&quot;backgroundInfo&quot;:[{&quot;bottom&quot;:0,&quot;bottomAbs&quot;:false,&quot;left&quot;:0,&quot;leftAbs&quot;:false,&quot;right&quot;:0,&quot;rightAbs&quot;:false,&quot;top&quot;:0,&quot;topAbs&quot;:false,&quot;type&quot;:&quot;general&quot;}],&quot;id&quot;:&quot;2021-04-01T15:18:54&quot;,&quot;maxSize&quot;:{&quot;size1&quot;:26.699999999999999},&quot;minSize&quot;:{&quot;size1&quot;:17.800000000000001},&quot;normalSize&quot;:{&quot;size1&quot;:17.800185185185185},&quot;subLayout&quot;:[{&quot;id&quot;:&quot;2021-04-01T15:18:54&quot;,&quot;margin&quot;:{&quot;bottom&quot;:0,&quot;left&quot;:1.6929999589920044,&quot;right&quot;:1.6929999589920044,&quot;top&quot;:1.6929999589920044},&quot;type&quot;:0},{&quot;direction&quot;:1,&quot;id&quot;:&quot;2021-04-01T15:18:54&quot;,&quot;maxSize&quot;:{&quot;size1&quot;:61.199651511510218},&quot;minSize&quot;:{&quot;size1&quot;:49.999651511510216},&quot;normalSize&quot;:{&quot;size1&quot;:61.199651511510218},&quot;subLayout&quot;:[{&quot;id&quot;:&quot;2021-04-01T15:18:54&quot;,&quot;margin&quot;:{&quot;bottom&quot;:1.6929999589920044,&quot;left&quot;:1.6929999589920044,&quot;right&quot;:1.2439998388290405,&quot;top&quot;:0.84700000286102295},&quot;type&quot;:0},{&quot;id&quot;:&quot;2021-04-01T15:18:54&quot;,&quot;margin&quot;:{&quot;bottom&quot;:2.5399999618530273,&quot;left&quot;:0.026000002399086952,&quot;right&quot;:1.6929999589920044,&quot;top&quot;:0.84700000286102295},&quot;type&quot;:0}],&quot;type&quot;:0}],&quot;type&quot;:0}"/>
  <p:tag name="KSO_WM_CHIP_XID" val="5f69641a553136823a5e617e"/>
  <p:tag name="KSO_WM_SLIDE_LAYOUT_CNT" val="1_1_1"/>
  <p:tag name="FIXED_XID_TMP" val="5f5ee1ca4d6848d78f644aec"/>
  <p:tag name="KSO_WM_CHIP_DECFILLPROP" val="[]"/>
  <p:tag name="KSO_WM_CHIP_GROUPID" val="5f5ee1ca4d6848d78f644aec"/>
  <p:tag name="KSO_WM_SLIDE_BK_DARK_LIGHT" val="2"/>
  <p:tag name="KSO_WM_SLIDE_BACKGROUND_TYPE" val="general"/>
  <p:tag name="KSO_WM_SLIDE_SUPPORT_FEATURE_TYPE" val="3"/>
  <p:tag name="KSO_WM_TEMPLATE_ASSEMBLE_XID" val="60656ece4054ed1e2fb7fff9"/>
  <p:tag name="KSO_WM_TEMPLATE_ASSEMBLE_GROUPID" val="60656ece4054ed1e2fb7fff9"/>
</p:tagLst>
</file>

<file path=ppt/tags/tag4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6"/>
  <p:tag name="KSO_WM_UNIT_ID" val="diagram20174816_6*m_i*1_6"/>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01377_1*l_i*1_1"/>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01377_1*l_i*1_2"/>
  <p:tag name="KSO_WM_TEMPLATE_CATEGORY" val="diagram"/>
  <p:tag name="KSO_WM_TEMPLATE_INDEX" val="20201377"/>
  <p:tag name="KSO_WM_UNIT_LAYERLEVEL" val="1_1"/>
  <p:tag name="KSO_WM_TAG_VERSION" val="1.0"/>
  <p:tag name="KSO_WM_BEAUTIFY_FLAG" val="#wm#"/>
  <p:tag name="KSO_WM_UNIT_LINE_FORE_SCHEMECOLOR_INDEX" val="5"/>
  <p:tag name="KSO_WM_UNIT_LINE_FILL_TYPE" val="2"/>
  <p:tag name="KSO_WM_UNIT_USESOURCEFORMAT_APPLY" val="1"/>
</p:tagLst>
</file>

<file path=ppt/tags/tag4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01377_1*l_h_i*1_1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86.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01377_1*l_h_f*1_1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01377_1*l_h_i*1_2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88.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01377_1*l_h_f*1_2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01377_1*l_h_i*1_3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88"/>
  <p:tag name="KSO_WM_UNIT_HIGHLIGHT" val="0"/>
  <p:tag name="KSO_WM_UNIT_COMPATIBLE" val="0"/>
  <p:tag name="KSO_WM_UNIT_DIAGRAM_ISNUMVISUAL" val="0"/>
  <p:tag name="KSO_WM_UNIT_DIAGRAM_ISREFERUNIT" val="0"/>
  <p:tag name="KSO_WM_UNIT_TYPE" val="f"/>
  <p:tag name="KSO_WM_UNIT_INDEX" val="1"/>
  <p:tag name="KSO_WM_UNIT_ID" val="mixed20201941_43*f*1"/>
  <p:tag name="KSO_WM_TEMPLATE_CATEGORY" val="mixed"/>
  <p:tag name="KSO_WM_TEMPLATE_INDEX" val="20201941"/>
  <p:tag name="KSO_WM_UNIT_LAYERLEVEL" val="1"/>
  <p:tag name="KSO_WM_TAG_VERSION" val="1.0"/>
  <p:tag name="KSO_WM_BEAUTIFY_FLAG" val="#wm#"/>
  <p:tag name="KSO_WM_UNIT_TEXTBOXSTYLE_GUID" val="{8b8cadb7-05d5-41e4-b8f8-38ec6fff3e34}"/>
  <p:tag name="KSO_WM_UNIT_TEXTBOXSTYLE_TEMPLATEID" val="3135233"/>
  <p:tag name="KSO_WM_UNIT_TEXTBOXSTYLE_TYPE" val="8"/>
</p:tagLst>
</file>

<file path=ppt/tags/tag490.xml><?xml version="1.0" encoding="utf-8"?>
<p:tagLst xmlns:p="http://schemas.openxmlformats.org/presentationml/2006/main">
  <p:tag name="KSO_WM_UNIT_PRESET_TEXT" val="事务名称一&#13;事务名称二&#13;事务名称三"/>
  <p:tag name="KSO_WM_UNIT_NOCLEAR" val="0"/>
  <p:tag name="KSO_WM_UNIT_VALUE" val="21"/>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01377_1*l_h_f*1_3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01377_1*l_h_i*1_4_1"/>
  <p:tag name="KSO_WM_TEMPLATE_CATEGORY" val="diagram"/>
  <p:tag name="KSO_WM_TEMPLATE_INDEX" val="20201377"/>
  <p:tag name="KSO_WM_UNIT_LAYERLEVEL" val="1_1_1"/>
  <p:tag name="KSO_WM_TAG_VERSION" val="1.0"/>
  <p:tag name="KSO_WM_BEAUTIFY_FLAG" val="#wm#"/>
  <p:tag name="KSO_WM_UNIT_FILL_FORE_SCHEMECOLOR_INDEX" val="16"/>
  <p:tag name="KSO_WM_UNIT_FILL_TYPE" val="1"/>
  <p:tag name="KSO_WM_UNIT_SHADOW_SCHEMECOLOR_INDEX" val="5"/>
  <p:tag name="KSO_WM_UNIT_TEXT_FILL_FORE_SCHEMECOLOR_INDEX" val="2"/>
  <p:tag name="KSO_WM_UNIT_TEXT_FILL_TYPE" val="1"/>
  <p:tag name="KSO_WM_UNIT_USESOURCEFORMAT_APPLY" val="1"/>
</p:tagLst>
</file>

<file path=ppt/tags/tag492.xml><?xml version="1.0" encoding="utf-8"?>
<p:tagLst xmlns:p="http://schemas.openxmlformats.org/presentationml/2006/main">
  <p:tag name="KSO_WM_UNIT_PRESET_TEXT" val="事务名称一&#13;事务名称二"/>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01377_1*l_h_f*1_4_1"/>
  <p:tag name="KSO_WM_TEMPLATE_CATEGORY" val="diagram"/>
  <p:tag name="KSO_WM_TEMPLATE_INDEX" val="20201377"/>
  <p:tag name="KSO_WM_UNIT_LAYERLEVEL" val="1_1_1"/>
  <p:tag name="KSO_WM_TAG_VERSION" val="1.0"/>
  <p:tag name="KSO_WM_BEAUTIFY_FLAG" val="#wm#"/>
  <p:tag name="KSO_WM_UNIT_TEXT_FILL_FORE_SCHEMECOLOR_INDEX" val="13"/>
  <p:tag name="KSO_WM_UNIT_TEXT_FILL_TYPE" val="1"/>
  <p:tag name="KSO_WM_UNIT_USESOURCEFORMAT_APPLY" val="1"/>
</p:tagLst>
</file>

<file path=ppt/tags/tag493.xml><?xml version="1.0" encoding="utf-8"?>
<p:tagLst xmlns:p="http://schemas.openxmlformats.org/presentationml/2006/main">
  <p:tag name="KSO_WM_BEAUTIFY_FLAG" val="#wm#"/>
  <p:tag name="KSO_WM_TEMPLATE_CATEGORY" val="custom"/>
  <p:tag name="KSO_WM_TEMPLATE_INDEX" val="20191204"/>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5"/>
  <p:tag name="KSO_WM_UNIT_TEXT_FILL_TYPE" val="1"/>
  <p:tag name="KSO_WM_UNIT_USESOURCEFORMAT_APPLY" val="1"/>
  <p:tag name="KSO_WM_UNIT_DIAGRAM_SCHEMECOLOR_ID" val="4"/>
</p:tagLst>
</file>

<file path=ppt/tags/tag4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790_4*l_h_i*1_1_2"/>
  <p:tag name="KSO_WM_TEMPLATE_CATEGORY" val="diagram"/>
  <p:tag name="KSO_WM_TEMPLATE_INDEX" val="790"/>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4"/>
</p:tagLst>
</file>

<file path=ppt/tags/tag5.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3"/>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 name="KSO_WM_UNIT_DIAGRAM_SCHEMECOLOR_ID" val="0"/>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4816"/>
  <p:tag name="KSO_WM_UNIT_TYPE" val="m_i"/>
  <p:tag name="KSO_WM_UNIT_INDEX" val="1_5"/>
  <p:tag name="KSO_WM_UNIT_ID" val="diagram20174816_6*m_i*1_5"/>
  <p:tag name="KSO_WM_UNIT_LAYERLEVEL" val="1_1"/>
  <p:tag name="KSO_WM_DIAGRAM_GROUP_CODE" val="m1-1"/>
  <p:tag name="KSO_WM_UNIT_FILL_FORE_SCHEMECOLOR_INDEX" val="14"/>
  <p:tag name="KSO_WM_UNIT_FILL_TYPE" val="1"/>
  <p:tag name="KSO_WM_UNIT_TEXT_FILL_FORE_SCHEMECOLOR_INDEX" val="16"/>
  <p:tag name="KSO_WM_UNIT_TEXT_FILL_TYPE" val="1"/>
  <p:tag name="KSO_WM_UNIT_USESOURCEFORMAT_APPLY" val="1"/>
  <p:tag name="KSO_WM_UNIT_DIAGRAM_SCHEMECOLOR_ID" val="1"/>
</p:tagLst>
</file>

<file path=ppt/tags/tag500.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790_4*l_h_f*1_1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6"/>
  <p:tag name="KSO_WM_UNIT_TEXT_FILL_TYPE" val="1"/>
  <p:tag name="KSO_WM_UNIT_USESOURCEFORMAT_APPLY" val="1"/>
  <p:tag name="KSO_WM_UNIT_DIAGRAM_SCHEMECOLOR_ID" val="4"/>
</p:tagLst>
</file>

<file path=ppt/tags/tag5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790_4*l_h_i*1_2_2"/>
  <p:tag name="KSO_WM_TEMPLATE_CATEGORY" val="diagram"/>
  <p:tag name="KSO_WM_TEMPLATE_INDEX" val="790"/>
  <p:tag name="KSO_WM_UNIT_LAYERLEVEL" val="1_1_1"/>
  <p:tag name="KSO_WM_TAG_VERSION" val="1.0"/>
  <p:tag name="KSO_WM_BEAUTIFY_FLAG" val="#w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4"/>
</p:tagLst>
</file>

<file path=ppt/tags/tag503.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790_4*l_h_f*1_2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7"/>
  <p:tag name="KSO_WM_UNIT_TEXT_FILL_TYPE" val="1"/>
  <p:tag name="KSO_WM_UNIT_USESOURCEFORMAT_APPLY" val="1"/>
  <p:tag name="KSO_WM_UNIT_DIAGRAM_SCHEMECOLOR_ID" val="4"/>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790_4*l_h_i*1_3_2"/>
  <p:tag name="KSO_WM_TEMPLATE_CATEGORY" val="diagram"/>
  <p:tag name="KSO_WM_TEMPLATE_INDEX" val="790"/>
  <p:tag name="KSO_WM_UNIT_LAYERLEVEL" val="1_1_1"/>
  <p:tag name="KSO_WM_TAG_VERSION" val="1.0"/>
  <p:tag name="KSO_WM_BEAUTIFY_FLAG" val="#w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4"/>
</p:tagLst>
</file>

<file path=ppt/tags/tag506.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790_4*l_h_f*1_3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8"/>
  <p:tag name="KSO_WM_UNIT_TEXT_FILL_TYPE" val="1"/>
  <p:tag name="KSO_WM_UNIT_USESOURCEFORMAT_APPLY" val="1"/>
  <p:tag name="KSO_WM_UNIT_DIAGRAM_SCHEMECOLOR_ID" val="4"/>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790_4*l_h_i*1_4_2"/>
  <p:tag name="KSO_WM_TEMPLATE_CATEGORY" val="diagram"/>
  <p:tag name="KSO_WM_TEMPLATE_INDEX" val="790"/>
  <p:tag name="KSO_WM_UNIT_LAYERLEVEL" val="1_1_1"/>
  <p:tag name="KSO_WM_TAG_VERSION" val="1.0"/>
  <p:tag name="KSO_WM_BEAUTIFY_FLAG" val="#w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4"/>
</p:tagLst>
</file>

<file path=ppt/tags/tag509.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790_4*l_h_f*1_4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1.xml><?xml version="1.0" encoding="utf-8"?>
<p:tagLst xmlns:p="http://schemas.openxmlformats.org/presentationml/2006/main">
  <p:tag name="KSO_WM_BEAUTIFY_FLAG" val="#wm#"/>
  <p:tag name="KSO_WM_TEMPLATE_CATEGORY" val="custom"/>
  <p:tag name="KSO_WM_TEMPLATE_INDEX" val="20191204"/>
  <p:tag name="KSO_WM_SLIDE_ITEM_CNT" val="7"/>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FILL_FORE_SCHEMECOLOR_INDEX" val="14"/>
  <p:tag name="KSO_WM_UNIT_FILL_TYPE" val="1"/>
  <p:tag name="KSO_WM_UNIT_TEXT_FILL_FORE_SCHEMECOLOR_INDEX" val="9"/>
  <p:tag name="KSO_WM_UNIT_TEXT_FILL_TYPE" val="1"/>
  <p:tag name="KSO_WM_UNIT_USESOURCEFORMAT_APPLY" val="1"/>
  <p:tag name="KSO_WM_UNIT_DIAGRAM_SCHEMECOLOR_ID" val="4"/>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790_4*l_h_i*1_5_2"/>
  <p:tag name="KSO_WM_TEMPLATE_CATEGORY" val="diagram"/>
  <p:tag name="KSO_WM_TEMPLATE_INDEX" val="790"/>
  <p:tag name="KSO_WM_UNIT_LAYERLEVEL" val="1_1_1"/>
  <p:tag name="KSO_WM_TAG_VERSION" val="1.0"/>
  <p:tag name="KSO_WM_BEAUTIFY_FLAG" val="#wm#"/>
  <p:tag name="KSO_WM_UNIT_FILL_FORE_SCHEMECOLOR_INDEX" val="9"/>
  <p:tag name="KSO_WM_UNIT_FILL_TYPE" val="1"/>
  <p:tag name="KSO_WM_UNIT_TEXT_FILL_FORE_SCHEMECOLOR_INDEX" val="14"/>
  <p:tag name="KSO_WM_UNIT_TEXT_FILL_TYPE" val="1"/>
  <p:tag name="KSO_WM_UNIT_USESOURCEFORMAT_APPLY" val="1"/>
  <p:tag name="KSO_WM_UNIT_DIAGRAM_SCHEMECOLOR_ID" val="4"/>
</p:tagLst>
</file>

<file path=ppt/tags/tag512.xml><?xml version="1.0" encoding="utf-8"?>
<p:tagLst xmlns:p="http://schemas.openxmlformats.org/presentationml/2006/main">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790_4*l_h_f*1_5_1"/>
  <p:tag name="KSO_WM_TEMPLATE_CATEGORY" val="diagram"/>
  <p:tag name="KSO_WM_TEMPLATE_INDEX" val="790"/>
  <p:tag name="KSO_WM_UNIT_LAYERLEVEL" val="1_1_1"/>
  <p:tag name="KSO_WM_TAG_VERSION" val="1.0"/>
  <p:tag name="KSO_WM_BEAUTIFY_FLAG" val="#wm#"/>
  <p:tag name="KSO_WM_UNIT_PRESET_TEXT" val="单击此处添加文本具体内容"/>
  <p:tag name="KSO_WM_UNIT_TEXT_FILL_FORE_SCHEMECOLOR_INDEX" val="14"/>
  <p:tag name="KSO_WM_UNIT_TEXT_FILL_TYPE" val="1"/>
  <p:tag name="KSO_WM_UNIT_USESOURCEFORMAT_APPLY" val="1"/>
  <p:tag name="KSO_WM_UNIT_DIAGRAM_SCHEMECOLOR_ID" val="4"/>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790_4*l_h_i*1_3_1"/>
  <p:tag name="KSO_WM_TEMPLATE_CATEGORY" val="diagram"/>
  <p:tag name="KSO_WM_TEMPLATE_INDEX" val="790"/>
  <p:tag name="KSO_WM_UNIT_LAYERLEVEL" val="1_1_1"/>
  <p:tag name="KSO_WM_TAG_VERSION" val="1.0"/>
  <p:tag name="KSO_WM_BEAUTIFY_FLAG" val="#wm#"/>
  <p:tag name="KSO_WM_UNIT_TEXT_FILL_FORE_SCHEMECOLOR_INDEX" val="7"/>
  <p:tag name="KSO_WM_UNIT_TEXT_FILL_TYPE" val="1"/>
  <p:tag name="KSO_WM_UNIT_USESOURCEFORMAT_APPLY" val="1"/>
  <p:tag name="KSO_WM_UNIT_DIAGRAM_SCHEMECOLOR_ID" val="4"/>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790_4*l_h_i*1_4_1"/>
  <p:tag name="KSO_WM_TEMPLATE_CATEGORY" val="diagram"/>
  <p:tag name="KSO_WM_TEMPLATE_INDEX" val="790"/>
  <p:tag name="KSO_WM_UNIT_LAYERLEVEL" val="1_1_1"/>
  <p:tag name="KSO_WM_TAG_VERSION" val="1.0"/>
  <p:tag name="KSO_WM_BEAUTIFY_FLAG" val="#wm#"/>
  <p:tag name="KSO_WM_UNIT_TEXT_FILL_FORE_SCHEMECOLOR_INDEX" val="8"/>
  <p:tag name="KSO_WM_UNIT_TEXT_FILL_TYPE" val="1"/>
  <p:tag name="KSO_WM_UNIT_USESOURCEFORMAT_APPLY" val="1"/>
  <p:tag name="KSO_WM_UNIT_DIAGRAM_SCHEMECOLOR_ID" val="4"/>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790_4*l_h_i*1_5_1"/>
  <p:tag name="KSO_WM_TEMPLATE_CATEGORY" val="diagram"/>
  <p:tag name="KSO_WM_TEMPLATE_INDEX" val="790"/>
  <p:tag name="KSO_WM_UNIT_LAYERLEVEL" val="1_1_1"/>
  <p:tag name="KSO_WM_TAG_VERSION" val="1.0"/>
  <p:tag name="KSO_WM_BEAUTIFY_FLAG" val="#wm#"/>
  <p:tag name="KSO_WM_UNIT_TEXT_FILL_FORE_SCHEMECOLOR_INDEX" val="9"/>
  <p:tag name="KSO_WM_UNIT_TEXT_FILL_TYPE" val="1"/>
  <p:tag name="KSO_WM_UNIT_USESOURCEFORMAT_APPLY" val="1"/>
  <p:tag name="KSO_WM_UNIT_DIAGRAM_SCHEMECOLOR_ID" val="4"/>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790_4*l_h_i*1_1_1"/>
  <p:tag name="KSO_WM_TEMPLATE_CATEGORY" val="diagram"/>
  <p:tag name="KSO_WM_TEMPLATE_INDEX" val="790"/>
  <p:tag name="KSO_WM_UNIT_LAYERLEVEL" val="1_1_1"/>
  <p:tag name="KSO_WM_TAG_VERSION" val="1.0"/>
  <p:tag name="KSO_WM_BEAUTIFY_FLAG" val="#wm#"/>
  <p:tag name="KSO_WM_UNIT_TEXT_FILL_FORE_SCHEMECOLOR_INDEX" val="5"/>
  <p:tag name="KSO_WM_UNIT_TEXT_FILL_TYPE" val="1"/>
  <p:tag name="KSO_WM_UNIT_USESOURCEFORMAT_APPLY" val="1"/>
  <p:tag name="KSO_WM_UNIT_DIAGRAM_SCHEMECOLOR_ID" val="4"/>
</p:tagLst>
</file>

<file path=ppt/tags/tag5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790_4*l_h_i*1_2_1"/>
  <p:tag name="KSO_WM_TEMPLATE_CATEGORY" val="diagram"/>
  <p:tag name="KSO_WM_TEMPLATE_INDEX" val="790"/>
  <p:tag name="KSO_WM_UNIT_LAYERLEVEL" val="1_1_1"/>
  <p:tag name="KSO_WM_TAG_VERSION" val="1.0"/>
  <p:tag name="KSO_WM_BEAUTIFY_FLAG" val="#wm#"/>
  <p:tag name="KSO_WM_UNIT_TEXT_FILL_FORE_SCHEMECOLOR_INDEX" val="6"/>
  <p:tag name="KSO_WM_UNIT_TEXT_FILL_TYPE" val="1"/>
  <p:tag name="KSO_WM_UNIT_USESOURCEFORMAT_APPLY" val="1"/>
  <p:tag name="KSO_WM_UNIT_DIAGRAM_SCHEMECOLOR_ID" val="4"/>
</p:tagLst>
</file>

<file path=ppt/tags/tag518.xml><?xml version="1.0" encoding="utf-8"?>
<p:tagLst xmlns:p="http://schemas.openxmlformats.org/presentationml/2006/main">
  <p:tag name="KSO_WM_BEAUTIFY_FLAG" val="#wm#"/>
  <p:tag name="KSO_WM_TEMPLATE_CATEGORY" val="custom"/>
  <p:tag name="KSO_WM_TEMPLATE_INDEX" val="20202616"/>
  <p:tag name="KSO_WM_SLIDE_ITEM_CNT" val="5"/>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xml><?xml version="1.0" encoding="utf-8"?>
<p:tagLst xmlns:p="http://schemas.openxmlformats.org/presentationml/2006/main">
  <p:tag name="KSO_WM_UNIT_TEXTBOXSTYLE_SHAPETYPE" val="0"/>
  <p:tag name="KSO_WM_UNIT_TEXTBOXSTYLE_TEMPLATETYPE" val="1"/>
  <p:tag name="KSO_WM_UNIT_PRESET_TEXT" val="点击此处添加正文，文字是您思想的提炼。&#13;为了演示发布的良好效果，请言简意赅的阐述您的观点。&#13;您的正文已经经简明扼要。字字珠玑，但信息却千丝万缕、错综复杂。"/>
  <p:tag name="KSO_WM_UNIT_NOCLEAR" val="1"/>
  <p:tag name="KSO_WM_UNIT_VALUE" val="130"/>
  <p:tag name="KSO_WM_UNIT_HIGHLIGHT" val="0"/>
  <p:tag name="KSO_WM_UNIT_COMPATIBLE" val="0"/>
  <p:tag name="KSO_WM_UNIT_DIAGRAM_ISNUMVISUAL" val="0"/>
  <p:tag name="KSO_WM_UNIT_DIAGRAM_ISREFERUNIT" val="0"/>
  <p:tag name="KSO_WM_UNIT_TYPE" val="f"/>
  <p:tag name="KSO_WM_UNIT_INDEX" val="1"/>
  <p:tag name="KSO_WM_UNIT_ID" val="mixed20201941_118*f*1"/>
  <p:tag name="KSO_WM_TEMPLATE_CATEGORY" val="mixed"/>
  <p:tag name="KSO_WM_TEMPLATE_INDEX" val="20201941"/>
  <p:tag name="KSO_WM_UNIT_LAYERLEVEL" val="1"/>
  <p:tag name="KSO_WM_TAG_VERSION" val="1.0"/>
  <p:tag name="KSO_WM_BEAUTIFY_FLAG" val="#wm#"/>
  <p:tag name="KSO_WM_UNIT_TEXTBOXSTYLE_GUID" val="{b2e162c4-1ea3-41b1-8dba-86d0450d224e}"/>
  <p:tag name="KSO_WM_UNIT_TEXTBOXSTYLE_TEMPLATEID" val="3135308"/>
  <p:tag name="KSO_WM_UNIT_TEXTBOXSTYLE_TYPE" val="8"/>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1"/>
  <p:tag name="KSO_WM_UNIT_ID" val="diagram20187775_6*q_h_i*1_1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5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diagram20208717_1*i*10"/>
  <p:tag name="KSO_WM_TEMPLATE_CATEGORY" val="diagram"/>
  <p:tag name="KSO_WM_TEMPLATE_INDEX" val="20208717"/>
  <p:tag name="KSO_WM_UNIT_LAYERLEVEL" val="1"/>
  <p:tag name="KSO_WM_TAG_VERSION" val="1.0"/>
  <p:tag name="KSO_WM_BEAUTIFY_FLAG" val="#wm#"/>
  <p:tag name="KSO_WM_UNIT_BLOCK" val="0"/>
  <p:tag name="KSO_WM_UNIT_SM_LIMIT_TYPE" val="2"/>
  <p:tag name="KSO_WM_UNIT_DEC_AREA_ID" val="ed8f6655b3ee4479a375f3dc9d7233b9"/>
  <p:tag name="KSO_WM_UNIT_DECORATE_INFO" val="{&quot;DecorateInfoH&quot;:{&quot;IsAbs&quot;:true},&quot;DecorateInfoW&quot;:{&quot;IsAbs&quot;:true},&quot;DecorateInfoX&quot;:{&quot;IsAbs&quot;:true,&quot;Pos&quot;:1},&quot;DecorateInfoY&quot;:{&quot;IsAbs&quot;:true,&quot;Pos&quot;:1},&quot;ReferentInfo&quot;:{&quot;Id&quot;:&quot;bad37aaffd614aaa8b62bb0beaa6b1cc&quot;,&quot;X&quot;:{&quot;Pos&quot;:1},&quot;Y&quot;:{&quot;Pos&quot;:1}},&quot;whChangeMode&quot;:0}"/>
  <p:tag name="KSO_WM_CHIP_GROUPID" val="5ef1707e5bb2a422ac9a2b53"/>
  <p:tag name="KSO_WM_CHIP_XID" val="5ef1707e5bb2a422ac9a2b54"/>
  <p:tag name="KSO_WM_UNIT_FILL_FORE_SCHEMECOLOR_INDEX_BRIGHTNESS" val="0"/>
  <p:tag name="KSO_WM_UNIT_FILL_FORE_SCHEMECOLOR_INDEX" val="14"/>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720"/>
  <p:tag name="KSO_WM_TEMPLATE_ASSEMBLE_XID" val="60656e7d4054ed1e2fb7f9cb"/>
  <p:tag name="KSO_WM_TEMPLATE_ASSEMBLE_GROUPID" val="60656e7d4054ed1e2fb7f9cb"/>
</p:tagLst>
</file>

<file path=ppt/tags/tag5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4"/>
  <p:tag name="KSO_WM_UNIT_ID" val="diagram20187775_6*q_h_i*1_2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5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3"/>
  <p:tag name="KSO_WM_UNIT_ID" val="diagram20187775_6*q_h_i*1_1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 name="KSO_WM_UNIT_USESOURCEFORMAT_APPLY" val="1"/>
  <p:tag name="KSO_WM_UNIT_DIAGRAM_SCHEMECOLOR_ID" val="1"/>
</p:tagLst>
</file>

<file path=ppt/tags/tag5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4"/>
  <p:tag name="KSO_WM_UNIT_ID" val="diagram20187775_6*q_h_i*1_6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5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4"/>
  <p:tag name="KSO_WM_UNIT_ID" val="diagram20187775_6*q_h_i*1_5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5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4"/>
  <p:tag name="KSO_WM_UNIT_ID" val="diagram20187775_6*q_h_i*1_3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5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3"/>
  <p:tag name="KSO_WM_UNIT_ID" val="diagram20187775_6*q_h_i*1_4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1_4"/>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6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1_4"/>
  <p:tag name="KSO_WM_UNIT_ID" val="diagram20187775_6*q_h_i*1_1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1.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3"/>
  <p:tag name="KSO_WM_UNIT_ID" val="diagram20187775_6*q_h_i*1_3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2.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4"/>
  <p:tag name="KSO_WM_UNIT_ID" val="diagram20187775_6*q_h_i*1_4_4"/>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3.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3"/>
  <p:tag name="KSO_WM_UNIT_ID" val="diagram20187775_6*q_h_i*1_5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4.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3"/>
  <p:tag name="KSO_WM_UNIT_ID" val="diagram20187775_6*q_h_i*1_6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5.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3"/>
  <p:tag name="KSO_WM_UNIT_ID" val="diagram20187775_6*q_h_i*1_2_3"/>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4"/>
  <p:tag name="KSO_WM_UNIT_FILL_TYPE" val="1"/>
  <p:tag name="KSO_WM_UNIT_TEXT_FILL_FORE_SCHEMECOLOR_INDEX" val="13"/>
  <p:tag name="KSO_WM_UNIT_TEXT_FILL_TYPE" val="1"/>
  <p:tag name="KSO_WM_UNIT_USESOURCEFORMAT_APPLY" val="1"/>
  <p:tag name="KSO_WM_UNIT_DIAGRAM_SCHEMECOLOR_ID" val="1"/>
</p:tagLst>
</file>

<file path=ppt/tags/tag66.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2_2"/>
  <p:tag name="KSO_WM_UNIT_ID" val="diagram20187775_6*q_h_i*1_2_2"/>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6"/>
  <p:tag name="KSO_WM_UNIT_FILL_TYPE" val="1"/>
  <p:tag name="KSO_WM_UNIT_TEXT_FILL_FORE_SCHEMECOLOR_INDEX" val="13"/>
  <p:tag name="KSO_WM_UNIT_TEXT_FILL_TYPE" val="1"/>
  <p:tag name="KSO_WM_UNIT_USESOURCEFORMAT_APPLY" val="1"/>
  <p:tag name="KSO_WM_UNIT_DIAGRAM_SCHEMECOLOR_ID" val="1"/>
</p:tagLst>
</file>

<file path=ppt/tags/tag67.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3_1"/>
  <p:tag name="KSO_WM_UNIT_ID" val="diagram20187775_6*q_h_i*1_3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 name="KSO_WM_UNIT_USESOURCEFORMAT_APPLY" val="1"/>
  <p:tag name="KSO_WM_UNIT_DIAGRAM_SCHEMECOLOR_ID" val="1"/>
</p:tagLst>
</file>

<file path=ppt/tags/tag68.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1"/>
  <p:tag name="KSO_WM_UNIT_ID" val="diagram20187775_6*q_i*1_1"/>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69.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2"/>
  <p:tag name="KSO_WM_UNIT_ID" val="diagram20187775_6*q_i*1_2"/>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717_3*l_h_f*1_1_1"/>
  <p:tag name="KSO_WM_TEMPLATE_CATEGORY" val="diagram"/>
  <p:tag name="KSO_WM_TEMPLATE_INDEX" val="717"/>
  <p:tag name="KSO_WM_UNIT_LAYERLEVEL" val="1_1_1"/>
  <p:tag name="KSO_WM_TAG_VERSION" val="1.0"/>
  <p:tag name="KSO_WM_BEAUTIFY_FLAG" val="#wm#"/>
  <p:tag name="KSO_WM_UNIT_NOCLEAR" val="0"/>
  <p:tag name="KSO_WM_UNIT_VALUE" val="27"/>
  <p:tag name="KSO_WM_DIAGRAM_GROUP_CODE" val="l1-1"/>
  <p:tag name="KSO_WM_UNIT_TYPE" val="l_h_f"/>
  <p:tag name="KSO_WM_UNIT_INDEX" val="1_1_1"/>
  <p:tag name="KSO_WM_UNIT_PRESET_TEXT" val="单击此处添加文本"/>
  <p:tag name="KSO_WM_UNIT_TEXT_FILL_FORE_SCHEMECOLOR_INDEX" val="13"/>
  <p:tag name="KSO_WM_UNIT_TEXT_FILL_TYPE" val="1"/>
  <p:tag name="KSO_WM_UNIT_USESOURCEFORMAT_APPLY" val="1"/>
  <p:tag name="KSO_WM_UNIT_DIAGRAM_SCHEMECOLOR_ID" val="0"/>
</p:tagLst>
</file>

<file path=ppt/tags/tag70.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3"/>
  <p:tag name="KSO_WM_UNIT_ID" val="diagram20187775_6*q_i*1_3"/>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71.xml><?xml version="1.0" encoding="utf-8"?>
<p:tagLst xmlns:p="http://schemas.openxmlformats.org/presentationml/2006/main">
  <p:tag name="KSO_WM_TAG_VERSION" val="1.0"/>
  <p:tag name="KSO_WM_TEMPLATE_CATEGORY" val="diagram"/>
  <p:tag name="KSO_WM_TEMPLATE_INDEX" val="20187775"/>
  <p:tag name="KSO_WM_UNIT_TYPE" val="q_i"/>
  <p:tag name="KSO_WM_UNIT_INDEX" val="1_4"/>
  <p:tag name="KSO_WM_UNIT_ID" val="diagram20187775_6*q_i*1_4"/>
  <p:tag name="KSO_WM_UNIT_LAYERLEVEL" val="1_1"/>
  <p:tag name="KSO_WM_BEAUTIFY_FLAG" val="#wm#"/>
  <p:tag name="KSO_WM_UNIT_HIGHLIGHT" val="0"/>
  <p:tag name="KSO_WM_UNIT_COMPATIBLE" val="0"/>
  <p:tag name="KSO_WM_DIAGRAM_GROUP_CODE" val="q1-1"/>
  <p:tag name="KSO_WM_UNIT_DIAGRAM_ISNUMVISUAL" val="0"/>
  <p:tag name="KSO_WM_UNIT_DIAGRAM_ISREFERUNIT" val="0"/>
  <p:tag name="KSO_WM_UNIT_LINE_FORE_SCHEMECOLOR_INDEX" val="14"/>
  <p:tag name="KSO_WM_UNIT_LINE_FILL_TYPE" val="2"/>
  <p:tag name="KSO_WM_UNIT_USESOURCEFORMAT_APPLY" val="1"/>
  <p:tag name="KSO_WM_UNIT_DIAGRAM_SCHEMECOLOR_ID" val="1"/>
</p:tagLst>
</file>

<file path=ppt/tags/tag72.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1_1"/>
  <p:tag name="KSO_WM_UNIT_ID" val="diagram20187775_6*q_h_a*1_1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5"/>
  <p:tag name="KSO_WM_UNIT_TEXT_FILL_TYPE" val="1"/>
  <p:tag name="KSO_WM_UNIT_USESOURCEFORMAT_APPLY" val="1"/>
  <p:tag name="KSO_WM_UNIT_DIAGRAM_SCHEMECOLOR_ID" val="1"/>
</p:tagLst>
</file>

<file path=ppt/tags/tag73.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2_1"/>
  <p:tag name="KSO_WM_UNIT_ID" val="diagram20187775_6*q_h_a*1_2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6"/>
  <p:tag name="KSO_WM_UNIT_TEXT_FILL_TYPE" val="1"/>
  <p:tag name="KSO_WM_UNIT_USESOURCEFORMAT_APPLY" val="1"/>
  <p:tag name="KSO_WM_UNIT_DIAGRAM_SCHEMECOLOR_ID" val="1"/>
</p:tagLst>
</file>

<file path=ppt/tags/tag74.xml><?xml version="1.0" encoding="utf-8"?>
<p:tagLst xmlns:p="http://schemas.openxmlformats.org/presentationml/2006/main">
  <p:tag name="KSO_WM_UNIT_ISCONTENTS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7775_6*q_h_a*1_3_1"/>
  <p:tag name="KSO_WM_TEMPLATE_CATEGORY" val="diagram"/>
  <p:tag name="KSO_WM_TEMPLATE_INDEX" val="20187775"/>
  <p:tag name="KSO_WM_UNIT_LAYERLEVEL" val="1_1_1"/>
  <p:tag name="KSO_WM_TAG_VERSION" val="1.0"/>
  <p:tag name="KSO_WM_BEAUTIFY_FLAG" val="#wm#"/>
  <p:tag name="KSO_WM_UNIT_PRESET_TEXT" val="添加标题"/>
  <p:tag name="KSO_WM_UNIT_TEXT_FILL_FORE_SCHEMECOLOR_INDEX" val="7"/>
  <p:tag name="KSO_WM_UNIT_TEXT_FILL_TYPE" val="1"/>
  <p:tag name="KSO_WM_UNIT_USESOURCEFORMAT_APPLY" val="1"/>
  <p:tag name="KSO_WM_UNIT_DIAGRAM_SCHEMECOLOR_ID" val="1"/>
</p:tagLst>
</file>

<file path=ppt/tags/tag75.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6_1"/>
  <p:tag name="KSO_WM_UNIT_ID" val="diagram20187775_6*q_h_a*1_6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10"/>
  <p:tag name="KSO_WM_UNIT_TEXT_FILL_TYPE" val="1"/>
  <p:tag name="KSO_WM_UNIT_USESOURCEFORMAT_APPLY" val="1"/>
  <p:tag name="KSO_WM_UNIT_DIAGRAM_SCHEMECOLOR_ID" val="1"/>
</p:tagLst>
</file>

<file path=ppt/tags/tag76.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5_1"/>
  <p:tag name="KSO_WM_UNIT_ID" val="diagram20187775_6*q_h_a*1_5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9"/>
  <p:tag name="KSO_WM_UNIT_TEXT_FILL_TYPE" val="1"/>
  <p:tag name="KSO_WM_UNIT_USESOURCEFORMAT_APPLY" val="1"/>
  <p:tag name="KSO_WM_UNIT_DIAGRAM_SCHEMECOLOR_ID" val="1"/>
</p:tagLst>
</file>

<file path=ppt/tags/tag77.xml><?xml version="1.0" encoding="utf-8"?>
<p:tagLst xmlns:p="http://schemas.openxmlformats.org/presentationml/2006/main">
  <p:tag name="KSO_WM_TAG_VERSION" val="1.0"/>
  <p:tag name="KSO_WM_TEMPLATE_CATEGORY" val="diagram"/>
  <p:tag name="KSO_WM_TEMPLATE_INDEX" val="20187775"/>
  <p:tag name="KSO_WM_UNIT_TYPE" val="q_h_a"/>
  <p:tag name="KSO_WM_UNIT_INDEX" val="1_4_1"/>
  <p:tag name="KSO_WM_UNIT_ID" val="diagram20187775_6*q_h_a*1_4_1"/>
  <p:tag name="KSO_WM_UNIT_LAYERLEVEL" val="1_1_1"/>
  <p:tag name="KSO_WM_UNIT_VALUE" val="6"/>
  <p:tag name="KSO_WM_UNIT_HIGHLIGHT" val="0"/>
  <p:tag name="KSO_WM_UNIT_COMPATIBLE" val="0"/>
  <p:tag name="KSO_WM_BEAUTIFY_FLAG" val="#wm#"/>
  <p:tag name="KSO_WM_UNIT_ISCONTENTSTITLE" val="0"/>
  <p:tag name="KSO_WM_DIAGRAM_GROUP_CODE" val="q1-1"/>
  <p:tag name="KSO_WM_UNIT_DIAGRAM_ISNUMVISUAL" val="0"/>
  <p:tag name="KSO_WM_UNIT_DIAGRAM_ISREFERUNIT" val="0"/>
  <p:tag name="KSO_WM_UNIT_PRESET_TEXT" val="添加标题"/>
  <p:tag name="KSO_WM_UNIT_NOCLEAR" val="0"/>
  <p:tag name="KSO_WM_UNIT_TEXT_FILL_FORE_SCHEMECOLOR_INDEX" val="8"/>
  <p:tag name="KSO_WM_UNIT_TEXT_FILL_TYPE" val="1"/>
  <p:tag name="KSO_WM_UNIT_USESOURCEFORMAT_APPLY" val="1"/>
  <p:tag name="KSO_WM_UNIT_DIAGRAM_SCHEMECOLOR_ID" val="1"/>
</p:tagLst>
</file>

<file path=ppt/tags/tag78.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6_1"/>
  <p:tag name="KSO_WM_UNIT_ID" val="diagram20187775_6*q_h_i*1_6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10"/>
  <p:tag name="KSO_WM_UNIT_FILL_TYPE" val="1"/>
  <p:tag name="KSO_WM_UNIT_TEXT_FILL_FORE_SCHEMECOLOR_INDEX" val="13"/>
  <p:tag name="KSO_WM_UNIT_TEXT_FILL_TYPE" val="1"/>
  <p:tag name="KSO_WM_UNIT_USESOURCEFORMAT_APPLY" val="1"/>
  <p:tag name="KSO_WM_UNIT_DIAGRAM_SCHEMECOLOR_ID" val="1"/>
</p:tagLst>
</file>

<file path=ppt/tags/tag79.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5_1"/>
  <p:tag name="KSO_WM_UNIT_ID" val="diagram20187775_6*q_h_i*1_5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9"/>
  <p:tag name="KSO_WM_UNIT_FILL_TYPE" val="1"/>
  <p:tag name="KSO_WM_UNIT_TEXT_FILL_FORE_SCHEMECOLOR_INDEX" val="13"/>
  <p:tag name="KSO_WM_UNIT_TEXT_FILL_TYPE" val="1"/>
  <p:tag name="KSO_WM_UNIT_USESOURCEFORMAT_APPLY" val="1"/>
  <p:tag name="KSO_WM_UNIT_DIAGRAM_SCHEMECOLOR_ID" val="1"/>
</p:tagLst>
</file>

<file path=ppt/tags/tag8.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1"/>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LINE_FORE_SCHEMECOLOR_INDEX" val="6"/>
  <p:tag name="KSO_WM_UNIT_LINE_FILL_TYPE" val="2"/>
  <p:tag name="KSO_WM_UNIT_USESOURCEFORMAT_APPLY" val="1"/>
  <p:tag name="KSO_WM_UNIT_DIAGRAM_SCHEMECOLOR_ID" val="0"/>
</p:tagLst>
</file>

<file path=ppt/tags/tag80.xml><?xml version="1.0" encoding="utf-8"?>
<p:tagLst xmlns:p="http://schemas.openxmlformats.org/presentationml/2006/main">
  <p:tag name="KSO_WM_TAG_VERSION" val="1.0"/>
  <p:tag name="KSO_WM_TEMPLATE_CATEGORY" val="diagram"/>
  <p:tag name="KSO_WM_TEMPLATE_INDEX" val="20187775"/>
  <p:tag name="KSO_WM_UNIT_TYPE" val="q_h_i"/>
  <p:tag name="KSO_WM_UNIT_INDEX" val="1_4_1"/>
  <p:tag name="KSO_WM_UNIT_ID" val="diagram20187775_6*q_h_i*1_4_1"/>
  <p:tag name="KSO_WM_UNIT_LAYERLEVEL" val="1_1_1"/>
  <p:tag name="KSO_WM_BEAUTIFY_FLAG" val="#wm#"/>
  <p:tag name="KSO_WM_UNIT_HIGHLIGHT" val="0"/>
  <p:tag name="KSO_WM_UNIT_COMPATIBLE" val="0"/>
  <p:tag name="KSO_WM_DIAGRAM_GROUP_CODE" val="q1-1"/>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 name="KSO_WM_UNIT_USESOURCEFORMAT_APPLY" val="1"/>
  <p:tag name="KSO_WM_UNIT_DIAGRAM_SCHEMECOLOR_ID" val="1"/>
</p:tagLst>
</file>

<file path=ppt/tags/tag81.xml><?xml version="1.0" encoding="utf-8"?>
<p:tagLst xmlns:p="http://schemas.openxmlformats.org/presentationml/2006/main">
  <p:tag name="KSO_WM_BEAUTIFY_FLAG" val="#wm#"/>
  <p:tag name="KSO_WM_TEMPLATE_CATEGORY" val="custom"/>
  <p:tag name="KSO_WM_TEMPLATE_INDEX" val="20191204"/>
</p:tagLst>
</file>

<file path=ppt/tags/tag82.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83.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1_4"/>
  <p:tag name="KSO_WM_UNIT_ID" val="diagram20191580_3*m_h_i*1_1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4.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1_1"/>
  <p:tag name="KSO_WM_UNIT_ID" val="diagram20191580_3*m_h_i*1_1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5"/>
  <p:tag name="KSO_WM_UNIT_LINE_FILL_TYPE" val="2"/>
  <p:tag name="KSO_WM_UNIT_TEXT_FILL_FORE_SCHEMECOLOR_INDEX" val="2"/>
  <p:tag name="KSO_WM_UNIT_TEXT_FILL_TYPE" val="1"/>
  <p:tag name="KSO_WM_UNIT_USESOURCEFORMAT_APPLY" val="1"/>
</p:tagLst>
</file>

<file path=ppt/tags/tag85.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1_2"/>
  <p:tag name="KSO_WM_UNIT_ID" val="diagram20191580_3*m_h_i*1_1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5"/>
  <p:tag name="KSO_WM_UNIT_LINE_FILL_TYPE" val="2"/>
  <p:tag name="KSO_WM_UNIT_USESOURCEFORMAT_APPLY" val="1"/>
</p:tagLst>
</file>

<file path=ppt/tags/tag86.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1_3"/>
  <p:tag name="KSO_WM_UNIT_ID" val="diagram20191580_3*m_h_i*1_1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5"/>
  <p:tag name="KSO_WM_UNIT_FILL_TYPE" val="1"/>
  <p:tag name="KSO_WM_UNIT_TEXT_FILL_FORE_SCHEMECOLOR_INDEX" val="2"/>
  <p:tag name="KSO_WM_UNIT_TEXT_FILL_TYPE" val="1"/>
  <p:tag name="KSO_WM_UNIT_USESOURCEFORMAT_APPLY" val="1"/>
</p:tagLst>
</file>

<file path=ppt/tags/tag87.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1_1_1"/>
  <p:tag name="KSO_WM_UNIT_ID" val="diagram20191580_3*m_h_h_f*1_1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88.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1_1_1"/>
  <p:tag name="KSO_WM_UNIT_ID" val="diagram20191580_3*m_h_h_a*1_1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89.xml><?xml version="1.0" encoding="utf-8"?>
<p:tagLst xmlns:p="http://schemas.openxmlformats.org/presentationml/2006/main">
  <p:tag name="KSO_WM_UNIT_TIMELINE_IDINGROUP" val="1"/>
  <p:tag name="KSO_WM_UNIT_TIMELINE_EMPHASIS_ID" val="1"/>
  <p:tag name="KSO_WM_UNIT_HIGHLIGHT" val="0"/>
  <p:tag name="KSO_WM_UNIT_COMPATIBLE" val="0"/>
  <p:tag name="KSO_WM_DIAGRAM_GROUP_CODE" val="m1-1"/>
  <p:tag name="KSO_WM_UNIT_TYPE" val="m_h_i"/>
  <p:tag name="KSO_WM_UNIT_INDEX" val="1_2_4"/>
  <p:tag name="KSO_WM_UNIT_ID" val="diagram20191580_3*m_h_i*1_2_4"/>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717"/>
  <p:tag name="KSO_WM_UNIT_ID" val="diagram717_3*l_h_i*1_2_2"/>
  <p:tag name="KSO_WM_UNIT_LAYERLEVEL" val="1_1_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FILL_FORE_SCHEMECOLOR_INDEX" val="14"/>
  <p:tag name="KSO_WM_UNIT_FILL_TYPE" val="1"/>
  <p:tag name="KSO_WM_UNIT_LINE_FORE_SCHEMECOLOR_INDEX" val="6"/>
  <p:tag name="KSO_WM_UNIT_LINE_FILL_TYPE" val="2"/>
  <p:tag name="KSO_WM_UNIT_TEXT_FILL_FORE_SCHEMECOLOR_INDEX" val="6"/>
  <p:tag name="KSO_WM_UNIT_TEXT_FILL_TYPE" val="1"/>
  <p:tag name="KSO_WM_UNIT_USESOURCEFORMAT_APPLY" val="1"/>
  <p:tag name="KSO_WM_UNIT_DIAGRAM_SCHEMECOLOR_ID" val="0"/>
</p:tagLst>
</file>

<file path=ppt/tags/tag90.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1.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2.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3.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4.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ags/tag95.xml><?xml version="1.0" encoding="utf-8"?>
<p:tagLst xmlns:p="http://schemas.openxmlformats.org/presentationml/2006/main">
  <p:tag name="KSO_WM_UNIT_TIMELINE_IDINGROUP" val="4"/>
  <p:tag name="KSO_WM_UNIT_TIMELINE_EMPHASIS_ID" val="4"/>
  <p:tag name="KSO_WM_UNIT_HIGHLIGHT" val="0"/>
  <p:tag name="KSO_WM_UNIT_COMPATIBLE" val="0"/>
  <p:tag name="KSO_WM_DIAGRAM_GROUP_CODE" val="m1-1"/>
  <p:tag name="KSO_WM_UNIT_TYPE" val="m_h_i"/>
  <p:tag name="KSO_WM_UNIT_INDEX" val="1_2_1"/>
  <p:tag name="KSO_WM_UNIT_ID" val="diagram20191580_3*m_h_i*1_2_1"/>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14"/>
  <p:tag name="KSO_WM_UNIT_FILL_TYPE" val="1"/>
  <p:tag name="KSO_WM_UNIT_LINE_FORE_SCHEMECOLOR_INDEX" val="6"/>
  <p:tag name="KSO_WM_UNIT_LINE_FILL_TYPE" val="2"/>
  <p:tag name="KSO_WM_UNIT_TEXT_FILL_FORE_SCHEMECOLOR_INDEX" val="2"/>
  <p:tag name="KSO_WM_UNIT_TEXT_FILL_TYPE" val="1"/>
  <p:tag name="KSO_WM_UNIT_USESOURCEFORMAT_APPLY" val="1"/>
</p:tagLst>
</file>

<file path=ppt/tags/tag96.xml><?xml version="1.0" encoding="utf-8"?>
<p:tagLst xmlns:p="http://schemas.openxmlformats.org/presentationml/2006/main">
  <p:tag name="KSO_WM_UNIT_TIMELINE_IDINGROUP" val="5"/>
  <p:tag name="KSO_WM_UNIT_TIMELINE_EMPHASIS_ID" val="5"/>
  <p:tag name="KSO_WM_UNIT_HIGHLIGHT" val="0"/>
  <p:tag name="KSO_WM_UNIT_COMPATIBLE" val="0"/>
  <p:tag name="KSO_WM_DIAGRAM_GROUP_CODE" val="m1-1"/>
  <p:tag name="KSO_WM_UNIT_TYPE" val="m_h_i"/>
  <p:tag name="KSO_WM_UNIT_INDEX" val="1_2_2"/>
  <p:tag name="KSO_WM_UNIT_ID" val="diagram20191580_3*m_h_i*1_2_2"/>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LINE_FORE_SCHEMECOLOR_INDEX" val="6"/>
  <p:tag name="KSO_WM_UNIT_LINE_FILL_TYPE" val="2"/>
  <p:tag name="KSO_WM_UNIT_USESOURCEFORMAT_APPLY" val="1"/>
</p:tagLst>
</file>

<file path=ppt/tags/tag97.xml><?xml version="1.0" encoding="utf-8"?>
<p:tagLst xmlns:p="http://schemas.openxmlformats.org/presentationml/2006/main">
  <p:tag name="KSO_WM_UNIT_TIMELINE_IDINGROUP" val="6"/>
  <p:tag name="KSO_WM_UNIT_TIMELINE_EMPHASIS_ID" val="6"/>
  <p:tag name="KSO_WM_UNIT_HIGHLIGHT" val="0"/>
  <p:tag name="KSO_WM_UNIT_COMPATIBLE" val="0"/>
  <p:tag name="KSO_WM_DIAGRAM_GROUP_CODE" val="m1-1"/>
  <p:tag name="KSO_WM_UNIT_TYPE" val="m_h_i"/>
  <p:tag name="KSO_WM_UNIT_INDEX" val="1_2_3"/>
  <p:tag name="KSO_WM_UNIT_ID" val="diagram20191580_3*m_h_i*1_2_3"/>
  <p:tag name="KSO_WM_TEMPLATE_CATEGORY" val="diagram"/>
  <p:tag name="KSO_WM_TEMPLATE_INDEX" val="20191580"/>
  <p:tag name="KSO_WM_UNIT_LAYERLEVEL" val="1_1_1"/>
  <p:tag name="KSO_WM_TAG_VERSION" val="1.0"/>
  <p:tag name="KSO_WM_BEAUTIFY_FLAG" val="#wm#"/>
  <p:tag name="KSO_WM_UNIT_DIAGRAM_ISNUMVISUAL" val="0"/>
  <p:tag name="KSO_WM_UNIT_DIAGRAM_ISREFERUNIT" val="0"/>
  <p:tag name="KSO_WM_UNIT_FILL_FORE_SCHEMECOLOR_INDEX" val="6"/>
  <p:tag name="KSO_WM_UNIT_FILL_TYPE" val="1"/>
  <p:tag name="KSO_WM_UNIT_TEXT_FILL_FORE_SCHEMECOLOR_INDEX" val="2"/>
  <p:tag name="KSO_WM_UNIT_TEXT_FILL_TYPE" val="1"/>
  <p:tag name="KSO_WM_UNIT_USESOURCEFORMAT_APPLY" val="1"/>
</p:tagLst>
</file>

<file path=ppt/tags/tag98.xml><?xml version="1.0" encoding="utf-8"?>
<p:tagLst xmlns:p="http://schemas.openxmlformats.org/presentationml/2006/main">
  <p:tag name="KSO_WM_UNIT_TIMELINE_IDINGROUP" val="2"/>
  <p:tag name="KSO_WM_UNIT_TIMELINE_EMPHASIS_ID" val="2"/>
  <p:tag name="KSO_WM_UNIT_VALUE" val="24"/>
  <p:tag name="KSO_WM_UNIT_HIGHLIGHT" val="0"/>
  <p:tag name="KSO_WM_UNIT_COMPATIBLE" val="0"/>
  <p:tag name="KSO_WM_DIAGRAM_GROUP_CODE" val="m1-1"/>
  <p:tag name="KSO_WM_UNIT_TYPE" val="m_h_h_f"/>
  <p:tag name="KSO_WM_UNIT_INDEX" val="1_2_1_1"/>
  <p:tag name="KSO_WM_UNIT_ID" val="diagram20191580_3*m_h_h_f*1_2_1_1"/>
  <p:tag name="KSO_WM_TEMPLATE_CATEGORY" val="diagram"/>
  <p:tag name="KSO_WM_TEMPLATE_INDEX" val="20191580"/>
  <p:tag name="KSO_WM_UNIT_LAYERLEVEL" val="1_1_1_1"/>
  <p:tag name="KSO_WM_TAG_VERSION" val="1.0"/>
  <p:tag name="KSO_WM_BEAUTIFY_FLAG" val="#wm#"/>
  <p:tag name="KSO_WM_UNIT_PRESET_TEXT" val="简单地描述该时间点发生的一些事件"/>
  <p:tag name="KSO_WM_UNIT_NOCLEAR" val="0"/>
  <p:tag name="KSO_WM_UNIT_DIAGRAM_ISNUMVISUAL" val="0"/>
  <p:tag name="KSO_WM_UNIT_DIAGRAM_ISREFERUNIT" val="0"/>
  <p:tag name="KSO_WM_UNIT_TEXT_FILL_FORE_SCHEMECOLOR_INDEX" val="14"/>
  <p:tag name="KSO_WM_UNIT_TEXT_FILL_TYPE" val="1"/>
  <p:tag name="KSO_WM_UNIT_USESOURCEFORMAT_APPLY" val="1"/>
</p:tagLst>
</file>

<file path=ppt/tags/tag99.xml><?xml version="1.0" encoding="utf-8"?>
<p:tagLst xmlns:p="http://schemas.openxmlformats.org/presentationml/2006/main">
  <p:tag name="KSO_WM_UNIT_TIMELINE_IDINGROUP" val="7"/>
  <p:tag name="KSO_WM_UNIT_TIMELINE_EMPHASIS_ID" val="7"/>
  <p:tag name="KSO_WM_UNIT_ISCONTENTSTITLE" val="0"/>
  <p:tag name="KSO_WM_UNIT_VALUE" val="7"/>
  <p:tag name="KSO_WM_UNIT_HIGHLIGHT" val="0"/>
  <p:tag name="KSO_WM_UNIT_COMPATIBLE" val="0"/>
  <p:tag name="KSO_WM_DIAGRAM_GROUP_CODE" val="m1-1"/>
  <p:tag name="KSO_WM_UNIT_TYPE" val="m_h_h_a"/>
  <p:tag name="KSO_WM_UNIT_INDEX" val="1_2_1_1"/>
  <p:tag name="KSO_WM_UNIT_ID" val="diagram20191580_3*m_h_h_a*1_2_1_1"/>
  <p:tag name="KSO_WM_TEMPLATE_CATEGORY" val="diagram"/>
  <p:tag name="KSO_WM_TEMPLATE_INDEX" val="20191580"/>
  <p:tag name="KSO_WM_UNIT_LAYERLEVEL" val="1_1_1_1"/>
  <p:tag name="KSO_WM_TAG_VERSION" val="1.0"/>
  <p:tag name="KSO_WM_BEAUTIFY_FLAG" val="#wm#"/>
  <p:tag name="KSO_WM_UNIT_PRESET_TEXT" val="事件内容标题"/>
  <p:tag name="KSO_WM_UNIT_NOCLEAR" val="0"/>
  <p:tag name="KSO_WM_UNIT_DIAGRAM_ISNUMVISUAL" val="0"/>
  <p:tag name="KSO_WM_UNIT_DIAGRAM_ISREFERUNIT" val="0"/>
  <p:tag name="KSO_WM_UNIT_TEXT_FILL_FORE_SCHEMECOLOR_INDEX" val="13"/>
  <p:tag name="KSO_WM_UNIT_TEXT_FILL_TYPE" val="1"/>
  <p:tag name="KSO_WM_UNIT_USESOURCEFORMAT_APPLY"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17143</Words>
  <Application>WPS 演示</Application>
  <PresentationFormat>宽屏</PresentationFormat>
  <Paragraphs>876</Paragraphs>
  <Slides>96</Slides>
  <Notes>0</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96</vt:i4>
      </vt:variant>
    </vt:vector>
  </HeadingPairs>
  <TitlesOfParts>
    <vt:vector size="110" baseType="lpstr">
      <vt:lpstr>Arial</vt:lpstr>
      <vt:lpstr>宋体</vt:lpstr>
      <vt:lpstr>Wingdings</vt:lpstr>
      <vt:lpstr>黑体</vt:lpstr>
      <vt:lpstr>Wingdings</vt:lpstr>
      <vt:lpstr>微软雅黑</vt:lpstr>
      <vt:lpstr>Arial Unicode MS</vt:lpstr>
      <vt:lpstr>Segoe UI</vt:lpstr>
      <vt:lpstr>汉仪旗黑-85S</vt:lpstr>
      <vt:lpstr>Mona Lisa Recut</vt:lpstr>
      <vt:lpstr>Calibri</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199</cp:revision>
  <dcterms:created xsi:type="dcterms:W3CDTF">2019-11-11T13:37:00Z</dcterms:created>
  <dcterms:modified xsi:type="dcterms:W3CDTF">2022-01-05T02:41:09Z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F47900CFCF14428F81F766D8B14004F0</vt:lpwstr>
  </property>
</Properties>
</file>