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.svg" ContentType="image/svg+xml"/>
  <Override PartName="/ppt/media/image31.svg" ContentType="image/svg+xml"/>
  <Override PartName="/ppt/media/image36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4" r:id="rId3"/>
    <p:sldMasterId id="2147483658" r:id="rId4"/>
    <p:sldMasterId id="2147483670" r:id="rId5"/>
    <p:sldMasterId id="2147483676" r:id="rId6"/>
    <p:sldMasterId id="2147483682" r:id="rId7"/>
    <p:sldMasterId id="2147483688" r:id="rId8"/>
    <p:sldMasterId id="2147483694" r:id="rId9"/>
    <p:sldMasterId id="2147483700" r:id="rId10"/>
    <p:sldMasterId id="2147483706" r:id="rId11"/>
    <p:sldMasterId id="2147483712" r:id="rId12"/>
    <p:sldMasterId id="2147483718" r:id="rId13"/>
    <p:sldMasterId id="2147483724" r:id="rId14"/>
    <p:sldMasterId id="2147483730" r:id="rId15"/>
    <p:sldMasterId id="2147483736" r:id="rId16"/>
    <p:sldMasterId id="2147483742" r:id="rId17"/>
    <p:sldMasterId id="2147483748" r:id="rId18"/>
    <p:sldMasterId id="2147483754" r:id="rId19"/>
    <p:sldMasterId id="2147483760" r:id="rId20"/>
    <p:sldMasterId id="2147483766" r:id="rId21"/>
    <p:sldMasterId id="2147483772" r:id="rId22"/>
    <p:sldMasterId id="2147483778" r:id="rId23"/>
    <p:sldMasterId id="2147483784" r:id="rId24"/>
    <p:sldMasterId id="2147483790" r:id="rId25"/>
    <p:sldMasterId id="2147483796" r:id="rId26"/>
    <p:sldMasterId id="2147483802" r:id="rId27"/>
    <p:sldMasterId id="2147483808" r:id="rId28"/>
    <p:sldMasterId id="2147483814" r:id="rId29"/>
    <p:sldMasterId id="2147483820" r:id="rId30"/>
    <p:sldMasterId id="2147483826" r:id="rId31"/>
  </p:sldMasterIdLst>
  <p:notesMasterIdLst>
    <p:notesMasterId r:id="rId33"/>
  </p:notesMasterIdLst>
  <p:handoutMasterIdLst>
    <p:handoutMasterId r:id="rId73"/>
  </p:handoutMasterIdLst>
  <p:sldIdLst>
    <p:sldId id="257" r:id="rId32"/>
    <p:sldId id="301" r:id="rId34"/>
    <p:sldId id="302" r:id="rId35"/>
    <p:sldId id="259" r:id="rId36"/>
    <p:sldId id="260" r:id="rId37"/>
    <p:sldId id="261" r:id="rId38"/>
    <p:sldId id="325" r:id="rId39"/>
    <p:sldId id="326" r:id="rId40"/>
    <p:sldId id="327" r:id="rId41"/>
    <p:sldId id="328" r:id="rId42"/>
    <p:sldId id="329" r:id="rId43"/>
    <p:sldId id="264" r:id="rId44"/>
    <p:sldId id="303" r:id="rId45"/>
    <p:sldId id="330" r:id="rId46"/>
    <p:sldId id="266" r:id="rId47"/>
    <p:sldId id="331" r:id="rId48"/>
    <p:sldId id="332" r:id="rId49"/>
    <p:sldId id="333" r:id="rId50"/>
    <p:sldId id="334" r:id="rId51"/>
    <p:sldId id="268" r:id="rId52"/>
    <p:sldId id="265" r:id="rId53"/>
    <p:sldId id="335" r:id="rId54"/>
    <p:sldId id="336" r:id="rId55"/>
    <p:sldId id="262" r:id="rId56"/>
    <p:sldId id="337" r:id="rId57"/>
    <p:sldId id="338" r:id="rId58"/>
    <p:sldId id="339" r:id="rId59"/>
    <p:sldId id="304" r:id="rId60"/>
    <p:sldId id="305" r:id="rId61"/>
    <p:sldId id="340" r:id="rId62"/>
    <p:sldId id="341" r:id="rId63"/>
    <p:sldId id="263" r:id="rId64"/>
    <p:sldId id="342" r:id="rId65"/>
    <p:sldId id="343" r:id="rId66"/>
    <p:sldId id="306" r:id="rId67"/>
    <p:sldId id="310" r:id="rId68"/>
    <p:sldId id="344" r:id="rId69"/>
    <p:sldId id="345" r:id="rId70"/>
    <p:sldId id="346" r:id="rId71"/>
    <p:sldId id="283" r:id="rId72"/>
  </p:sldIdLst>
  <p:sldSz cx="12192000" cy="6858000"/>
  <p:notesSz cx="6858000" cy="9144000"/>
  <p:embeddedFontLst>
    <p:embeddedFont>
      <p:font typeface="黑体" panose="02010609060101010101" charset="-122"/>
      <p:regular r:id="rId77"/>
    </p:embeddedFont>
    <p:embeddedFont>
      <p:font typeface="Calibri" panose="020F0502020204030204"/>
      <p:regular r:id="rId78"/>
      <p:bold r:id="rId79"/>
      <p:italic r:id="rId80"/>
      <p:boldItalic r:id="rId81"/>
    </p:embeddedFont>
    <p:embeddedFont>
      <p:font typeface="微软雅黑" panose="020B0503020204020204" charset="-122"/>
      <p:regular r:id="rId82"/>
    </p:embeddedFont>
    <p:embeddedFont>
      <p:font typeface="等线" panose="02010600030101010101" charset="-122"/>
      <p:regular r:id="rId8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04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52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3" Type="http://schemas.openxmlformats.org/officeDocument/2006/relationships/font" Target="fonts/font7.fntdata"/><Relationship Id="rId82" Type="http://schemas.openxmlformats.org/officeDocument/2006/relationships/font" Target="fonts/font6.fntdata"/><Relationship Id="rId81" Type="http://schemas.openxmlformats.org/officeDocument/2006/relationships/font" Target="fonts/font5.fntdata"/><Relationship Id="rId80" Type="http://schemas.openxmlformats.org/officeDocument/2006/relationships/font" Target="fonts/font4.fntdata"/><Relationship Id="rId8" Type="http://schemas.openxmlformats.org/officeDocument/2006/relationships/slideMaster" Target="slideMasters/slideMaster7.xml"/><Relationship Id="rId79" Type="http://schemas.openxmlformats.org/officeDocument/2006/relationships/font" Target="fonts/font3.fntdata"/><Relationship Id="rId78" Type="http://schemas.openxmlformats.org/officeDocument/2006/relationships/font" Target="fonts/font2.fntdata"/><Relationship Id="rId77" Type="http://schemas.openxmlformats.org/officeDocument/2006/relationships/font" Target="fonts/font1.fntdata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40.xml"/><Relationship Id="rId71" Type="http://schemas.openxmlformats.org/officeDocument/2006/relationships/slide" Target="slides/slide39.xml"/><Relationship Id="rId70" Type="http://schemas.openxmlformats.org/officeDocument/2006/relationships/slide" Target="slides/slide38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37.xml"/><Relationship Id="rId68" Type="http://schemas.openxmlformats.org/officeDocument/2006/relationships/slide" Target="slides/slide36.xml"/><Relationship Id="rId67" Type="http://schemas.openxmlformats.org/officeDocument/2006/relationships/slide" Target="slides/slide35.xml"/><Relationship Id="rId66" Type="http://schemas.openxmlformats.org/officeDocument/2006/relationships/slide" Target="slides/slide34.xml"/><Relationship Id="rId65" Type="http://schemas.openxmlformats.org/officeDocument/2006/relationships/slide" Target="slides/slide33.xml"/><Relationship Id="rId64" Type="http://schemas.openxmlformats.org/officeDocument/2006/relationships/slide" Target="slides/slide32.xml"/><Relationship Id="rId63" Type="http://schemas.openxmlformats.org/officeDocument/2006/relationships/slide" Target="slides/slide31.xml"/><Relationship Id="rId62" Type="http://schemas.openxmlformats.org/officeDocument/2006/relationships/slide" Target="slides/slide30.xml"/><Relationship Id="rId61" Type="http://schemas.openxmlformats.org/officeDocument/2006/relationships/slide" Target="slides/slide29.xml"/><Relationship Id="rId60" Type="http://schemas.openxmlformats.org/officeDocument/2006/relationships/slide" Target="slides/slide28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27.xml"/><Relationship Id="rId58" Type="http://schemas.openxmlformats.org/officeDocument/2006/relationships/slide" Target="slides/slide26.xml"/><Relationship Id="rId57" Type="http://schemas.openxmlformats.org/officeDocument/2006/relationships/slide" Target="slides/slide25.xml"/><Relationship Id="rId56" Type="http://schemas.openxmlformats.org/officeDocument/2006/relationships/slide" Target="slides/slide24.xml"/><Relationship Id="rId55" Type="http://schemas.openxmlformats.org/officeDocument/2006/relationships/slide" Target="slides/slide23.xml"/><Relationship Id="rId54" Type="http://schemas.openxmlformats.org/officeDocument/2006/relationships/slide" Target="slides/slide22.xml"/><Relationship Id="rId53" Type="http://schemas.openxmlformats.org/officeDocument/2006/relationships/slide" Target="slides/slide21.xml"/><Relationship Id="rId52" Type="http://schemas.openxmlformats.org/officeDocument/2006/relationships/slide" Target="slides/slide20.xml"/><Relationship Id="rId51" Type="http://schemas.openxmlformats.org/officeDocument/2006/relationships/slide" Target="slides/slide19.xml"/><Relationship Id="rId50" Type="http://schemas.openxmlformats.org/officeDocument/2006/relationships/slide" Target="slides/slide1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17.xml"/><Relationship Id="rId48" Type="http://schemas.openxmlformats.org/officeDocument/2006/relationships/slide" Target="slides/slide16.xml"/><Relationship Id="rId47" Type="http://schemas.openxmlformats.org/officeDocument/2006/relationships/slide" Target="slides/slide15.xml"/><Relationship Id="rId46" Type="http://schemas.openxmlformats.org/officeDocument/2006/relationships/slide" Target="slides/slide14.xml"/><Relationship Id="rId45" Type="http://schemas.openxmlformats.org/officeDocument/2006/relationships/slide" Target="slides/slide13.xml"/><Relationship Id="rId44" Type="http://schemas.openxmlformats.org/officeDocument/2006/relationships/slide" Target="slides/slide12.xml"/><Relationship Id="rId43" Type="http://schemas.openxmlformats.org/officeDocument/2006/relationships/slide" Target="slides/slide11.xml"/><Relationship Id="rId42" Type="http://schemas.openxmlformats.org/officeDocument/2006/relationships/slide" Target="slides/slide10.xml"/><Relationship Id="rId41" Type="http://schemas.openxmlformats.org/officeDocument/2006/relationships/slide" Target="slides/slide9.xml"/><Relationship Id="rId40" Type="http://schemas.openxmlformats.org/officeDocument/2006/relationships/slide" Target="slides/slide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7.xml"/><Relationship Id="rId38" Type="http://schemas.openxmlformats.org/officeDocument/2006/relationships/slide" Target="slides/slide6.xml"/><Relationship Id="rId37" Type="http://schemas.openxmlformats.org/officeDocument/2006/relationships/slide" Target="slides/slide5.xml"/><Relationship Id="rId36" Type="http://schemas.openxmlformats.org/officeDocument/2006/relationships/slide" Target="slides/slide4.xml"/><Relationship Id="rId35" Type="http://schemas.openxmlformats.org/officeDocument/2006/relationships/slide" Target="slides/slide3.xml"/><Relationship Id="rId34" Type="http://schemas.openxmlformats.org/officeDocument/2006/relationships/slide" Target="slides/slide2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1.xml"/><Relationship Id="rId31" Type="http://schemas.openxmlformats.org/officeDocument/2006/relationships/slideMaster" Target="slideMasters/slideMaster30.xml"/><Relationship Id="rId30" Type="http://schemas.openxmlformats.org/officeDocument/2006/relationships/slideMaster" Target="slideMasters/slideMaster29.xml"/><Relationship Id="rId3" Type="http://schemas.openxmlformats.org/officeDocument/2006/relationships/slideMaster" Target="slideMasters/slideMaster2.xml"/><Relationship Id="rId29" Type="http://schemas.openxmlformats.org/officeDocument/2006/relationships/slideMaster" Target="slideMasters/slideMaster28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66105-9184-4D10-9651-78B25B1FB031}" type="datetimeFigureOut">
              <a:rPr lang="zh-CN" altLang="en-US" smtClean="0">
                <a:latin typeface="汉仪中黑 简" panose="00020600040101010101" pitchFamily="18" charset="-122"/>
                <a:ea typeface="汉仪中黑 简" panose="00020600040101010101" pitchFamily="18" charset="-122"/>
              </a:rPr>
            </a:fld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  <p:sp>
        <p:nvSpPr>
          <p:cNvPr id="5" name="灯稻壳鸭鸭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4CC10-FE58-4B44-8CFC-9A383F5613D5}" type="slidenum">
              <a:rPr lang="zh-CN" altLang="en-US" smtClean="0">
                <a:latin typeface="汉仪中黑 简" panose="00020600040101010101" pitchFamily="18" charset="-122"/>
                <a:ea typeface="汉仪中黑 简" panose="00020600040101010101" pitchFamily="18" charset="-122"/>
              </a:rPr>
            </a:fld>
            <a:endParaRPr lang="zh-CN" altLang="en-US">
              <a:latin typeface="汉仪中黑 简" panose="00020600040101010101" pitchFamily="18" charset="-122"/>
              <a:ea typeface="汉仪中黑 简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fld id="{6C90DA43-E90B-46C6-8D0E-501357EF28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稻壳鸭鸭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黑 简" panose="00020600040101010101" pitchFamily="18" charset="-122"/>
                <a:ea typeface="汉仪中黑 简" panose="00020600040101010101" pitchFamily="18" charset="-122"/>
              </a:defRPr>
            </a:lvl1pPr>
          </a:lstStyle>
          <a:p>
            <a:fld id="{9AA4A70D-F8B6-47F8-A067-73B9F0C464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 简" panose="00020600040101010101" pitchFamily="18" charset="-122"/>
        <a:ea typeface="汉仪中黑 简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6AEFE61-3F9F-4D87-8E28-8E89E731E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0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0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0.xml"/></Relationships>
</file>

<file path=ppt/slideLayouts/_rels/slideLayout10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1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1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1.xml"/></Relationships>
</file>

<file path=ppt/slideLayouts/_rels/slideLayout10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2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2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2.xml"/></Relationships>
</file>

<file path=ppt/slideLayouts/_rels/slideLayout1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3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3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3.xml"/></Relationships>
</file>

<file path=ppt/slideLayouts/_rels/slideLayout1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4.xml"/></Relationships>
</file>

<file path=ppt/slideLayouts/_rels/slideLayout1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4.xml"/></Relationships>
</file>

<file path=ppt/slideLayouts/_rels/slideLayout1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4.xml"/></Relationships>
</file>

<file path=ppt/slideLayouts/_rels/slideLayout1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5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5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5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6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6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6.xml"/></Relationships>
</file>

<file path=ppt/slideLayouts/_rels/slideLayout1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7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7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7.xml"/></Relationships>
</file>

<file path=ppt/slideLayouts/_rels/slideLayout1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8.xml"/></Relationships>
</file>

<file path=ppt/slideLayouts/_rels/slideLayout1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8.xml"/></Relationships>
</file>

<file path=ppt/slideLayouts/_rels/slideLayout1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8.xml"/></Relationships>
</file>

<file path=ppt/slideLayouts/_rels/slideLayout1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9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29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29.xml"/></Relationships>
</file>

<file path=ppt/slideLayouts/_rels/slideLayout1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0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30.xml"/></Relationships>
</file>

<file path=ppt/slideLayouts/_rels/slideLayout1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30.xml"/></Relationships>
</file>

<file path=ppt/slideLayouts/_rels/slideLayout1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2.xml"/></Relationships>
</file>

<file path=ppt/slideLayouts/_rels/slideLayout6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3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3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3.xml"/></Relationships>
</file>

<file path=ppt/slideLayouts/_rels/slideLayout6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png"/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5.xml"/></Relationships>
</file>

<file path=ppt/slideLayouts/_rels/slideLayout7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6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6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7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7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7.xml"/></Relationships>
</file>

<file path=ppt/slideLayouts/_rels/slideLayout8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8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8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8.xml"/></Relationships>
</file>

<file path=ppt/slideLayouts/_rels/slideLayout9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1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9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32.png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15.svg"/><Relationship Id="rId13" Type="http://schemas.openxmlformats.org/officeDocument/2006/relationships/image" Target="../media/image14.png"/><Relationship Id="rId12" Type="http://schemas.openxmlformats.org/officeDocument/2006/relationships/image" Target="../media/image7.svg"/><Relationship Id="rId11" Type="http://schemas.openxmlformats.org/officeDocument/2006/relationships/image" Target="../media/image6.png"/><Relationship Id="rId10" Type="http://schemas.openxmlformats.org/officeDocument/2006/relationships/image" Target="../media/image25.svg"/><Relationship Id="rId1" Type="http://schemas.openxmlformats.org/officeDocument/2006/relationships/slideMaster" Target="../slideMasters/slideMaster19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32" Type="http://schemas.openxmlformats.org/officeDocument/2006/relationships/image" Target="../media/image31.svg"/><Relationship Id="rId31" Type="http://schemas.openxmlformats.org/officeDocument/2006/relationships/image" Target="../media/image30.png"/><Relationship Id="rId30" Type="http://schemas.openxmlformats.org/officeDocument/2006/relationships/image" Target="../media/image29.svg"/><Relationship Id="rId3" Type="http://schemas.openxmlformats.org/officeDocument/2006/relationships/image" Target="../media/image2.png"/><Relationship Id="rId29" Type="http://schemas.openxmlformats.org/officeDocument/2006/relationships/image" Target="../media/image28.png"/><Relationship Id="rId28" Type="http://schemas.openxmlformats.org/officeDocument/2006/relationships/image" Target="../media/image27.svg"/><Relationship Id="rId27" Type="http://schemas.openxmlformats.org/officeDocument/2006/relationships/image" Target="../media/image26.png"/><Relationship Id="rId26" Type="http://schemas.openxmlformats.org/officeDocument/2006/relationships/image" Target="../media/image25.svg"/><Relationship Id="rId25" Type="http://schemas.openxmlformats.org/officeDocument/2006/relationships/image" Target="../media/image24.png"/><Relationship Id="rId24" Type="http://schemas.openxmlformats.org/officeDocument/2006/relationships/image" Target="../media/image23.svg"/><Relationship Id="rId23" Type="http://schemas.openxmlformats.org/officeDocument/2006/relationships/image" Target="../media/image22.png"/><Relationship Id="rId22" Type="http://schemas.openxmlformats.org/officeDocument/2006/relationships/image" Target="../media/image21.svg"/><Relationship Id="rId21" Type="http://schemas.openxmlformats.org/officeDocument/2006/relationships/image" Target="../media/image20.png"/><Relationship Id="rId20" Type="http://schemas.openxmlformats.org/officeDocument/2006/relationships/image" Target="../media/image19.svg"/><Relationship Id="rId2" Type="http://schemas.openxmlformats.org/officeDocument/2006/relationships/image" Target="../media/image33.png"/><Relationship Id="rId19" Type="http://schemas.openxmlformats.org/officeDocument/2006/relationships/image" Target="../media/image18.png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image" Target="../media/image13.svg"/><Relationship Id="rId13" Type="http://schemas.openxmlformats.org/officeDocument/2006/relationships/image" Target="../media/image12.png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image" Target="../media/image9.svg"/><Relationship Id="rId1" Type="http://schemas.openxmlformats.org/officeDocument/2006/relationships/slideMaster" Target="../slideMasters/slideMaster19.xml"/></Relationships>
</file>

<file path=ppt/slideLayouts/_rels/slideLayout9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sv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mille"/>
          <p:cNvSpPr/>
          <p:nvPr userDrawn="1"/>
        </p:nvSpPr>
        <p:spPr>
          <a:xfrm rot="18720000">
            <a:off x="3903980" y="6673215"/>
            <a:ext cx="356235" cy="3486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camille"/>
          <p:cNvSpPr/>
          <p:nvPr userDrawn="1"/>
        </p:nvSpPr>
        <p:spPr>
          <a:xfrm rot="180000">
            <a:off x="-436245" y="4641850"/>
            <a:ext cx="3446780" cy="2769870"/>
          </a:xfrm>
          <a:custGeom>
            <a:avLst/>
            <a:gdLst>
              <a:gd name="connisteX0" fmla="*/ 138538 w 3254122"/>
              <a:gd name="connsiteY0" fmla="*/ 404827 h 2614746"/>
              <a:gd name="connisteX1" fmla="*/ 557638 w 3254122"/>
              <a:gd name="connsiteY1" fmla="*/ 39067 h 2614746"/>
              <a:gd name="connisteX2" fmla="*/ 842118 w 3254122"/>
              <a:gd name="connsiteY2" fmla="*/ 1258267 h 2614746"/>
              <a:gd name="connisteX3" fmla="*/ 1397108 w 3254122"/>
              <a:gd name="connsiteY3" fmla="*/ 1190957 h 2614746"/>
              <a:gd name="connisteX4" fmla="*/ 1505693 w 3254122"/>
              <a:gd name="connsiteY4" fmla="*/ 1637997 h 2614746"/>
              <a:gd name="connisteX5" fmla="*/ 1939398 w 3254122"/>
              <a:gd name="connsiteY5" fmla="*/ 1827227 h 2614746"/>
              <a:gd name="connisteX6" fmla="*/ 2508358 w 3254122"/>
              <a:gd name="connsiteY6" fmla="*/ 1475437 h 2614746"/>
              <a:gd name="connisteX7" fmla="*/ 3225908 w 3254122"/>
              <a:gd name="connsiteY7" fmla="*/ 2139012 h 2614746"/>
              <a:gd name="connisteX8" fmla="*/ 1668253 w 3254122"/>
              <a:gd name="connsiteY8" fmla="*/ 2382852 h 2614746"/>
              <a:gd name="connisteX9" fmla="*/ 138538 w 3254122"/>
              <a:gd name="connsiteY9" fmla="*/ 2423492 h 2614746"/>
              <a:gd name="connisteX10" fmla="*/ 152508 w 3254122"/>
              <a:gd name="connsiteY10" fmla="*/ 256237 h 26147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3254123" h="2614747">
                <a:moveTo>
                  <a:pt x="138539" y="404828"/>
                </a:moveTo>
                <a:cubicBezTo>
                  <a:pt x="216644" y="307038"/>
                  <a:pt x="416669" y="-131747"/>
                  <a:pt x="557639" y="39068"/>
                </a:cubicBezTo>
                <a:cubicBezTo>
                  <a:pt x="698609" y="209883"/>
                  <a:pt x="674479" y="1027763"/>
                  <a:pt x="842119" y="1258268"/>
                </a:cubicBezTo>
                <a:cubicBezTo>
                  <a:pt x="1009759" y="1488773"/>
                  <a:pt x="1264394" y="1114758"/>
                  <a:pt x="1397109" y="1190958"/>
                </a:cubicBezTo>
                <a:cubicBezTo>
                  <a:pt x="1529824" y="1267158"/>
                  <a:pt x="1397109" y="1510998"/>
                  <a:pt x="1505694" y="1637998"/>
                </a:cubicBezTo>
                <a:cubicBezTo>
                  <a:pt x="1614279" y="1764998"/>
                  <a:pt x="1738739" y="1859613"/>
                  <a:pt x="1939399" y="1827228"/>
                </a:cubicBezTo>
                <a:cubicBezTo>
                  <a:pt x="2140059" y="1794843"/>
                  <a:pt x="2251184" y="1413208"/>
                  <a:pt x="2508359" y="1475438"/>
                </a:cubicBezTo>
                <a:cubicBezTo>
                  <a:pt x="2765534" y="1537668"/>
                  <a:pt x="3394184" y="1957403"/>
                  <a:pt x="3225909" y="2139013"/>
                </a:cubicBezTo>
                <a:cubicBezTo>
                  <a:pt x="3057634" y="2320623"/>
                  <a:pt x="2285474" y="2325703"/>
                  <a:pt x="1668254" y="2382853"/>
                </a:cubicBezTo>
                <a:cubicBezTo>
                  <a:pt x="1051034" y="2440003"/>
                  <a:pt x="441434" y="2848943"/>
                  <a:pt x="138539" y="2423493"/>
                </a:cubicBezTo>
                <a:cubicBezTo>
                  <a:pt x="-164356" y="1998043"/>
                  <a:pt x="118854" y="690578"/>
                  <a:pt x="152509" y="256238"/>
                </a:cubicBezTo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8907145" y="-559435"/>
            <a:ext cx="4732020" cy="4109085"/>
            <a:chOff x="12197" y="-881"/>
            <a:chExt cx="9282" cy="8060"/>
          </a:xfrm>
        </p:grpSpPr>
        <p:sp>
          <p:nvSpPr>
            <p:cNvPr id="9" name="任意多边形 8"/>
            <p:cNvSpPr/>
            <p:nvPr userDrawn="1"/>
          </p:nvSpPr>
          <p:spPr>
            <a:xfrm rot="11220000">
              <a:off x="12669" y="-881"/>
              <a:ext cx="7588" cy="6037"/>
            </a:xfrm>
            <a:custGeom>
              <a:avLst/>
              <a:gdLst>
                <a:gd name="connsiteX0" fmla="*/ 320 w 7587"/>
                <a:gd name="connsiteY0" fmla="*/ 935 h 6037"/>
                <a:gd name="connsiteX1" fmla="*/ 1287 w 7587"/>
                <a:gd name="connsiteY1" fmla="*/ 90 h 6037"/>
                <a:gd name="connsiteX2" fmla="*/ 1944 w 7587"/>
                <a:gd name="connsiteY2" fmla="*/ 2905 h 6037"/>
                <a:gd name="connsiteX3" fmla="*/ 3226 w 7587"/>
                <a:gd name="connsiteY3" fmla="*/ 2750 h 6037"/>
                <a:gd name="connsiteX4" fmla="*/ 3904 w 7587"/>
                <a:gd name="connsiteY4" fmla="*/ 3724 h 6037"/>
                <a:gd name="connsiteX5" fmla="*/ 5205 w 7587"/>
                <a:gd name="connsiteY5" fmla="*/ 4236 h 6037"/>
                <a:gd name="connsiteX6" fmla="*/ 6762 w 7587"/>
                <a:gd name="connsiteY6" fmla="*/ 3980 h 6037"/>
                <a:gd name="connsiteX7" fmla="*/ 7448 w 7587"/>
                <a:gd name="connsiteY7" fmla="*/ 4939 h 6037"/>
                <a:gd name="connsiteX8" fmla="*/ 3852 w 7587"/>
                <a:gd name="connsiteY8" fmla="*/ 5502 h 6037"/>
                <a:gd name="connsiteX9" fmla="*/ 320 w 7587"/>
                <a:gd name="connsiteY9" fmla="*/ 5595 h 6037"/>
                <a:gd name="connsiteX10" fmla="*/ 352 w 7587"/>
                <a:gd name="connsiteY10" fmla="*/ 592 h 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88" h="6037">
                  <a:moveTo>
                    <a:pt x="320" y="935"/>
                  </a:moveTo>
                  <a:cubicBezTo>
                    <a:pt x="500" y="709"/>
                    <a:pt x="962" y="-304"/>
                    <a:pt x="1287" y="90"/>
                  </a:cubicBezTo>
                  <a:cubicBezTo>
                    <a:pt x="1613" y="485"/>
                    <a:pt x="1557" y="2373"/>
                    <a:pt x="1944" y="2905"/>
                  </a:cubicBezTo>
                  <a:cubicBezTo>
                    <a:pt x="2331" y="3437"/>
                    <a:pt x="2919" y="2574"/>
                    <a:pt x="3226" y="2750"/>
                  </a:cubicBezTo>
                  <a:cubicBezTo>
                    <a:pt x="3532" y="2926"/>
                    <a:pt x="3654" y="3431"/>
                    <a:pt x="3904" y="3724"/>
                  </a:cubicBezTo>
                  <a:cubicBezTo>
                    <a:pt x="4155" y="4017"/>
                    <a:pt x="4741" y="4311"/>
                    <a:pt x="5205" y="4236"/>
                  </a:cubicBezTo>
                  <a:cubicBezTo>
                    <a:pt x="5668" y="4161"/>
                    <a:pt x="6168" y="3836"/>
                    <a:pt x="6762" y="3980"/>
                  </a:cubicBezTo>
                  <a:cubicBezTo>
                    <a:pt x="7356" y="4123"/>
                    <a:pt x="7836" y="4519"/>
                    <a:pt x="7448" y="4939"/>
                  </a:cubicBezTo>
                  <a:cubicBezTo>
                    <a:pt x="7059" y="5358"/>
                    <a:pt x="5277" y="5370"/>
                    <a:pt x="3852" y="5502"/>
                  </a:cubicBezTo>
                  <a:cubicBezTo>
                    <a:pt x="2427" y="5634"/>
                    <a:pt x="1019" y="6578"/>
                    <a:pt x="320" y="5595"/>
                  </a:cubicBezTo>
                  <a:cubicBezTo>
                    <a:pt x="-379" y="4613"/>
                    <a:pt x="274" y="1594"/>
                    <a:pt x="352" y="592"/>
                  </a:cubicBezTo>
                </a:path>
              </a:pathLst>
            </a:custGeom>
            <a:solidFill>
              <a:srgbClr val="7A85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camille"/>
            <p:cNvSpPr/>
            <p:nvPr userDrawn="1"/>
          </p:nvSpPr>
          <p:spPr>
            <a:xfrm rot="18720000">
              <a:off x="17528" y="3438"/>
              <a:ext cx="1488" cy="145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381" h="7211">
                  <a:moveTo>
                    <a:pt x="2750" y="7092"/>
                  </a:moveTo>
                  <a:lnTo>
                    <a:pt x="4631" y="7092"/>
                  </a:lnTo>
                  <a:lnTo>
                    <a:pt x="4613" y="7097"/>
                  </a:lnTo>
                  <a:cubicBezTo>
                    <a:pt x="4362" y="7161"/>
                    <a:pt x="4101" y="7200"/>
                    <a:pt x="3833" y="7210"/>
                  </a:cubicBezTo>
                  <a:lnTo>
                    <a:pt x="3811" y="7211"/>
                  </a:lnTo>
                  <a:lnTo>
                    <a:pt x="3570" y="7211"/>
                  </a:lnTo>
                  <a:lnTo>
                    <a:pt x="3548" y="7210"/>
                  </a:lnTo>
                  <a:cubicBezTo>
                    <a:pt x="3279" y="7200"/>
                    <a:pt x="3019" y="7161"/>
                    <a:pt x="2768" y="7097"/>
                  </a:cubicBezTo>
                  <a:lnTo>
                    <a:pt x="2750" y="7092"/>
                  </a:lnTo>
                  <a:close/>
                  <a:moveTo>
                    <a:pt x="1809" y="6698"/>
                  </a:moveTo>
                  <a:lnTo>
                    <a:pt x="5572" y="6698"/>
                  </a:lnTo>
                  <a:lnTo>
                    <a:pt x="5566" y="6702"/>
                  </a:lnTo>
                  <a:cubicBezTo>
                    <a:pt x="5502" y="6739"/>
                    <a:pt x="5437" y="6775"/>
                    <a:pt x="5370" y="6809"/>
                  </a:cubicBezTo>
                  <a:lnTo>
                    <a:pt x="5355" y="6817"/>
                  </a:lnTo>
                  <a:lnTo>
                    <a:pt x="2026" y="6817"/>
                  </a:lnTo>
                  <a:lnTo>
                    <a:pt x="2010" y="6809"/>
                  </a:lnTo>
                  <a:cubicBezTo>
                    <a:pt x="1944" y="6775"/>
                    <a:pt x="1879" y="6739"/>
                    <a:pt x="1815" y="6702"/>
                  </a:cubicBezTo>
                  <a:lnTo>
                    <a:pt x="1809" y="6698"/>
                  </a:lnTo>
                  <a:close/>
                  <a:moveTo>
                    <a:pt x="1265" y="6304"/>
                  </a:moveTo>
                  <a:lnTo>
                    <a:pt x="6116" y="6304"/>
                  </a:lnTo>
                  <a:lnTo>
                    <a:pt x="6106" y="6313"/>
                  </a:lnTo>
                  <a:cubicBezTo>
                    <a:pt x="6072" y="6342"/>
                    <a:pt x="6038" y="6370"/>
                    <a:pt x="6004" y="6398"/>
                  </a:cubicBezTo>
                  <a:lnTo>
                    <a:pt x="5972" y="6423"/>
                  </a:lnTo>
                  <a:lnTo>
                    <a:pt x="1408" y="6423"/>
                  </a:lnTo>
                  <a:lnTo>
                    <a:pt x="1377" y="6398"/>
                  </a:lnTo>
                  <a:cubicBezTo>
                    <a:pt x="1343" y="6370"/>
                    <a:pt x="1309" y="6342"/>
                    <a:pt x="1275" y="6313"/>
                  </a:cubicBezTo>
                  <a:lnTo>
                    <a:pt x="1265" y="6304"/>
                  </a:lnTo>
                  <a:close/>
                  <a:moveTo>
                    <a:pt x="876" y="5910"/>
                  </a:moveTo>
                  <a:lnTo>
                    <a:pt x="6505" y="5910"/>
                  </a:lnTo>
                  <a:lnTo>
                    <a:pt x="6481" y="5938"/>
                  </a:lnTo>
                  <a:cubicBezTo>
                    <a:pt x="6462" y="5960"/>
                    <a:pt x="6442" y="5982"/>
                    <a:pt x="6422" y="6004"/>
                  </a:cubicBezTo>
                  <a:lnTo>
                    <a:pt x="6399" y="6029"/>
                  </a:lnTo>
                  <a:lnTo>
                    <a:pt x="982" y="6029"/>
                  </a:lnTo>
                  <a:lnTo>
                    <a:pt x="959" y="6004"/>
                  </a:lnTo>
                  <a:cubicBezTo>
                    <a:pt x="939" y="5982"/>
                    <a:pt x="919" y="5960"/>
                    <a:pt x="900" y="5938"/>
                  </a:cubicBezTo>
                  <a:lnTo>
                    <a:pt x="876" y="5910"/>
                  </a:lnTo>
                  <a:close/>
                  <a:moveTo>
                    <a:pt x="584" y="5516"/>
                  </a:moveTo>
                  <a:lnTo>
                    <a:pt x="6797" y="5516"/>
                  </a:lnTo>
                  <a:lnTo>
                    <a:pt x="6775" y="5549"/>
                  </a:lnTo>
                  <a:cubicBezTo>
                    <a:pt x="6759" y="5574"/>
                    <a:pt x="6742" y="5598"/>
                    <a:pt x="6725" y="5623"/>
                  </a:cubicBezTo>
                  <a:lnTo>
                    <a:pt x="6717" y="5635"/>
                  </a:lnTo>
                  <a:lnTo>
                    <a:pt x="664" y="5635"/>
                  </a:lnTo>
                  <a:lnTo>
                    <a:pt x="655" y="5623"/>
                  </a:lnTo>
                  <a:cubicBezTo>
                    <a:pt x="638" y="5598"/>
                    <a:pt x="622" y="5574"/>
                    <a:pt x="605" y="5549"/>
                  </a:cubicBezTo>
                  <a:lnTo>
                    <a:pt x="584" y="5516"/>
                  </a:lnTo>
                  <a:close/>
                  <a:moveTo>
                    <a:pt x="364" y="5122"/>
                  </a:moveTo>
                  <a:lnTo>
                    <a:pt x="7017" y="5122"/>
                  </a:lnTo>
                  <a:lnTo>
                    <a:pt x="7017" y="5122"/>
                  </a:lnTo>
                  <a:cubicBezTo>
                    <a:pt x="7004" y="5149"/>
                    <a:pt x="6991" y="5176"/>
                    <a:pt x="6977" y="5203"/>
                  </a:cubicBezTo>
                  <a:lnTo>
                    <a:pt x="6957" y="5241"/>
                  </a:lnTo>
                  <a:lnTo>
                    <a:pt x="424" y="5241"/>
                  </a:lnTo>
                  <a:lnTo>
                    <a:pt x="404" y="5203"/>
                  </a:lnTo>
                  <a:cubicBezTo>
                    <a:pt x="390" y="5176"/>
                    <a:pt x="377" y="5149"/>
                    <a:pt x="364" y="5122"/>
                  </a:cubicBezTo>
                  <a:lnTo>
                    <a:pt x="364" y="5122"/>
                  </a:lnTo>
                  <a:close/>
                  <a:moveTo>
                    <a:pt x="201" y="4728"/>
                  </a:moveTo>
                  <a:lnTo>
                    <a:pt x="7179" y="4728"/>
                  </a:lnTo>
                  <a:lnTo>
                    <a:pt x="7172" y="4749"/>
                  </a:lnTo>
                  <a:cubicBezTo>
                    <a:pt x="7162" y="4777"/>
                    <a:pt x="7152" y="4806"/>
                    <a:pt x="7141" y="4834"/>
                  </a:cubicBezTo>
                  <a:lnTo>
                    <a:pt x="7136" y="4847"/>
                  </a:lnTo>
                  <a:lnTo>
                    <a:pt x="245" y="4847"/>
                  </a:lnTo>
                  <a:lnTo>
                    <a:pt x="240" y="4834"/>
                  </a:lnTo>
                  <a:cubicBezTo>
                    <a:pt x="229" y="4806"/>
                    <a:pt x="219" y="4777"/>
                    <a:pt x="209" y="4749"/>
                  </a:cubicBezTo>
                  <a:lnTo>
                    <a:pt x="201" y="4728"/>
                  </a:lnTo>
                  <a:close/>
                  <a:moveTo>
                    <a:pt x="89" y="4334"/>
                  </a:moveTo>
                  <a:lnTo>
                    <a:pt x="7291" y="4334"/>
                  </a:lnTo>
                  <a:lnTo>
                    <a:pt x="7286" y="4356"/>
                  </a:lnTo>
                  <a:cubicBezTo>
                    <a:pt x="7279" y="4386"/>
                    <a:pt x="7272" y="4415"/>
                    <a:pt x="7265" y="4445"/>
                  </a:cubicBezTo>
                  <a:lnTo>
                    <a:pt x="7263" y="4453"/>
                  </a:lnTo>
                  <a:lnTo>
                    <a:pt x="118" y="4453"/>
                  </a:lnTo>
                  <a:lnTo>
                    <a:pt x="116" y="4445"/>
                  </a:lnTo>
                  <a:cubicBezTo>
                    <a:pt x="108" y="4415"/>
                    <a:pt x="101" y="4386"/>
                    <a:pt x="94" y="4356"/>
                  </a:cubicBezTo>
                  <a:lnTo>
                    <a:pt x="89" y="4334"/>
                  </a:lnTo>
                  <a:close/>
                  <a:moveTo>
                    <a:pt x="23" y="3940"/>
                  </a:moveTo>
                  <a:lnTo>
                    <a:pt x="7357" y="3940"/>
                  </a:lnTo>
                  <a:lnTo>
                    <a:pt x="7357" y="3946"/>
                  </a:lnTo>
                  <a:cubicBezTo>
                    <a:pt x="7353" y="3977"/>
                    <a:pt x="7349" y="4008"/>
                    <a:pt x="7345" y="4039"/>
                  </a:cubicBezTo>
                  <a:lnTo>
                    <a:pt x="7342" y="4059"/>
                  </a:lnTo>
                  <a:lnTo>
                    <a:pt x="39" y="4059"/>
                  </a:lnTo>
                  <a:lnTo>
                    <a:pt x="36" y="4039"/>
                  </a:lnTo>
                  <a:cubicBezTo>
                    <a:pt x="31" y="4008"/>
                    <a:pt x="27" y="3977"/>
                    <a:pt x="24" y="3946"/>
                  </a:cubicBezTo>
                  <a:lnTo>
                    <a:pt x="23" y="3940"/>
                  </a:lnTo>
                  <a:close/>
                  <a:moveTo>
                    <a:pt x="0" y="3546"/>
                  </a:moveTo>
                  <a:lnTo>
                    <a:pt x="7381" y="3546"/>
                  </a:lnTo>
                  <a:lnTo>
                    <a:pt x="7381" y="3570"/>
                  </a:lnTo>
                  <a:cubicBezTo>
                    <a:pt x="7380" y="3586"/>
                    <a:pt x="7380" y="3602"/>
                    <a:pt x="7380" y="3618"/>
                  </a:cubicBezTo>
                  <a:lnTo>
                    <a:pt x="7378" y="3665"/>
                  </a:lnTo>
                  <a:lnTo>
                    <a:pt x="3" y="3665"/>
                  </a:lnTo>
                  <a:lnTo>
                    <a:pt x="1" y="3618"/>
                  </a:lnTo>
                  <a:cubicBezTo>
                    <a:pt x="1" y="3602"/>
                    <a:pt x="0" y="3586"/>
                    <a:pt x="0" y="3570"/>
                  </a:cubicBezTo>
                  <a:lnTo>
                    <a:pt x="0" y="3546"/>
                  </a:lnTo>
                  <a:close/>
                  <a:moveTo>
                    <a:pt x="18" y="3152"/>
                  </a:moveTo>
                  <a:lnTo>
                    <a:pt x="7362" y="3152"/>
                  </a:lnTo>
                  <a:lnTo>
                    <a:pt x="7366" y="3192"/>
                  </a:lnTo>
                  <a:cubicBezTo>
                    <a:pt x="7368" y="3207"/>
                    <a:pt x="7369" y="3223"/>
                    <a:pt x="7370" y="3239"/>
                  </a:cubicBezTo>
                  <a:lnTo>
                    <a:pt x="7372" y="3271"/>
                  </a:lnTo>
                  <a:lnTo>
                    <a:pt x="8" y="3271"/>
                  </a:lnTo>
                  <a:lnTo>
                    <a:pt x="11" y="3239"/>
                  </a:lnTo>
                  <a:cubicBezTo>
                    <a:pt x="12" y="3223"/>
                    <a:pt x="13" y="3207"/>
                    <a:pt x="14" y="3192"/>
                  </a:cubicBezTo>
                  <a:lnTo>
                    <a:pt x="18" y="3152"/>
                  </a:lnTo>
                  <a:close/>
                  <a:moveTo>
                    <a:pt x="79" y="2758"/>
                  </a:moveTo>
                  <a:lnTo>
                    <a:pt x="7301" y="2758"/>
                  </a:lnTo>
                  <a:lnTo>
                    <a:pt x="7306" y="2779"/>
                  </a:lnTo>
                  <a:cubicBezTo>
                    <a:pt x="7312" y="2809"/>
                    <a:pt x="7318" y="2839"/>
                    <a:pt x="7323" y="2869"/>
                  </a:cubicBezTo>
                  <a:lnTo>
                    <a:pt x="7325" y="2877"/>
                  </a:lnTo>
                  <a:lnTo>
                    <a:pt x="56" y="2877"/>
                  </a:lnTo>
                  <a:lnTo>
                    <a:pt x="57" y="2869"/>
                  </a:lnTo>
                  <a:cubicBezTo>
                    <a:pt x="63" y="2839"/>
                    <a:pt x="69" y="2809"/>
                    <a:pt x="75" y="2779"/>
                  </a:cubicBezTo>
                  <a:lnTo>
                    <a:pt x="79" y="2758"/>
                  </a:lnTo>
                  <a:close/>
                  <a:moveTo>
                    <a:pt x="185" y="2364"/>
                  </a:moveTo>
                  <a:lnTo>
                    <a:pt x="7195" y="2364"/>
                  </a:lnTo>
                  <a:lnTo>
                    <a:pt x="7201" y="2382"/>
                  </a:lnTo>
                  <a:cubicBezTo>
                    <a:pt x="7211" y="2411"/>
                    <a:pt x="7220" y="2439"/>
                    <a:pt x="7228" y="2469"/>
                  </a:cubicBezTo>
                  <a:lnTo>
                    <a:pt x="7232" y="2483"/>
                  </a:lnTo>
                  <a:lnTo>
                    <a:pt x="148" y="2483"/>
                  </a:lnTo>
                  <a:lnTo>
                    <a:pt x="153" y="2469"/>
                  </a:lnTo>
                  <a:cubicBezTo>
                    <a:pt x="161" y="2439"/>
                    <a:pt x="170" y="2411"/>
                    <a:pt x="180" y="2382"/>
                  </a:cubicBezTo>
                  <a:lnTo>
                    <a:pt x="185" y="2364"/>
                  </a:lnTo>
                  <a:close/>
                  <a:moveTo>
                    <a:pt x="341" y="1970"/>
                  </a:moveTo>
                  <a:lnTo>
                    <a:pt x="7039" y="1970"/>
                  </a:lnTo>
                  <a:lnTo>
                    <a:pt x="7055" y="2004"/>
                  </a:lnTo>
                  <a:cubicBezTo>
                    <a:pt x="7067" y="2031"/>
                    <a:pt x="7079" y="2058"/>
                    <a:pt x="7091" y="2086"/>
                  </a:cubicBezTo>
                  <a:lnTo>
                    <a:pt x="7092" y="2089"/>
                  </a:lnTo>
                  <a:lnTo>
                    <a:pt x="289" y="2089"/>
                  </a:lnTo>
                  <a:lnTo>
                    <a:pt x="290" y="2086"/>
                  </a:lnTo>
                  <a:cubicBezTo>
                    <a:pt x="302" y="2058"/>
                    <a:pt x="314" y="2031"/>
                    <a:pt x="326" y="2004"/>
                  </a:cubicBezTo>
                  <a:lnTo>
                    <a:pt x="341" y="1970"/>
                  </a:lnTo>
                  <a:close/>
                  <a:moveTo>
                    <a:pt x="554" y="1576"/>
                  </a:moveTo>
                  <a:lnTo>
                    <a:pt x="6826" y="1576"/>
                  </a:lnTo>
                  <a:lnTo>
                    <a:pt x="6847" y="1609"/>
                  </a:lnTo>
                  <a:cubicBezTo>
                    <a:pt x="6862" y="1634"/>
                    <a:pt x="6877" y="1660"/>
                    <a:pt x="6892" y="1686"/>
                  </a:cubicBezTo>
                  <a:lnTo>
                    <a:pt x="6897" y="1695"/>
                  </a:lnTo>
                  <a:lnTo>
                    <a:pt x="483" y="1695"/>
                  </a:lnTo>
                  <a:lnTo>
                    <a:pt x="489" y="1686"/>
                  </a:lnTo>
                  <a:cubicBezTo>
                    <a:pt x="504" y="1660"/>
                    <a:pt x="519" y="1634"/>
                    <a:pt x="534" y="1609"/>
                  </a:cubicBezTo>
                  <a:lnTo>
                    <a:pt x="554" y="1576"/>
                  </a:lnTo>
                  <a:close/>
                  <a:moveTo>
                    <a:pt x="837" y="1182"/>
                  </a:moveTo>
                  <a:lnTo>
                    <a:pt x="6544" y="1182"/>
                  </a:lnTo>
                  <a:lnTo>
                    <a:pt x="6566" y="1209"/>
                  </a:lnTo>
                  <a:cubicBezTo>
                    <a:pt x="6585" y="1232"/>
                    <a:pt x="6603" y="1256"/>
                    <a:pt x="6621" y="1279"/>
                  </a:cubicBezTo>
                  <a:lnTo>
                    <a:pt x="6638" y="1301"/>
                  </a:lnTo>
                  <a:lnTo>
                    <a:pt x="743" y="1301"/>
                  </a:lnTo>
                  <a:lnTo>
                    <a:pt x="760" y="1279"/>
                  </a:lnTo>
                  <a:cubicBezTo>
                    <a:pt x="778" y="1256"/>
                    <a:pt x="796" y="1232"/>
                    <a:pt x="815" y="1209"/>
                  </a:cubicBezTo>
                  <a:lnTo>
                    <a:pt x="837" y="1182"/>
                  </a:lnTo>
                  <a:close/>
                  <a:moveTo>
                    <a:pt x="1212" y="788"/>
                  </a:moveTo>
                  <a:lnTo>
                    <a:pt x="6169" y="788"/>
                  </a:lnTo>
                  <a:lnTo>
                    <a:pt x="6172" y="791"/>
                  </a:lnTo>
                  <a:cubicBezTo>
                    <a:pt x="6205" y="821"/>
                    <a:pt x="6237" y="851"/>
                    <a:pt x="6268" y="882"/>
                  </a:cubicBezTo>
                  <a:lnTo>
                    <a:pt x="6294" y="907"/>
                  </a:lnTo>
                  <a:lnTo>
                    <a:pt x="1087" y="907"/>
                  </a:lnTo>
                  <a:lnTo>
                    <a:pt x="1112" y="882"/>
                  </a:lnTo>
                  <a:cubicBezTo>
                    <a:pt x="1144" y="851"/>
                    <a:pt x="1176" y="821"/>
                    <a:pt x="1209" y="791"/>
                  </a:cubicBezTo>
                  <a:lnTo>
                    <a:pt x="1212" y="788"/>
                  </a:lnTo>
                  <a:close/>
                  <a:moveTo>
                    <a:pt x="1732" y="394"/>
                  </a:moveTo>
                  <a:lnTo>
                    <a:pt x="5649" y="394"/>
                  </a:lnTo>
                  <a:lnTo>
                    <a:pt x="5679" y="413"/>
                  </a:lnTo>
                  <a:cubicBezTo>
                    <a:pt x="5729" y="445"/>
                    <a:pt x="5779" y="479"/>
                    <a:pt x="5827" y="513"/>
                  </a:cubicBezTo>
                  <a:lnTo>
                    <a:pt x="5827" y="513"/>
                  </a:lnTo>
                  <a:lnTo>
                    <a:pt x="1554" y="513"/>
                  </a:lnTo>
                  <a:lnTo>
                    <a:pt x="1554" y="513"/>
                  </a:lnTo>
                  <a:cubicBezTo>
                    <a:pt x="1602" y="479"/>
                    <a:pt x="1651" y="445"/>
                    <a:pt x="1701" y="413"/>
                  </a:cubicBezTo>
                  <a:lnTo>
                    <a:pt x="1732" y="394"/>
                  </a:lnTo>
                  <a:close/>
                  <a:moveTo>
                    <a:pt x="2586" y="0"/>
                  </a:moveTo>
                  <a:lnTo>
                    <a:pt x="4794" y="0"/>
                  </a:lnTo>
                  <a:lnTo>
                    <a:pt x="4831" y="12"/>
                  </a:lnTo>
                  <a:cubicBezTo>
                    <a:pt x="4917" y="40"/>
                    <a:pt x="5002" y="71"/>
                    <a:pt x="5085" y="105"/>
                  </a:cubicBezTo>
                  <a:lnTo>
                    <a:pt x="5120" y="119"/>
                  </a:lnTo>
                  <a:lnTo>
                    <a:pt x="2261" y="119"/>
                  </a:lnTo>
                  <a:lnTo>
                    <a:pt x="2295" y="105"/>
                  </a:lnTo>
                  <a:cubicBezTo>
                    <a:pt x="2379" y="71"/>
                    <a:pt x="2463" y="40"/>
                    <a:pt x="2550" y="12"/>
                  </a:cubicBezTo>
                  <a:lnTo>
                    <a:pt x="2586" y="0"/>
                  </a:lnTo>
                  <a:close/>
                </a:path>
              </a:pathLst>
            </a:custGeom>
            <a:solidFill>
              <a:srgbClr val="B0B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 userDrawn="1"/>
          </p:nvSpPr>
          <p:spPr>
            <a:xfrm rot="12300000">
              <a:off x="12197" y="-709"/>
              <a:ext cx="9282" cy="7888"/>
            </a:xfrm>
            <a:custGeom>
              <a:avLst/>
              <a:gdLst>
                <a:gd name="connsiteX0" fmla="*/ 320 w 7587"/>
                <a:gd name="connsiteY0" fmla="*/ 935 h 6037"/>
                <a:gd name="connsiteX1" fmla="*/ 1287 w 7587"/>
                <a:gd name="connsiteY1" fmla="*/ 90 h 6037"/>
                <a:gd name="connsiteX2" fmla="*/ 1944 w 7587"/>
                <a:gd name="connsiteY2" fmla="*/ 2905 h 6037"/>
                <a:gd name="connsiteX3" fmla="*/ 3226 w 7587"/>
                <a:gd name="connsiteY3" fmla="*/ 2750 h 6037"/>
                <a:gd name="connsiteX4" fmla="*/ 3904 w 7587"/>
                <a:gd name="connsiteY4" fmla="*/ 3724 h 6037"/>
                <a:gd name="connsiteX5" fmla="*/ 5205 w 7587"/>
                <a:gd name="connsiteY5" fmla="*/ 4236 h 6037"/>
                <a:gd name="connsiteX6" fmla="*/ 6762 w 7587"/>
                <a:gd name="connsiteY6" fmla="*/ 3980 h 6037"/>
                <a:gd name="connsiteX7" fmla="*/ 7448 w 7587"/>
                <a:gd name="connsiteY7" fmla="*/ 4939 h 6037"/>
                <a:gd name="connsiteX8" fmla="*/ 3852 w 7587"/>
                <a:gd name="connsiteY8" fmla="*/ 5502 h 6037"/>
                <a:gd name="connsiteX9" fmla="*/ 320 w 7587"/>
                <a:gd name="connsiteY9" fmla="*/ 5595 h 6037"/>
                <a:gd name="connsiteX10" fmla="*/ 352 w 7587"/>
                <a:gd name="connsiteY10" fmla="*/ 592 h 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88" h="6037">
                  <a:moveTo>
                    <a:pt x="320" y="935"/>
                  </a:moveTo>
                  <a:cubicBezTo>
                    <a:pt x="500" y="709"/>
                    <a:pt x="962" y="-304"/>
                    <a:pt x="1287" y="90"/>
                  </a:cubicBezTo>
                  <a:cubicBezTo>
                    <a:pt x="1613" y="485"/>
                    <a:pt x="1557" y="2373"/>
                    <a:pt x="1944" y="2905"/>
                  </a:cubicBezTo>
                  <a:cubicBezTo>
                    <a:pt x="2331" y="3437"/>
                    <a:pt x="2919" y="2574"/>
                    <a:pt x="3226" y="2750"/>
                  </a:cubicBezTo>
                  <a:cubicBezTo>
                    <a:pt x="3532" y="2926"/>
                    <a:pt x="3654" y="3431"/>
                    <a:pt x="3904" y="3724"/>
                  </a:cubicBezTo>
                  <a:cubicBezTo>
                    <a:pt x="4155" y="4017"/>
                    <a:pt x="4741" y="4311"/>
                    <a:pt x="5205" y="4236"/>
                  </a:cubicBezTo>
                  <a:cubicBezTo>
                    <a:pt x="5668" y="4161"/>
                    <a:pt x="6168" y="3836"/>
                    <a:pt x="6762" y="3980"/>
                  </a:cubicBezTo>
                  <a:cubicBezTo>
                    <a:pt x="7356" y="4123"/>
                    <a:pt x="7836" y="4519"/>
                    <a:pt x="7448" y="4939"/>
                  </a:cubicBezTo>
                  <a:cubicBezTo>
                    <a:pt x="7059" y="5358"/>
                    <a:pt x="5277" y="5370"/>
                    <a:pt x="3852" y="5502"/>
                  </a:cubicBezTo>
                  <a:cubicBezTo>
                    <a:pt x="2427" y="5634"/>
                    <a:pt x="1019" y="6578"/>
                    <a:pt x="320" y="5595"/>
                  </a:cubicBezTo>
                  <a:cubicBezTo>
                    <a:pt x="-379" y="4613"/>
                    <a:pt x="274" y="1594"/>
                    <a:pt x="352" y="592"/>
                  </a:cubicBezTo>
                </a:path>
              </a:pathLst>
            </a:custGeom>
            <a:noFill/>
            <a:ln>
              <a:solidFill>
                <a:srgbClr val="B0B8F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camille"/>
          <p:cNvSpPr/>
          <p:nvPr userDrawn="1"/>
        </p:nvSpPr>
        <p:spPr>
          <a:xfrm>
            <a:off x="-554355" y="5808980"/>
            <a:ext cx="3876675" cy="2053590"/>
          </a:xfrm>
          <a:custGeom>
            <a:avLst/>
            <a:gdLst>
              <a:gd name="connisteX0" fmla="*/ 0 w 5366373"/>
              <a:gd name="connsiteY0" fmla="*/ 485664 h 2842784"/>
              <a:gd name="connisteX1" fmla="*/ 1151890 w 5366373"/>
              <a:gd name="connsiteY1" fmla="*/ 24654 h 2842784"/>
              <a:gd name="connisteX2" fmla="*/ 1422400 w 5366373"/>
              <a:gd name="connsiteY2" fmla="*/ 1176544 h 2842784"/>
              <a:gd name="connisteX3" fmla="*/ 3224530 w 5366373"/>
              <a:gd name="connsiteY3" fmla="*/ 946039 h 2842784"/>
              <a:gd name="connisteX4" fmla="*/ 4023360 w 5366373"/>
              <a:gd name="connsiteY4" fmla="*/ 1542304 h 2842784"/>
              <a:gd name="connisteX5" fmla="*/ 5229225 w 5366373"/>
              <a:gd name="connsiteY5" fmla="*/ 1664224 h 2842784"/>
              <a:gd name="connisteX6" fmla="*/ 5297170 w 5366373"/>
              <a:gd name="connsiteY6" fmla="*/ 2842784 h 28427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5366373" h="2842785">
                <a:moveTo>
                  <a:pt x="0" y="485665"/>
                </a:moveTo>
                <a:cubicBezTo>
                  <a:pt x="224790" y="370730"/>
                  <a:pt x="867410" y="-113775"/>
                  <a:pt x="1151890" y="24655"/>
                </a:cubicBezTo>
                <a:cubicBezTo>
                  <a:pt x="1436370" y="163085"/>
                  <a:pt x="1007745" y="992395"/>
                  <a:pt x="1422400" y="1176545"/>
                </a:cubicBezTo>
                <a:cubicBezTo>
                  <a:pt x="1837055" y="1360695"/>
                  <a:pt x="2704465" y="873015"/>
                  <a:pt x="3224530" y="946040"/>
                </a:cubicBezTo>
                <a:cubicBezTo>
                  <a:pt x="3744595" y="1019065"/>
                  <a:pt x="3622675" y="1398795"/>
                  <a:pt x="4023360" y="1542305"/>
                </a:cubicBezTo>
                <a:cubicBezTo>
                  <a:pt x="4424045" y="1685815"/>
                  <a:pt x="4974590" y="1403875"/>
                  <a:pt x="5229225" y="1664225"/>
                </a:cubicBezTo>
                <a:cubicBezTo>
                  <a:pt x="5483860" y="1924575"/>
                  <a:pt x="5307965" y="2609740"/>
                  <a:pt x="5297170" y="2842785"/>
                </a:cubicBezTo>
              </a:path>
            </a:pathLst>
          </a:custGeom>
          <a:noFill/>
          <a:ln>
            <a:solidFill>
              <a:srgbClr val="FE9F9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camille"/>
          <p:cNvSpPr/>
          <p:nvPr userDrawn="1"/>
        </p:nvSpPr>
        <p:spPr>
          <a:xfrm>
            <a:off x="-200660" y="68700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camille"/>
          <p:cNvSpPr/>
          <p:nvPr userDrawn="1"/>
        </p:nvSpPr>
        <p:spPr>
          <a:xfrm>
            <a:off x="-53340" y="-14979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camille"/>
          <p:cNvSpPr/>
          <p:nvPr userDrawn="1"/>
        </p:nvSpPr>
        <p:spPr>
          <a:xfrm>
            <a:off x="12217400" y="-842645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camille"/>
          <p:cNvSpPr/>
          <p:nvPr userDrawn="1"/>
        </p:nvSpPr>
        <p:spPr>
          <a:xfrm>
            <a:off x="-2339975" y="868680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amille"/>
          <p:cNvSpPr/>
          <p:nvPr userDrawn="1"/>
        </p:nvSpPr>
        <p:spPr>
          <a:xfrm rot="18720000">
            <a:off x="134592" y="4858088"/>
            <a:ext cx="758600" cy="74227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camille"/>
          <p:cNvSpPr/>
          <p:nvPr userDrawn="1"/>
        </p:nvSpPr>
        <p:spPr>
          <a:xfrm rot="18720000">
            <a:off x="9946640" y="496570"/>
            <a:ext cx="356235" cy="3486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80463">
            <a:off x="1404097" y="-27777"/>
            <a:ext cx="1390008" cy="13656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07"/>
          <a:stretch>
            <a:fillRect/>
          </a:stretch>
        </p:blipFill>
        <p:spPr>
          <a:xfrm flipH="1">
            <a:off x="0" y="1985682"/>
            <a:ext cx="3868271" cy="4872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2165992" y="958268"/>
            <a:ext cx="1390008" cy="1477477"/>
            <a:chOff x="1278210" y="622950"/>
            <a:chExt cx="1042506" cy="11081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80463">
              <a:off x="1278210" y="622950"/>
              <a:ext cx="1042506" cy="1024217"/>
            </a:xfrm>
            <a:prstGeom prst="rect">
              <a:avLst/>
            </a:prstGeom>
          </p:spPr>
        </p:pic>
        <p:sp>
          <p:nvSpPr>
            <p:cNvPr id="11" name="五角星 56"/>
            <p:cNvSpPr/>
            <p:nvPr/>
          </p:nvSpPr>
          <p:spPr>
            <a:xfrm rot="19897637">
              <a:off x="1834012" y="1536462"/>
              <a:ext cx="194596" cy="194596"/>
            </a:xfrm>
            <a:prstGeom prst="star5">
              <a:avLst>
                <a:gd name="adj" fmla="val 26557"/>
                <a:gd name="hf" fmla="val 105146"/>
                <a:gd name="vf" fmla="val 110557"/>
              </a:avLst>
            </a:prstGeom>
            <a:solidFill>
              <a:srgbClr val="553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" name="五角星 57"/>
            <p:cNvSpPr/>
            <p:nvPr/>
          </p:nvSpPr>
          <p:spPr>
            <a:xfrm rot="19897637">
              <a:off x="1326072" y="1296256"/>
              <a:ext cx="298847" cy="298847"/>
            </a:xfrm>
            <a:prstGeom prst="star5">
              <a:avLst>
                <a:gd name="adj" fmla="val 26557"/>
                <a:gd name="hf" fmla="val 105146"/>
                <a:gd name="vf" fmla="val 110557"/>
              </a:avLst>
            </a:prstGeom>
            <a:solidFill>
              <a:srgbClr val="F3A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6899" y="3612777"/>
            <a:ext cx="2465101" cy="2933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solidFill>
          <a:srgbClr val="EBD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3"/>
          <a:srcRect t="11287"/>
          <a:stretch>
            <a:fillRect/>
          </a:stretch>
        </p:blipFill>
        <p:spPr>
          <a:xfrm>
            <a:off x="203201" y="0"/>
            <a:ext cx="934515" cy="821856"/>
          </a:xfrm>
          <a:prstGeom prst="rect">
            <a:avLst/>
          </a:prstGeom>
        </p:spPr>
      </p:pic>
      <p:sp>
        <p:nvSpPr>
          <p:cNvPr id="6" name="圆角矩形 1"/>
          <p:cNvSpPr/>
          <p:nvPr userDrawn="1"/>
        </p:nvSpPr>
        <p:spPr>
          <a:xfrm>
            <a:off x="270934" y="821857"/>
            <a:ext cx="11635081" cy="5831063"/>
          </a:xfrm>
          <a:prstGeom prst="roundRect">
            <a:avLst>
              <a:gd name="adj" fmla="val 1604"/>
            </a:avLst>
          </a:prstGeom>
          <a:solidFill>
            <a:srgbClr val="F8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黑体" panose="0201060906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57029" y="75030"/>
            <a:ext cx="859943" cy="700663"/>
            <a:chOff x="4498374" y="567165"/>
            <a:chExt cx="871130" cy="709778"/>
          </a:xfrm>
        </p:grpSpPr>
        <p:sp>
          <p:nvSpPr>
            <p:cNvPr id="9" name="椭圆 8"/>
            <p:cNvSpPr/>
            <p:nvPr/>
          </p:nvSpPr>
          <p:spPr>
            <a:xfrm>
              <a:off x="4498374" y="1123950"/>
              <a:ext cx="147251" cy="1472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748675" y="1171515"/>
              <a:ext cx="105428" cy="105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748673" y="905759"/>
              <a:ext cx="183739" cy="18373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932412" y="1116452"/>
              <a:ext cx="145674" cy="1456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22253" y="567165"/>
              <a:ext cx="147251" cy="14725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31431" y="781968"/>
              <a:ext cx="264447" cy="26444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mille"/>
          <p:cNvSpPr/>
          <p:nvPr userDrawn="1"/>
        </p:nvSpPr>
        <p:spPr>
          <a:xfrm>
            <a:off x="2106295" y="5657215"/>
            <a:ext cx="1042035" cy="1042035"/>
          </a:xfrm>
          <a:prstGeom prst="ellipse">
            <a:avLst/>
          </a:pr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camille"/>
          <p:cNvSpPr/>
          <p:nvPr userDrawn="1"/>
        </p:nvSpPr>
        <p:spPr>
          <a:xfrm rot="180000">
            <a:off x="-408940" y="3613150"/>
            <a:ext cx="4770755" cy="3833495"/>
          </a:xfrm>
          <a:custGeom>
            <a:avLst/>
            <a:gdLst>
              <a:gd name="connisteX0" fmla="*/ 138538 w 3254122"/>
              <a:gd name="connsiteY0" fmla="*/ 404827 h 2614746"/>
              <a:gd name="connisteX1" fmla="*/ 557638 w 3254122"/>
              <a:gd name="connsiteY1" fmla="*/ 39067 h 2614746"/>
              <a:gd name="connisteX2" fmla="*/ 842118 w 3254122"/>
              <a:gd name="connsiteY2" fmla="*/ 1258267 h 2614746"/>
              <a:gd name="connisteX3" fmla="*/ 1397108 w 3254122"/>
              <a:gd name="connsiteY3" fmla="*/ 1190957 h 2614746"/>
              <a:gd name="connisteX4" fmla="*/ 1505693 w 3254122"/>
              <a:gd name="connsiteY4" fmla="*/ 1637997 h 2614746"/>
              <a:gd name="connisteX5" fmla="*/ 1939398 w 3254122"/>
              <a:gd name="connsiteY5" fmla="*/ 1827227 h 2614746"/>
              <a:gd name="connisteX6" fmla="*/ 2508358 w 3254122"/>
              <a:gd name="connsiteY6" fmla="*/ 1475437 h 2614746"/>
              <a:gd name="connisteX7" fmla="*/ 3225908 w 3254122"/>
              <a:gd name="connsiteY7" fmla="*/ 2139012 h 2614746"/>
              <a:gd name="connisteX8" fmla="*/ 1668253 w 3254122"/>
              <a:gd name="connsiteY8" fmla="*/ 2382852 h 2614746"/>
              <a:gd name="connisteX9" fmla="*/ 138538 w 3254122"/>
              <a:gd name="connsiteY9" fmla="*/ 2423492 h 2614746"/>
              <a:gd name="connisteX10" fmla="*/ 152508 w 3254122"/>
              <a:gd name="connsiteY10" fmla="*/ 256237 h 261474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3254123" h="2614747">
                <a:moveTo>
                  <a:pt x="138539" y="404828"/>
                </a:moveTo>
                <a:cubicBezTo>
                  <a:pt x="216644" y="307038"/>
                  <a:pt x="416669" y="-131747"/>
                  <a:pt x="557639" y="39068"/>
                </a:cubicBezTo>
                <a:cubicBezTo>
                  <a:pt x="698609" y="209883"/>
                  <a:pt x="674479" y="1027763"/>
                  <a:pt x="842119" y="1258268"/>
                </a:cubicBezTo>
                <a:cubicBezTo>
                  <a:pt x="1009759" y="1488773"/>
                  <a:pt x="1264394" y="1114758"/>
                  <a:pt x="1397109" y="1190958"/>
                </a:cubicBezTo>
                <a:cubicBezTo>
                  <a:pt x="1529824" y="1267158"/>
                  <a:pt x="1397109" y="1510998"/>
                  <a:pt x="1505694" y="1637998"/>
                </a:cubicBezTo>
                <a:cubicBezTo>
                  <a:pt x="1614279" y="1764998"/>
                  <a:pt x="1738739" y="1859613"/>
                  <a:pt x="1939399" y="1827228"/>
                </a:cubicBezTo>
                <a:cubicBezTo>
                  <a:pt x="2140059" y="1794843"/>
                  <a:pt x="2251184" y="1413208"/>
                  <a:pt x="2508359" y="1475438"/>
                </a:cubicBezTo>
                <a:cubicBezTo>
                  <a:pt x="2765534" y="1537668"/>
                  <a:pt x="3394184" y="1957403"/>
                  <a:pt x="3225909" y="2139013"/>
                </a:cubicBezTo>
                <a:cubicBezTo>
                  <a:pt x="3057634" y="2320623"/>
                  <a:pt x="2285474" y="2325703"/>
                  <a:pt x="1668254" y="2382853"/>
                </a:cubicBezTo>
                <a:cubicBezTo>
                  <a:pt x="1051034" y="2440003"/>
                  <a:pt x="441434" y="2848943"/>
                  <a:pt x="138539" y="2423493"/>
                </a:cubicBezTo>
                <a:cubicBezTo>
                  <a:pt x="-164356" y="1998043"/>
                  <a:pt x="118854" y="690578"/>
                  <a:pt x="152509" y="256238"/>
                </a:cubicBezTo>
              </a:path>
            </a:pathLst>
          </a:custGeom>
          <a:solidFill>
            <a:srgbClr val="FF6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camille"/>
          <p:cNvSpPr/>
          <p:nvPr userDrawn="1"/>
        </p:nvSpPr>
        <p:spPr>
          <a:xfrm rot="20100000">
            <a:off x="394335" y="6005195"/>
            <a:ext cx="463550" cy="463550"/>
          </a:xfrm>
          <a:prstGeom prst="cube">
            <a:avLst/>
          </a:pr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camille"/>
          <p:cNvSpPr/>
          <p:nvPr userDrawn="1"/>
        </p:nvSpPr>
        <p:spPr>
          <a:xfrm rot="11220000">
            <a:off x="8045098" y="-572863"/>
            <a:ext cx="4818306" cy="3833600"/>
          </a:xfrm>
          <a:custGeom>
            <a:avLst/>
            <a:gdLst>
              <a:gd name="connsiteX0" fmla="*/ 320 w 7587"/>
              <a:gd name="connsiteY0" fmla="*/ 935 h 6037"/>
              <a:gd name="connsiteX1" fmla="*/ 1287 w 7587"/>
              <a:gd name="connsiteY1" fmla="*/ 90 h 6037"/>
              <a:gd name="connsiteX2" fmla="*/ 1944 w 7587"/>
              <a:gd name="connsiteY2" fmla="*/ 2905 h 6037"/>
              <a:gd name="connsiteX3" fmla="*/ 3226 w 7587"/>
              <a:gd name="connsiteY3" fmla="*/ 2750 h 6037"/>
              <a:gd name="connsiteX4" fmla="*/ 3904 w 7587"/>
              <a:gd name="connsiteY4" fmla="*/ 3724 h 6037"/>
              <a:gd name="connsiteX5" fmla="*/ 5205 w 7587"/>
              <a:gd name="connsiteY5" fmla="*/ 4236 h 6037"/>
              <a:gd name="connsiteX6" fmla="*/ 6762 w 7587"/>
              <a:gd name="connsiteY6" fmla="*/ 3980 h 6037"/>
              <a:gd name="connsiteX7" fmla="*/ 7448 w 7587"/>
              <a:gd name="connsiteY7" fmla="*/ 4939 h 6037"/>
              <a:gd name="connsiteX8" fmla="*/ 3852 w 7587"/>
              <a:gd name="connsiteY8" fmla="*/ 5502 h 6037"/>
              <a:gd name="connsiteX9" fmla="*/ 320 w 7587"/>
              <a:gd name="connsiteY9" fmla="*/ 5595 h 6037"/>
              <a:gd name="connsiteX10" fmla="*/ 352 w 7587"/>
              <a:gd name="connsiteY10" fmla="*/ 592 h 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88" h="6037">
                <a:moveTo>
                  <a:pt x="320" y="935"/>
                </a:moveTo>
                <a:cubicBezTo>
                  <a:pt x="500" y="709"/>
                  <a:pt x="962" y="-304"/>
                  <a:pt x="1287" y="90"/>
                </a:cubicBezTo>
                <a:cubicBezTo>
                  <a:pt x="1613" y="485"/>
                  <a:pt x="1557" y="2373"/>
                  <a:pt x="1944" y="2905"/>
                </a:cubicBezTo>
                <a:cubicBezTo>
                  <a:pt x="2331" y="3437"/>
                  <a:pt x="2919" y="2574"/>
                  <a:pt x="3226" y="2750"/>
                </a:cubicBezTo>
                <a:cubicBezTo>
                  <a:pt x="3532" y="2926"/>
                  <a:pt x="3654" y="3431"/>
                  <a:pt x="3904" y="3724"/>
                </a:cubicBezTo>
                <a:cubicBezTo>
                  <a:pt x="4155" y="4017"/>
                  <a:pt x="4741" y="4311"/>
                  <a:pt x="5205" y="4236"/>
                </a:cubicBezTo>
                <a:cubicBezTo>
                  <a:pt x="5668" y="4161"/>
                  <a:pt x="6168" y="3836"/>
                  <a:pt x="6762" y="3980"/>
                </a:cubicBezTo>
                <a:cubicBezTo>
                  <a:pt x="7356" y="4123"/>
                  <a:pt x="7836" y="4519"/>
                  <a:pt x="7448" y="4939"/>
                </a:cubicBezTo>
                <a:cubicBezTo>
                  <a:pt x="7059" y="5358"/>
                  <a:pt x="5277" y="5370"/>
                  <a:pt x="3852" y="5502"/>
                </a:cubicBezTo>
                <a:cubicBezTo>
                  <a:pt x="2427" y="5634"/>
                  <a:pt x="1019" y="6578"/>
                  <a:pt x="320" y="5595"/>
                </a:cubicBezTo>
                <a:cubicBezTo>
                  <a:pt x="-379" y="4613"/>
                  <a:pt x="274" y="1594"/>
                  <a:pt x="352" y="592"/>
                </a:cubicBezTo>
              </a:path>
            </a:pathLst>
          </a:custGeom>
          <a:solidFill>
            <a:srgbClr val="7A8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camille"/>
          <p:cNvSpPr/>
          <p:nvPr userDrawn="1"/>
        </p:nvSpPr>
        <p:spPr>
          <a:xfrm rot="5400000">
            <a:off x="3935095" y="5969000"/>
            <a:ext cx="271780" cy="799465"/>
          </a:xfrm>
          <a:prstGeom prst="can">
            <a:avLst>
              <a:gd name="adj" fmla="val 59696"/>
            </a:avLst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camille"/>
          <p:cNvSpPr/>
          <p:nvPr userDrawn="1"/>
        </p:nvSpPr>
        <p:spPr>
          <a:xfrm rot="1980000">
            <a:off x="208280" y="4166870"/>
            <a:ext cx="907415" cy="392430"/>
          </a:xfrm>
          <a:prstGeom prst="cube">
            <a:avLst/>
          </a:prstGeom>
          <a:solidFill>
            <a:srgbClr val="FE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camille"/>
          <p:cNvSpPr/>
          <p:nvPr userDrawn="1"/>
        </p:nvSpPr>
        <p:spPr>
          <a:xfrm>
            <a:off x="11290300" y="2893060"/>
            <a:ext cx="365760" cy="365760"/>
          </a:xfrm>
          <a:prstGeom prst="ellipse">
            <a:avLst/>
          </a:pr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camille"/>
          <p:cNvSpPr/>
          <p:nvPr userDrawn="1"/>
        </p:nvSpPr>
        <p:spPr>
          <a:xfrm rot="20280000">
            <a:off x="11087735" y="1443990"/>
            <a:ext cx="907415" cy="392430"/>
          </a:xfrm>
          <a:prstGeom prst="cube">
            <a:avLst/>
          </a:prstGeom>
          <a:solidFill>
            <a:srgbClr val="FE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camille"/>
          <p:cNvSpPr/>
          <p:nvPr userDrawn="1"/>
        </p:nvSpPr>
        <p:spPr>
          <a:xfrm>
            <a:off x="1617980" y="5453380"/>
            <a:ext cx="365760" cy="365760"/>
          </a:xfrm>
          <a:prstGeom prst="ellipse">
            <a:avLst/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camille"/>
          <p:cNvSpPr/>
          <p:nvPr userDrawn="1"/>
        </p:nvSpPr>
        <p:spPr>
          <a:xfrm rot="18720000">
            <a:off x="11130280" y="2183130"/>
            <a:ext cx="944880" cy="9245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81" h="7211">
                <a:moveTo>
                  <a:pt x="2750" y="7092"/>
                </a:moveTo>
                <a:lnTo>
                  <a:pt x="4631" y="7092"/>
                </a:lnTo>
                <a:lnTo>
                  <a:pt x="4613" y="7097"/>
                </a:lnTo>
                <a:cubicBezTo>
                  <a:pt x="4362" y="7161"/>
                  <a:pt x="4101" y="7200"/>
                  <a:pt x="3833" y="7210"/>
                </a:cubicBezTo>
                <a:lnTo>
                  <a:pt x="3811" y="7211"/>
                </a:lnTo>
                <a:lnTo>
                  <a:pt x="3570" y="7211"/>
                </a:lnTo>
                <a:lnTo>
                  <a:pt x="3548" y="7210"/>
                </a:lnTo>
                <a:cubicBezTo>
                  <a:pt x="3279" y="7200"/>
                  <a:pt x="3019" y="7161"/>
                  <a:pt x="2768" y="7097"/>
                </a:cubicBezTo>
                <a:lnTo>
                  <a:pt x="2750" y="7092"/>
                </a:lnTo>
                <a:close/>
                <a:moveTo>
                  <a:pt x="1809" y="6698"/>
                </a:moveTo>
                <a:lnTo>
                  <a:pt x="5572" y="6698"/>
                </a:lnTo>
                <a:lnTo>
                  <a:pt x="5566" y="6702"/>
                </a:lnTo>
                <a:cubicBezTo>
                  <a:pt x="5502" y="6739"/>
                  <a:pt x="5437" y="6775"/>
                  <a:pt x="5370" y="6809"/>
                </a:cubicBezTo>
                <a:lnTo>
                  <a:pt x="5355" y="6817"/>
                </a:lnTo>
                <a:lnTo>
                  <a:pt x="2026" y="6817"/>
                </a:lnTo>
                <a:lnTo>
                  <a:pt x="2010" y="6809"/>
                </a:lnTo>
                <a:cubicBezTo>
                  <a:pt x="1944" y="6775"/>
                  <a:pt x="1879" y="6739"/>
                  <a:pt x="1815" y="6702"/>
                </a:cubicBezTo>
                <a:lnTo>
                  <a:pt x="1809" y="6698"/>
                </a:lnTo>
                <a:close/>
                <a:moveTo>
                  <a:pt x="1265" y="6304"/>
                </a:moveTo>
                <a:lnTo>
                  <a:pt x="6116" y="6304"/>
                </a:lnTo>
                <a:lnTo>
                  <a:pt x="6106" y="6313"/>
                </a:lnTo>
                <a:cubicBezTo>
                  <a:pt x="6072" y="6342"/>
                  <a:pt x="6038" y="6370"/>
                  <a:pt x="6004" y="6398"/>
                </a:cubicBezTo>
                <a:lnTo>
                  <a:pt x="5972" y="6423"/>
                </a:lnTo>
                <a:lnTo>
                  <a:pt x="1408" y="6423"/>
                </a:lnTo>
                <a:lnTo>
                  <a:pt x="1377" y="6398"/>
                </a:lnTo>
                <a:cubicBezTo>
                  <a:pt x="1343" y="6370"/>
                  <a:pt x="1309" y="6342"/>
                  <a:pt x="1275" y="6313"/>
                </a:cubicBezTo>
                <a:lnTo>
                  <a:pt x="1265" y="6304"/>
                </a:lnTo>
                <a:close/>
                <a:moveTo>
                  <a:pt x="876" y="5910"/>
                </a:moveTo>
                <a:lnTo>
                  <a:pt x="6505" y="5910"/>
                </a:lnTo>
                <a:lnTo>
                  <a:pt x="6481" y="5938"/>
                </a:lnTo>
                <a:cubicBezTo>
                  <a:pt x="6462" y="5960"/>
                  <a:pt x="6442" y="5982"/>
                  <a:pt x="6422" y="6004"/>
                </a:cubicBezTo>
                <a:lnTo>
                  <a:pt x="6399" y="6029"/>
                </a:lnTo>
                <a:lnTo>
                  <a:pt x="982" y="6029"/>
                </a:lnTo>
                <a:lnTo>
                  <a:pt x="959" y="6004"/>
                </a:lnTo>
                <a:cubicBezTo>
                  <a:pt x="939" y="5982"/>
                  <a:pt x="919" y="5960"/>
                  <a:pt x="900" y="5938"/>
                </a:cubicBezTo>
                <a:lnTo>
                  <a:pt x="876" y="5910"/>
                </a:lnTo>
                <a:close/>
                <a:moveTo>
                  <a:pt x="584" y="5516"/>
                </a:moveTo>
                <a:lnTo>
                  <a:pt x="6797" y="5516"/>
                </a:lnTo>
                <a:lnTo>
                  <a:pt x="6775" y="5549"/>
                </a:lnTo>
                <a:cubicBezTo>
                  <a:pt x="6759" y="5574"/>
                  <a:pt x="6742" y="5598"/>
                  <a:pt x="6725" y="5623"/>
                </a:cubicBezTo>
                <a:lnTo>
                  <a:pt x="6717" y="5635"/>
                </a:lnTo>
                <a:lnTo>
                  <a:pt x="664" y="5635"/>
                </a:lnTo>
                <a:lnTo>
                  <a:pt x="655" y="5623"/>
                </a:lnTo>
                <a:cubicBezTo>
                  <a:pt x="638" y="5598"/>
                  <a:pt x="622" y="5574"/>
                  <a:pt x="605" y="5549"/>
                </a:cubicBezTo>
                <a:lnTo>
                  <a:pt x="584" y="5516"/>
                </a:lnTo>
                <a:close/>
                <a:moveTo>
                  <a:pt x="364" y="5122"/>
                </a:moveTo>
                <a:lnTo>
                  <a:pt x="7017" y="5122"/>
                </a:lnTo>
                <a:lnTo>
                  <a:pt x="7017" y="5122"/>
                </a:lnTo>
                <a:cubicBezTo>
                  <a:pt x="7004" y="5149"/>
                  <a:pt x="6991" y="5176"/>
                  <a:pt x="6977" y="5203"/>
                </a:cubicBezTo>
                <a:lnTo>
                  <a:pt x="6957" y="5241"/>
                </a:lnTo>
                <a:lnTo>
                  <a:pt x="424" y="5241"/>
                </a:lnTo>
                <a:lnTo>
                  <a:pt x="404" y="5203"/>
                </a:lnTo>
                <a:cubicBezTo>
                  <a:pt x="390" y="5176"/>
                  <a:pt x="377" y="5149"/>
                  <a:pt x="364" y="5122"/>
                </a:cubicBezTo>
                <a:lnTo>
                  <a:pt x="364" y="5122"/>
                </a:lnTo>
                <a:close/>
                <a:moveTo>
                  <a:pt x="201" y="4728"/>
                </a:moveTo>
                <a:lnTo>
                  <a:pt x="7179" y="4728"/>
                </a:lnTo>
                <a:lnTo>
                  <a:pt x="7172" y="4749"/>
                </a:lnTo>
                <a:cubicBezTo>
                  <a:pt x="7162" y="4777"/>
                  <a:pt x="7152" y="4806"/>
                  <a:pt x="7141" y="4834"/>
                </a:cubicBezTo>
                <a:lnTo>
                  <a:pt x="7136" y="4847"/>
                </a:lnTo>
                <a:lnTo>
                  <a:pt x="245" y="4847"/>
                </a:lnTo>
                <a:lnTo>
                  <a:pt x="240" y="4834"/>
                </a:lnTo>
                <a:cubicBezTo>
                  <a:pt x="229" y="4806"/>
                  <a:pt x="219" y="4777"/>
                  <a:pt x="209" y="4749"/>
                </a:cubicBezTo>
                <a:lnTo>
                  <a:pt x="201" y="4728"/>
                </a:lnTo>
                <a:close/>
                <a:moveTo>
                  <a:pt x="89" y="4334"/>
                </a:moveTo>
                <a:lnTo>
                  <a:pt x="7291" y="4334"/>
                </a:lnTo>
                <a:lnTo>
                  <a:pt x="7286" y="4356"/>
                </a:lnTo>
                <a:cubicBezTo>
                  <a:pt x="7279" y="4386"/>
                  <a:pt x="7272" y="4415"/>
                  <a:pt x="7265" y="4445"/>
                </a:cubicBezTo>
                <a:lnTo>
                  <a:pt x="7263" y="4453"/>
                </a:lnTo>
                <a:lnTo>
                  <a:pt x="118" y="4453"/>
                </a:lnTo>
                <a:lnTo>
                  <a:pt x="116" y="4445"/>
                </a:lnTo>
                <a:cubicBezTo>
                  <a:pt x="108" y="4415"/>
                  <a:pt x="101" y="4386"/>
                  <a:pt x="94" y="4356"/>
                </a:cubicBezTo>
                <a:lnTo>
                  <a:pt x="89" y="4334"/>
                </a:lnTo>
                <a:close/>
                <a:moveTo>
                  <a:pt x="23" y="3940"/>
                </a:moveTo>
                <a:lnTo>
                  <a:pt x="7357" y="3940"/>
                </a:lnTo>
                <a:lnTo>
                  <a:pt x="7357" y="3946"/>
                </a:lnTo>
                <a:cubicBezTo>
                  <a:pt x="7353" y="3977"/>
                  <a:pt x="7349" y="4008"/>
                  <a:pt x="7345" y="4039"/>
                </a:cubicBezTo>
                <a:lnTo>
                  <a:pt x="7342" y="4059"/>
                </a:lnTo>
                <a:lnTo>
                  <a:pt x="39" y="4059"/>
                </a:lnTo>
                <a:lnTo>
                  <a:pt x="36" y="4039"/>
                </a:lnTo>
                <a:cubicBezTo>
                  <a:pt x="31" y="4008"/>
                  <a:pt x="27" y="3977"/>
                  <a:pt x="24" y="3946"/>
                </a:cubicBezTo>
                <a:lnTo>
                  <a:pt x="23" y="3940"/>
                </a:lnTo>
                <a:close/>
                <a:moveTo>
                  <a:pt x="0" y="3546"/>
                </a:moveTo>
                <a:lnTo>
                  <a:pt x="7381" y="3546"/>
                </a:lnTo>
                <a:lnTo>
                  <a:pt x="7381" y="3570"/>
                </a:lnTo>
                <a:cubicBezTo>
                  <a:pt x="7380" y="3586"/>
                  <a:pt x="7380" y="3602"/>
                  <a:pt x="7380" y="3618"/>
                </a:cubicBezTo>
                <a:lnTo>
                  <a:pt x="7378" y="3665"/>
                </a:lnTo>
                <a:lnTo>
                  <a:pt x="3" y="3665"/>
                </a:lnTo>
                <a:lnTo>
                  <a:pt x="1" y="3618"/>
                </a:lnTo>
                <a:cubicBezTo>
                  <a:pt x="1" y="3602"/>
                  <a:pt x="0" y="3586"/>
                  <a:pt x="0" y="3570"/>
                </a:cubicBezTo>
                <a:lnTo>
                  <a:pt x="0" y="3546"/>
                </a:lnTo>
                <a:close/>
                <a:moveTo>
                  <a:pt x="18" y="3152"/>
                </a:moveTo>
                <a:lnTo>
                  <a:pt x="7362" y="3152"/>
                </a:lnTo>
                <a:lnTo>
                  <a:pt x="7366" y="3192"/>
                </a:lnTo>
                <a:cubicBezTo>
                  <a:pt x="7368" y="3207"/>
                  <a:pt x="7369" y="3223"/>
                  <a:pt x="7370" y="3239"/>
                </a:cubicBezTo>
                <a:lnTo>
                  <a:pt x="7372" y="3271"/>
                </a:lnTo>
                <a:lnTo>
                  <a:pt x="8" y="3271"/>
                </a:lnTo>
                <a:lnTo>
                  <a:pt x="11" y="3239"/>
                </a:lnTo>
                <a:cubicBezTo>
                  <a:pt x="12" y="3223"/>
                  <a:pt x="13" y="3207"/>
                  <a:pt x="14" y="3192"/>
                </a:cubicBezTo>
                <a:lnTo>
                  <a:pt x="18" y="3152"/>
                </a:lnTo>
                <a:close/>
                <a:moveTo>
                  <a:pt x="79" y="2758"/>
                </a:moveTo>
                <a:lnTo>
                  <a:pt x="7301" y="2758"/>
                </a:lnTo>
                <a:lnTo>
                  <a:pt x="7306" y="2779"/>
                </a:lnTo>
                <a:cubicBezTo>
                  <a:pt x="7312" y="2809"/>
                  <a:pt x="7318" y="2839"/>
                  <a:pt x="7323" y="2869"/>
                </a:cubicBezTo>
                <a:lnTo>
                  <a:pt x="7325" y="2877"/>
                </a:lnTo>
                <a:lnTo>
                  <a:pt x="56" y="2877"/>
                </a:lnTo>
                <a:lnTo>
                  <a:pt x="57" y="2869"/>
                </a:lnTo>
                <a:cubicBezTo>
                  <a:pt x="63" y="2839"/>
                  <a:pt x="69" y="2809"/>
                  <a:pt x="75" y="2779"/>
                </a:cubicBezTo>
                <a:lnTo>
                  <a:pt x="79" y="2758"/>
                </a:lnTo>
                <a:close/>
                <a:moveTo>
                  <a:pt x="185" y="2364"/>
                </a:moveTo>
                <a:lnTo>
                  <a:pt x="7195" y="2364"/>
                </a:lnTo>
                <a:lnTo>
                  <a:pt x="7201" y="2382"/>
                </a:lnTo>
                <a:cubicBezTo>
                  <a:pt x="7211" y="2411"/>
                  <a:pt x="7220" y="2439"/>
                  <a:pt x="7228" y="2469"/>
                </a:cubicBezTo>
                <a:lnTo>
                  <a:pt x="7232" y="2483"/>
                </a:lnTo>
                <a:lnTo>
                  <a:pt x="148" y="2483"/>
                </a:lnTo>
                <a:lnTo>
                  <a:pt x="153" y="2469"/>
                </a:lnTo>
                <a:cubicBezTo>
                  <a:pt x="161" y="2439"/>
                  <a:pt x="170" y="2411"/>
                  <a:pt x="180" y="2382"/>
                </a:cubicBezTo>
                <a:lnTo>
                  <a:pt x="185" y="2364"/>
                </a:lnTo>
                <a:close/>
                <a:moveTo>
                  <a:pt x="341" y="1970"/>
                </a:moveTo>
                <a:lnTo>
                  <a:pt x="7039" y="1970"/>
                </a:lnTo>
                <a:lnTo>
                  <a:pt x="7055" y="2004"/>
                </a:lnTo>
                <a:cubicBezTo>
                  <a:pt x="7067" y="2031"/>
                  <a:pt x="7079" y="2058"/>
                  <a:pt x="7091" y="2086"/>
                </a:cubicBezTo>
                <a:lnTo>
                  <a:pt x="7092" y="2089"/>
                </a:lnTo>
                <a:lnTo>
                  <a:pt x="289" y="2089"/>
                </a:lnTo>
                <a:lnTo>
                  <a:pt x="290" y="2086"/>
                </a:lnTo>
                <a:cubicBezTo>
                  <a:pt x="302" y="2058"/>
                  <a:pt x="314" y="2031"/>
                  <a:pt x="326" y="2004"/>
                </a:cubicBezTo>
                <a:lnTo>
                  <a:pt x="341" y="1970"/>
                </a:lnTo>
                <a:close/>
                <a:moveTo>
                  <a:pt x="554" y="1576"/>
                </a:moveTo>
                <a:lnTo>
                  <a:pt x="6826" y="1576"/>
                </a:lnTo>
                <a:lnTo>
                  <a:pt x="6847" y="1609"/>
                </a:lnTo>
                <a:cubicBezTo>
                  <a:pt x="6862" y="1634"/>
                  <a:pt x="6877" y="1660"/>
                  <a:pt x="6892" y="1686"/>
                </a:cubicBezTo>
                <a:lnTo>
                  <a:pt x="6897" y="1695"/>
                </a:lnTo>
                <a:lnTo>
                  <a:pt x="483" y="1695"/>
                </a:lnTo>
                <a:lnTo>
                  <a:pt x="489" y="1686"/>
                </a:lnTo>
                <a:cubicBezTo>
                  <a:pt x="504" y="1660"/>
                  <a:pt x="519" y="1634"/>
                  <a:pt x="534" y="1609"/>
                </a:cubicBezTo>
                <a:lnTo>
                  <a:pt x="554" y="1576"/>
                </a:lnTo>
                <a:close/>
                <a:moveTo>
                  <a:pt x="837" y="1182"/>
                </a:moveTo>
                <a:lnTo>
                  <a:pt x="6544" y="1182"/>
                </a:lnTo>
                <a:lnTo>
                  <a:pt x="6566" y="1209"/>
                </a:lnTo>
                <a:cubicBezTo>
                  <a:pt x="6585" y="1232"/>
                  <a:pt x="6603" y="1256"/>
                  <a:pt x="6621" y="1279"/>
                </a:cubicBezTo>
                <a:lnTo>
                  <a:pt x="6638" y="1301"/>
                </a:lnTo>
                <a:lnTo>
                  <a:pt x="743" y="1301"/>
                </a:lnTo>
                <a:lnTo>
                  <a:pt x="760" y="1279"/>
                </a:lnTo>
                <a:cubicBezTo>
                  <a:pt x="778" y="1256"/>
                  <a:pt x="796" y="1232"/>
                  <a:pt x="815" y="1209"/>
                </a:cubicBezTo>
                <a:lnTo>
                  <a:pt x="837" y="1182"/>
                </a:lnTo>
                <a:close/>
                <a:moveTo>
                  <a:pt x="1212" y="788"/>
                </a:moveTo>
                <a:lnTo>
                  <a:pt x="6169" y="788"/>
                </a:lnTo>
                <a:lnTo>
                  <a:pt x="6172" y="791"/>
                </a:lnTo>
                <a:cubicBezTo>
                  <a:pt x="6205" y="821"/>
                  <a:pt x="6237" y="851"/>
                  <a:pt x="6268" y="882"/>
                </a:cubicBezTo>
                <a:lnTo>
                  <a:pt x="6294" y="907"/>
                </a:lnTo>
                <a:lnTo>
                  <a:pt x="1087" y="907"/>
                </a:lnTo>
                <a:lnTo>
                  <a:pt x="1112" y="882"/>
                </a:lnTo>
                <a:cubicBezTo>
                  <a:pt x="1144" y="851"/>
                  <a:pt x="1176" y="821"/>
                  <a:pt x="1209" y="791"/>
                </a:cubicBezTo>
                <a:lnTo>
                  <a:pt x="1212" y="788"/>
                </a:lnTo>
                <a:close/>
                <a:moveTo>
                  <a:pt x="1732" y="394"/>
                </a:moveTo>
                <a:lnTo>
                  <a:pt x="5649" y="394"/>
                </a:lnTo>
                <a:lnTo>
                  <a:pt x="5679" y="413"/>
                </a:lnTo>
                <a:cubicBezTo>
                  <a:pt x="5729" y="445"/>
                  <a:pt x="5779" y="479"/>
                  <a:pt x="5827" y="513"/>
                </a:cubicBezTo>
                <a:lnTo>
                  <a:pt x="5827" y="513"/>
                </a:lnTo>
                <a:lnTo>
                  <a:pt x="1554" y="513"/>
                </a:lnTo>
                <a:lnTo>
                  <a:pt x="1554" y="513"/>
                </a:lnTo>
                <a:cubicBezTo>
                  <a:pt x="1602" y="479"/>
                  <a:pt x="1651" y="445"/>
                  <a:pt x="1701" y="413"/>
                </a:cubicBezTo>
                <a:lnTo>
                  <a:pt x="1732" y="394"/>
                </a:lnTo>
                <a:close/>
                <a:moveTo>
                  <a:pt x="2586" y="0"/>
                </a:moveTo>
                <a:lnTo>
                  <a:pt x="4794" y="0"/>
                </a:lnTo>
                <a:lnTo>
                  <a:pt x="4831" y="12"/>
                </a:lnTo>
                <a:cubicBezTo>
                  <a:pt x="4917" y="40"/>
                  <a:pt x="5002" y="71"/>
                  <a:pt x="5085" y="105"/>
                </a:cubicBezTo>
                <a:lnTo>
                  <a:pt x="5120" y="119"/>
                </a:lnTo>
                <a:lnTo>
                  <a:pt x="2261" y="119"/>
                </a:lnTo>
                <a:lnTo>
                  <a:pt x="2295" y="105"/>
                </a:lnTo>
                <a:cubicBezTo>
                  <a:pt x="2379" y="71"/>
                  <a:pt x="2463" y="40"/>
                  <a:pt x="2550" y="12"/>
                </a:cubicBezTo>
                <a:lnTo>
                  <a:pt x="2586" y="0"/>
                </a:lnTo>
                <a:close/>
              </a:path>
            </a:pathLst>
          </a:custGeom>
          <a:solidFill>
            <a:srgbClr val="B0B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camille"/>
          <p:cNvSpPr/>
          <p:nvPr userDrawn="1"/>
        </p:nvSpPr>
        <p:spPr>
          <a:xfrm rot="5400000">
            <a:off x="10273665" y="467360"/>
            <a:ext cx="271780" cy="799465"/>
          </a:xfrm>
          <a:prstGeom prst="can">
            <a:avLst>
              <a:gd name="adj" fmla="val 59696"/>
            </a:avLst>
          </a:prstGeom>
          <a:solidFill>
            <a:srgbClr val="80D2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camille"/>
          <p:cNvSpPr/>
          <p:nvPr userDrawn="1"/>
        </p:nvSpPr>
        <p:spPr>
          <a:xfrm rot="12300000">
            <a:off x="7745095" y="-450215"/>
            <a:ext cx="5894070" cy="5008880"/>
          </a:xfrm>
          <a:custGeom>
            <a:avLst/>
            <a:gdLst>
              <a:gd name="connsiteX0" fmla="*/ 320 w 7587"/>
              <a:gd name="connsiteY0" fmla="*/ 935 h 6037"/>
              <a:gd name="connsiteX1" fmla="*/ 1287 w 7587"/>
              <a:gd name="connsiteY1" fmla="*/ 90 h 6037"/>
              <a:gd name="connsiteX2" fmla="*/ 1944 w 7587"/>
              <a:gd name="connsiteY2" fmla="*/ 2905 h 6037"/>
              <a:gd name="connsiteX3" fmla="*/ 3226 w 7587"/>
              <a:gd name="connsiteY3" fmla="*/ 2750 h 6037"/>
              <a:gd name="connsiteX4" fmla="*/ 3904 w 7587"/>
              <a:gd name="connsiteY4" fmla="*/ 3724 h 6037"/>
              <a:gd name="connsiteX5" fmla="*/ 5205 w 7587"/>
              <a:gd name="connsiteY5" fmla="*/ 4236 h 6037"/>
              <a:gd name="connsiteX6" fmla="*/ 6762 w 7587"/>
              <a:gd name="connsiteY6" fmla="*/ 3980 h 6037"/>
              <a:gd name="connsiteX7" fmla="*/ 7448 w 7587"/>
              <a:gd name="connsiteY7" fmla="*/ 4939 h 6037"/>
              <a:gd name="connsiteX8" fmla="*/ 3852 w 7587"/>
              <a:gd name="connsiteY8" fmla="*/ 5502 h 6037"/>
              <a:gd name="connsiteX9" fmla="*/ 320 w 7587"/>
              <a:gd name="connsiteY9" fmla="*/ 5595 h 6037"/>
              <a:gd name="connsiteX10" fmla="*/ 352 w 7587"/>
              <a:gd name="connsiteY10" fmla="*/ 592 h 6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88" h="6037">
                <a:moveTo>
                  <a:pt x="320" y="935"/>
                </a:moveTo>
                <a:cubicBezTo>
                  <a:pt x="500" y="709"/>
                  <a:pt x="962" y="-304"/>
                  <a:pt x="1287" y="90"/>
                </a:cubicBezTo>
                <a:cubicBezTo>
                  <a:pt x="1613" y="485"/>
                  <a:pt x="1557" y="2373"/>
                  <a:pt x="1944" y="2905"/>
                </a:cubicBezTo>
                <a:cubicBezTo>
                  <a:pt x="2331" y="3437"/>
                  <a:pt x="2919" y="2574"/>
                  <a:pt x="3226" y="2750"/>
                </a:cubicBezTo>
                <a:cubicBezTo>
                  <a:pt x="3532" y="2926"/>
                  <a:pt x="3654" y="3431"/>
                  <a:pt x="3904" y="3724"/>
                </a:cubicBezTo>
                <a:cubicBezTo>
                  <a:pt x="4155" y="4017"/>
                  <a:pt x="4741" y="4311"/>
                  <a:pt x="5205" y="4236"/>
                </a:cubicBezTo>
                <a:cubicBezTo>
                  <a:pt x="5668" y="4161"/>
                  <a:pt x="6168" y="3836"/>
                  <a:pt x="6762" y="3980"/>
                </a:cubicBezTo>
                <a:cubicBezTo>
                  <a:pt x="7356" y="4123"/>
                  <a:pt x="7836" y="4519"/>
                  <a:pt x="7448" y="4939"/>
                </a:cubicBezTo>
                <a:cubicBezTo>
                  <a:pt x="7059" y="5358"/>
                  <a:pt x="5277" y="5370"/>
                  <a:pt x="3852" y="5502"/>
                </a:cubicBezTo>
                <a:cubicBezTo>
                  <a:pt x="2427" y="5634"/>
                  <a:pt x="1019" y="6578"/>
                  <a:pt x="320" y="5595"/>
                </a:cubicBezTo>
                <a:cubicBezTo>
                  <a:pt x="-379" y="4613"/>
                  <a:pt x="274" y="1594"/>
                  <a:pt x="352" y="592"/>
                </a:cubicBezTo>
              </a:path>
            </a:pathLst>
          </a:custGeom>
          <a:noFill/>
          <a:ln>
            <a:solidFill>
              <a:srgbClr val="B0B8F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camille"/>
          <p:cNvSpPr/>
          <p:nvPr userDrawn="1"/>
        </p:nvSpPr>
        <p:spPr>
          <a:xfrm>
            <a:off x="-554355" y="5019675"/>
            <a:ext cx="5366385" cy="2842895"/>
          </a:xfrm>
          <a:custGeom>
            <a:avLst/>
            <a:gdLst>
              <a:gd name="connisteX0" fmla="*/ 0 w 5366373"/>
              <a:gd name="connsiteY0" fmla="*/ 485664 h 2842784"/>
              <a:gd name="connisteX1" fmla="*/ 1151890 w 5366373"/>
              <a:gd name="connsiteY1" fmla="*/ 24654 h 2842784"/>
              <a:gd name="connisteX2" fmla="*/ 1422400 w 5366373"/>
              <a:gd name="connsiteY2" fmla="*/ 1176544 h 2842784"/>
              <a:gd name="connisteX3" fmla="*/ 3224530 w 5366373"/>
              <a:gd name="connsiteY3" fmla="*/ 946039 h 2842784"/>
              <a:gd name="connisteX4" fmla="*/ 4023360 w 5366373"/>
              <a:gd name="connsiteY4" fmla="*/ 1542304 h 2842784"/>
              <a:gd name="connisteX5" fmla="*/ 5229225 w 5366373"/>
              <a:gd name="connsiteY5" fmla="*/ 1664224 h 2842784"/>
              <a:gd name="connisteX6" fmla="*/ 5297170 w 5366373"/>
              <a:gd name="connsiteY6" fmla="*/ 2842784 h 284278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5366373" h="2842785">
                <a:moveTo>
                  <a:pt x="0" y="485665"/>
                </a:moveTo>
                <a:cubicBezTo>
                  <a:pt x="224790" y="370730"/>
                  <a:pt x="867410" y="-113775"/>
                  <a:pt x="1151890" y="24655"/>
                </a:cubicBezTo>
                <a:cubicBezTo>
                  <a:pt x="1436370" y="163085"/>
                  <a:pt x="1007745" y="992395"/>
                  <a:pt x="1422400" y="1176545"/>
                </a:cubicBezTo>
                <a:cubicBezTo>
                  <a:pt x="1837055" y="1360695"/>
                  <a:pt x="2704465" y="873015"/>
                  <a:pt x="3224530" y="946040"/>
                </a:cubicBezTo>
                <a:cubicBezTo>
                  <a:pt x="3744595" y="1019065"/>
                  <a:pt x="3622675" y="1398795"/>
                  <a:pt x="4023360" y="1542305"/>
                </a:cubicBezTo>
                <a:cubicBezTo>
                  <a:pt x="4424045" y="1685815"/>
                  <a:pt x="4974590" y="1403875"/>
                  <a:pt x="5229225" y="1664225"/>
                </a:cubicBezTo>
                <a:cubicBezTo>
                  <a:pt x="5483860" y="1924575"/>
                  <a:pt x="5307965" y="2609740"/>
                  <a:pt x="5297170" y="2842785"/>
                </a:cubicBezTo>
              </a:path>
            </a:pathLst>
          </a:custGeom>
          <a:noFill/>
          <a:ln>
            <a:solidFill>
              <a:srgbClr val="FE9F9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camille"/>
          <p:cNvSpPr/>
          <p:nvPr userDrawn="1"/>
        </p:nvSpPr>
        <p:spPr>
          <a:xfrm rot="20100000">
            <a:off x="8608060" y="221615"/>
            <a:ext cx="496570" cy="496570"/>
          </a:xfrm>
          <a:prstGeom prst="cube">
            <a:avLst/>
          </a:prstGeom>
          <a:solidFill>
            <a:srgbClr val="FDD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camille"/>
          <p:cNvSpPr/>
          <p:nvPr userDrawn="1"/>
        </p:nvSpPr>
        <p:spPr>
          <a:xfrm>
            <a:off x="-200660" y="68700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camille"/>
          <p:cNvSpPr/>
          <p:nvPr userDrawn="1"/>
        </p:nvSpPr>
        <p:spPr>
          <a:xfrm>
            <a:off x="-53340" y="-1497965"/>
            <a:ext cx="12472035" cy="1443990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camille"/>
          <p:cNvSpPr/>
          <p:nvPr userDrawn="1"/>
        </p:nvSpPr>
        <p:spPr>
          <a:xfrm>
            <a:off x="12217400" y="-842645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camille"/>
          <p:cNvSpPr/>
          <p:nvPr userDrawn="1"/>
        </p:nvSpPr>
        <p:spPr>
          <a:xfrm>
            <a:off x="-2339975" y="868680"/>
            <a:ext cx="2273300" cy="701865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9040"/>
          <a:stretch>
            <a:fillRect/>
          </a:stretch>
        </p:blipFill>
        <p:spPr>
          <a:xfrm>
            <a:off x="10160000" y="5144386"/>
            <a:ext cx="1841182" cy="171361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1882"/>
          <a:stretch>
            <a:fillRect/>
          </a:stretch>
        </p:blipFill>
        <p:spPr>
          <a:xfrm>
            <a:off x="11080592" y="0"/>
            <a:ext cx="1118956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56982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74369" y="667824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8501"/>
          <a:stretch>
            <a:fillRect/>
          </a:stretch>
        </p:blipFill>
        <p:spPr>
          <a:xfrm>
            <a:off x="6636343" y="5344022"/>
            <a:ext cx="1614427" cy="151397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268"/>
          <a:stretch>
            <a:fillRect/>
          </a:stretch>
        </p:blipFill>
        <p:spPr>
          <a:xfrm flipH="1">
            <a:off x="7641373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2691"/>
          <a:stretch>
            <a:fillRect/>
          </a:stretch>
        </p:blipFill>
        <p:spPr>
          <a:xfrm>
            <a:off x="24734" y="5673471"/>
            <a:ext cx="1428750" cy="1184529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90928" y="1225924"/>
            <a:ext cx="361950" cy="857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r="12502"/>
          <a:stretch>
            <a:fillRect/>
          </a:stretch>
        </p:blipFill>
        <p:spPr>
          <a:xfrm>
            <a:off x="11058554" y="987540"/>
            <a:ext cx="1133446" cy="11334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0" name="图形 3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4817" y="0"/>
            <a:ext cx="5627183" cy="5135120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b="28544"/>
          <a:stretch>
            <a:fillRect/>
          </a:stretch>
        </p:blipFill>
        <p:spPr>
          <a:xfrm>
            <a:off x="9425721" y="5132418"/>
            <a:ext cx="1841182" cy="1725582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7705" r="32342"/>
          <a:stretch>
            <a:fillRect/>
          </a:stretch>
        </p:blipFill>
        <p:spPr>
          <a:xfrm>
            <a:off x="11080591" y="0"/>
            <a:ext cx="1111409" cy="15748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77908" y="291718"/>
            <a:ext cx="838038" cy="1868412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268"/>
          <a:stretch>
            <a:fillRect/>
          </a:stretch>
        </p:blipFill>
        <p:spPr>
          <a:xfrm>
            <a:off x="0" y="3813717"/>
            <a:ext cx="4550627" cy="3044283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8825"/>
          <a:stretch>
            <a:fillRect/>
          </a:stretch>
        </p:blipFill>
        <p:spPr>
          <a:xfrm>
            <a:off x="6927000" y="5756691"/>
            <a:ext cx="1428750" cy="1101308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245724" y="1360874"/>
            <a:ext cx="1577753" cy="2067813"/>
          </a:xfrm>
          <a:prstGeom prst="rect">
            <a:avLst/>
          </a:prstGeom>
        </p:spPr>
      </p:pic>
      <p:pic>
        <p:nvPicPr>
          <p:cNvPr id="20" name="图形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600528" y="1225924"/>
            <a:ext cx="361950" cy="85725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744812" y="3424367"/>
            <a:ext cx="361950" cy="361950"/>
          </a:xfrm>
          <a:prstGeom prst="rect">
            <a:avLst/>
          </a:prstGeom>
        </p:spPr>
      </p:pic>
      <p:pic>
        <p:nvPicPr>
          <p:cNvPr id="26" name="图形 25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33914" y="469848"/>
            <a:ext cx="276225" cy="276225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973089" y="3522629"/>
            <a:ext cx="381000" cy="247650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67638" y="5335858"/>
            <a:ext cx="314325" cy="304800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17602" y="639148"/>
            <a:ext cx="1295400" cy="1133475"/>
          </a:xfrm>
          <a:prstGeom prst="rect">
            <a:avLst/>
          </a:prstGeom>
        </p:spPr>
      </p:pic>
      <p:pic>
        <p:nvPicPr>
          <p:cNvPr id="34" name="图形 3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812926" y="2121015"/>
            <a:ext cx="1038225" cy="1000125"/>
          </a:xfrm>
          <a:prstGeom prst="rect">
            <a:avLst/>
          </a:prstGeom>
        </p:spPr>
      </p:pic>
      <p:pic>
        <p:nvPicPr>
          <p:cNvPr id="36" name="图形 35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0420564" y="2962404"/>
            <a:ext cx="1066800" cy="9239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7" name="矩形 26"/>
          <p:cNvSpPr/>
          <p:nvPr userDrawn="1"/>
        </p:nvSpPr>
        <p:spPr>
          <a:xfrm>
            <a:off x="751990" y="546100"/>
            <a:ext cx="10992819" cy="6070600"/>
          </a:xfrm>
          <a:prstGeom prst="rect">
            <a:avLst/>
          </a:prstGeom>
          <a:solidFill>
            <a:srgbClr val="FFADB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599590" y="393700"/>
            <a:ext cx="10992819" cy="6070600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中黑 简" panose="00020600040101010101" pitchFamily="18" charset="-122"/>
              <a:ea typeface="汉仪中黑 简" panose="00020600040101010101" pitchFamily="18" charset="-122"/>
              <a:cs typeface="+mn-cs"/>
            </a:endParaRPr>
          </a:p>
        </p:txBody>
      </p:sp>
      <p:pic>
        <p:nvPicPr>
          <p:cNvPr id="31" name="图形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59187" y="844431"/>
            <a:ext cx="545400" cy="534705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1125598" y="4773551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35" name="椭圆 34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11105124" y="816572"/>
            <a:ext cx="81595" cy="1152525"/>
            <a:chOff x="317500" y="2311400"/>
            <a:chExt cx="101600" cy="1435100"/>
          </a:xfrm>
          <a:solidFill>
            <a:srgbClr val="5A71B7"/>
          </a:solidFill>
        </p:grpSpPr>
        <p:sp>
          <p:nvSpPr>
            <p:cNvPr id="46" name="椭圆 45"/>
            <p:cNvSpPr/>
            <p:nvPr/>
          </p:nvSpPr>
          <p:spPr>
            <a:xfrm>
              <a:off x="317500" y="23114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17500" y="264477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7500" y="297815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17500" y="3311525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17500" y="3644900"/>
              <a:ext cx="101600" cy="1016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/Relationships>
</file>

<file path=ppt/slideMasters/_rels/slideMaster1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/Relationships>
</file>

<file path=ppt/slideMasters/_rels/slideMaster12.xml.rels><?xml version="1.0" encoding="UTF-8" standalone="yes"?>
<Relationships xmlns="http://schemas.openxmlformats.org/package/2006/relationships"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/Relationships>
</file>

<file path=ppt/slideMasters/_rels/slideMaster13.xml.rels><?xml version="1.0" encoding="UTF-8" standalone="yes"?>
<Relationships xmlns="http://schemas.openxmlformats.org/package/2006/relationships"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/Relationships>
</file>

<file path=ppt/slideMasters/_rels/slideMaster14.xml.rels><?xml version="1.0" encoding="UTF-8" standalone="yes"?>
<Relationships xmlns="http://schemas.openxmlformats.org/package/2006/relationships"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/Relationships>
</file>

<file path=ppt/slideMasters/_rels/slideMaster15.xml.rels><?xml version="1.0" encoding="UTF-8" standalone="yes"?>
<Relationships xmlns="http://schemas.openxmlformats.org/package/2006/relationships"><Relationship Id="rId6" Type="http://schemas.openxmlformats.org/officeDocument/2006/relationships/theme" Target="../theme/theme15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/Relationships>
</file>

<file path=ppt/slideMasters/_rels/slideMaster16.xml.rels><?xml version="1.0" encoding="UTF-8" standalone="yes"?>
<Relationships xmlns="http://schemas.openxmlformats.org/package/2006/relationships"><Relationship Id="rId6" Type="http://schemas.openxmlformats.org/officeDocument/2006/relationships/theme" Target="../theme/theme16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/Relationships>
</file>

<file path=ppt/slideMasters/_rels/slideMaster17.xml.rels><?xml version="1.0" encoding="UTF-8" standalone="yes"?>
<Relationships xmlns="http://schemas.openxmlformats.org/package/2006/relationships"><Relationship Id="rId6" Type="http://schemas.openxmlformats.org/officeDocument/2006/relationships/theme" Target="../theme/theme17.xml"/><Relationship Id="rId5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/Relationships>
</file>

<file path=ppt/slideMasters/_rels/slideMaster18.xml.rels><?xml version="1.0" encoding="UTF-8" standalone="yes"?>
<Relationships xmlns="http://schemas.openxmlformats.org/package/2006/relationships"><Relationship Id="rId6" Type="http://schemas.openxmlformats.org/officeDocument/2006/relationships/theme" Target="../theme/theme18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/Relationships>
</file>

<file path=ppt/slideMasters/_rels/slideMaster19.xml.rels><?xml version="1.0" encoding="UTF-8" standalone="yes"?>
<Relationships xmlns="http://schemas.openxmlformats.org/package/2006/relationships"><Relationship Id="rId6" Type="http://schemas.openxmlformats.org/officeDocument/2006/relationships/theme" Target="../theme/theme19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20.xml.rels><?xml version="1.0" encoding="UTF-8" standalone="yes"?>
<Relationships xmlns="http://schemas.openxmlformats.org/package/2006/relationships"><Relationship Id="rId6" Type="http://schemas.openxmlformats.org/officeDocument/2006/relationships/theme" Target="../theme/theme20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/Relationships>
</file>

<file path=ppt/slideMasters/_rels/slideMaster21.xml.rels><?xml version="1.0" encoding="UTF-8" standalone="yes"?>
<Relationships xmlns="http://schemas.openxmlformats.org/package/2006/relationships"><Relationship Id="rId6" Type="http://schemas.openxmlformats.org/officeDocument/2006/relationships/theme" Target="../theme/theme21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/Relationships>
</file>

<file path=ppt/slideMasters/_rels/slideMaster2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2.xml"/><Relationship Id="rId5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/Relationships>
</file>

<file path=ppt/slideMasters/_rels/slideMaster23.xml.rels><?xml version="1.0" encoding="UTF-8" standalone="yes"?>
<Relationships xmlns="http://schemas.openxmlformats.org/package/2006/relationships"><Relationship Id="rId6" Type="http://schemas.openxmlformats.org/officeDocument/2006/relationships/theme" Target="../theme/theme23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/Relationships>
</file>

<file path=ppt/slideMasters/_rels/slideMaster24.xml.rels><?xml version="1.0" encoding="UTF-8" standalone="yes"?>
<Relationships xmlns="http://schemas.openxmlformats.org/package/2006/relationships"><Relationship Id="rId6" Type="http://schemas.openxmlformats.org/officeDocument/2006/relationships/theme" Target="../theme/theme24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/Relationships>
</file>

<file path=ppt/slideMasters/_rels/slideMaster25.xml.rels><?xml version="1.0" encoding="UTF-8" standalone="yes"?>
<Relationships xmlns="http://schemas.openxmlformats.org/package/2006/relationships"><Relationship Id="rId6" Type="http://schemas.openxmlformats.org/officeDocument/2006/relationships/theme" Target="../theme/theme25.xml"/><Relationship Id="rId5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/Relationships>
</file>

<file path=ppt/slideMasters/_rels/slideMaster26.xml.rels><?xml version="1.0" encoding="UTF-8" standalone="yes"?>
<Relationships xmlns="http://schemas.openxmlformats.org/package/2006/relationships"><Relationship Id="rId6" Type="http://schemas.openxmlformats.org/officeDocument/2006/relationships/theme" Target="../theme/theme26.xml"/><Relationship Id="rId5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/Relationships>
</file>

<file path=ppt/slideMasters/_rels/slideMaster27.xml.rels><?xml version="1.0" encoding="UTF-8" standalone="yes"?>
<Relationships xmlns="http://schemas.openxmlformats.org/package/2006/relationships"><Relationship Id="rId6" Type="http://schemas.openxmlformats.org/officeDocument/2006/relationships/theme" Target="../theme/theme27.xml"/><Relationship Id="rId5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/Relationships>
</file>

<file path=ppt/slideMasters/_rels/slideMaster28.xml.rels><?xml version="1.0" encoding="UTF-8" standalone="yes"?>
<Relationships xmlns="http://schemas.openxmlformats.org/package/2006/relationships"><Relationship Id="rId6" Type="http://schemas.openxmlformats.org/officeDocument/2006/relationships/theme" Target="../theme/theme28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/Relationships>
</file>

<file path=ppt/slideMasters/_rels/slideMaster29.xml.rels><?xml version="1.0" encoding="UTF-8" standalone="yes"?>
<Relationships xmlns="http://schemas.openxmlformats.org/package/2006/relationships"><Relationship Id="rId6" Type="http://schemas.openxmlformats.org/officeDocument/2006/relationships/theme" Target="../theme/theme29.xml"/><Relationship Id="rId5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7" Type="http://schemas.openxmlformats.org/officeDocument/2006/relationships/theme" Target="../theme/theme3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0.xml.rels><?xml version="1.0" encoding="UTF-8" standalone="yes"?>
<Relationships xmlns="http://schemas.openxmlformats.org/package/2006/relationships"><Relationship Id="rId6" Type="http://schemas.openxmlformats.org/officeDocument/2006/relationships/theme" Target="../theme/theme30.xml"/><Relationship Id="rId5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63.xml"/><Relationship Id="rId2" Type="http://schemas.openxmlformats.org/officeDocument/2006/relationships/image" Target="../media/image51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8.xml"/><Relationship Id="rId2" Type="http://schemas.openxmlformats.org/officeDocument/2006/relationships/image" Target="../media/image52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3.xml"/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8.xml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83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8.xml"/><Relationship Id="rId2" Type="http://schemas.openxmlformats.org/officeDocument/2006/relationships/image" Target="../media/image64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93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7.png"/><Relationship Id="rId1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98.xml"/><Relationship Id="rId2" Type="http://schemas.openxmlformats.org/officeDocument/2006/relationships/image" Target="../media/image68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03.xml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08.xml"/><Relationship Id="rId2" Type="http://schemas.openxmlformats.org/officeDocument/2006/relationships/image" Target="../media/image7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13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18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80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23.xml"/><Relationship Id="rId2" Type="http://schemas.openxmlformats.org/officeDocument/2006/relationships/image" Target="../media/image83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28.xml"/><Relationship Id="rId2" Type="http://schemas.openxmlformats.org/officeDocument/2006/relationships/image" Target="../media/image84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33.xml"/><Relationship Id="rId2" Type="http://schemas.openxmlformats.org/officeDocument/2006/relationships/image" Target="../media/image86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38.xml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43.xml"/><Relationship Id="rId2" Type="http://schemas.openxmlformats.org/officeDocument/2006/relationships/image" Target="../media/image89.png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48.xml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53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47.png"/><Relationship Id="rId1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50.png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2"/>
          <p:cNvSpPr txBox="1"/>
          <p:nvPr/>
        </p:nvSpPr>
        <p:spPr>
          <a:xfrm>
            <a:off x="-1019678" y="1913239"/>
            <a:ext cx="9304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经济数学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1168214" y="3610879"/>
            <a:ext cx="4927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432560" algn="l"/>
              </a:tabLst>
              <a:defRPr/>
            </a:pPr>
            <a:r>
              <a: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  <a:sym typeface="+mn-ea"/>
              </a:rPr>
              <a:t>语文出版社</a:t>
            </a:r>
            <a:endParaRPr kumimoji="0" lang="zh-CN" altLang="zh-CN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74900" y="722731"/>
            <a:ext cx="7981315" cy="599908"/>
            <a:chOff x="1860030" y="1054824"/>
            <a:chExt cx="9085649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60030" y="1054824"/>
              <a:ext cx="90856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3.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拉格朗日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Lagrange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中值定理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1545590"/>
            <a:ext cx="9104630" cy="4474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74900" y="722731"/>
            <a:ext cx="7981315" cy="599908"/>
            <a:chOff x="1860030" y="1054824"/>
            <a:chExt cx="9085649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60030" y="1054824"/>
              <a:ext cx="90856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柯西（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Cauchy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）中值定理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1524000"/>
            <a:ext cx="9159875" cy="3630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162781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02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162810" y="2688590"/>
            <a:ext cx="6480810" cy="15684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洛必达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 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（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L’Hosptial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）法则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545715" y="492226"/>
            <a:ext cx="7395210" cy="830413"/>
            <a:chOff x="2054481" y="792425"/>
            <a:chExt cx="8418447" cy="945315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文本框 23"/>
                <p:cNvSpPr txBox="1"/>
                <p:nvPr/>
              </p:nvSpPr>
              <p:spPr>
                <a:xfrm>
                  <a:off x="2054481" y="792425"/>
                  <a:ext cx="8418447" cy="822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4.2.1</a:t>
                  </a:r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　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Pr>
                        <m:num>
                          <m: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0</m:t>
                          </m:r>
                        </m:num>
                        <m:den>
                          <m: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0</m:t>
                          </m:r>
                        </m:den>
                      </m:f>
                    </m:oMath>
                  </a14:m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和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Pr>
                        <m:num>
                          <m:r>
                            <a:rPr kumimoji="0" lang="en-US" altLang="zh-CN" sz="32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∞</m:t>
                          </m:r>
                        </m:num>
                        <m:den>
                          <m:r>
                            <a:rPr kumimoji="0" lang="en-US" altLang="zh-CN" sz="32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∞</m:t>
                          </m:r>
                        </m:den>
                      </m:f>
                    </m:oMath>
                  </a14:m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未定式的极限</a:t>
                  </a:r>
                  <a:endPara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5A71B7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汉仪中黑 简" panose="00020600040101010101" pitchFamily="18" charset="-122"/>
                  </a:endParaRPr>
                </a:p>
              </p:txBody>
            </p:sp>
          </mc:Choice>
          <mc:Fallback>
            <p:sp>
              <p:nvSpPr>
                <p:cNvPr id="24" name="文本框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4481" y="792425"/>
                  <a:ext cx="8418447" cy="82261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420" y="1461135"/>
            <a:ext cx="8559800" cy="3467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545715" y="492226"/>
            <a:ext cx="7395210" cy="830413"/>
            <a:chOff x="2054481" y="792425"/>
            <a:chExt cx="8418447" cy="945315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文本框 23"/>
                <p:cNvSpPr txBox="1"/>
                <p:nvPr/>
              </p:nvSpPr>
              <p:spPr>
                <a:xfrm>
                  <a:off x="2054481" y="792425"/>
                  <a:ext cx="8418447" cy="822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4.2.1</a:t>
                  </a:r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　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Pr>
                        <m:num>
                          <m: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0</m:t>
                          </m:r>
                        </m:num>
                        <m:den>
                          <m: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0</m:t>
                          </m:r>
                        </m:den>
                      </m:f>
                    </m:oMath>
                  </a14:m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和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</m:ctrlPr>
                        </m:fPr>
                        <m:num>
                          <m:r>
                            <a:rPr kumimoji="0" lang="en-US" altLang="zh-CN" sz="32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∞</m:t>
                          </m:r>
                        </m:num>
                        <m:den>
                          <m:r>
                            <a:rPr kumimoji="0" lang="en-US" altLang="zh-CN" sz="32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5A71B7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汉仪雅酷黑 85W" panose="020B0904020202020204" pitchFamily="34" charset="-122"/>
                              <a:cs typeface="DejaVu Math TeX Gyre" panose="02000503000000000000" charset="0"/>
                              <a:sym typeface="汉仪中黑 简" panose="00020600040101010101" pitchFamily="18" charset="-122"/>
                            </a:rPr>
                            <m:t>∞</m:t>
                          </m:r>
                        </m:den>
                      </m:f>
                    </m:oMath>
                  </a14:m>
                  <a:r>
                    <a:rPr kumimoji="0" lang="zh-CN" altLang="en-US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5A71B7"/>
                      </a:solidFill>
                      <a:effectLst/>
                      <a:uLnTx/>
                      <a:uFillTx/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汉仪中黑 简" panose="00020600040101010101" pitchFamily="18" charset="-122"/>
                      <a:sym typeface="汉仪中黑 简" panose="00020600040101010101" pitchFamily="18" charset="-122"/>
                    </a:rPr>
                    <a:t>未定式的极限</a:t>
                  </a:r>
                  <a:endParaRPr kumimoji="0" lang="zh-CN" alt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5A71B7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汉仪中黑 简" panose="00020600040101010101" pitchFamily="18" charset="-122"/>
                  </a:endParaRPr>
                </a:p>
              </p:txBody>
            </p:sp>
          </mc:Choice>
          <mc:Fallback>
            <p:sp>
              <p:nvSpPr>
                <p:cNvPr id="24" name="文本框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4481" y="792425"/>
                  <a:ext cx="8418447" cy="82261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310" y="1379220"/>
            <a:ext cx="8420100" cy="4944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: 圆角 12"/>
              <p:cNvSpPr/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1. 0</a:t>
                </a: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PingFang SC" panose="020B0400000000000000" charset="-122"/>
                    <a:ea typeface="PingFang SC" panose="020B0400000000000000" charset="-122"/>
                    <a:cs typeface="汉仪中黑 简" panose="00020600040101010101" pitchFamily="18" charset="-122"/>
                    <a:sym typeface="+mn-ea"/>
                  </a:rPr>
                  <a:t>·</a:t>
                </a:r>
                <a14:m>
                  <m:oMath xmlns:m="http://schemas.openxmlformats.org/officeDocument/2006/math">
                    <m:r>
                      <a:rPr kumimoji="1" lang="en-US" altLang="zh-CN" sz="20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PingFang SC" panose="020B0400000000000000" charset="-122"/>
                        <a:cs typeface="DejaVu Math TeX Gyre" panose="02000503000000000000" charset="0"/>
                        <a:sym typeface="+mn-ea"/>
                      </a:rPr>
                      <m:t>∞</m:t>
                    </m:r>
                  </m:oMath>
                </a14:m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 </a:t>
                </a:r>
                <a:r>
                  <a:rPr kumimoji="1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型</a:t>
                </a:r>
                <a:endPara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+mn-ea"/>
                </a:endParaRPr>
              </a:p>
            </p:txBody>
          </p:sp>
        </mc:Choice>
        <mc:Fallback>
          <p:sp>
            <p:nvSpPr>
              <p:cNvPr id="13" name="矩形: 圆角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blipFill rotWithShape="1">
                <a:blip r:embed="rId2"/>
                <a:stretch>
                  <a:fillRect l="-285" t="-1508" r="-285" b="-1508"/>
                </a:stretch>
              </a:blip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429000" y="722731"/>
            <a:ext cx="4756785" cy="599908"/>
            <a:chOff x="3059981" y="1054824"/>
            <a:chExt cx="5414957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981" y="1054824"/>
              <a:ext cx="541495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4.2.2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其他未定式的极限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247" y="3200723"/>
            <a:ext cx="1388016" cy="23762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0" y="1743710"/>
            <a:ext cx="6208395" cy="4683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: 圆角 12"/>
              <p:cNvSpPr/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2. 1</a:t>
                </a:r>
                <a14:m>
                  <m:oMath xmlns:m="http://schemas.openxmlformats.org/officeDocument/2006/math">
                    <m:r>
                      <a:rPr kumimoji="1" lang="en-US" altLang="zh-CN" sz="200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雅酷黑 85W" panose="020B0904020202020204" pitchFamily="34" charset="-122"/>
                        <a:cs typeface="DejaVu Math TeX Gyre" panose="02000503000000000000" charset="0"/>
                        <a:sym typeface="+mn-ea"/>
                      </a:rPr>
                      <m:t>∞</m:t>
                    </m:r>
                  </m:oMath>
                </a14:m>
                <a:r>
                  <a:rPr kumimoji="1" lang="en-US" altLang="zh-CN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 </a:t>
                </a:r>
                <a:r>
                  <a:rPr kumimoji="1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型</a:t>
                </a:r>
                <a:endPara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+mn-ea"/>
                </a:endParaRPr>
              </a:p>
            </p:txBody>
          </p:sp>
        </mc:Choice>
        <mc:Fallback>
          <p:sp>
            <p:nvSpPr>
              <p:cNvPr id="13" name="矩形: 圆角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blipFill rotWithShape="1">
                <a:blip r:embed="rId2"/>
                <a:stretch>
                  <a:fillRect l="-285" t="-1508" r="-285" b="-1508"/>
                </a:stretch>
              </a:blip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429000" y="722731"/>
            <a:ext cx="4756785" cy="599908"/>
            <a:chOff x="3059981" y="1054824"/>
            <a:chExt cx="5414957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981" y="1054824"/>
              <a:ext cx="541495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4.2.2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其他未定式的极限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010" y="1759585"/>
            <a:ext cx="81534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500" y="3093085"/>
            <a:ext cx="8154035" cy="321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: 圆角 12"/>
              <p:cNvSpPr/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3. </a:t>
                </a:r>
                <a14:m>
                  <m:oMath xmlns:m="http://schemas.openxmlformats.org/officeDocument/2006/math">
                    <m:r>
                      <a:rPr kumimoji="1" lang="en-US" altLang="zh-CN" sz="2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雅酷黑 85W" panose="020B0904020202020204" pitchFamily="34" charset="-122"/>
                        <a:cs typeface="DejaVu Math TeX Gyre" panose="02000503000000000000" charset="0"/>
                        <a:sym typeface="+mn-ea"/>
                      </a:rPr>
                      <m:t>∞</m:t>
                    </m:r>
                  </m:oMath>
                </a14:m>
                <a:r>
                  <a:rPr kumimoji="1" lang="en-US" altLang="zh-CN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0</a:t>
                </a: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 </a:t>
                </a:r>
                <a:r>
                  <a:rPr kumimoji="1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型</a:t>
                </a:r>
                <a:endPara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+mn-ea"/>
                </a:endParaRPr>
              </a:p>
            </p:txBody>
          </p:sp>
        </mc:Choice>
        <mc:Fallback>
          <p:sp>
            <p:nvSpPr>
              <p:cNvPr id="13" name="矩形: 圆角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blipFill rotWithShape="1">
                <a:blip r:embed="rId2"/>
                <a:stretch>
                  <a:fillRect l="-285" t="-1508" r="-285" b="-1508"/>
                </a:stretch>
              </a:blip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429000" y="722731"/>
            <a:ext cx="4756785" cy="599908"/>
            <a:chOff x="3059981" y="1054824"/>
            <a:chExt cx="5414957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981" y="1054824"/>
              <a:ext cx="541495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4.2.2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其他未定式的极限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080" y="1851660"/>
            <a:ext cx="7315200" cy="4406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322705"/>
            <a:ext cx="2226310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4. 0</a:t>
            </a:r>
            <a:r>
              <a:rPr kumimoji="1" lang="en-US" altLang="zh-CN" sz="2000" b="0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0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型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29000" y="722731"/>
            <a:ext cx="4756785" cy="599908"/>
            <a:chOff x="3059981" y="1054824"/>
            <a:chExt cx="5414957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981" y="1054824"/>
              <a:ext cx="541495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4.2.2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其他未定式的极限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1851660"/>
            <a:ext cx="7061200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: 圆角 12"/>
              <p:cNvSpPr/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5.</a:t>
                </a:r>
                <a14:m>
                  <m:oMath xmlns:m="http://schemas.openxmlformats.org/officeDocument/2006/math">
                    <m:r>
                      <a:rPr kumimoji="1" lang="en-US" altLang="zh-CN" sz="2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雅酷黑 85W" panose="020B0904020202020204" pitchFamily="34" charset="-122"/>
                        <a:cs typeface="DejaVu Math TeX Gyre" panose="02000503000000000000" charset="0"/>
                        <a:sym typeface="+mn-ea"/>
                      </a:rPr>
                      <m:t>∞</m:t>
                    </m:r>
                    <m:r>
                      <a:rPr kumimoji="1" lang="en-US" altLang="zh-CN" sz="2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雅酷黑 85W" panose="020B0904020202020204" pitchFamily="34" charset="-122"/>
                        <a:cs typeface="DejaVu Math TeX Gyre" panose="02000503000000000000" charset="0"/>
                        <a:sym typeface="+mn-ea"/>
                      </a:rPr>
                      <m:t>−</m:t>
                    </m:r>
                    <m:r>
                      <a:rPr kumimoji="1" lang="en-US" altLang="zh-CN" sz="20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汉仪雅酷黑 85W" panose="020B0904020202020204" pitchFamily="34" charset="-122"/>
                        <a:cs typeface="DejaVu Math TeX Gyre" panose="02000503000000000000" charset="0"/>
                        <a:sym typeface="+mn-ea"/>
                      </a:rPr>
                      <m:t>∞</m:t>
                    </m:r>
                  </m:oMath>
                </a14:m>
                <a:r>
                  <a:rPr kumimoji="1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 </a:t>
                </a:r>
                <a:r>
                  <a:rPr kumimoji="1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汉仪中黑 简" panose="00020600040101010101" pitchFamily="18" charset="-122"/>
                    <a:sym typeface="+mn-ea"/>
                  </a:rPr>
                  <a:t>型</a:t>
                </a:r>
                <a:endPara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+mn-ea"/>
                </a:endParaRPr>
              </a:p>
            </p:txBody>
          </p:sp>
        </mc:Choice>
        <mc:Fallback>
          <p:sp>
            <p:nvSpPr>
              <p:cNvPr id="13" name="矩形: 圆角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6060" y="1322705"/>
                <a:ext cx="2226310" cy="421005"/>
              </a:xfrm>
              <a:prstGeom prst="roundRect">
                <a:avLst/>
              </a:prstGeom>
              <a:blipFill rotWithShape="1">
                <a:blip r:embed="rId2"/>
                <a:stretch>
                  <a:fillRect l="-285" t="-1508" r="-285" b="-1508"/>
                </a:stretch>
              </a:blip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3429000" y="722731"/>
            <a:ext cx="4756785" cy="599908"/>
            <a:chOff x="3059981" y="1054824"/>
            <a:chExt cx="5414957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59981" y="1054824"/>
              <a:ext cx="541495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4.2.2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其他未定式的极限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935" y="1851660"/>
            <a:ext cx="6804660" cy="3427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 userDrawn="1"/>
        </p:nvSpPr>
        <p:spPr>
          <a:xfrm>
            <a:off x="3358515" y="2531110"/>
            <a:ext cx="5475605" cy="1633220"/>
          </a:xfrm>
          <a:prstGeom prst="roundRect">
            <a:avLst>
              <a:gd name="adj" fmla="val 46659"/>
            </a:avLst>
          </a:prstGeom>
          <a:solidFill>
            <a:srgbClr val="553285"/>
          </a:solidFill>
        </p:spPr>
        <p:txBody>
          <a:bodyPr wrap="square" lIns="252000" tIns="60959" rIns="252000" bIns="60959" rtlCol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第四章　微分中值定理及导数的应用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03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85" y="2688590"/>
            <a:ext cx="5855970" cy="193802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导数在研究函数上的应用</a:t>
            </a: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3"/>
          <p:cNvSpPr txBox="1"/>
          <p:nvPr/>
        </p:nvSpPr>
        <p:spPr>
          <a:xfrm>
            <a:off x="1645285" y="1594485"/>
            <a:ext cx="9328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y =f (x)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在区间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 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上单调增加，那么它的图象是一条沿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轴正向上升的曲线，这时曲线上各点处的切线斜率是非负的，亦即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 0≥0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4-4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a)]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；反之，如果函数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y =f (x)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在区间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上单调减少，那么它的图形是一条沿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轴正向下降的曲线，其上各点处的切线斜率是非正的，亦即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 ≤0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4-4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].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65830" y="830681"/>
            <a:ext cx="5260340" cy="492125"/>
            <a:chOff x="3101907" y="1177711"/>
            <a:chExt cx="5988186" cy="560219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101907" y="1177711"/>
              <a:ext cx="598818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函数的单调性判定法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410" y="3429000"/>
            <a:ext cx="5499100" cy="2476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3"/>
          <p:cNvSpPr txBox="1"/>
          <p:nvPr/>
        </p:nvSpPr>
        <p:spPr>
          <a:xfrm>
            <a:off x="1645285" y="1410335"/>
            <a:ext cx="932878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定理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在闭区间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上连续，在开区间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(a,b)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内可导，则有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(a,b) a b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≥ 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上单调增加；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）如果在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(a,b) a b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≤ 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，那么函数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上单调减少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65830" y="683996"/>
            <a:ext cx="5260340" cy="638643"/>
            <a:chOff x="3101907" y="1010730"/>
            <a:chExt cx="5988186" cy="727010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101907" y="1010730"/>
              <a:ext cx="598818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函数的单调性判定法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285" y="2772410"/>
            <a:ext cx="8482965" cy="3560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3"/>
              <p:cNvSpPr txBox="1"/>
              <p:nvPr/>
            </p:nvSpPr>
            <p:spPr>
              <a:xfrm>
                <a:off x="1645285" y="1410335"/>
                <a:ext cx="9328785" cy="1337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定理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（严格单调的充分条件）　若函数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 (x)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可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导，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zh-CN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∀</m:t>
                    </m:r>
                    <m:r>
                      <m:rPr>
                        <m:sty m:val="p"/>
                      </m:rPr>
                      <a:rPr kumimoji="0" lang="en-US" altLang="zh-CN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x</m:t>
                    </m:r>
                    <m:r>
                      <a:rPr kumimoji="0" lang="en-US" altLang="zh-CN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∈</m:t>
                    </m:r>
                    <m:r>
                      <m:rPr>
                        <m:sty m:val="p"/>
                      </m:rPr>
                      <a:rPr kumimoji="0" lang="en-US" altLang="zh-CN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I</m:t>
                    </m:r>
                  </m:oMath>
                </a14:m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有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PingFang SC" panose="020B0400000000000000" charset="-122"/>
                    <a:ea typeface="PingFang SC" panose="020B0400000000000000" charset="-122"/>
                    <a:cs typeface="宋体" panose="02010600030101010101" pitchFamily="2" charset="-122"/>
                    <a:sym typeface="+mn-ea"/>
                  </a:rPr>
                  <a:t>'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(x)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&gt; 0,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 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PingFang SC" panose="020B0400000000000000" charset="-122"/>
                    <a:ea typeface="PingFang SC" panose="020B0400000000000000" charset="-122"/>
                    <a:cs typeface="宋体" panose="02010600030101010101" pitchFamily="2" charset="-122"/>
                    <a:sym typeface="+mn-ea"/>
                  </a:rPr>
                  <a:t>'</a:t>
                </a:r>
                <a:r>
                  <a:rPr lang="en-US" altLang="zh-CN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(x)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&lt; 0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则函数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 (x)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严格增加（严格减少）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只给出严格增加情况的证明，同法可证严格减少情况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7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5285" y="1410335"/>
                <a:ext cx="9328785" cy="13379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3465830" y="683996"/>
            <a:ext cx="5260340" cy="638643"/>
            <a:chOff x="3101907" y="1010730"/>
            <a:chExt cx="5988186" cy="727010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101907" y="1010730"/>
              <a:ext cx="5988186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4.3.1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函数的单调性判定法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715" y="2748280"/>
            <a:ext cx="8072120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5800" y="2434590"/>
            <a:ext cx="1810385" cy="2356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13"/>
              <p:cNvSpPr txBox="1"/>
              <p:nvPr/>
            </p:nvSpPr>
            <p:spPr>
              <a:xfrm>
                <a:off x="1250950" y="1339215"/>
                <a:ext cx="7916545" cy="5015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定义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1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　设函数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上有定义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若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</a:t>
                </a:r>
                <a:r>
                  <a:rPr kumimoji="0" lang="en-US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14:m>
                  <m:oMath xmlns:m="http://schemas.openxmlformats.org/officeDocument/2006/math">
                    <m:r>
                      <a:rPr kumimoji="0" lang="en-US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∈</m:t>
                    </m:r>
                    <m:r>
                      <a:rPr kumimoji="0" lang="en-US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𝐼</m:t>
                    </m:r>
                  </m:oMath>
                </a14:m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，且存在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的某邻域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U(x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14:m>
                  <m:oMath xmlns:m="http://schemas.openxmlformats.org/officeDocument/2006/math"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⊆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𝐼</m:t>
                    </m:r>
                  </m:oMath>
                </a14:m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，有</a:t>
                </a:r>
                <a14:m>
                  <m:oMath xmlns:m="http://schemas.openxmlformats.org/officeDocument/2006/math"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∀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𝑥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∈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𝑈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(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𝑥</m:t>
                    </m:r>
                    <m:r>
                      <a:rPr kumimoji="0" lang="en-US" altLang="zh-CN" sz="1600" i="1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0</m:t>
                    </m:r>
                    <m:r>
                      <a:rPr kumimoji="0" lang="en-US" altLang="zh-CN" sz="16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)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有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极大值点与极小值点统称为极值点，极大值与极小值统称为极值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极值点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必在区间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的内部（即不能是区间的端点），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</a:t>
                </a:r>
                <a:r>
                  <a:rPr lang="en-US" altLang="zh-CN" sz="160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的极值是与函数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的某个邻域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U (x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上函数值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比较而言的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因此极值是一个局部概念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上可能有很多的极大值（或极小值），但只能有一个最大值（如果存在最大值）和一个最小值（如果存在最小值）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若函数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在区间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I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的内部某点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取最大值（最小值），则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6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必是函数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16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f(x) 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的极大值点（极小值点）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0" y="1339215"/>
                <a:ext cx="7916545" cy="5015865"/>
              </a:xfrm>
              <a:prstGeom prst="rect">
                <a:avLst/>
              </a:prstGeom>
              <a:blipFill rotWithShape="1">
                <a:blip r:embed="rId2"/>
                <a:stretch>
                  <a:fillRect r="-794" b="-7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4411980" y="737336"/>
            <a:ext cx="4832985" cy="585303"/>
            <a:chOff x="4178971" y="1071450"/>
            <a:chExt cx="5501701" cy="66629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78971" y="1071450"/>
              <a:ext cx="5501701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函数的极值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272" y="2851811"/>
            <a:ext cx="2074606" cy="2846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r="-259" b="6899"/>
          <a:stretch>
            <a:fillRect/>
          </a:stretch>
        </p:blipFill>
        <p:spPr>
          <a:xfrm>
            <a:off x="1263015" y="2494915"/>
            <a:ext cx="7620635" cy="934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692910" y="1633855"/>
            <a:ext cx="8615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可导函数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的方程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</a:t>
            </a:r>
            <a:r>
              <a:rPr lang="en-US" altLang="zh-CN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=0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的根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x0（f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(x0)= 0)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，称为函数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的驻点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费马引理给出了寻找可导函数极值点的范围，即函数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的极值点必在函数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的驻点集合之中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但驻点不一定是极值点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例如，函数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x</a:t>
            </a:r>
            <a:r>
              <a:rPr kumimoji="0" lang="en-US" altLang="zh-CN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，由方程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 =2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，解得唯一驻点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 = 0 .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显然，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 = 0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不是函数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= x</a:t>
            </a:r>
            <a:r>
              <a:rPr kumimoji="0" lang="en-US" altLang="zh-CN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的极值点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11980" y="737336"/>
            <a:ext cx="4537075" cy="585303"/>
            <a:chOff x="4178971" y="1071450"/>
            <a:chExt cx="5164847" cy="66629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78971" y="1071450"/>
              <a:ext cx="5164847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函数的极值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80" y="3329345"/>
            <a:ext cx="1597821" cy="3206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11980" y="737336"/>
            <a:ext cx="4657090" cy="585303"/>
            <a:chOff x="4178971" y="1071450"/>
            <a:chExt cx="5301468" cy="66629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78971" y="1071450"/>
              <a:ext cx="5301468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函数的极值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835" y="1322705"/>
            <a:ext cx="8227695" cy="2684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3737610"/>
            <a:ext cx="3454400" cy="2647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11980" y="467461"/>
            <a:ext cx="4814570" cy="585303"/>
            <a:chOff x="4178971" y="1071450"/>
            <a:chExt cx="5480738" cy="66629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78971" y="1071450"/>
              <a:ext cx="5480738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4.3.2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函数的极值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444625"/>
            <a:ext cx="7807960" cy="4627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420" y="1886585"/>
            <a:ext cx="2834640" cy="2508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238500" y="706222"/>
            <a:ext cx="5715000" cy="616418"/>
            <a:chOff x="2843123" y="1036030"/>
            <a:chExt cx="6505755" cy="701710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843123" y="1036030"/>
              <a:ext cx="6505755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4.3.3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函数的最大值和最小值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34465" y="1325245"/>
            <a:ext cx="953325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在实际问题中，常遇到怎样能使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产品最多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用料最省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成本最低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效率最高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等情况，这些问题要归结为求某函数的最大值或最小值问题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首先，我们来讨论函数</a:t>
            </a:r>
            <a:r>
              <a:rPr lang="en-US" altLang="zh-CN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f (x) 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[a,b] 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上的最大值和最小值的求法</a:t>
            </a:r>
            <a:r>
              <a:rPr lang="en-US" altLang="zh-CN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假设函数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[a,b]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上连续，在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(a,b)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内可导，则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[a,b]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上一定存在最大值和最小值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</a:t>
            </a:r>
            <a:r>
              <a:rPr lang="en-US" altLang="zh-CN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是最大值（或最小值），则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x</a:t>
            </a:r>
            <a:r>
              <a:rPr lang="en-US" altLang="zh-CN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可能是极值点，即是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的驻点或不可导点；另一种可能是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x</a:t>
            </a:r>
            <a:r>
              <a:rPr lang="en-US" altLang="zh-CN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为区间的端点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因此，对于闭区间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[a,b]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上的连续函数，只要算出所有驻点和不可导点以及端点处的函数值，再来比较这些值的大小，即能求出函数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的最大值与最小值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35" y="4327525"/>
            <a:ext cx="7749540" cy="1978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13"/>
              <p:cNvSpPr txBox="1"/>
              <p:nvPr/>
            </p:nvSpPr>
            <p:spPr>
              <a:xfrm>
                <a:off x="1250950" y="1339215"/>
                <a:ext cx="9963150" cy="1753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前面我们利用导数研究了函数的单调性，它对于了解函数的变化趋势和描绘函数的图形相当重要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但要更精确地描绘函数的图形，还必须引进凹凸性的概念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先考察两个函数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 x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√</m:t>
                    </m:r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𝑥</m:t>
                    </m:r>
                  </m:oMath>
                </a14:m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，当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x≥0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时的图象（图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4-14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0950" y="1339215"/>
                <a:ext cx="9963150" cy="1753235"/>
              </a:xfrm>
              <a:prstGeom prst="rect">
                <a:avLst/>
              </a:prstGeom>
              <a:blipFill rotWithShape="1">
                <a:blip r:embed="rId2"/>
                <a:stretch>
                  <a:fillRect r="-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3399790" y="706221"/>
            <a:ext cx="5665470" cy="616419"/>
            <a:chOff x="3026729" y="1036029"/>
            <a:chExt cx="6449372" cy="70171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26729" y="1036029"/>
              <a:ext cx="6449372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函数的凹凸性与拐点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50" y="3108960"/>
            <a:ext cx="3835400" cy="302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3124200" y="1246505"/>
            <a:ext cx="59061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222449"/>
                </a:solidFill>
                <a:latin typeface="汉仪劲楷简" panose="00020600040101010101" charset="-122"/>
                <a:ea typeface="汉仪劲楷简" panose="00020600040101010101" charset="-122"/>
              </a:rPr>
              <a:t>导言</a:t>
            </a:r>
            <a:endParaRPr lang="zh-CN" altLang="en-US" sz="4000">
              <a:solidFill>
                <a:srgbClr val="222449"/>
              </a:solidFill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grpSp>
        <p:nvGrpSpPr>
          <p:cNvPr id="36" name="camille"/>
          <p:cNvGrpSpPr/>
          <p:nvPr/>
        </p:nvGrpSpPr>
        <p:grpSpPr>
          <a:xfrm>
            <a:off x="5517515" y="2199005"/>
            <a:ext cx="1118870" cy="132080"/>
            <a:chOff x="14982" y="10213"/>
            <a:chExt cx="1762" cy="208"/>
          </a:xfrm>
        </p:grpSpPr>
        <p:sp>
          <p:nvSpPr>
            <p:cNvPr id="23" name="camille"/>
            <p:cNvSpPr>
              <a:spLocks noChangeAspect="1"/>
            </p:cNvSpPr>
            <p:nvPr/>
          </p:nvSpPr>
          <p:spPr>
            <a:xfrm>
              <a:off x="14982" y="10213"/>
              <a:ext cx="208" cy="208"/>
            </a:xfrm>
            <a:prstGeom prst="ellipse">
              <a:avLst/>
            </a:prstGeom>
            <a:solidFill>
              <a:srgbClr val="FF696A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4" name="camille"/>
            <p:cNvSpPr>
              <a:spLocks noChangeAspect="1"/>
            </p:cNvSpPr>
            <p:nvPr/>
          </p:nvSpPr>
          <p:spPr>
            <a:xfrm>
              <a:off x="15500" y="10213"/>
              <a:ext cx="208" cy="208"/>
            </a:xfrm>
            <a:prstGeom prst="ellipse">
              <a:avLst/>
            </a:prstGeom>
            <a:solidFill>
              <a:srgbClr val="80D2C9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5" name="camille"/>
            <p:cNvSpPr>
              <a:spLocks noChangeAspect="1"/>
            </p:cNvSpPr>
            <p:nvPr/>
          </p:nvSpPr>
          <p:spPr>
            <a:xfrm>
              <a:off x="16018" y="10213"/>
              <a:ext cx="208" cy="208"/>
            </a:xfrm>
            <a:prstGeom prst="ellipse">
              <a:avLst/>
            </a:prstGeom>
            <a:solidFill>
              <a:srgbClr val="FDD261"/>
            </a:solidFill>
            <a:ln w="19050">
              <a:noFill/>
            </a:ln>
          </p:spPr>
          <p:txBody>
            <a:bodyPr/>
            <a:lstStyle/>
            <a:p/>
          </p:txBody>
        </p:sp>
        <p:sp>
          <p:nvSpPr>
            <p:cNvPr id="27" name="camille"/>
            <p:cNvSpPr>
              <a:spLocks noChangeAspect="1"/>
            </p:cNvSpPr>
            <p:nvPr/>
          </p:nvSpPr>
          <p:spPr>
            <a:xfrm>
              <a:off x="16536" y="10213"/>
              <a:ext cx="208" cy="208"/>
            </a:xfrm>
            <a:prstGeom prst="ellipse">
              <a:avLst/>
            </a:prstGeom>
            <a:solidFill>
              <a:srgbClr val="7A85DE"/>
            </a:solidFill>
            <a:ln w="19050">
              <a:noFill/>
            </a:ln>
          </p:spPr>
          <p:txBody>
            <a:bodyPr/>
            <a:lstStyle/>
            <a:p/>
          </p:txBody>
        </p:sp>
      </p:grpSp>
      <p:sp>
        <p:nvSpPr>
          <p:cNvPr id="3" name="文本框 2"/>
          <p:cNvSpPr txBox="1"/>
          <p:nvPr/>
        </p:nvSpPr>
        <p:spPr>
          <a:xfrm>
            <a:off x="1795780" y="2472690"/>
            <a:ext cx="91408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导数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是研究函数性态不可或缺的重要工具，然而，仅凭导数概念本身，尚不足以全面展现其在分析函数行为方面的强大功能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为了深入挖掘导数的应用潜力，我们需要依托微分学的基本定理，这些核心定理被统称为</a:t>
            </a:r>
            <a:r>
              <a:rPr lang="en-US" altLang="zh-CN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中值定理</a:t>
            </a:r>
            <a:r>
              <a:rPr lang="en-US" altLang="zh-CN" sz="20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中值定理不仅强化了导数的理论基础，更为我们提供了深入理解函数增减性、极值以及曲线形态的关键视角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通过中值定理的桥梁作用，导数得以在经济、物理、工程等多个领域展现其广泛的应用价值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661795" y="1588770"/>
            <a:ext cx="9141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若曲线上每一点处的切线位于曲线的上（下）方，则称此曲线是凹（凸）的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99790" y="706221"/>
            <a:ext cx="5665470" cy="616419"/>
            <a:chOff x="3026729" y="1036029"/>
            <a:chExt cx="6449372" cy="70171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26729" y="1036029"/>
              <a:ext cx="6449372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函数的凹凸性与拐点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2233930"/>
            <a:ext cx="9304655" cy="270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13"/>
          <p:cNvSpPr txBox="1"/>
          <p:nvPr/>
        </p:nvSpPr>
        <p:spPr>
          <a:xfrm>
            <a:off x="1661795" y="1588770"/>
            <a:ext cx="91414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若函数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</a:t>
            </a:r>
            <a:r>
              <a:rPr kumimoji="0" lang="en-US" altLang="zh-CN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的一侧是凸（凹）的，在点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</a:t>
            </a:r>
            <a:r>
              <a:rPr kumimoji="0" lang="en-US" altLang="zh-CN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另一侧是凹（凸）的，则称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</a:t>
            </a:r>
            <a:r>
              <a:rPr kumimoji="0" lang="en-US" altLang="zh-CN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为函数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 (x)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的拐点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由定义可知，函数的拐点实际上是函数的凹与凸的分界点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99790" y="706221"/>
            <a:ext cx="5665470" cy="616419"/>
            <a:chOff x="3026729" y="1036029"/>
            <a:chExt cx="6449372" cy="701711"/>
          </a:xfrm>
        </p:grpSpPr>
        <p:sp>
          <p:nvSpPr>
            <p:cNvPr id="14" name="矩形 13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26729" y="1036029"/>
              <a:ext cx="6449372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4.3.4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函数的凹凸性与拐点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5" y="2787650"/>
            <a:ext cx="8956040" cy="2694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426210" y="1614805"/>
            <a:ext cx="9622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当曲线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上动点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P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沿着曲线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无限延伸时，若动点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P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到某直线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的距离无限趋近于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（图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4-17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），则称直线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是曲线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的渐近线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03090" y="722731"/>
            <a:ext cx="4730750" cy="599908"/>
            <a:chOff x="4168851" y="1054824"/>
            <a:chExt cx="5385319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68851" y="1054824"/>
              <a:ext cx="538531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4.3.5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曲线的渐近线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9690" y="2943860"/>
            <a:ext cx="4120515" cy="3328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426210" y="1614805"/>
            <a:ext cx="9622155" cy="712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曲线的渐近线有两种，一种是垂直渐近线，另一种是斜渐近线（包括水平渐近线）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03090" y="722731"/>
            <a:ext cx="4471035" cy="599908"/>
            <a:chOff x="4168851" y="1054824"/>
            <a:chExt cx="5089669" cy="682916"/>
          </a:xfrm>
        </p:grpSpPr>
        <p:sp>
          <p:nvSpPr>
            <p:cNvPr id="11" name="矩形 10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68851" y="1054824"/>
              <a:ext cx="508966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4.3.5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曲线的渐近线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210" y="2327275"/>
            <a:ext cx="9575800" cy="3797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426210" y="1332865"/>
            <a:ext cx="9622155" cy="368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曲线的渐近线有两种，一种是垂直渐近线，另一种是斜渐近线（包括水平渐近线）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70680" y="698601"/>
            <a:ext cx="4681855" cy="599908"/>
            <a:chOff x="4168851" y="1054824"/>
            <a:chExt cx="5329659" cy="682916"/>
          </a:xfrm>
        </p:grpSpPr>
        <p:sp>
          <p:nvSpPr>
            <p:cNvPr id="11" name="矩形 10"/>
            <p:cNvSpPr/>
            <p:nvPr/>
          </p:nvSpPr>
          <p:spPr>
            <a:xfrm>
              <a:off x="5017542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68851" y="1054824"/>
              <a:ext cx="532965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4.3.5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曲线的渐近线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65" y="1701800"/>
            <a:ext cx="6973570" cy="3415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4400" y="5065395"/>
            <a:ext cx="6497320" cy="133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3"/>
          <p:cNvSpPr txBox="1"/>
          <p:nvPr/>
        </p:nvSpPr>
        <p:spPr>
          <a:xfrm>
            <a:off x="1645285" y="1594485"/>
            <a:ext cx="932878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我们已经应用导数研究了函数的单调性、极值，凹凸性及拐点，由此可以较为精确地描绘函数的图象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一般地，利用导数描绘函数的图象可按下列步骤进行：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）确定函数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y = f(x)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的定义域，考查函数有无奇偶性与周期性；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）考察函数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y =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有无渐近线（垂直、斜），若有，将其求出；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）求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）求出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=0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的全部实根及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不存在的点；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）求出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"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(x)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= 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全部实根；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）由（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）所求得的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x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值，将定义域分成若干个部分区间，列表讨论函数的单调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性、凹凸性、极值及拐点；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）确定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f(x)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的一些特殊点（如与坐标轴的交点等）；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）在直角坐标系中按曲线的性态逐段描绘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98595" y="722731"/>
            <a:ext cx="4622165" cy="599908"/>
            <a:chOff x="3708388" y="1054824"/>
            <a:chExt cx="5261710" cy="682916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08388" y="1054824"/>
              <a:ext cx="5261710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4.3.6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函数图象的描绘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437640"/>
            <a:ext cx="2226310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边际分析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76350" y="1858645"/>
            <a:ext cx="997521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是经济学中的一个重要的概念，通常指经济变量的瞬间变化率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）边际成本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设某产品的总成本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的函数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=C(q)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，则称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16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为总成本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变化的瞬时变化率，在经济学中称为边际成本，记为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MC.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边际成本的经济意义：当产品产量为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时，再生产一个单位产品所需增加的生产成本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边际成本与固定成本无关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）边际收益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设某产品的总收益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的函数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R=R(q )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，则称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q)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为总收益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变化的瞬时变化率，在经济学中称为边际收益，记为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MR.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边际收益的经济含义：当销售量为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时，再销售一个单位产品所增加的销售收益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19145" y="637006"/>
            <a:ext cx="6117590" cy="685634"/>
            <a:chOff x="2934926" y="957237"/>
            <a:chExt cx="6964049" cy="780503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34926" y="957237"/>
              <a:ext cx="69640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4.3.7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最值在经济学上的应用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437640"/>
            <a:ext cx="2226310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1.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边际分析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76350" y="1858645"/>
            <a:ext cx="98037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）边际利润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设某产品的利润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的函数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L=L(q)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，则称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(q)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为总收益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变化的瞬时变化率，在经济学中称为边际收益，记为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ML.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边际利润的经济意义：当产品销售为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时，再销售一个单位预算产品所增加的销售利润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因为总利润等于总收益与总成本之差，所以边际利润等于边际收益与边际成本之差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19145" y="637006"/>
            <a:ext cx="6117590" cy="685634"/>
            <a:chOff x="2934926" y="957237"/>
            <a:chExt cx="6964049" cy="780503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34926" y="957237"/>
              <a:ext cx="69640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4.3.7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最值在经济学上的应用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8517255" y="3952240"/>
            <a:ext cx="2226945" cy="2330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437640"/>
            <a:ext cx="2226310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最优化问题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76350" y="1858645"/>
            <a:ext cx="980376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）最大利润原则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在社会经济活动中，企业从事生产或出售商品不仅想要获取利润，而且希望获取最大利润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因此，企业通常以最大利润来控制产量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在经济学中，利润是总收益与总成本之差，因此总利润函数为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为了使得利润最大，需使其一阶导数为零，即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化简可得函数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L (q)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取得极大值的必要条件为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19145" y="637006"/>
            <a:ext cx="6117590" cy="685634"/>
            <a:chOff x="2934926" y="957237"/>
            <a:chExt cx="6964049" cy="780503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34926" y="957237"/>
              <a:ext cx="69640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4.3.7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最值在经济学上的应用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030" y="3427095"/>
            <a:ext cx="2590800" cy="55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030" y="4327525"/>
            <a:ext cx="29464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835" y="5406390"/>
            <a:ext cx="3467100" cy="558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1496060" y="1437640"/>
            <a:ext cx="2226310" cy="421005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2. 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最优化问题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76350" y="1858645"/>
            <a:ext cx="980376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）最大收益原则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在经济学中，收益函数为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这里，需求量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q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是价格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p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的函数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将收益函数对价格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p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求导，可以得到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E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是需求弹性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为了使得收益最大，令其一阶导数为零，即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R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(p) = 0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，可得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=1 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于是，就得到最大收益原则：使得收益最大的条件是，该种商品的需求量的变化率等于其价格的变化率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19145" y="637006"/>
            <a:ext cx="6117590" cy="685634"/>
            <a:chOff x="2934926" y="957237"/>
            <a:chExt cx="6964049" cy="780503"/>
          </a:xfrm>
        </p:grpSpPr>
        <p:sp>
          <p:nvSpPr>
            <p:cNvPr id="16" name="矩形 15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34926" y="957237"/>
              <a:ext cx="69640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4.3.7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　最值在经济学上的应用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10" y="2667000"/>
            <a:ext cx="1270000" cy="50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825" y="3951605"/>
            <a:ext cx="440690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3"/>
          <p:cNvSpPr txBox="1"/>
          <p:nvPr/>
        </p:nvSpPr>
        <p:spPr>
          <a:xfrm>
            <a:off x="958945" y="728661"/>
            <a:ext cx="15121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目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录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37047" y="941142"/>
            <a:ext cx="3225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contents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57245" y="2687955"/>
            <a:ext cx="85115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4.3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导数在研究函数上的应用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57635" y="1088060"/>
            <a:ext cx="37363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4.1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中值定理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57635" y="1888051"/>
            <a:ext cx="426974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4.2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　洛必达法则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36" grpId="0"/>
      <p:bldP spid="38" grpId="0"/>
      <p:bldP spid="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/>
          <p:nvPr/>
        </p:nvSpPr>
        <p:spPr>
          <a:xfrm>
            <a:off x="-886310" y="2072624"/>
            <a:ext cx="9304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</a:rPr>
              <a:t>感谢聆听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9000">
        <p15:prstTrans prst="prestige"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3"/>
          <p:cNvSpPr txBox="1"/>
          <p:nvPr/>
        </p:nvSpPr>
        <p:spPr>
          <a:xfrm>
            <a:off x="2419956" y="1740975"/>
            <a:ext cx="3575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+mn-cs"/>
              </a:rPr>
              <a:t>PART 01</a:t>
            </a:r>
            <a:endParaRPr kumimoji="0" lang="en-US" altLang="zh-CN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+mn-cs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419956" y="2688776"/>
            <a:ext cx="5475815" cy="101473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grpFill/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+mn-ea"/>
              </a:rPr>
              <a:t>中值定理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cs typeface="汉仪中黑 简" panose="00020600040101010101" pitchFamily="18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3"/>
              <p:cNvSpPr txBox="1"/>
              <p:nvPr/>
            </p:nvSpPr>
            <p:spPr>
              <a:xfrm>
                <a:off x="1325880" y="1612265"/>
                <a:ext cx="9671050" cy="2168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设函数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的某个领域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U (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r>
                      <a:rPr kumimoji="0" lang="en-US" altLang="zh-CN" sz="180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panose="02010600030101010101" pitchFamily="2" charset="-122"/>
                        <a:cs typeface="DejaVu Math TeX Gyre" panose="02000503000000000000" charset="0"/>
                        <a:sym typeface="+mn-ea"/>
                      </a:rPr>
                      <m:t>ℰ</m:t>
                    </m:r>
                  </m:oMath>
                </a14:m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内有定义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若函数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可导且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(x)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的极值点，则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f 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PingFang SC" panose="020B0400000000000000" charset="-122"/>
                    <a:ea typeface="PingFang SC" panose="020B0400000000000000" charset="-122"/>
                    <a:cs typeface="宋体" panose="02010600030101010101" pitchFamily="2" charset="-122"/>
                    <a:sym typeface="+mn-ea"/>
                  </a:rPr>
                  <a:t>'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(x)= 0.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几何意义：若曲线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上一点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,f 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存在切线，且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x0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是它的极值点，则曲线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y =f 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在点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 f(x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的切线平行于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如图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4-1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所示，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是极大值点，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是极小值点，曲线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y = f(x)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上的点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M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,f 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与点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M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, f(x</a:t>
                </a:r>
                <a:r>
                  <a:rPr kumimoji="0" lang="en-US" altLang="zh-CN" sz="1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))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的切线都平行于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x 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轴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3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880" y="1612265"/>
                <a:ext cx="9671050" cy="2168525"/>
              </a:xfrm>
              <a:prstGeom prst="rect">
                <a:avLst/>
              </a:prstGeom>
              <a:blipFill rotWithShape="1">
                <a:blip r:embed="rId2"/>
                <a:stretch>
                  <a:fillRect b="-15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3735705" y="722731"/>
            <a:ext cx="4719955" cy="599908"/>
            <a:chOff x="3409123" y="1054824"/>
            <a:chExt cx="5373031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09123" y="1054824"/>
              <a:ext cx="5373031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1.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费马（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Fermat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）引理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0" y="3780790"/>
            <a:ext cx="3146425" cy="2600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3"/>
          <p:cNvSpPr txBox="1"/>
          <p:nvPr/>
        </p:nvSpPr>
        <p:spPr>
          <a:xfrm>
            <a:off x="1325880" y="1612265"/>
            <a:ext cx="967105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如果函数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 (x)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满足：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）在闭区间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[a,b]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上连续，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）在开区间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(,) a b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内可导，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f(a) = f(b)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则在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(a,b)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内至少存在一点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c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，使得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ingFang SC" panose="020B0400000000000000" charset="-122"/>
                <a:ea typeface="PingFang SC" panose="020B0400000000000000" charset="-122"/>
                <a:cs typeface="宋体" panose="02010600030101010101" pitchFamily="2" charset="-122"/>
                <a:sym typeface="+mn-ea"/>
              </a:rPr>
              <a:t>'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(c) = 0.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35705" y="722731"/>
            <a:ext cx="4719955" cy="599908"/>
            <a:chOff x="3409123" y="1054824"/>
            <a:chExt cx="5373031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09123" y="1054824"/>
              <a:ext cx="5373031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2.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罗尔（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Rolle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）定理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290" y="3780790"/>
            <a:ext cx="3479800" cy="2476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74900" y="722731"/>
            <a:ext cx="7981315" cy="599908"/>
            <a:chOff x="1860030" y="1054824"/>
            <a:chExt cx="9085649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60030" y="1054824"/>
              <a:ext cx="90856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3.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拉格朗日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Lagrange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中值定理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675" y="1479550"/>
            <a:ext cx="8638540" cy="3569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0" y="4384675"/>
            <a:ext cx="2698115" cy="1948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74900" y="722731"/>
            <a:ext cx="7981315" cy="599908"/>
            <a:chOff x="1860030" y="1054824"/>
            <a:chExt cx="9085649" cy="682916"/>
          </a:xfrm>
        </p:grpSpPr>
        <p:sp>
          <p:nvSpPr>
            <p:cNvPr id="23" name="矩形 22"/>
            <p:cNvSpPr/>
            <p:nvPr/>
          </p:nvSpPr>
          <p:spPr>
            <a:xfrm>
              <a:off x="4752975" y="1614796"/>
              <a:ext cx="2686050" cy="1229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中黑 简" panose="00020600040101010101" pitchFamily="18" charset="-122"/>
                <a:ea typeface="汉仪中黑 简" panose="00020600040101010101" pitchFamily="18" charset="-122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60030" y="1054824"/>
              <a:ext cx="9085649" cy="56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3.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拉格朗日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（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Lagrange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）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5A71B7"/>
                  </a:solidFill>
                  <a:effectLst/>
                  <a:uLnTx/>
                  <a:uFillTx/>
                  <a:latin typeface="汉仪雅酷黑 85W" panose="020B0904020202020204" pitchFamily="34" charset="-122"/>
                  <a:ea typeface="汉仪雅酷黑 85W" panose="020B0904020202020204" pitchFamily="34" charset="-122"/>
                  <a:cs typeface="汉仪中黑 简" panose="00020600040101010101" pitchFamily="18" charset="-122"/>
                  <a:sym typeface="汉仪中黑 简" panose="00020600040101010101" pitchFamily="18" charset="-122"/>
                </a:rPr>
                <a:t>中值定理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A71B7"/>
                </a:solidFill>
                <a:effectLst/>
                <a:uLnTx/>
                <a:uFillTx/>
                <a:latin typeface="汉仪雅酷黑 85W" panose="020B0904020202020204" pitchFamily="34" charset="-122"/>
                <a:ea typeface="汉仪雅酷黑 85W" panose="020B0904020202020204" pitchFamily="34" charset="-122"/>
                <a:cs typeface="汉仪中黑 简" panose="00020600040101010101" pitchFamily="18" charset="-122"/>
                <a:sym typeface="汉仪中黑 简" panose="00020600040101010101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48180" y="1483360"/>
            <a:ext cx="8295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推论</a:t>
            </a:r>
            <a:r>
              <a:rPr lang="en-US" altLang="zh-CN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</a:t>
            </a:r>
            <a:r>
              <a:rPr lang="zh-CN" altLang="en-US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f (x)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在区间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(a,b)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内的导数恒等于零，那么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f (x)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(a,b)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内恒等于一个常数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180" y="2566035"/>
            <a:ext cx="8295005" cy="3100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heme/theme1.xml><?xml version="1.0" encoding="utf-8"?>
<a:theme xmlns:a="http://schemas.openxmlformats.org/drawingml/2006/main" name="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6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7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28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0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1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稻壳鸭鸭   https://www.docer.com/works?userid=327037375">
  <a:themeElements>
    <a:clrScheme name="自定义 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53285"/>
      </a:accent1>
      <a:accent2>
        <a:srgbClr val="7B52AB"/>
      </a:accent2>
      <a:accent3>
        <a:srgbClr val="553285"/>
      </a:accent3>
      <a:accent4>
        <a:srgbClr val="7B52AB"/>
      </a:accent4>
      <a:accent5>
        <a:srgbClr val="553285"/>
      </a:accent5>
      <a:accent6>
        <a:srgbClr val="7B52AB"/>
      </a:accent6>
      <a:hlink>
        <a:srgbClr val="553285"/>
      </a:hlink>
      <a:folHlink>
        <a:srgbClr val="7B52AB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3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36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37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38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3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40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41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4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4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4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4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4_稻壳鸭鸭   https://www.docer.com/works?userid=327037375">
  <a:themeElements>
    <a:clrScheme name="自定义 4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71B7"/>
      </a:accent1>
      <a:accent2>
        <a:srgbClr val="FFADB9"/>
      </a:accent2>
      <a:accent3>
        <a:srgbClr val="5A71B7"/>
      </a:accent3>
      <a:accent4>
        <a:srgbClr val="FFADB9"/>
      </a:accent4>
      <a:accent5>
        <a:srgbClr val="5A71B7"/>
      </a:accent5>
      <a:accent6>
        <a:srgbClr val="FFADB9"/>
      </a:accent6>
      <a:hlink>
        <a:srgbClr val="5A71B7"/>
      </a:hlink>
      <a:folHlink>
        <a:srgbClr val="FFADB9"/>
      </a:folHlink>
    </a:clrScheme>
    <a:fontScheme name="Office">
      <a:majorFont>
        <a:latin typeface="汉仪中黑 简"/>
        <a:ea typeface=""/>
        <a:cs typeface=""/>
        <a:font script="Jpan" typeface="游ゴシック Light"/>
        <a:font script="Hang" typeface="맑은 고딕"/>
        <a:font script="Hans" typeface="汉仪中黑 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 简"/>
        <a:ea typeface=""/>
        <a:cs typeface=""/>
        <a:font script="Jpan" typeface="游ゴシック"/>
        <a:font script="Hang" typeface="맑은 고딕"/>
        <a:font script="Hans" typeface="汉仪中黑 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稻壳鸭鸭</Template>
  <TotalTime>0</TotalTime>
  <Words>4139</Words>
  <Application>WPS 演示</Application>
  <PresentationFormat>宽屏</PresentationFormat>
  <Paragraphs>199</Paragraphs>
  <Slides>40</Slides>
  <Notes>28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30</vt:i4>
      </vt:variant>
      <vt:variant>
        <vt:lpstr>幻灯片标题</vt:lpstr>
      </vt:variant>
      <vt:variant>
        <vt:i4>40</vt:i4>
      </vt:variant>
    </vt:vector>
  </HeadingPairs>
  <TitlesOfParts>
    <vt:vector size="87" baseType="lpstr">
      <vt:lpstr>Arial</vt:lpstr>
      <vt:lpstr>宋体</vt:lpstr>
      <vt:lpstr>Wingdings</vt:lpstr>
      <vt:lpstr>思源黑体 CN Light</vt:lpstr>
      <vt:lpstr>黑体</vt:lpstr>
      <vt:lpstr>汉仪中黑 简</vt:lpstr>
      <vt:lpstr>Arial</vt:lpstr>
      <vt:lpstr>Calibri</vt:lpstr>
      <vt:lpstr>微软雅黑</vt:lpstr>
      <vt:lpstr>Wingdings</vt:lpstr>
      <vt:lpstr>汉仪雅酷黑 85W</vt:lpstr>
      <vt:lpstr>汉仪劲楷简</vt:lpstr>
      <vt:lpstr>楷体_GB2312</vt:lpstr>
      <vt:lpstr>DejaVu Math TeX Gyre</vt:lpstr>
      <vt:lpstr>PingFang SC</vt:lpstr>
      <vt:lpstr>Arial Unicode MS</vt:lpstr>
      <vt:lpstr>等线</vt:lpstr>
      <vt:lpstr>稻壳鸭鸭   https://www.docer.com/works?userid=327037375</vt:lpstr>
      <vt:lpstr>1_稻壳鸭鸭   https://www.docer.com/works?userid=327037375</vt:lpstr>
      <vt:lpstr>Office 主题​​</vt:lpstr>
      <vt:lpstr>2_稻壳鸭鸭   https://www.docer.com/works?userid=327037375</vt:lpstr>
      <vt:lpstr>3_稻壳鸭鸭   https://www.docer.com/works?userid=327037375</vt:lpstr>
      <vt:lpstr>4_稻壳鸭鸭   https://www.docer.com/works?userid=327037375</vt:lpstr>
      <vt:lpstr>5_稻壳鸭鸭   https://www.docer.com/works?userid=327037375</vt:lpstr>
      <vt:lpstr>9_稻壳鸭鸭   https://www.docer.com/works?userid=327037375</vt:lpstr>
      <vt:lpstr>24_稻壳鸭鸭   https://www.docer.com/works?userid=327037375</vt:lpstr>
      <vt:lpstr>25_稻壳鸭鸭   https://www.docer.com/works?userid=327037375</vt:lpstr>
      <vt:lpstr>26_稻壳鸭鸭   https://www.docer.com/works?userid=327037375</vt:lpstr>
      <vt:lpstr>27_稻壳鸭鸭   https://www.docer.com/works?userid=327037375</vt:lpstr>
      <vt:lpstr>28_稻壳鸭鸭   https://www.docer.com/works?userid=327037375</vt:lpstr>
      <vt:lpstr>29_稻壳鸭鸭   https://www.docer.com/works?userid=327037375</vt:lpstr>
      <vt:lpstr>30_稻壳鸭鸭   https://www.docer.com/works?userid=327037375</vt:lpstr>
      <vt:lpstr>31_稻壳鸭鸭   https://www.docer.com/works?userid=327037375</vt:lpstr>
      <vt:lpstr>32_稻壳鸭鸭   https://www.docer.com/works?userid=327037375</vt:lpstr>
      <vt:lpstr>33_稻壳鸭鸭   https://www.docer.com/works?userid=327037375</vt:lpstr>
      <vt:lpstr>34_稻壳鸭鸭   https://www.docer.com/works?userid=327037375</vt:lpstr>
      <vt:lpstr>35_稻壳鸭鸭   https://www.docer.com/works?userid=327037375</vt:lpstr>
      <vt:lpstr>36_稻壳鸭鸭   https://www.docer.com/works?userid=327037375</vt:lpstr>
      <vt:lpstr>37_稻壳鸭鸭   https://www.docer.com/works?userid=327037375</vt:lpstr>
      <vt:lpstr>38_稻壳鸭鸭   https://www.docer.com/works?userid=327037375</vt:lpstr>
      <vt:lpstr>39_稻壳鸭鸭   https://www.docer.com/works?userid=327037375</vt:lpstr>
      <vt:lpstr>40_稻壳鸭鸭   https://www.docer.com/works?userid=327037375</vt:lpstr>
      <vt:lpstr>41_稻壳鸭鸭   https://www.docer.com/works?userid=327037375</vt:lpstr>
      <vt:lpstr>42_稻壳鸭鸭   https://www.docer.com/works?userid=327037375</vt:lpstr>
      <vt:lpstr>43_稻壳鸭鸭   https://www.docer.com/works?userid=327037375</vt:lpstr>
      <vt:lpstr>44_稻壳鸭鸭   https://www.docer.com/works?userid=327037375</vt:lpstr>
      <vt:lpstr>45_稻壳鸭鸭   https://www.docer.com/works?userid=327037375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雪城</cp:lastModifiedBy>
  <cp:revision>7</cp:revision>
  <dcterms:created xsi:type="dcterms:W3CDTF">2025-06-07T03:52:00Z</dcterms:created>
  <dcterms:modified xsi:type="dcterms:W3CDTF">2025-06-11T06:50:31Z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ED18B3135E0E485E7E5541681A025FC3_41</vt:lpwstr>
  </property>
  <property fmtid="{D5CDD505-2E9C-101B-9397-08002B2CF9AE}" pid="3" name="KSOProductBuildVer">
    <vt:lpwstr>2052-12.1.0.21541</vt:lpwstr>
  </property>
  <property fmtid="{D5CDD505-2E9C-101B-9397-08002B2CF9AE}" pid="4" name="KSOTemplateUUID">
    <vt:lpwstr>v1.0_mb_RZS0LpEJUyYdjbw9NyYmaA==</vt:lpwstr>
  </property>
</Properties>
</file>