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media/image11.svg" ContentType="image/svg+xml"/>
  <Override PartName="/ppt/media/image13.svg" ContentType="image/svg+xml"/>
  <Override PartName="/ppt/media/image15.svg" ContentType="image/svg+xml"/>
  <Override PartName="/ppt/media/image17.svg" ContentType="image/svg+xml"/>
  <Override PartName="/ppt/media/image19.svg" ContentType="image/svg+xml"/>
  <Override PartName="/ppt/media/image21.svg" ContentType="image/svg+xml"/>
  <Override PartName="/ppt/media/image23.svg" ContentType="image/svg+xml"/>
  <Override PartName="/ppt/media/image25.svg" ContentType="image/svg+xml"/>
  <Override PartName="/ppt/media/image27.svg" ContentType="image/svg+xml"/>
  <Override PartName="/ppt/media/image29.svg" ContentType="image/svg+xml"/>
  <Override PartName="/ppt/media/image3.svg" ContentType="image/svg+xml"/>
  <Override PartName="/ppt/media/image31.svg" ContentType="image/svg+xml"/>
  <Override PartName="/ppt/media/image36.svg" ContentType="image/svg+xml"/>
  <Override PartName="/ppt/media/image5.svg" ContentType="image/svg+xml"/>
  <Override PartName="/ppt/media/image7.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theme/theme18.xml" ContentType="application/vnd.openxmlformats-officedocument.theme+xml"/>
  <Override PartName="/ppt/theme/theme19.xml" ContentType="application/vnd.openxmlformats-officedocument.theme+xml"/>
  <Override PartName="/ppt/theme/theme2.xml" ContentType="application/vnd.openxmlformats-officedocument.theme+xml"/>
  <Override PartName="/ppt/theme/theme20.xml" ContentType="application/vnd.openxmlformats-officedocument.theme+xml"/>
  <Override PartName="/ppt/theme/theme21.xml" ContentType="application/vnd.openxmlformats-officedocument.theme+xml"/>
  <Override PartName="/ppt/theme/theme22.xml" ContentType="application/vnd.openxmlformats-officedocument.theme+xml"/>
  <Override PartName="/ppt/theme/theme23.xml" ContentType="application/vnd.openxmlformats-officedocument.theme+xml"/>
  <Override PartName="/ppt/theme/theme24.xml" ContentType="application/vnd.openxmlformats-officedocument.theme+xml"/>
  <Override PartName="/ppt/theme/theme25.xml" ContentType="application/vnd.openxmlformats-officedocument.theme+xml"/>
  <Override PartName="/ppt/theme/theme26.xml" ContentType="application/vnd.openxmlformats-officedocument.theme+xml"/>
  <Override PartName="/ppt/theme/theme27.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54" r:id="rId3"/>
    <p:sldMasterId id="2147483658" r:id="rId4"/>
    <p:sldMasterId id="2147483670" r:id="rId5"/>
    <p:sldMasterId id="2147483676" r:id="rId6"/>
    <p:sldMasterId id="2147483682" r:id="rId7"/>
    <p:sldMasterId id="2147483688" r:id="rId8"/>
    <p:sldMasterId id="2147483694" r:id="rId9"/>
    <p:sldMasterId id="2147483700" r:id="rId10"/>
    <p:sldMasterId id="2147483706" r:id="rId11"/>
    <p:sldMasterId id="2147483712" r:id="rId12"/>
    <p:sldMasterId id="2147483718" r:id="rId13"/>
    <p:sldMasterId id="2147483724" r:id="rId14"/>
    <p:sldMasterId id="2147483730" r:id="rId15"/>
    <p:sldMasterId id="2147483736" r:id="rId16"/>
    <p:sldMasterId id="2147483742" r:id="rId17"/>
    <p:sldMasterId id="2147483748" r:id="rId18"/>
    <p:sldMasterId id="2147483754" r:id="rId19"/>
    <p:sldMasterId id="2147483760" r:id="rId20"/>
    <p:sldMasterId id="2147483766" r:id="rId21"/>
    <p:sldMasterId id="2147483772" r:id="rId22"/>
    <p:sldMasterId id="2147483778" r:id="rId23"/>
    <p:sldMasterId id="2147483784" r:id="rId24"/>
    <p:sldMasterId id="2147483790" r:id="rId25"/>
    <p:sldMasterId id="2147483796" r:id="rId26"/>
  </p:sldMasterIdLst>
  <p:notesMasterIdLst>
    <p:notesMasterId r:id="rId28"/>
  </p:notesMasterIdLst>
  <p:handoutMasterIdLst>
    <p:handoutMasterId r:id="rId70"/>
  </p:handoutMasterIdLst>
  <p:sldIdLst>
    <p:sldId id="257" r:id="rId27"/>
    <p:sldId id="301" r:id="rId29"/>
    <p:sldId id="302" r:id="rId30"/>
    <p:sldId id="259" r:id="rId31"/>
    <p:sldId id="260" r:id="rId32"/>
    <p:sldId id="261" r:id="rId33"/>
    <p:sldId id="303" r:id="rId34"/>
    <p:sldId id="262" r:id="rId35"/>
    <p:sldId id="304" r:id="rId36"/>
    <p:sldId id="305" r:id="rId37"/>
    <p:sldId id="263" r:id="rId38"/>
    <p:sldId id="264" r:id="rId39"/>
    <p:sldId id="265" r:id="rId40"/>
    <p:sldId id="306" r:id="rId41"/>
    <p:sldId id="307" r:id="rId42"/>
    <p:sldId id="308" r:id="rId43"/>
    <p:sldId id="267" r:id="rId44"/>
    <p:sldId id="266" r:id="rId45"/>
    <p:sldId id="309" r:id="rId46"/>
    <p:sldId id="310" r:id="rId47"/>
    <p:sldId id="311" r:id="rId48"/>
    <p:sldId id="312" r:id="rId49"/>
    <p:sldId id="313" r:id="rId50"/>
    <p:sldId id="314" r:id="rId51"/>
    <p:sldId id="315" r:id="rId52"/>
    <p:sldId id="316" r:id="rId53"/>
    <p:sldId id="317" r:id="rId54"/>
    <p:sldId id="318" r:id="rId55"/>
    <p:sldId id="319" r:id="rId56"/>
    <p:sldId id="320" r:id="rId57"/>
    <p:sldId id="321" r:id="rId58"/>
    <p:sldId id="322" r:id="rId59"/>
    <p:sldId id="268" r:id="rId60"/>
    <p:sldId id="269" r:id="rId61"/>
    <p:sldId id="270" r:id="rId62"/>
    <p:sldId id="274" r:id="rId63"/>
    <p:sldId id="278" r:id="rId64"/>
    <p:sldId id="323" r:id="rId65"/>
    <p:sldId id="271" r:id="rId66"/>
    <p:sldId id="273" r:id="rId67"/>
    <p:sldId id="324" r:id="rId68"/>
    <p:sldId id="283" r:id="rId69"/>
  </p:sldIdLst>
  <p:sldSz cx="12192000" cy="6858000"/>
  <p:notesSz cx="6858000" cy="9144000"/>
  <p:embeddedFontLst>
    <p:embeddedFont>
      <p:font typeface="黑体" panose="02010609060101010101" charset="-122"/>
      <p:regular r:id="rId74"/>
    </p:embeddedFont>
    <p:embeddedFont>
      <p:font typeface="Calibri" panose="020F0502020204030204"/>
      <p:regular r:id="rId75"/>
      <p:bold r:id="rId76"/>
      <p:italic r:id="rId77"/>
      <p:boldItalic r:id="rId78"/>
    </p:embeddedFont>
    <p:embeddedFont>
      <p:font typeface="微软雅黑" panose="020B0503020204020204" charset="-122"/>
      <p:regular r:id="rId79"/>
    </p:embeddedFont>
    <p:embeddedFont>
      <p:font typeface="Euclid Symbol" panose="05050102010706020507"/>
      <p:regular r:id="rId80"/>
      <p:bold r:id="rId81"/>
      <p:italic r:id="rId82"/>
      <p:boldItalic r:id="rId83"/>
    </p:embeddedFont>
    <p:embeddedFont>
      <p:font typeface="等线" panose="02010600030101010101" charset="-122"/>
      <p:regular r:id="rId84"/>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66" d="100"/>
          <a:sy n="66" d="100"/>
        </p:scale>
        <p:origin x="1048" y="928"/>
      </p:cViewPr>
      <p:guideLst/>
    </p:cSldViewPr>
  </p:slideViewPr>
  <p:notesTextViewPr>
    <p:cViewPr>
      <p:scale>
        <a:sx n="1" d="1"/>
        <a:sy n="1" d="1"/>
      </p:scale>
      <p:origin x="0" y="0"/>
    </p:cViewPr>
  </p:notesTextViewPr>
  <p:notesViewPr>
    <p:cSldViewPr snapToGrid="0">
      <p:cViewPr varScale="1">
        <p:scale>
          <a:sx n="80" d="100"/>
          <a:sy n="80" d="100"/>
        </p:scale>
        <p:origin x="2524" y="5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4" Type="http://schemas.openxmlformats.org/officeDocument/2006/relationships/font" Target="fonts/font11.fntdata"/><Relationship Id="rId83" Type="http://schemas.openxmlformats.org/officeDocument/2006/relationships/font" Target="fonts/font10.fntdata"/><Relationship Id="rId82" Type="http://schemas.openxmlformats.org/officeDocument/2006/relationships/font" Target="fonts/font9.fntdata"/><Relationship Id="rId81" Type="http://schemas.openxmlformats.org/officeDocument/2006/relationships/font" Target="fonts/font8.fntdata"/><Relationship Id="rId80" Type="http://schemas.openxmlformats.org/officeDocument/2006/relationships/font" Target="fonts/font7.fntdata"/><Relationship Id="rId8" Type="http://schemas.openxmlformats.org/officeDocument/2006/relationships/slideMaster" Target="slideMasters/slideMaster7.xml"/><Relationship Id="rId79" Type="http://schemas.openxmlformats.org/officeDocument/2006/relationships/font" Target="fonts/font6.fntdata"/><Relationship Id="rId78" Type="http://schemas.openxmlformats.org/officeDocument/2006/relationships/font" Target="fonts/font5.fntdata"/><Relationship Id="rId77" Type="http://schemas.openxmlformats.org/officeDocument/2006/relationships/font" Target="fonts/font4.fntdata"/><Relationship Id="rId76" Type="http://schemas.openxmlformats.org/officeDocument/2006/relationships/font" Target="fonts/font3.fntdata"/><Relationship Id="rId75" Type="http://schemas.openxmlformats.org/officeDocument/2006/relationships/font" Target="fonts/font2.fntdata"/><Relationship Id="rId74" Type="http://schemas.openxmlformats.org/officeDocument/2006/relationships/font" Target="fonts/font1.fntdata"/><Relationship Id="rId73" Type="http://schemas.openxmlformats.org/officeDocument/2006/relationships/tableStyles" Target="tableStyles.xml"/><Relationship Id="rId72" Type="http://schemas.openxmlformats.org/officeDocument/2006/relationships/viewProps" Target="viewProps.xml"/><Relationship Id="rId71" Type="http://schemas.openxmlformats.org/officeDocument/2006/relationships/presProps" Target="presProps.xml"/><Relationship Id="rId70" Type="http://schemas.openxmlformats.org/officeDocument/2006/relationships/handoutMaster" Target="handoutMasters/handoutMaster1.xml"/><Relationship Id="rId7" Type="http://schemas.openxmlformats.org/officeDocument/2006/relationships/slideMaster" Target="slideMasters/slideMaster6.xml"/><Relationship Id="rId69" Type="http://schemas.openxmlformats.org/officeDocument/2006/relationships/slide" Target="slides/slide42.xml"/><Relationship Id="rId68" Type="http://schemas.openxmlformats.org/officeDocument/2006/relationships/slide" Target="slides/slide41.xml"/><Relationship Id="rId67" Type="http://schemas.openxmlformats.org/officeDocument/2006/relationships/slide" Target="slides/slide40.xml"/><Relationship Id="rId66" Type="http://schemas.openxmlformats.org/officeDocument/2006/relationships/slide" Target="slides/slide39.xml"/><Relationship Id="rId65" Type="http://schemas.openxmlformats.org/officeDocument/2006/relationships/slide" Target="slides/slide38.xml"/><Relationship Id="rId64" Type="http://schemas.openxmlformats.org/officeDocument/2006/relationships/slide" Target="slides/slide37.xml"/><Relationship Id="rId63" Type="http://schemas.openxmlformats.org/officeDocument/2006/relationships/slide" Target="slides/slide36.xml"/><Relationship Id="rId62" Type="http://schemas.openxmlformats.org/officeDocument/2006/relationships/slide" Target="slides/slide35.xml"/><Relationship Id="rId61" Type="http://schemas.openxmlformats.org/officeDocument/2006/relationships/slide" Target="slides/slide34.xml"/><Relationship Id="rId60" Type="http://schemas.openxmlformats.org/officeDocument/2006/relationships/slide" Target="slides/slide33.xml"/><Relationship Id="rId6" Type="http://schemas.openxmlformats.org/officeDocument/2006/relationships/slideMaster" Target="slideMasters/slideMaster5.xml"/><Relationship Id="rId59" Type="http://schemas.openxmlformats.org/officeDocument/2006/relationships/slide" Target="slides/slide32.xml"/><Relationship Id="rId58" Type="http://schemas.openxmlformats.org/officeDocument/2006/relationships/slide" Target="slides/slide31.xml"/><Relationship Id="rId57" Type="http://schemas.openxmlformats.org/officeDocument/2006/relationships/slide" Target="slides/slide30.xml"/><Relationship Id="rId56" Type="http://schemas.openxmlformats.org/officeDocument/2006/relationships/slide" Target="slides/slide29.xml"/><Relationship Id="rId55" Type="http://schemas.openxmlformats.org/officeDocument/2006/relationships/slide" Target="slides/slide28.xml"/><Relationship Id="rId54" Type="http://schemas.openxmlformats.org/officeDocument/2006/relationships/slide" Target="slides/slide27.xml"/><Relationship Id="rId53" Type="http://schemas.openxmlformats.org/officeDocument/2006/relationships/slide" Target="slides/slide26.xml"/><Relationship Id="rId52" Type="http://schemas.openxmlformats.org/officeDocument/2006/relationships/slide" Target="slides/slide25.xml"/><Relationship Id="rId51" Type="http://schemas.openxmlformats.org/officeDocument/2006/relationships/slide" Target="slides/slide24.xml"/><Relationship Id="rId50" Type="http://schemas.openxmlformats.org/officeDocument/2006/relationships/slide" Target="slides/slide23.xml"/><Relationship Id="rId5" Type="http://schemas.openxmlformats.org/officeDocument/2006/relationships/slideMaster" Target="slideMasters/slideMaster4.xml"/><Relationship Id="rId49" Type="http://schemas.openxmlformats.org/officeDocument/2006/relationships/slide" Target="slides/slide22.xml"/><Relationship Id="rId48" Type="http://schemas.openxmlformats.org/officeDocument/2006/relationships/slide" Target="slides/slide21.xml"/><Relationship Id="rId47" Type="http://schemas.openxmlformats.org/officeDocument/2006/relationships/slide" Target="slides/slide20.xml"/><Relationship Id="rId46" Type="http://schemas.openxmlformats.org/officeDocument/2006/relationships/slide" Target="slides/slide19.xml"/><Relationship Id="rId45" Type="http://schemas.openxmlformats.org/officeDocument/2006/relationships/slide" Target="slides/slide18.xml"/><Relationship Id="rId44" Type="http://schemas.openxmlformats.org/officeDocument/2006/relationships/slide" Target="slides/slide17.xml"/><Relationship Id="rId43" Type="http://schemas.openxmlformats.org/officeDocument/2006/relationships/slide" Target="slides/slide16.xml"/><Relationship Id="rId42" Type="http://schemas.openxmlformats.org/officeDocument/2006/relationships/slide" Target="slides/slide15.xml"/><Relationship Id="rId41" Type="http://schemas.openxmlformats.org/officeDocument/2006/relationships/slide" Target="slides/slide14.xml"/><Relationship Id="rId40" Type="http://schemas.openxmlformats.org/officeDocument/2006/relationships/slide" Target="slides/slide13.xml"/><Relationship Id="rId4" Type="http://schemas.openxmlformats.org/officeDocument/2006/relationships/slideMaster" Target="slideMasters/slideMaster3.xml"/><Relationship Id="rId39" Type="http://schemas.openxmlformats.org/officeDocument/2006/relationships/slide" Target="slides/slide12.xml"/><Relationship Id="rId38" Type="http://schemas.openxmlformats.org/officeDocument/2006/relationships/slide" Target="slides/slide11.xml"/><Relationship Id="rId37" Type="http://schemas.openxmlformats.org/officeDocument/2006/relationships/slide" Target="slides/slide10.xml"/><Relationship Id="rId36" Type="http://schemas.openxmlformats.org/officeDocument/2006/relationships/slide" Target="slides/slide9.xml"/><Relationship Id="rId35" Type="http://schemas.openxmlformats.org/officeDocument/2006/relationships/slide" Target="slides/slide8.xml"/><Relationship Id="rId34" Type="http://schemas.openxmlformats.org/officeDocument/2006/relationships/slide" Target="slides/slide7.xml"/><Relationship Id="rId33" Type="http://schemas.openxmlformats.org/officeDocument/2006/relationships/slide" Target="slides/slide6.xml"/><Relationship Id="rId32" Type="http://schemas.openxmlformats.org/officeDocument/2006/relationships/slide" Target="slides/slide5.xml"/><Relationship Id="rId31" Type="http://schemas.openxmlformats.org/officeDocument/2006/relationships/slide" Target="slides/slide4.xml"/><Relationship Id="rId30" Type="http://schemas.openxmlformats.org/officeDocument/2006/relationships/slide" Target="slides/slide3.xml"/><Relationship Id="rId3" Type="http://schemas.openxmlformats.org/officeDocument/2006/relationships/slideMaster" Target="slideMasters/slideMaster2.xml"/><Relationship Id="rId29" Type="http://schemas.openxmlformats.org/officeDocument/2006/relationships/slide" Target="slides/slide2.xml"/><Relationship Id="rId28" Type="http://schemas.openxmlformats.org/officeDocument/2006/relationships/notesMaster" Target="notesMasters/notesMaster1.xml"/><Relationship Id="rId27" Type="http://schemas.openxmlformats.org/officeDocument/2006/relationships/slide" Target="slides/slide1.xml"/><Relationship Id="rId26" Type="http://schemas.openxmlformats.org/officeDocument/2006/relationships/slideMaster" Target="slideMasters/slideMaster25.xml"/><Relationship Id="rId25" Type="http://schemas.openxmlformats.org/officeDocument/2006/relationships/slideMaster" Target="slideMasters/slideMaster24.xml"/><Relationship Id="rId24" Type="http://schemas.openxmlformats.org/officeDocument/2006/relationships/slideMaster" Target="slideMasters/slideMaster23.xml"/><Relationship Id="rId23" Type="http://schemas.openxmlformats.org/officeDocument/2006/relationships/slideMaster" Target="slideMasters/slideMaster22.xml"/><Relationship Id="rId22" Type="http://schemas.openxmlformats.org/officeDocument/2006/relationships/slideMaster" Target="slideMasters/slideMaster21.xml"/><Relationship Id="rId21" Type="http://schemas.openxmlformats.org/officeDocument/2006/relationships/slideMaster" Target="slideMasters/slideMaster20.xml"/><Relationship Id="rId20" Type="http://schemas.openxmlformats.org/officeDocument/2006/relationships/slideMaster" Target="slideMasters/slideMaster19.xml"/><Relationship Id="rId2" Type="http://schemas.openxmlformats.org/officeDocument/2006/relationships/theme" Target="theme/theme1.xml"/><Relationship Id="rId19" Type="http://schemas.openxmlformats.org/officeDocument/2006/relationships/slideMaster" Target="slideMasters/slideMaster18.xml"/><Relationship Id="rId18" Type="http://schemas.openxmlformats.org/officeDocument/2006/relationships/slideMaster" Target="slideMasters/slideMaster17.xml"/><Relationship Id="rId17" Type="http://schemas.openxmlformats.org/officeDocument/2006/relationships/slideMaster" Target="slideMasters/slideMaster16.xml"/><Relationship Id="rId16" Type="http://schemas.openxmlformats.org/officeDocument/2006/relationships/slideMaster" Target="slideMasters/slideMaster15.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汉仪中黑 简" panose="00020600040101010101" pitchFamily="18" charset="-122"/>
              <a:ea typeface="汉仪中黑 简" panose="00020600040101010101" pitchFamily="18"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C966105-9184-4D10-9651-78B25B1FB031}" type="datetimeFigureOut">
              <a:rPr lang="zh-CN" altLang="en-US" smtClean="0">
                <a:latin typeface="汉仪中黑 简" panose="00020600040101010101" pitchFamily="18" charset="-122"/>
                <a:ea typeface="汉仪中黑 简" panose="00020600040101010101" pitchFamily="18" charset="-122"/>
              </a:rPr>
            </a:fld>
            <a:endParaRPr lang="zh-CN" altLang="en-US">
              <a:latin typeface="汉仪中黑 简" panose="00020600040101010101" pitchFamily="18" charset="-122"/>
              <a:ea typeface="汉仪中黑 简" panose="00020600040101010101" pitchFamily="18"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汉仪中黑 简" panose="00020600040101010101" pitchFamily="18" charset="-122"/>
              <a:ea typeface="汉仪中黑 简" panose="00020600040101010101" pitchFamily="18" charset="-122"/>
            </a:endParaRPr>
          </a:p>
        </p:txBody>
      </p:sp>
      <p:sp>
        <p:nvSpPr>
          <p:cNvPr id="5" name="灯稻壳鸭鸭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F34CC10-FE58-4B44-8CFC-9A383F5613D5}" type="slidenum">
              <a:rPr lang="zh-CN" altLang="en-US" smtClean="0">
                <a:latin typeface="汉仪中黑 简" panose="00020600040101010101" pitchFamily="18" charset="-122"/>
                <a:ea typeface="汉仪中黑 简" panose="00020600040101010101" pitchFamily="18" charset="-122"/>
              </a:rPr>
            </a:fld>
            <a:endParaRPr lang="zh-CN" altLang="en-US">
              <a:latin typeface="汉仪中黑 简" panose="00020600040101010101" pitchFamily="18" charset="-122"/>
              <a:ea typeface="汉仪中黑 简" panose="00020600040101010101" pitchFamily="18"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汉仪中黑 简" panose="00020600040101010101" pitchFamily="18" charset="-122"/>
                <a:ea typeface="汉仪中黑 简" panose="00020600040101010101" pitchFamily="18"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汉仪中黑 简" panose="00020600040101010101" pitchFamily="18" charset="-122"/>
                <a:ea typeface="汉仪中黑 简" panose="00020600040101010101" pitchFamily="18" charset="-122"/>
              </a:defRPr>
            </a:lvl1pPr>
          </a:lstStyle>
          <a:p>
            <a:fld id="{6C90DA43-E90B-46C6-8D0E-501357EF283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汉仪中黑 简" panose="00020600040101010101" pitchFamily="18" charset="-122"/>
                <a:ea typeface="汉仪中黑 简" panose="00020600040101010101" pitchFamily="18" charset="-122"/>
              </a:defRPr>
            </a:lvl1pPr>
          </a:lstStyle>
          <a:p>
            <a:endParaRPr lang="zh-CN" altLang="en-US"/>
          </a:p>
        </p:txBody>
      </p:sp>
      <p:sp>
        <p:nvSpPr>
          <p:cNvPr id="7" name="稻壳鸭鸭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汉仪中黑 简" panose="00020600040101010101" pitchFamily="18" charset="-122"/>
                <a:ea typeface="汉仪中黑 简" panose="00020600040101010101" pitchFamily="18" charset="-122"/>
              </a:defRPr>
            </a:lvl1pPr>
          </a:lstStyle>
          <a:p>
            <a:fld id="{9AA4A70D-F8B6-47F8-A067-73B9F0C4647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汉仪中黑 简" panose="00020600040101010101" pitchFamily="18" charset="-122"/>
        <a:ea typeface="汉仪中黑 简" panose="00020600040101010101" pitchFamily="18" charset="-122"/>
        <a:cs typeface="+mn-cs"/>
      </a:defRPr>
    </a:lvl1pPr>
    <a:lvl2pPr marL="457200" algn="l" defTabSz="914400" rtl="0" eaLnBrk="1" latinLnBrk="0" hangingPunct="1">
      <a:defRPr sz="1200" kern="1200">
        <a:solidFill>
          <a:schemeClr val="tx1"/>
        </a:solidFill>
        <a:latin typeface="汉仪中黑 简" panose="00020600040101010101" pitchFamily="18" charset="-122"/>
        <a:ea typeface="汉仪中黑 简" panose="00020600040101010101" pitchFamily="18" charset="-122"/>
        <a:cs typeface="+mn-cs"/>
      </a:defRPr>
    </a:lvl2pPr>
    <a:lvl3pPr marL="914400" algn="l" defTabSz="914400" rtl="0" eaLnBrk="1" latinLnBrk="0" hangingPunct="1">
      <a:defRPr sz="1200" kern="1200">
        <a:solidFill>
          <a:schemeClr val="tx1"/>
        </a:solidFill>
        <a:latin typeface="汉仪中黑 简" panose="00020600040101010101" pitchFamily="18" charset="-122"/>
        <a:ea typeface="汉仪中黑 简" panose="00020600040101010101" pitchFamily="18" charset="-122"/>
        <a:cs typeface="+mn-cs"/>
      </a:defRPr>
    </a:lvl3pPr>
    <a:lvl4pPr marL="1371600" algn="l" defTabSz="914400" rtl="0" eaLnBrk="1" latinLnBrk="0" hangingPunct="1">
      <a:defRPr sz="1200" kern="1200">
        <a:solidFill>
          <a:schemeClr val="tx1"/>
        </a:solidFill>
        <a:latin typeface="汉仪中黑 简" panose="00020600040101010101" pitchFamily="18" charset="-122"/>
        <a:ea typeface="汉仪中黑 简" panose="00020600040101010101" pitchFamily="18" charset="-122"/>
        <a:cs typeface="+mn-cs"/>
      </a:defRPr>
    </a:lvl4pPr>
    <a:lvl5pPr marL="1828800" algn="l" defTabSz="914400" rtl="0" eaLnBrk="1" latinLnBrk="0" hangingPunct="1">
      <a:defRPr sz="1200" kern="1200">
        <a:solidFill>
          <a:schemeClr val="tx1"/>
        </a:solidFill>
        <a:latin typeface="汉仪中黑 简" panose="00020600040101010101" pitchFamily="18" charset="-122"/>
        <a:ea typeface="汉仪中黑 简" panose="00020600040101010101"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0.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20.xml"/></Relationships>
</file>

<file path=ppt/slideLayouts/_rels/slideLayout101.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20.xml"/></Relationships>
</file>

<file path=ppt/slideLayouts/_rels/slideLayout10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20.xml"/></Relationships>
</file>

<file path=ppt/slideLayouts/_rels/slideLayout103.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2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05.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21.xml"/></Relationships>
</file>

<file path=ppt/slideLayouts/_rels/slideLayout106.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21.xml"/></Relationships>
</file>

<file path=ppt/slideLayouts/_rels/slideLayout10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21.xml"/></Relationships>
</file>

<file path=ppt/slideLayouts/_rels/slideLayout108.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2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3.xml"/></Relationships>
</file>

<file path=ppt/slideLayouts/_rels/slideLayout110.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22.xml"/></Relationships>
</file>

<file path=ppt/slideLayouts/_rels/slideLayout111.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22.xml"/></Relationships>
</file>

<file path=ppt/slideLayouts/_rels/slideLayout11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22.xml"/></Relationships>
</file>

<file path=ppt/slideLayouts/_rels/slideLayout113.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2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15.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23.xml"/></Relationships>
</file>

<file path=ppt/slideLayouts/_rels/slideLayout116.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23.xml"/></Relationships>
</file>

<file path=ppt/slideLayouts/_rels/slideLayout11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23.xml"/></Relationships>
</file>

<file path=ppt/slideLayouts/_rels/slideLayout118.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23.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2.xml.rels><?xml version="1.0" encoding="UTF-8" standalone="yes"?>
<Relationships xmlns="http://schemas.openxmlformats.org/package/2006/relationships"><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3.xml"/></Relationships>
</file>

<file path=ppt/slideLayouts/_rels/slideLayout120.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24.xml"/></Relationships>
</file>

<file path=ppt/slideLayouts/_rels/slideLayout121.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24.xml"/></Relationships>
</file>

<file path=ppt/slideLayouts/_rels/slideLayout12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24.xml"/></Relationships>
</file>

<file path=ppt/slideLayouts/_rels/slideLayout123.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24.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25.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25.xml"/></Relationships>
</file>

<file path=ppt/slideLayouts/_rels/slideLayout126.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25.xml"/></Relationships>
</file>

<file path=ppt/slideLayouts/_rels/slideLayout12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25.xml"/></Relationships>
</file>

<file path=ppt/slideLayouts/_rels/slideLayout128.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25.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6.xml"/></Relationships>
</file>

<file path=ppt/slideLayouts/_rels/slideLayout3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9.xml"/></Relationships>
</file>

<file path=ppt/slideLayouts/_rels/slideLayout46.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9.xml"/></Relationships>
</file>

<file path=ppt/slideLayouts/_rels/slideLayout4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9.xml"/></Relationships>
</file>

<file path=ppt/slideLayouts/_rels/slideLayout48.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9.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0.xml"/></Relationships>
</file>

<file path=ppt/slideLayouts/_rels/slideLayout51.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10.xml"/></Relationships>
</file>

<file path=ppt/slideLayouts/_rels/slideLayout5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0.xml"/></Relationships>
</file>

<file path=ppt/slideLayouts/_rels/slideLayout53.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10.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5.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1.xml"/></Relationships>
</file>

<file path=ppt/slideLayouts/_rels/slideLayout56.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11.xml"/></Relationships>
</file>

<file path=ppt/slideLayouts/_rels/slideLayout5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1.xml"/></Relationships>
</file>

<file path=ppt/slideLayouts/_rels/slideLayout58.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1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39.png"/><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2.xml"/></Relationships>
</file>

<file path=ppt/slideLayouts/_rels/slideLayout61.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12.xml"/></Relationships>
</file>

<file path=ppt/slideLayouts/_rels/slideLayout6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2.xml"/></Relationships>
</file>

<file path=ppt/slideLayouts/_rels/slideLayout63.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1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5.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3.xml"/></Relationships>
</file>

<file path=ppt/slideLayouts/_rels/slideLayout66.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13.xml"/></Relationships>
</file>

<file path=ppt/slideLayouts/_rels/slideLayout6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3.xml"/></Relationships>
</file>

<file path=ppt/slideLayouts/_rels/slideLayout68.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1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41.png"/><Relationship Id="rId3" Type="http://schemas.openxmlformats.org/officeDocument/2006/relationships/image" Target="../media/image38.png"/><Relationship Id="rId2" Type="http://schemas.openxmlformats.org/officeDocument/2006/relationships/image" Target="../media/image40.png"/><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4.xml"/></Relationships>
</file>

<file path=ppt/slideLayouts/_rels/slideLayout71.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14.xml"/></Relationships>
</file>

<file path=ppt/slideLayouts/_rels/slideLayout7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4.xml"/></Relationships>
</file>

<file path=ppt/slideLayouts/_rels/slideLayout73.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1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5.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5.xml"/></Relationships>
</file>

<file path=ppt/slideLayouts/_rels/slideLayout76.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15.xml"/></Relationships>
</file>

<file path=ppt/slideLayouts/_rels/slideLayout7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5.xml"/></Relationships>
</file>

<file path=ppt/slideLayouts/_rels/slideLayout78.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1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6.xml"/></Relationships>
</file>

<file path=ppt/slideLayouts/_rels/slideLayout81.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16.xml"/></Relationships>
</file>

<file path=ppt/slideLayouts/_rels/slideLayout8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6.xml"/></Relationships>
</file>

<file path=ppt/slideLayouts/_rels/slideLayout83.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1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85.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7.xml"/></Relationships>
</file>

<file path=ppt/slideLayouts/_rels/slideLayout86.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17.xml"/></Relationships>
</file>

<file path=ppt/slideLayouts/_rels/slideLayout8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7.xml"/></Relationships>
</file>

<file path=ppt/slideLayouts/_rels/slideLayout88.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1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0.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8.xml"/></Relationships>
</file>

<file path=ppt/slideLayouts/_rels/slideLayout91.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18.xml"/></Relationships>
</file>

<file path=ppt/slideLayouts/_rels/slideLayout9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8.xml"/></Relationships>
</file>

<file path=ppt/slideLayouts/_rels/slideLayout93.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1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95.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9.xml"/></Relationships>
</file>

<file path=ppt/slideLayouts/_rels/slideLayout96.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19.xml"/></Relationships>
</file>

<file path=ppt/slideLayouts/_rels/slideLayout9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9.xml"/></Relationships>
</file>

<file path=ppt/slideLayouts/_rels/slideLayout98.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1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bg>
      <p:bgPr>
        <a:pattFill prst="ltUp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8" name="camille"/>
          <p:cNvSpPr/>
          <p:nvPr userDrawn="1"/>
        </p:nvSpPr>
        <p:spPr>
          <a:xfrm rot="18720000">
            <a:off x="3903980" y="6673215"/>
            <a:ext cx="356235" cy="348615"/>
          </a:xfrm>
          <a:custGeom>
            <a:avLst/>
            <a:gdLst/>
            <a:ahLst/>
            <a:cxnLst>
              <a:cxn ang="3">
                <a:pos x="hc" y="t"/>
              </a:cxn>
              <a:cxn ang="cd2">
                <a:pos x="l" y="vc"/>
              </a:cxn>
              <a:cxn ang="cd4">
                <a:pos x="hc" y="b"/>
              </a:cxn>
              <a:cxn ang="0">
                <a:pos x="r" y="vc"/>
              </a:cxn>
            </a:cxnLst>
            <a:rect l="l" t="t" r="r" b="b"/>
            <a:pathLst>
              <a:path w="7381" h="7211">
                <a:moveTo>
                  <a:pt x="2750" y="7092"/>
                </a:moveTo>
                <a:lnTo>
                  <a:pt x="4631" y="7092"/>
                </a:lnTo>
                <a:lnTo>
                  <a:pt x="4613" y="7097"/>
                </a:lnTo>
                <a:cubicBezTo>
                  <a:pt x="4362" y="7161"/>
                  <a:pt x="4101" y="7200"/>
                  <a:pt x="3833" y="7210"/>
                </a:cubicBezTo>
                <a:lnTo>
                  <a:pt x="3811" y="7211"/>
                </a:lnTo>
                <a:lnTo>
                  <a:pt x="3570" y="7211"/>
                </a:lnTo>
                <a:lnTo>
                  <a:pt x="3548" y="7210"/>
                </a:lnTo>
                <a:cubicBezTo>
                  <a:pt x="3279" y="7200"/>
                  <a:pt x="3019" y="7161"/>
                  <a:pt x="2768" y="7097"/>
                </a:cubicBezTo>
                <a:lnTo>
                  <a:pt x="2750" y="7092"/>
                </a:lnTo>
                <a:close/>
                <a:moveTo>
                  <a:pt x="1809" y="6698"/>
                </a:moveTo>
                <a:lnTo>
                  <a:pt x="5572" y="6698"/>
                </a:lnTo>
                <a:lnTo>
                  <a:pt x="5566" y="6702"/>
                </a:lnTo>
                <a:cubicBezTo>
                  <a:pt x="5502" y="6739"/>
                  <a:pt x="5437" y="6775"/>
                  <a:pt x="5370" y="6809"/>
                </a:cubicBezTo>
                <a:lnTo>
                  <a:pt x="5355" y="6817"/>
                </a:lnTo>
                <a:lnTo>
                  <a:pt x="2026" y="6817"/>
                </a:lnTo>
                <a:lnTo>
                  <a:pt x="2010" y="6809"/>
                </a:lnTo>
                <a:cubicBezTo>
                  <a:pt x="1944" y="6775"/>
                  <a:pt x="1879" y="6739"/>
                  <a:pt x="1815" y="6702"/>
                </a:cubicBezTo>
                <a:lnTo>
                  <a:pt x="1809" y="6698"/>
                </a:lnTo>
                <a:close/>
                <a:moveTo>
                  <a:pt x="1265" y="6304"/>
                </a:moveTo>
                <a:lnTo>
                  <a:pt x="6116" y="6304"/>
                </a:lnTo>
                <a:lnTo>
                  <a:pt x="6106" y="6313"/>
                </a:lnTo>
                <a:cubicBezTo>
                  <a:pt x="6072" y="6342"/>
                  <a:pt x="6038" y="6370"/>
                  <a:pt x="6004" y="6398"/>
                </a:cubicBezTo>
                <a:lnTo>
                  <a:pt x="5972" y="6423"/>
                </a:lnTo>
                <a:lnTo>
                  <a:pt x="1408" y="6423"/>
                </a:lnTo>
                <a:lnTo>
                  <a:pt x="1377" y="6398"/>
                </a:lnTo>
                <a:cubicBezTo>
                  <a:pt x="1343" y="6370"/>
                  <a:pt x="1309" y="6342"/>
                  <a:pt x="1275" y="6313"/>
                </a:cubicBezTo>
                <a:lnTo>
                  <a:pt x="1265" y="6304"/>
                </a:lnTo>
                <a:close/>
                <a:moveTo>
                  <a:pt x="876" y="5910"/>
                </a:moveTo>
                <a:lnTo>
                  <a:pt x="6505" y="5910"/>
                </a:lnTo>
                <a:lnTo>
                  <a:pt x="6481" y="5938"/>
                </a:lnTo>
                <a:cubicBezTo>
                  <a:pt x="6462" y="5960"/>
                  <a:pt x="6442" y="5982"/>
                  <a:pt x="6422" y="6004"/>
                </a:cubicBezTo>
                <a:lnTo>
                  <a:pt x="6399" y="6029"/>
                </a:lnTo>
                <a:lnTo>
                  <a:pt x="982" y="6029"/>
                </a:lnTo>
                <a:lnTo>
                  <a:pt x="959" y="6004"/>
                </a:lnTo>
                <a:cubicBezTo>
                  <a:pt x="939" y="5982"/>
                  <a:pt x="919" y="5960"/>
                  <a:pt x="900" y="5938"/>
                </a:cubicBezTo>
                <a:lnTo>
                  <a:pt x="876" y="5910"/>
                </a:lnTo>
                <a:close/>
                <a:moveTo>
                  <a:pt x="584" y="5516"/>
                </a:moveTo>
                <a:lnTo>
                  <a:pt x="6797" y="5516"/>
                </a:lnTo>
                <a:lnTo>
                  <a:pt x="6775" y="5549"/>
                </a:lnTo>
                <a:cubicBezTo>
                  <a:pt x="6759" y="5574"/>
                  <a:pt x="6742" y="5598"/>
                  <a:pt x="6725" y="5623"/>
                </a:cubicBezTo>
                <a:lnTo>
                  <a:pt x="6717" y="5635"/>
                </a:lnTo>
                <a:lnTo>
                  <a:pt x="664" y="5635"/>
                </a:lnTo>
                <a:lnTo>
                  <a:pt x="655" y="5623"/>
                </a:lnTo>
                <a:cubicBezTo>
                  <a:pt x="638" y="5598"/>
                  <a:pt x="622" y="5574"/>
                  <a:pt x="605" y="5549"/>
                </a:cubicBezTo>
                <a:lnTo>
                  <a:pt x="584" y="5516"/>
                </a:lnTo>
                <a:close/>
                <a:moveTo>
                  <a:pt x="364" y="5122"/>
                </a:moveTo>
                <a:lnTo>
                  <a:pt x="7017" y="5122"/>
                </a:lnTo>
                <a:lnTo>
                  <a:pt x="7017" y="5122"/>
                </a:lnTo>
                <a:cubicBezTo>
                  <a:pt x="7004" y="5149"/>
                  <a:pt x="6991" y="5176"/>
                  <a:pt x="6977" y="5203"/>
                </a:cubicBezTo>
                <a:lnTo>
                  <a:pt x="6957" y="5241"/>
                </a:lnTo>
                <a:lnTo>
                  <a:pt x="424" y="5241"/>
                </a:lnTo>
                <a:lnTo>
                  <a:pt x="404" y="5203"/>
                </a:lnTo>
                <a:cubicBezTo>
                  <a:pt x="390" y="5176"/>
                  <a:pt x="377" y="5149"/>
                  <a:pt x="364" y="5122"/>
                </a:cubicBezTo>
                <a:lnTo>
                  <a:pt x="364" y="5122"/>
                </a:lnTo>
                <a:close/>
                <a:moveTo>
                  <a:pt x="201" y="4728"/>
                </a:moveTo>
                <a:lnTo>
                  <a:pt x="7179" y="4728"/>
                </a:lnTo>
                <a:lnTo>
                  <a:pt x="7172" y="4749"/>
                </a:lnTo>
                <a:cubicBezTo>
                  <a:pt x="7162" y="4777"/>
                  <a:pt x="7152" y="4806"/>
                  <a:pt x="7141" y="4834"/>
                </a:cubicBezTo>
                <a:lnTo>
                  <a:pt x="7136" y="4847"/>
                </a:lnTo>
                <a:lnTo>
                  <a:pt x="245" y="4847"/>
                </a:lnTo>
                <a:lnTo>
                  <a:pt x="240" y="4834"/>
                </a:lnTo>
                <a:cubicBezTo>
                  <a:pt x="229" y="4806"/>
                  <a:pt x="219" y="4777"/>
                  <a:pt x="209" y="4749"/>
                </a:cubicBezTo>
                <a:lnTo>
                  <a:pt x="201" y="4728"/>
                </a:lnTo>
                <a:close/>
                <a:moveTo>
                  <a:pt x="89" y="4334"/>
                </a:moveTo>
                <a:lnTo>
                  <a:pt x="7291" y="4334"/>
                </a:lnTo>
                <a:lnTo>
                  <a:pt x="7286" y="4356"/>
                </a:lnTo>
                <a:cubicBezTo>
                  <a:pt x="7279" y="4386"/>
                  <a:pt x="7272" y="4415"/>
                  <a:pt x="7265" y="4445"/>
                </a:cubicBezTo>
                <a:lnTo>
                  <a:pt x="7263" y="4453"/>
                </a:lnTo>
                <a:lnTo>
                  <a:pt x="118" y="4453"/>
                </a:lnTo>
                <a:lnTo>
                  <a:pt x="116" y="4445"/>
                </a:lnTo>
                <a:cubicBezTo>
                  <a:pt x="108" y="4415"/>
                  <a:pt x="101" y="4386"/>
                  <a:pt x="94" y="4356"/>
                </a:cubicBezTo>
                <a:lnTo>
                  <a:pt x="89" y="4334"/>
                </a:lnTo>
                <a:close/>
                <a:moveTo>
                  <a:pt x="23" y="3940"/>
                </a:moveTo>
                <a:lnTo>
                  <a:pt x="7357" y="3940"/>
                </a:lnTo>
                <a:lnTo>
                  <a:pt x="7357" y="3946"/>
                </a:lnTo>
                <a:cubicBezTo>
                  <a:pt x="7353" y="3977"/>
                  <a:pt x="7349" y="4008"/>
                  <a:pt x="7345" y="4039"/>
                </a:cubicBezTo>
                <a:lnTo>
                  <a:pt x="7342" y="4059"/>
                </a:lnTo>
                <a:lnTo>
                  <a:pt x="39" y="4059"/>
                </a:lnTo>
                <a:lnTo>
                  <a:pt x="36" y="4039"/>
                </a:lnTo>
                <a:cubicBezTo>
                  <a:pt x="31" y="4008"/>
                  <a:pt x="27" y="3977"/>
                  <a:pt x="24" y="3946"/>
                </a:cubicBezTo>
                <a:lnTo>
                  <a:pt x="23" y="3940"/>
                </a:lnTo>
                <a:close/>
                <a:moveTo>
                  <a:pt x="0" y="3546"/>
                </a:moveTo>
                <a:lnTo>
                  <a:pt x="7381" y="3546"/>
                </a:lnTo>
                <a:lnTo>
                  <a:pt x="7381" y="3570"/>
                </a:lnTo>
                <a:cubicBezTo>
                  <a:pt x="7380" y="3586"/>
                  <a:pt x="7380" y="3602"/>
                  <a:pt x="7380" y="3618"/>
                </a:cubicBezTo>
                <a:lnTo>
                  <a:pt x="7378" y="3665"/>
                </a:lnTo>
                <a:lnTo>
                  <a:pt x="3" y="3665"/>
                </a:lnTo>
                <a:lnTo>
                  <a:pt x="1" y="3618"/>
                </a:lnTo>
                <a:cubicBezTo>
                  <a:pt x="1" y="3602"/>
                  <a:pt x="0" y="3586"/>
                  <a:pt x="0" y="3570"/>
                </a:cubicBezTo>
                <a:lnTo>
                  <a:pt x="0" y="3546"/>
                </a:lnTo>
                <a:close/>
                <a:moveTo>
                  <a:pt x="18" y="3152"/>
                </a:moveTo>
                <a:lnTo>
                  <a:pt x="7362" y="3152"/>
                </a:lnTo>
                <a:lnTo>
                  <a:pt x="7366" y="3192"/>
                </a:lnTo>
                <a:cubicBezTo>
                  <a:pt x="7368" y="3207"/>
                  <a:pt x="7369" y="3223"/>
                  <a:pt x="7370" y="3239"/>
                </a:cubicBezTo>
                <a:lnTo>
                  <a:pt x="7372" y="3271"/>
                </a:lnTo>
                <a:lnTo>
                  <a:pt x="8" y="3271"/>
                </a:lnTo>
                <a:lnTo>
                  <a:pt x="11" y="3239"/>
                </a:lnTo>
                <a:cubicBezTo>
                  <a:pt x="12" y="3223"/>
                  <a:pt x="13" y="3207"/>
                  <a:pt x="14" y="3192"/>
                </a:cubicBezTo>
                <a:lnTo>
                  <a:pt x="18" y="3152"/>
                </a:lnTo>
                <a:close/>
                <a:moveTo>
                  <a:pt x="79" y="2758"/>
                </a:moveTo>
                <a:lnTo>
                  <a:pt x="7301" y="2758"/>
                </a:lnTo>
                <a:lnTo>
                  <a:pt x="7306" y="2779"/>
                </a:lnTo>
                <a:cubicBezTo>
                  <a:pt x="7312" y="2809"/>
                  <a:pt x="7318" y="2839"/>
                  <a:pt x="7323" y="2869"/>
                </a:cubicBezTo>
                <a:lnTo>
                  <a:pt x="7325" y="2877"/>
                </a:lnTo>
                <a:lnTo>
                  <a:pt x="56" y="2877"/>
                </a:lnTo>
                <a:lnTo>
                  <a:pt x="57" y="2869"/>
                </a:lnTo>
                <a:cubicBezTo>
                  <a:pt x="63" y="2839"/>
                  <a:pt x="69" y="2809"/>
                  <a:pt x="75" y="2779"/>
                </a:cubicBezTo>
                <a:lnTo>
                  <a:pt x="79" y="2758"/>
                </a:lnTo>
                <a:close/>
                <a:moveTo>
                  <a:pt x="185" y="2364"/>
                </a:moveTo>
                <a:lnTo>
                  <a:pt x="7195" y="2364"/>
                </a:lnTo>
                <a:lnTo>
                  <a:pt x="7201" y="2382"/>
                </a:lnTo>
                <a:cubicBezTo>
                  <a:pt x="7211" y="2411"/>
                  <a:pt x="7220" y="2439"/>
                  <a:pt x="7228" y="2469"/>
                </a:cubicBezTo>
                <a:lnTo>
                  <a:pt x="7232" y="2483"/>
                </a:lnTo>
                <a:lnTo>
                  <a:pt x="148" y="2483"/>
                </a:lnTo>
                <a:lnTo>
                  <a:pt x="153" y="2469"/>
                </a:lnTo>
                <a:cubicBezTo>
                  <a:pt x="161" y="2439"/>
                  <a:pt x="170" y="2411"/>
                  <a:pt x="180" y="2382"/>
                </a:cubicBezTo>
                <a:lnTo>
                  <a:pt x="185" y="2364"/>
                </a:lnTo>
                <a:close/>
                <a:moveTo>
                  <a:pt x="341" y="1970"/>
                </a:moveTo>
                <a:lnTo>
                  <a:pt x="7039" y="1970"/>
                </a:lnTo>
                <a:lnTo>
                  <a:pt x="7055" y="2004"/>
                </a:lnTo>
                <a:cubicBezTo>
                  <a:pt x="7067" y="2031"/>
                  <a:pt x="7079" y="2058"/>
                  <a:pt x="7091" y="2086"/>
                </a:cubicBezTo>
                <a:lnTo>
                  <a:pt x="7092" y="2089"/>
                </a:lnTo>
                <a:lnTo>
                  <a:pt x="289" y="2089"/>
                </a:lnTo>
                <a:lnTo>
                  <a:pt x="290" y="2086"/>
                </a:lnTo>
                <a:cubicBezTo>
                  <a:pt x="302" y="2058"/>
                  <a:pt x="314" y="2031"/>
                  <a:pt x="326" y="2004"/>
                </a:cubicBezTo>
                <a:lnTo>
                  <a:pt x="341" y="1970"/>
                </a:lnTo>
                <a:close/>
                <a:moveTo>
                  <a:pt x="554" y="1576"/>
                </a:moveTo>
                <a:lnTo>
                  <a:pt x="6826" y="1576"/>
                </a:lnTo>
                <a:lnTo>
                  <a:pt x="6847" y="1609"/>
                </a:lnTo>
                <a:cubicBezTo>
                  <a:pt x="6862" y="1634"/>
                  <a:pt x="6877" y="1660"/>
                  <a:pt x="6892" y="1686"/>
                </a:cubicBezTo>
                <a:lnTo>
                  <a:pt x="6897" y="1695"/>
                </a:lnTo>
                <a:lnTo>
                  <a:pt x="483" y="1695"/>
                </a:lnTo>
                <a:lnTo>
                  <a:pt x="489" y="1686"/>
                </a:lnTo>
                <a:cubicBezTo>
                  <a:pt x="504" y="1660"/>
                  <a:pt x="519" y="1634"/>
                  <a:pt x="534" y="1609"/>
                </a:cubicBezTo>
                <a:lnTo>
                  <a:pt x="554" y="1576"/>
                </a:lnTo>
                <a:close/>
                <a:moveTo>
                  <a:pt x="837" y="1182"/>
                </a:moveTo>
                <a:lnTo>
                  <a:pt x="6544" y="1182"/>
                </a:lnTo>
                <a:lnTo>
                  <a:pt x="6566" y="1209"/>
                </a:lnTo>
                <a:cubicBezTo>
                  <a:pt x="6585" y="1232"/>
                  <a:pt x="6603" y="1256"/>
                  <a:pt x="6621" y="1279"/>
                </a:cubicBezTo>
                <a:lnTo>
                  <a:pt x="6638" y="1301"/>
                </a:lnTo>
                <a:lnTo>
                  <a:pt x="743" y="1301"/>
                </a:lnTo>
                <a:lnTo>
                  <a:pt x="760" y="1279"/>
                </a:lnTo>
                <a:cubicBezTo>
                  <a:pt x="778" y="1256"/>
                  <a:pt x="796" y="1232"/>
                  <a:pt x="815" y="1209"/>
                </a:cubicBezTo>
                <a:lnTo>
                  <a:pt x="837" y="1182"/>
                </a:lnTo>
                <a:close/>
                <a:moveTo>
                  <a:pt x="1212" y="788"/>
                </a:moveTo>
                <a:lnTo>
                  <a:pt x="6169" y="788"/>
                </a:lnTo>
                <a:lnTo>
                  <a:pt x="6172" y="791"/>
                </a:lnTo>
                <a:cubicBezTo>
                  <a:pt x="6205" y="821"/>
                  <a:pt x="6237" y="851"/>
                  <a:pt x="6268" y="882"/>
                </a:cubicBezTo>
                <a:lnTo>
                  <a:pt x="6294" y="907"/>
                </a:lnTo>
                <a:lnTo>
                  <a:pt x="1087" y="907"/>
                </a:lnTo>
                <a:lnTo>
                  <a:pt x="1112" y="882"/>
                </a:lnTo>
                <a:cubicBezTo>
                  <a:pt x="1144" y="851"/>
                  <a:pt x="1176" y="821"/>
                  <a:pt x="1209" y="791"/>
                </a:cubicBezTo>
                <a:lnTo>
                  <a:pt x="1212" y="788"/>
                </a:lnTo>
                <a:close/>
                <a:moveTo>
                  <a:pt x="1732" y="394"/>
                </a:moveTo>
                <a:lnTo>
                  <a:pt x="5649" y="394"/>
                </a:lnTo>
                <a:lnTo>
                  <a:pt x="5679" y="413"/>
                </a:lnTo>
                <a:cubicBezTo>
                  <a:pt x="5729" y="445"/>
                  <a:pt x="5779" y="479"/>
                  <a:pt x="5827" y="513"/>
                </a:cubicBezTo>
                <a:lnTo>
                  <a:pt x="5827" y="513"/>
                </a:lnTo>
                <a:lnTo>
                  <a:pt x="1554" y="513"/>
                </a:lnTo>
                <a:lnTo>
                  <a:pt x="1554" y="513"/>
                </a:lnTo>
                <a:cubicBezTo>
                  <a:pt x="1602" y="479"/>
                  <a:pt x="1651" y="445"/>
                  <a:pt x="1701" y="413"/>
                </a:cubicBezTo>
                <a:lnTo>
                  <a:pt x="1732" y="394"/>
                </a:lnTo>
                <a:close/>
                <a:moveTo>
                  <a:pt x="2586" y="0"/>
                </a:moveTo>
                <a:lnTo>
                  <a:pt x="4794" y="0"/>
                </a:lnTo>
                <a:lnTo>
                  <a:pt x="4831" y="12"/>
                </a:lnTo>
                <a:cubicBezTo>
                  <a:pt x="4917" y="40"/>
                  <a:pt x="5002" y="71"/>
                  <a:pt x="5085" y="105"/>
                </a:cubicBezTo>
                <a:lnTo>
                  <a:pt x="5120" y="119"/>
                </a:lnTo>
                <a:lnTo>
                  <a:pt x="2261" y="119"/>
                </a:lnTo>
                <a:lnTo>
                  <a:pt x="2295" y="105"/>
                </a:lnTo>
                <a:cubicBezTo>
                  <a:pt x="2379" y="71"/>
                  <a:pt x="2463" y="40"/>
                  <a:pt x="2550" y="12"/>
                </a:cubicBezTo>
                <a:lnTo>
                  <a:pt x="2586" y="0"/>
                </a:lnTo>
                <a:close/>
              </a:path>
            </a:pathLst>
          </a:custGeom>
          <a:solidFill>
            <a:srgbClr val="80D2C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camille"/>
          <p:cNvSpPr/>
          <p:nvPr userDrawn="1"/>
        </p:nvSpPr>
        <p:spPr>
          <a:xfrm rot="180000">
            <a:off x="-436245" y="4641850"/>
            <a:ext cx="3446780" cy="2769870"/>
          </a:xfrm>
          <a:custGeom>
            <a:avLst/>
            <a:gdLst>
              <a:gd name="connisteX0" fmla="*/ 138538 w 3254122"/>
              <a:gd name="connsiteY0" fmla="*/ 404827 h 2614746"/>
              <a:gd name="connisteX1" fmla="*/ 557638 w 3254122"/>
              <a:gd name="connsiteY1" fmla="*/ 39067 h 2614746"/>
              <a:gd name="connisteX2" fmla="*/ 842118 w 3254122"/>
              <a:gd name="connsiteY2" fmla="*/ 1258267 h 2614746"/>
              <a:gd name="connisteX3" fmla="*/ 1397108 w 3254122"/>
              <a:gd name="connsiteY3" fmla="*/ 1190957 h 2614746"/>
              <a:gd name="connisteX4" fmla="*/ 1505693 w 3254122"/>
              <a:gd name="connsiteY4" fmla="*/ 1637997 h 2614746"/>
              <a:gd name="connisteX5" fmla="*/ 1939398 w 3254122"/>
              <a:gd name="connsiteY5" fmla="*/ 1827227 h 2614746"/>
              <a:gd name="connisteX6" fmla="*/ 2508358 w 3254122"/>
              <a:gd name="connsiteY6" fmla="*/ 1475437 h 2614746"/>
              <a:gd name="connisteX7" fmla="*/ 3225908 w 3254122"/>
              <a:gd name="connsiteY7" fmla="*/ 2139012 h 2614746"/>
              <a:gd name="connisteX8" fmla="*/ 1668253 w 3254122"/>
              <a:gd name="connsiteY8" fmla="*/ 2382852 h 2614746"/>
              <a:gd name="connisteX9" fmla="*/ 138538 w 3254122"/>
              <a:gd name="connsiteY9" fmla="*/ 2423492 h 2614746"/>
              <a:gd name="connisteX10" fmla="*/ 152508 w 3254122"/>
              <a:gd name="connsiteY10" fmla="*/ 256237 h 2614746"/>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3254123" h="2614747">
                <a:moveTo>
                  <a:pt x="138539" y="404828"/>
                </a:moveTo>
                <a:cubicBezTo>
                  <a:pt x="216644" y="307038"/>
                  <a:pt x="416669" y="-131747"/>
                  <a:pt x="557639" y="39068"/>
                </a:cubicBezTo>
                <a:cubicBezTo>
                  <a:pt x="698609" y="209883"/>
                  <a:pt x="674479" y="1027763"/>
                  <a:pt x="842119" y="1258268"/>
                </a:cubicBezTo>
                <a:cubicBezTo>
                  <a:pt x="1009759" y="1488773"/>
                  <a:pt x="1264394" y="1114758"/>
                  <a:pt x="1397109" y="1190958"/>
                </a:cubicBezTo>
                <a:cubicBezTo>
                  <a:pt x="1529824" y="1267158"/>
                  <a:pt x="1397109" y="1510998"/>
                  <a:pt x="1505694" y="1637998"/>
                </a:cubicBezTo>
                <a:cubicBezTo>
                  <a:pt x="1614279" y="1764998"/>
                  <a:pt x="1738739" y="1859613"/>
                  <a:pt x="1939399" y="1827228"/>
                </a:cubicBezTo>
                <a:cubicBezTo>
                  <a:pt x="2140059" y="1794843"/>
                  <a:pt x="2251184" y="1413208"/>
                  <a:pt x="2508359" y="1475438"/>
                </a:cubicBezTo>
                <a:cubicBezTo>
                  <a:pt x="2765534" y="1537668"/>
                  <a:pt x="3394184" y="1957403"/>
                  <a:pt x="3225909" y="2139013"/>
                </a:cubicBezTo>
                <a:cubicBezTo>
                  <a:pt x="3057634" y="2320623"/>
                  <a:pt x="2285474" y="2325703"/>
                  <a:pt x="1668254" y="2382853"/>
                </a:cubicBezTo>
                <a:cubicBezTo>
                  <a:pt x="1051034" y="2440003"/>
                  <a:pt x="441434" y="2848943"/>
                  <a:pt x="138539" y="2423493"/>
                </a:cubicBezTo>
                <a:cubicBezTo>
                  <a:pt x="-164356" y="1998043"/>
                  <a:pt x="118854" y="690578"/>
                  <a:pt x="152509" y="256238"/>
                </a:cubicBezTo>
              </a:path>
            </a:pathLst>
          </a:custGeom>
          <a:solidFill>
            <a:srgbClr val="FF6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userDrawn="1"/>
        </p:nvGrpSpPr>
        <p:grpSpPr>
          <a:xfrm>
            <a:off x="8907145" y="-559435"/>
            <a:ext cx="4732020" cy="4109085"/>
            <a:chOff x="12197" y="-881"/>
            <a:chExt cx="9282" cy="8060"/>
          </a:xfrm>
        </p:grpSpPr>
        <p:sp>
          <p:nvSpPr>
            <p:cNvPr id="9" name="任意多边形 8"/>
            <p:cNvSpPr/>
            <p:nvPr userDrawn="1"/>
          </p:nvSpPr>
          <p:spPr>
            <a:xfrm rot="11220000">
              <a:off x="12669" y="-881"/>
              <a:ext cx="7588" cy="6037"/>
            </a:xfrm>
            <a:custGeom>
              <a:avLst/>
              <a:gdLst>
                <a:gd name="connsiteX0" fmla="*/ 320 w 7587"/>
                <a:gd name="connsiteY0" fmla="*/ 935 h 6037"/>
                <a:gd name="connsiteX1" fmla="*/ 1287 w 7587"/>
                <a:gd name="connsiteY1" fmla="*/ 90 h 6037"/>
                <a:gd name="connsiteX2" fmla="*/ 1944 w 7587"/>
                <a:gd name="connsiteY2" fmla="*/ 2905 h 6037"/>
                <a:gd name="connsiteX3" fmla="*/ 3226 w 7587"/>
                <a:gd name="connsiteY3" fmla="*/ 2750 h 6037"/>
                <a:gd name="connsiteX4" fmla="*/ 3904 w 7587"/>
                <a:gd name="connsiteY4" fmla="*/ 3724 h 6037"/>
                <a:gd name="connsiteX5" fmla="*/ 5205 w 7587"/>
                <a:gd name="connsiteY5" fmla="*/ 4236 h 6037"/>
                <a:gd name="connsiteX6" fmla="*/ 6762 w 7587"/>
                <a:gd name="connsiteY6" fmla="*/ 3980 h 6037"/>
                <a:gd name="connsiteX7" fmla="*/ 7448 w 7587"/>
                <a:gd name="connsiteY7" fmla="*/ 4939 h 6037"/>
                <a:gd name="connsiteX8" fmla="*/ 3852 w 7587"/>
                <a:gd name="connsiteY8" fmla="*/ 5502 h 6037"/>
                <a:gd name="connsiteX9" fmla="*/ 320 w 7587"/>
                <a:gd name="connsiteY9" fmla="*/ 5595 h 6037"/>
                <a:gd name="connsiteX10" fmla="*/ 352 w 7587"/>
                <a:gd name="connsiteY10" fmla="*/ 592 h 6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88" h="6037">
                  <a:moveTo>
                    <a:pt x="320" y="935"/>
                  </a:moveTo>
                  <a:cubicBezTo>
                    <a:pt x="500" y="709"/>
                    <a:pt x="962" y="-304"/>
                    <a:pt x="1287" y="90"/>
                  </a:cubicBezTo>
                  <a:cubicBezTo>
                    <a:pt x="1613" y="485"/>
                    <a:pt x="1557" y="2373"/>
                    <a:pt x="1944" y="2905"/>
                  </a:cubicBezTo>
                  <a:cubicBezTo>
                    <a:pt x="2331" y="3437"/>
                    <a:pt x="2919" y="2574"/>
                    <a:pt x="3226" y="2750"/>
                  </a:cubicBezTo>
                  <a:cubicBezTo>
                    <a:pt x="3532" y="2926"/>
                    <a:pt x="3654" y="3431"/>
                    <a:pt x="3904" y="3724"/>
                  </a:cubicBezTo>
                  <a:cubicBezTo>
                    <a:pt x="4155" y="4017"/>
                    <a:pt x="4741" y="4311"/>
                    <a:pt x="5205" y="4236"/>
                  </a:cubicBezTo>
                  <a:cubicBezTo>
                    <a:pt x="5668" y="4161"/>
                    <a:pt x="6168" y="3836"/>
                    <a:pt x="6762" y="3980"/>
                  </a:cubicBezTo>
                  <a:cubicBezTo>
                    <a:pt x="7356" y="4123"/>
                    <a:pt x="7836" y="4519"/>
                    <a:pt x="7448" y="4939"/>
                  </a:cubicBezTo>
                  <a:cubicBezTo>
                    <a:pt x="7059" y="5358"/>
                    <a:pt x="5277" y="5370"/>
                    <a:pt x="3852" y="5502"/>
                  </a:cubicBezTo>
                  <a:cubicBezTo>
                    <a:pt x="2427" y="5634"/>
                    <a:pt x="1019" y="6578"/>
                    <a:pt x="320" y="5595"/>
                  </a:cubicBezTo>
                  <a:cubicBezTo>
                    <a:pt x="-379" y="4613"/>
                    <a:pt x="274" y="1594"/>
                    <a:pt x="352" y="592"/>
                  </a:cubicBezTo>
                </a:path>
              </a:pathLst>
            </a:custGeom>
            <a:solidFill>
              <a:srgbClr val="7A85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camille"/>
            <p:cNvSpPr/>
            <p:nvPr userDrawn="1"/>
          </p:nvSpPr>
          <p:spPr>
            <a:xfrm rot="18720000">
              <a:off x="17528" y="3438"/>
              <a:ext cx="1488" cy="1456"/>
            </a:xfrm>
            <a:custGeom>
              <a:avLst/>
              <a:gdLst/>
              <a:ahLst/>
              <a:cxnLst>
                <a:cxn ang="3">
                  <a:pos x="hc" y="t"/>
                </a:cxn>
                <a:cxn ang="cd2">
                  <a:pos x="l" y="vc"/>
                </a:cxn>
                <a:cxn ang="cd4">
                  <a:pos x="hc" y="b"/>
                </a:cxn>
                <a:cxn ang="0">
                  <a:pos x="r" y="vc"/>
                </a:cxn>
              </a:cxnLst>
              <a:rect l="l" t="t" r="r" b="b"/>
              <a:pathLst>
                <a:path w="7381" h="7211">
                  <a:moveTo>
                    <a:pt x="2750" y="7092"/>
                  </a:moveTo>
                  <a:lnTo>
                    <a:pt x="4631" y="7092"/>
                  </a:lnTo>
                  <a:lnTo>
                    <a:pt x="4613" y="7097"/>
                  </a:lnTo>
                  <a:cubicBezTo>
                    <a:pt x="4362" y="7161"/>
                    <a:pt x="4101" y="7200"/>
                    <a:pt x="3833" y="7210"/>
                  </a:cubicBezTo>
                  <a:lnTo>
                    <a:pt x="3811" y="7211"/>
                  </a:lnTo>
                  <a:lnTo>
                    <a:pt x="3570" y="7211"/>
                  </a:lnTo>
                  <a:lnTo>
                    <a:pt x="3548" y="7210"/>
                  </a:lnTo>
                  <a:cubicBezTo>
                    <a:pt x="3279" y="7200"/>
                    <a:pt x="3019" y="7161"/>
                    <a:pt x="2768" y="7097"/>
                  </a:cubicBezTo>
                  <a:lnTo>
                    <a:pt x="2750" y="7092"/>
                  </a:lnTo>
                  <a:close/>
                  <a:moveTo>
                    <a:pt x="1809" y="6698"/>
                  </a:moveTo>
                  <a:lnTo>
                    <a:pt x="5572" y="6698"/>
                  </a:lnTo>
                  <a:lnTo>
                    <a:pt x="5566" y="6702"/>
                  </a:lnTo>
                  <a:cubicBezTo>
                    <a:pt x="5502" y="6739"/>
                    <a:pt x="5437" y="6775"/>
                    <a:pt x="5370" y="6809"/>
                  </a:cubicBezTo>
                  <a:lnTo>
                    <a:pt x="5355" y="6817"/>
                  </a:lnTo>
                  <a:lnTo>
                    <a:pt x="2026" y="6817"/>
                  </a:lnTo>
                  <a:lnTo>
                    <a:pt x="2010" y="6809"/>
                  </a:lnTo>
                  <a:cubicBezTo>
                    <a:pt x="1944" y="6775"/>
                    <a:pt x="1879" y="6739"/>
                    <a:pt x="1815" y="6702"/>
                  </a:cubicBezTo>
                  <a:lnTo>
                    <a:pt x="1809" y="6698"/>
                  </a:lnTo>
                  <a:close/>
                  <a:moveTo>
                    <a:pt x="1265" y="6304"/>
                  </a:moveTo>
                  <a:lnTo>
                    <a:pt x="6116" y="6304"/>
                  </a:lnTo>
                  <a:lnTo>
                    <a:pt x="6106" y="6313"/>
                  </a:lnTo>
                  <a:cubicBezTo>
                    <a:pt x="6072" y="6342"/>
                    <a:pt x="6038" y="6370"/>
                    <a:pt x="6004" y="6398"/>
                  </a:cubicBezTo>
                  <a:lnTo>
                    <a:pt x="5972" y="6423"/>
                  </a:lnTo>
                  <a:lnTo>
                    <a:pt x="1408" y="6423"/>
                  </a:lnTo>
                  <a:lnTo>
                    <a:pt x="1377" y="6398"/>
                  </a:lnTo>
                  <a:cubicBezTo>
                    <a:pt x="1343" y="6370"/>
                    <a:pt x="1309" y="6342"/>
                    <a:pt x="1275" y="6313"/>
                  </a:cubicBezTo>
                  <a:lnTo>
                    <a:pt x="1265" y="6304"/>
                  </a:lnTo>
                  <a:close/>
                  <a:moveTo>
                    <a:pt x="876" y="5910"/>
                  </a:moveTo>
                  <a:lnTo>
                    <a:pt x="6505" y="5910"/>
                  </a:lnTo>
                  <a:lnTo>
                    <a:pt x="6481" y="5938"/>
                  </a:lnTo>
                  <a:cubicBezTo>
                    <a:pt x="6462" y="5960"/>
                    <a:pt x="6442" y="5982"/>
                    <a:pt x="6422" y="6004"/>
                  </a:cubicBezTo>
                  <a:lnTo>
                    <a:pt x="6399" y="6029"/>
                  </a:lnTo>
                  <a:lnTo>
                    <a:pt x="982" y="6029"/>
                  </a:lnTo>
                  <a:lnTo>
                    <a:pt x="959" y="6004"/>
                  </a:lnTo>
                  <a:cubicBezTo>
                    <a:pt x="939" y="5982"/>
                    <a:pt x="919" y="5960"/>
                    <a:pt x="900" y="5938"/>
                  </a:cubicBezTo>
                  <a:lnTo>
                    <a:pt x="876" y="5910"/>
                  </a:lnTo>
                  <a:close/>
                  <a:moveTo>
                    <a:pt x="584" y="5516"/>
                  </a:moveTo>
                  <a:lnTo>
                    <a:pt x="6797" y="5516"/>
                  </a:lnTo>
                  <a:lnTo>
                    <a:pt x="6775" y="5549"/>
                  </a:lnTo>
                  <a:cubicBezTo>
                    <a:pt x="6759" y="5574"/>
                    <a:pt x="6742" y="5598"/>
                    <a:pt x="6725" y="5623"/>
                  </a:cubicBezTo>
                  <a:lnTo>
                    <a:pt x="6717" y="5635"/>
                  </a:lnTo>
                  <a:lnTo>
                    <a:pt x="664" y="5635"/>
                  </a:lnTo>
                  <a:lnTo>
                    <a:pt x="655" y="5623"/>
                  </a:lnTo>
                  <a:cubicBezTo>
                    <a:pt x="638" y="5598"/>
                    <a:pt x="622" y="5574"/>
                    <a:pt x="605" y="5549"/>
                  </a:cubicBezTo>
                  <a:lnTo>
                    <a:pt x="584" y="5516"/>
                  </a:lnTo>
                  <a:close/>
                  <a:moveTo>
                    <a:pt x="364" y="5122"/>
                  </a:moveTo>
                  <a:lnTo>
                    <a:pt x="7017" y="5122"/>
                  </a:lnTo>
                  <a:lnTo>
                    <a:pt x="7017" y="5122"/>
                  </a:lnTo>
                  <a:cubicBezTo>
                    <a:pt x="7004" y="5149"/>
                    <a:pt x="6991" y="5176"/>
                    <a:pt x="6977" y="5203"/>
                  </a:cubicBezTo>
                  <a:lnTo>
                    <a:pt x="6957" y="5241"/>
                  </a:lnTo>
                  <a:lnTo>
                    <a:pt x="424" y="5241"/>
                  </a:lnTo>
                  <a:lnTo>
                    <a:pt x="404" y="5203"/>
                  </a:lnTo>
                  <a:cubicBezTo>
                    <a:pt x="390" y="5176"/>
                    <a:pt x="377" y="5149"/>
                    <a:pt x="364" y="5122"/>
                  </a:cubicBezTo>
                  <a:lnTo>
                    <a:pt x="364" y="5122"/>
                  </a:lnTo>
                  <a:close/>
                  <a:moveTo>
                    <a:pt x="201" y="4728"/>
                  </a:moveTo>
                  <a:lnTo>
                    <a:pt x="7179" y="4728"/>
                  </a:lnTo>
                  <a:lnTo>
                    <a:pt x="7172" y="4749"/>
                  </a:lnTo>
                  <a:cubicBezTo>
                    <a:pt x="7162" y="4777"/>
                    <a:pt x="7152" y="4806"/>
                    <a:pt x="7141" y="4834"/>
                  </a:cubicBezTo>
                  <a:lnTo>
                    <a:pt x="7136" y="4847"/>
                  </a:lnTo>
                  <a:lnTo>
                    <a:pt x="245" y="4847"/>
                  </a:lnTo>
                  <a:lnTo>
                    <a:pt x="240" y="4834"/>
                  </a:lnTo>
                  <a:cubicBezTo>
                    <a:pt x="229" y="4806"/>
                    <a:pt x="219" y="4777"/>
                    <a:pt x="209" y="4749"/>
                  </a:cubicBezTo>
                  <a:lnTo>
                    <a:pt x="201" y="4728"/>
                  </a:lnTo>
                  <a:close/>
                  <a:moveTo>
                    <a:pt x="89" y="4334"/>
                  </a:moveTo>
                  <a:lnTo>
                    <a:pt x="7291" y="4334"/>
                  </a:lnTo>
                  <a:lnTo>
                    <a:pt x="7286" y="4356"/>
                  </a:lnTo>
                  <a:cubicBezTo>
                    <a:pt x="7279" y="4386"/>
                    <a:pt x="7272" y="4415"/>
                    <a:pt x="7265" y="4445"/>
                  </a:cubicBezTo>
                  <a:lnTo>
                    <a:pt x="7263" y="4453"/>
                  </a:lnTo>
                  <a:lnTo>
                    <a:pt x="118" y="4453"/>
                  </a:lnTo>
                  <a:lnTo>
                    <a:pt x="116" y="4445"/>
                  </a:lnTo>
                  <a:cubicBezTo>
                    <a:pt x="108" y="4415"/>
                    <a:pt x="101" y="4386"/>
                    <a:pt x="94" y="4356"/>
                  </a:cubicBezTo>
                  <a:lnTo>
                    <a:pt x="89" y="4334"/>
                  </a:lnTo>
                  <a:close/>
                  <a:moveTo>
                    <a:pt x="23" y="3940"/>
                  </a:moveTo>
                  <a:lnTo>
                    <a:pt x="7357" y="3940"/>
                  </a:lnTo>
                  <a:lnTo>
                    <a:pt x="7357" y="3946"/>
                  </a:lnTo>
                  <a:cubicBezTo>
                    <a:pt x="7353" y="3977"/>
                    <a:pt x="7349" y="4008"/>
                    <a:pt x="7345" y="4039"/>
                  </a:cubicBezTo>
                  <a:lnTo>
                    <a:pt x="7342" y="4059"/>
                  </a:lnTo>
                  <a:lnTo>
                    <a:pt x="39" y="4059"/>
                  </a:lnTo>
                  <a:lnTo>
                    <a:pt x="36" y="4039"/>
                  </a:lnTo>
                  <a:cubicBezTo>
                    <a:pt x="31" y="4008"/>
                    <a:pt x="27" y="3977"/>
                    <a:pt x="24" y="3946"/>
                  </a:cubicBezTo>
                  <a:lnTo>
                    <a:pt x="23" y="3940"/>
                  </a:lnTo>
                  <a:close/>
                  <a:moveTo>
                    <a:pt x="0" y="3546"/>
                  </a:moveTo>
                  <a:lnTo>
                    <a:pt x="7381" y="3546"/>
                  </a:lnTo>
                  <a:lnTo>
                    <a:pt x="7381" y="3570"/>
                  </a:lnTo>
                  <a:cubicBezTo>
                    <a:pt x="7380" y="3586"/>
                    <a:pt x="7380" y="3602"/>
                    <a:pt x="7380" y="3618"/>
                  </a:cubicBezTo>
                  <a:lnTo>
                    <a:pt x="7378" y="3665"/>
                  </a:lnTo>
                  <a:lnTo>
                    <a:pt x="3" y="3665"/>
                  </a:lnTo>
                  <a:lnTo>
                    <a:pt x="1" y="3618"/>
                  </a:lnTo>
                  <a:cubicBezTo>
                    <a:pt x="1" y="3602"/>
                    <a:pt x="0" y="3586"/>
                    <a:pt x="0" y="3570"/>
                  </a:cubicBezTo>
                  <a:lnTo>
                    <a:pt x="0" y="3546"/>
                  </a:lnTo>
                  <a:close/>
                  <a:moveTo>
                    <a:pt x="18" y="3152"/>
                  </a:moveTo>
                  <a:lnTo>
                    <a:pt x="7362" y="3152"/>
                  </a:lnTo>
                  <a:lnTo>
                    <a:pt x="7366" y="3192"/>
                  </a:lnTo>
                  <a:cubicBezTo>
                    <a:pt x="7368" y="3207"/>
                    <a:pt x="7369" y="3223"/>
                    <a:pt x="7370" y="3239"/>
                  </a:cubicBezTo>
                  <a:lnTo>
                    <a:pt x="7372" y="3271"/>
                  </a:lnTo>
                  <a:lnTo>
                    <a:pt x="8" y="3271"/>
                  </a:lnTo>
                  <a:lnTo>
                    <a:pt x="11" y="3239"/>
                  </a:lnTo>
                  <a:cubicBezTo>
                    <a:pt x="12" y="3223"/>
                    <a:pt x="13" y="3207"/>
                    <a:pt x="14" y="3192"/>
                  </a:cubicBezTo>
                  <a:lnTo>
                    <a:pt x="18" y="3152"/>
                  </a:lnTo>
                  <a:close/>
                  <a:moveTo>
                    <a:pt x="79" y="2758"/>
                  </a:moveTo>
                  <a:lnTo>
                    <a:pt x="7301" y="2758"/>
                  </a:lnTo>
                  <a:lnTo>
                    <a:pt x="7306" y="2779"/>
                  </a:lnTo>
                  <a:cubicBezTo>
                    <a:pt x="7312" y="2809"/>
                    <a:pt x="7318" y="2839"/>
                    <a:pt x="7323" y="2869"/>
                  </a:cubicBezTo>
                  <a:lnTo>
                    <a:pt x="7325" y="2877"/>
                  </a:lnTo>
                  <a:lnTo>
                    <a:pt x="56" y="2877"/>
                  </a:lnTo>
                  <a:lnTo>
                    <a:pt x="57" y="2869"/>
                  </a:lnTo>
                  <a:cubicBezTo>
                    <a:pt x="63" y="2839"/>
                    <a:pt x="69" y="2809"/>
                    <a:pt x="75" y="2779"/>
                  </a:cubicBezTo>
                  <a:lnTo>
                    <a:pt x="79" y="2758"/>
                  </a:lnTo>
                  <a:close/>
                  <a:moveTo>
                    <a:pt x="185" y="2364"/>
                  </a:moveTo>
                  <a:lnTo>
                    <a:pt x="7195" y="2364"/>
                  </a:lnTo>
                  <a:lnTo>
                    <a:pt x="7201" y="2382"/>
                  </a:lnTo>
                  <a:cubicBezTo>
                    <a:pt x="7211" y="2411"/>
                    <a:pt x="7220" y="2439"/>
                    <a:pt x="7228" y="2469"/>
                  </a:cubicBezTo>
                  <a:lnTo>
                    <a:pt x="7232" y="2483"/>
                  </a:lnTo>
                  <a:lnTo>
                    <a:pt x="148" y="2483"/>
                  </a:lnTo>
                  <a:lnTo>
                    <a:pt x="153" y="2469"/>
                  </a:lnTo>
                  <a:cubicBezTo>
                    <a:pt x="161" y="2439"/>
                    <a:pt x="170" y="2411"/>
                    <a:pt x="180" y="2382"/>
                  </a:cubicBezTo>
                  <a:lnTo>
                    <a:pt x="185" y="2364"/>
                  </a:lnTo>
                  <a:close/>
                  <a:moveTo>
                    <a:pt x="341" y="1970"/>
                  </a:moveTo>
                  <a:lnTo>
                    <a:pt x="7039" y="1970"/>
                  </a:lnTo>
                  <a:lnTo>
                    <a:pt x="7055" y="2004"/>
                  </a:lnTo>
                  <a:cubicBezTo>
                    <a:pt x="7067" y="2031"/>
                    <a:pt x="7079" y="2058"/>
                    <a:pt x="7091" y="2086"/>
                  </a:cubicBezTo>
                  <a:lnTo>
                    <a:pt x="7092" y="2089"/>
                  </a:lnTo>
                  <a:lnTo>
                    <a:pt x="289" y="2089"/>
                  </a:lnTo>
                  <a:lnTo>
                    <a:pt x="290" y="2086"/>
                  </a:lnTo>
                  <a:cubicBezTo>
                    <a:pt x="302" y="2058"/>
                    <a:pt x="314" y="2031"/>
                    <a:pt x="326" y="2004"/>
                  </a:cubicBezTo>
                  <a:lnTo>
                    <a:pt x="341" y="1970"/>
                  </a:lnTo>
                  <a:close/>
                  <a:moveTo>
                    <a:pt x="554" y="1576"/>
                  </a:moveTo>
                  <a:lnTo>
                    <a:pt x="6826" y="1576"/>
                  </a:lnTo>
                  <a:lnTo>
                    <a:pt x="6847" y="1609"/>
                  </a:lnTo>
                  <a:cubicBezTo>
                    <a:pt x="6862" y="1634"/>
                    <a:pt x="6877" y="1660"/>
                    <a:pt x="6892" y="1686"/>
                  </a:cubicBezTo>
                  <a:lnTo>
                    <a:pt x="6897" y="1695"/>
                  </a:lnTo>
                  <a:lnTo>
                    <a:pt x="483" y="1695"/>
                  </a:lnTo>
                  <a:lnTo>
                    <a:pt x="489" y="1686"/>
                  </a:lnTo>
                  <a:cubicBezTo>
                    <a:pt x="504" y="1660"/>
                    <a:pt x="519" y="1634"/>
                    <a:pt x="534" y="1609"/>
                  </a:cubicBezTo>
                  <a:lnTo>
                    <a:pt x="554" y="1576"/>
                  </a:lnTo>
                  <a:close/>
                  <a:moveTo>
                    <a:pt x="837" y="1182"/>
                  </a:moveTo>
                  <a:lnTo>
                    <a:pt x="6544" y="1182"/>
                  </a:lnTo>
                  <a:lnTo>
                    <a:pt x="6566" y="1209"/>
                  </a:lnTo>
                  <a:cubicBezTo>
                    <a:pt x="6585" y="1232"/>
                    <a:pt x="6603" y="1256"/>
                    <a:pt x="6621" y="1279"/>
                  </a:cubicBezTo>
                  <a:lnTo>
                    <a:pt x="6638" y="1301"/>
                  </a:lnTo>
                  <a:lnTo>
                    <a:pt x="743" y="1301"/>
                  </a:lnTo>
                  <a:lnTo>
                    <a:pt x="760" y="1279"/>
                  </a:lnTo>
                  <a:cubicBezTo>
                    <a:pt x="778" y="1256"/>
                    <a:pt x="796" y="1232"/>
                    <a:pt x="815" y="1209"/>
                  </a:cubicBezTo>
                  <a:lnTo>
                    <a:pt x="837" y="1182"/>
                  </a:lnTo>
                  <a:close/>
                  <a:moveTo>
                    <a:pt x="1212" y="788"/>
                  </a:moveTo>
                  <a:lnTo>
                    <a:pt x="6169" y="788"/>
                  </a:lnTo>
                  <a:lnTo>
                    <a:pt x="6172" y="791"/>
                  </a:lnTo>
                  <a:cubicBezTo>
                    <a:pt x="6205" y="821"/>
                    <a:pt x="6237" y="851"/>
                    <a:pt x="6268" y="882"/>
                  </a:cubicBezTo>
                  <a:lnTo>
                    <a:pt x="6294" y="907"/>
                  </a:lnTo>
                  <a:lnTo>
                    <a:pt x="1087" y="907"/>
                  </a:lnTo>
                  <a:lnTo>
                    <a:pt x="1112" y="882"/>
                  </a:lnTo>
                  <a:cubicBezTo>
                    <a:pt x="1144" y="851"/>
                    <a:pt x="1176" y="821"/>
                    <a:pt x="1209" y="791"/>
                  </a:cubicBezTo>
                  <a:lnTo>
                    <a:pt x="1212" y="788"/>
                  </a:lnTo>
                  <a:close/>
                  <a:moveTo>
                    <a:pt x="1732" y="394"/>
                  </a:moveTo>
                  <a:lnTo>
                    <a:pt x="5649" y="394"/>
                  </a:lnTo>
                  <a:lnTo>
                    <a:pt x="5679" y="413"/>
                  </a:lnTo>
                  <a:cubicBezTo>
                    <a:pt x="5729" y="445"/>
                    <a:pt x="5779" y="479"/>
                    <a:pt x="5827" y="513"/>
                  </a:cubicBezTo>
                  <a:lnTo>
                    <a:pt x="5827" y="513"/>
                  </a:lnTo>
                  <a:lnTo>
                    <a:pt x="1554" y="513"/>
                  </a:lnTo>
                  <a:lnTo>
                    <a:pt x="1554" y="513"/>
                  </a:lnTo>
                  <a:cubicBezTo>
                    <a:pt x="1602" y="479"/>
                    <a:pt x="1651" y="445"/>
                    <a:pt x="1701" y="413"/>
                  </a:cubicBezTo>
                  <a:lnTo>
                    <a:pt x="1732" y="394"/>
                  </a:lnTo>
                  <a:close/>
                  <a:moveTo>
                    <a:pt x="2586" y="0"/>
                  </a:moveTo>
                  <a:lnTo>
                    <a:pt x="4794" y="0"/>
                  </a:lnTo>
                  <a:lnTo>
                    <a:pt x="4831" y="12"/>
                  </a:lnTo>
                  <a:cubicBezTo>
                    <a:pt x="4917" y="40"/>
                    <a:pt x="5002" y="71"/>
                    <a:pt x="5085" y="105"/>
                  </a:cubicBezTo>
                  <a:lnTo>
                    <a:pt x="5120" y="119"/>
                  </a:lnTo>
                  <a:lnTo>
                    <a:pt x="2261" y="119"/>
                  </a:lnTo>
                  <a:lnTo>
                    <a:pt x="2295" y="105"/>
                  </a:lnTo>
                  <a:cubicBezTo>
                    <a:pt x="2379" y="71"/>
                    <a:pt x="2463" y="40"/>
                    <a:pt x="2550" y="12"/>
                  </a:cubicBezTo>
                  <a:lnTo>
                    <a:pt x="2586" y="0"/>
                  </a:lnTo>
                  <a:close/>
                </a:path>
              </a:pathLst>
            </a:custGeom>
            <a:solidFill>
              <a:srgbClr val="B0B8F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任意多边形 20"/>
            <p:cNvSpPr/>
            <p:nvPr userDrawn="1"/>
          </p:nvSpPr>
          <p:spPr>
            <a:xfrm rot="12300000">
              <a:off x="12197" y="-709"/>
              <a:ext cx="9282" cy="7888"/>
            </a:xfrm>
            <a:custGeom>
              <a:avLst/>
              <a:gdLst>
                <a:gd name="connsiteX0" fmla="*/ 320 w 7587"/>
                <a:gd name="connsiteY0" fmla="*/ 935 h 6037"/>
                <a:gd name="connsiteX1" fmla="*/ 1287 w 7587"/>
                <a:gd name="connsiteY1" fmla="*/ 90 h 6037"/>
                <a:gd name="connsiteX2" fmla="*/ 1944 w 7587"/>
                <a:gd name="connsiteY2" fmla="*/ 2905 h 6037"/>
                <a:gd name="connsiteX3" fmla="*/ 3226 w 7587"/>
                <a:gd name="connsiteY3" fmla="*/ 2750 h 6037"/>
                <a:gd name="connsiteX4" fmla="*/ 3904 w 7587"/>
                <a:gd name="connsiteY4" fmla="*/ 3724 h 6037"/>
                <a:gd name="connsiteX5" fmla="*/ 5205 w 7587"/>
                <a:gd name="connsiteY5" fmla="*/ 4236 h 6037"/>
                <a:gd name="connsiteX6" fmla="*/ 6762 w 7587"/>
                <a:gd name="connsiteY6" fmla="*/ 3980 h 6037"/>
                <a:gd name="connsiteX7" fmla="*/ 7448 w 7587"/>
                <a:gd name="connsiteY7" fmla="*/ 4939 h 6037"/>
                <a:gd name="connsiteX8" fmla="*/ 3852 w 7587"/>
                <a:gd name="connsiteY8" fmla="*/ 5502 h 6037"/>
                <a:gd name="connsiteX9" fmla="*/ 320 w 7587"/>
                <a:gd name="connsiteY9" fmla="*/ 5595 h 6037"/>
                <a:gd name="connsiteX10" fmla="*/ 352 w 7587"/>
                <a:gd name="connsiteY10" fmla="*/ 592 h 6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88" h="6037">
                  <a:moveTo>
                    <a:pt x="320" y="935"/>
                  </a:moveTo>
                  <a:cubicBezTo>
                    <a:pt x="500" y="709"/>
                    <a:pt x="962" y="-304"/>
                    <a:pt x="1287" y="90"/>
                  </a:cubicBezTo>
                  <a:cubicBezTo>
                    <a:pt x="1613" y="485"/>
                    <a:pt x="1557" y="2373"/>
                    <a:pt x="1944" y="2905"/>
                  </a:cubicBezTo>
                  <a:cubicBezTo>
                    <a:pt x="2331" y="3437"/>
                    <a:pt x="2919" y="2574"/>
                    <a:pt x="3226" y="2750"/>
                  </a:cubicBezTo>
                  <a:cubicBezTo>
                    <a:pt x="3532" y="2926"/>
                    <a:pt x="3654" y="3431"/>
                    <a:pt x="3904" y="3724"/>
                  </a:cubicBezTo>
                  <a:cubicBezTo>
                    <a:pt x="4155" y="4017"/>
                    <a:pt x="4741" y="4311"/>
                    <a:pt x="5205" y="4236"/>
                  </a:cubicBezTo>
                  <a:cubicBezTo>
                    <a:pt x="5668" y="4161"/>
                    <a:pt x="6168" y="3836"/>
                    <a:pt x="6762" y="3980"/>
                  </a:cubicBezTo>
                  <a:cubicBezTo>
                    <a:pt x="7356" y="4123"/>
                    <a:pt x="7836" y="4519"/>
                    <a:pt x="7448" y="4939"/>
                  </a:cubicBezTo>
                  <a:cubicBezTo>
                    <a:pt x="7059" y="5358"/>
                    <a:pt x="5277" y="5370"/>
                    <a:pt x="3852" y="5502"/>
                  </a:cubicBezTo>
                  <a:cubicBezTo>
                    <a:pt x="2427" y="5634"/>
                    <a:pt x="1019" y="6578"/>
                    <a:pt x="320" y="5595"/>
                  </a:cubicBezTo>
                  <a:cubicBezTo>
                    <a:pt x="-379" y="4613"/>
                    <a:pt x="274" y="1594"/>
                    <a:pt x="352" y="592"/>
                  </a:cubicBezTo>
                </a:path>
              </a:pathLst>
            </a:custGeom>
            <a:noFill/>
            <a:ln>
              <a:solidFill>
                <a:srgbClr val="B0B8F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camille"/>
          <p:cNvSpPr/>
          <p:nvPr userDrawn="1"/>
        </p:nvSpPr>
        <p:spPr>
          <a:xfrm>
            <a:off x="-554355" y="5808980"/>
            <a:ext cx="3876675" cy="2053590"/>
          </a:xfrm>
          <a:custGeom>
            <a:avLst/>
            <a:gdLst>
              <a:gd name="connisteX0" fmla="*/ 0 w 5366373"/>
              <a:gd name="connsiteY0" fmla="*/ 485664 h 2842784"/>
              <a:gd name="connisteX1" fmla="*/ 1151890 w 5366373"/>
              <a:gd name="connsiteY1" fmla="*/ 24654 h 2842784"/>
              <a:gd name="connisteX2" fmla="*/ 1422400 w 5366373"/>
              <a:gd name="connsiteY2" fmla="*/ 1176544 h 2842784"/>
              <a:gd name="connisteX3" fmla="*/ 3224530 w 5366373"/>
              <a:gd name="connsiteY3" fmla="*/ 946039 h 2842784"/>
              <a:gd name="connisteX4" fmla="*/ 4023360 w 5366373"/>
              <a:gd name="connsiteY4" fmla="*/ 1542304 h 2842784"/>
              <a:gd name="connisteX5" fmla="*/ 5229225 w 5366373"/>
              <a:gd name="connsiteY5" fmla="*/ 1664224 h 2842784"/>
              <a:gd name="connisteX6" fmla="*/ 5297170 w 5366373"/>
              <a:gd name="connsiteY6" fmla="*/ 2842784 h 2842784"/>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l" t="t" r="r" b="b"/>
            <a:pathLst>
              <a:path w="5366373" h="2842785">
                <a:moveTo>
                  <a:pt x="0" y="485665"/>
                </a:moveTo>
                <a:cubicBezTo>
                  <a:pt x="224790" y="370730"/>
                  <a:pt x="867410" y="-113775"/>
                  <a:pt x="1151890" y="24655"/>
                </a:cubicBezTo>
                <a:cubicBezTo>
                  <a:pt x="1436370" y="163085"/>
                  <a:pt x="1007745" y="992395"/>
                  <a:pt x="1422400" y="1176545"/>
                </a:cubicBezTo>
                <a:cubicBezTo>
                  <a:pt x="1837055" y="1360695"/>
                  <a:pt x="2704465" y="873015"/>
                  <a:pt x="3224530" y="946040"/>
                </a:cubicBezTo>
                <a:cubicBezTo>
                  <a:pt x="3744595" y="1019065"/>
                  <a:pt x="3622675" y="1398795"/>
                  <a:pt x="4023360" y="1542305"/>
                </a:cubicBezTo>
                <a:cubicBezTo>
                  <a:pt x="4424045" y="1685815"/>
                  <a:pt x="4974590" y="1403875"/>
                  <a:pt x="5229225" y="1664225"/>
                </a:cubicBezTo>
                <a:cubicBezTo>
                  <a:pt x="5483860" y="1924575"/>
                  <a:pt x="5307965" y="2609740"/>
                  <a:pt x="5297170" y="2842785"/>
                </a:cubicBezTo>
              </a:path>
            </a:pathLst>
          </a:custGeom>
          <a:noFill/>
          <a:ln>
            <a:solidFill>
              <a:srgbClr val="FE9F9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camille"/>
          <p:cNvSpPr/>
          <p:nvPr userDrawn="1"/>
        </p:nvSpPr>
        <p:spPr>
          <a:xfrm>
            <a:off x="-200660" y="6870065"/>
            <a:ext cx="12472035" cy="1443990"/>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camille"/>
          <p:cNvSpPr/>
          <p:nvPr userDrawn="1"/>
        </p:nvSpPr>
        <p:spPr>
          <a:xfrm>
            <a:off x="-53340" y="-1497965"/>
            <a:ext cx="12472035" cy="1443990"/>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camille"/>
          <p:cNvSpPr/>
          <p:nvPr userDrawn="1"/>
        </p:nvSpPr>
        <p:spPr>
          <a:xfrm>
            <a:off x="12217400" y="-842645"/>
            <a:ext cx="2273300" cy="7018655"/>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camille"/>
          <p:cNvSpPr/>
          <p:nvPr userDrawn="1"/>
        </p:nvSpPr>
        <p:spPr>
          <a:xfrm>
            <a:off x="-2339975" y="868680"/>
            <a:ext cx="2273300" cy="7018655"/>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camille"/>
          <p:cNvSpPr/>
          <p:nvPr userDrawn="1"/>
        </p:nvSpPr>
        <p:spPr>
          <a:xfrm rot="18720000">
            <a:off x="134592" y="4858088"/>
            <a:ext cx="758600" cy="742278"/>
          </a:xfrm>
          <a:custGeom>
            <a:avLst/>
            <a:gdLst/>
            <a:ahLst/>
            <a:cxnLst>
              <a:cxn ang="3">
                <a:pos x="hc" y="t"/>
              </a:cxn>
              <a:cxn ang="cd2">
                <a:pos x="l" y="vc"/>
              </a:cxn>
              <a:cxn ang="cd4">
                <a:pos x="hc" y="b"/>
              </a:cxn>
              <a:cxn ang="0">
                <a:pos x="r" y="vc"/>
              </a:cxn>
            </a:cxnLst>
            <a:rect l="l" t="t" r="r" b="b"/>
            <a:pathLst>
              <a:path w="7381" h="7211">
                <a:moveTo>
                  <a:pt x="2750" y="7092"/>
                </a:moveTo>
                <a:lnTo>
                  <a:pt x="4631" y="7092"/>
                </a:lnTo>
                <a:lnTo>
                  <a:pt x="4613" y="7097"/>
                </a:lnTo>
                <a:cubicBezTo>
                  <a:pt x="4362" y="7161"/>
                  <a:pt x="4101" y="7200"/>
                  <a:pt x="3833" y="7210"/>
                </a:cubicBezTo>
                <a:lnTo>
                  <a:pt x="3811" y="7211"/>
                </a:lnTo>
                <a:lnTo>
                  <a:pt x="3570" y="7211"/>
                </a:lnTo>
                <a:lnTo>
                  <a:pt x="3548" y="7210"/>
                </a:lnTo>
                <a:cubicBezTo>
                  <a:pt x="3279" y="7200"/>
                  <a:pt x="3019" y="7161"/>
                  <a:pt x="2768" y="7097"/>
                </a:cubicBezTo>
                <a:lnTo>
                  <a:pt x="2750" y="7092"/>
                </a:lnTo>
                <a:close/>
                <a:moveTo>
                  <a:pt x="1809" y="6698"/>
                </a:moveTo>
                <a:lnTo>
                  <a:pt x="5572" y="6698"/>
                </a:lnTo>
                <a:lnTo>
                  <a:pt x="5566" y="6702"/>
                </a:lnTo>
                <a:cubicBezTo>
                  <a:pt x="5502" y="6739"/>
                  <a:pt x="5437" y="6775"/>
                  <a:pt x="5370" y="6809"/>
                </a:cubicBezTo>
                <a:lnTo>
                  <a:pt x="5355" y="6817"/>
                </a:lnTo>
                <a:lnTo>
                  <a:pt x="2026" y="6817"/>
                </a:lnTo>
                <a:lnTo>
                  <a:pt x="2010" y="6809"/>
                </a:lnTo>
                <a:cubicBezTo>
                  <a:pt x="1944" y="6775"/>
                  <a:pt x="1879" y="6739"/>
                  <a:pt x="1815" y="6702"/>
                </a:cubicBezTo>
                <a:lnTo>
                  <a:pt x="1809" y="6698"/>
                </a:lnTo>
                <a:close/>
                <a:moveTo>
                  <a:pt x="1265" y="6304"/>
                </a:moveTo>
                <a:lnTo>
                  <a:pt x="6116" y="6304"/>
                </a:lnTo>
                <a:lnTo>
                  <a:pt x="6106" y="6313"/>
                </a:lnTo>
                <a:cubicBezTo>
                  <a:pt x="6072" y="6342"/>
                  <a:pt x="6038" y="6370"/>
                  <a:pt x="6004" y="6398"/>
                </a:cubicBezTo>
                <a:lnTo>
                  <a:pt x="5972" y="6423"/>
                </a:lnTo>
                <a:lnTo>
                  <a:pt x="1408" y="6423"/>
                </a:lnTo>
                <a:lnTo>
                  <a:pt x="1377" y="6398"/>
                </a:lnTo>
                <a:cubicBezTo>
                  <a:pt x="1343" y="6370"/>
                  <a:pt x="1309" y="6342"/>
                  <a:pt x="1275" y="6313"/>
                </a:cubicBezTo>
                <a:lnTo>
                  <a:pt x="1265" y="6304"/>
                </a:lnTo>
                <a:close/>
                <a:moveTo>
                  <a:pt x="876" y="5910"/>
                </a:moveTo>
                <a:lnTo>
                  <a:pt x="6505" y="5910"/>
                </a:lnTo>
                <a:lnTo>
                  <a:pt x="6481" y="5938"/>
                </a:lnTo>
                <a:cubicBezTo>
                  <a:pt x="6462" y="5960"/>
                  <a:pt x="6442" y="5982"/>
                  <a:pt x="6422" y="6004"/>
                </a:cubicBezTo>
                <a:lnTo>
                  <a:pt x="6399" y="6029"/>
                </a:lnTo>
                <a:lnTo>
                  <a:pt x="982" y="6029"/>
                </a:lnTo>
                <a:lnTo>
                  <a:pt x="959" y="6004"/>
                </a:lnTo>
                <a:cubicBezTo>
                  <a:pt x="939" y="5982"/>
                  <a:pt x="919" y="5960"/>
                  <a:pt x="900" y="5938"/>
                </a:cubicBezTo>
                <a:lnTo>
                  <a:pt x="876" y="5910"/>
                </a:lnTo>
                <a:close/>
                <a:moveTo>
                  <a:pt x="584" y="5516"/>
                </a:moveTo>
                <a:lnTo>
                  <a:pt x="6797" y="5516"/>
                </a:lnTo>
                <a:lnTo>
                  <a:pt x="6775" y="5549"/>
                </a:lnTo>
                <a:cubicBezTo>
                  <a:pt x="6759" y="5574"/>
                  <a:pt x="6742" y="5598"/>
                  <a:pt x="6725" y="5623"/>
                </a:cubicBezTo>
                <a:lnTo>
                  <a:pt x="6717" y="5635"/>
                </a:lnTo>
                <a:lnTo>
                  <a:pt x="664" y="5635"/>
                </a:lnTo>
                <a:lnTo>
                  <a:pt x="655" y="5623"/>
                </a:lnTo>
                <a:cubicBezTo>
                  <a:pt x="638" y="5598"/>
                  <a:pt x="622" y="5574"/>
                  <a:pt x="605" y="5549"/>
                </a:cubicBezTo>
                <a:lnTo>
                  <a:pt x="584" y="5516"/>
                </a:lnTo>
                <a:close/>
                <a:moveTo>
                  <a:pt x="364" y="5122"/>
                </a:moveTo>
                <a:lnTo>
                  <a:pt x="7017" y="5122"/>
                </a:lnTo>
                <a:lnTo>
                  <a:pt x="7017" y="5122"/>
                </a:lnTo>
                <a:cubicBezTo>
                  <a:pt x="7004" y="5149"/>
                  <a:pt x="6991" y="5176"/>
                  <a:pt x="6977" y="5203"/>
                </a:cubicBezTo>
                <a:lnTo>
                  <a:pt x="6957" y="5241"/>
                </a:lnTo>
                <a:lnTo>
                  <a:pt x="424" y="5241"/>
                </a:lnTo>
                <a:lnTo>
                  <a:pt x="404" y="5203"/>
                </a:lnTo>
                <a:cubicBezTo>
                  <a:pt x="390" y="5176"/>
                  <a:pt x="377" y="5149"/>
                  <a:pt x="364" y="5122"/>
                </a:cubicBezTo>
                <a:lnTo>
                  <a:pt x="364" y="5122"/>
                </a:lnTo>
                <a:close/>
                <a:moveTo>
                  <a:pt x="201" y="4728"/>
                </a:moveTo>
                <a:lnTo>
                  <a:pt x="7179" y="4728"/>
                </a:lnTo>
                <a:lnTo>
                  <a:pt x="7172" y="4749"/>
                </a:lnTo>
                <a:cubicBezTo>
                  <a:pt x="7162" y="4777"/>
                  <a:pt x="7152" y="4806"/>
                  <a:pt x="7141" y="4834"/>
                </a:cubicBezTo>
                <a:lnTo>
                  <a:pt x="7136" y="4847"/>
                </a:lnTo>
                <a:lnTo>
                  <a:pt x="245" y="4847"/>
                </a:lnTo>
                <a:lnTo>
                  <a:pt x="240" y="4834"/>
                </a:lnTo>
                <a:cubicBezTo>
                  <a:pt x="229" y="4806"/>
                  <a:pt x="219" y="4777"/>
                  <a:pt x="209" y="4749"/>
                </a:cubicBezTo>
                <a:lnTo>
                  <a:pt x="201" y="4728"/>
                </a:lnTo>
                <a:close/>
                <a:moveTo>
                  <a:pt x="89" y="4334"/>
                </a:moveTo>
                <a:lnTo>
                  <a:pt x="7291" y="4334"/>
                </a:lnTo>
                <a:lnTo>
                  <a:pt x="7286" y="4356"/>
                </a:lnTo>
                <a:cubicBezTo>
                  <a:pt x="7279" y="4386"/>
                  <a:pt x="7272" y="4415"/>
                  <a:pt x="7265" y="4445"/>
                </a:cubicBezTo>
                <a:lnTo>
                  <a:pt x="7263" y="4453"/>
                </a:lnTo>
                <a:lnTo>
                  <a:pt x="118" y="4453"/>
                </a:lnTo>
                <a:lnTo>
                  <a:pt x="116" y="4445"/>
                </a:lnTo>
                <a:cubicBezTo>
                  <a:pt x="108" y="4415"/>
                  <a:pt x="101" y="4386"/>
                  <a:pt x="94" y="4356"/>
                </a:cubicBezTo>
                <a:lnTo>
                  <a:pt x="89" y="4334"/>
                </a:lnTo>
                <a:close/>
                <a:moveTo>
                  <a:pt x="23" y="3940"/>
                </a:moveTo>
                <a:lnTo>
                  <a:pt x="7357" y="3940"/>
                </a:lnTo>
                <a:lnTo>
                  <a:pt x="7357" y="3946"/>
                </a:lnTo>
                <a:cubicBezTo>
                  <a:pt x="7353" y="3977"/>
                  <a:pt x="7349" y="4008"/>
                  <a:pt x="7345" y="4039"/>
                </a:cubicBezTo>
                <a:lnTo>
                  <a:pt x="7342" y="4059"/>
                </a:lnTo>
                <a:lnTo>
                  <a:pt x="39" y="4059"/>
                </a:lnTo>
                <a:lnTo>
                  <a:pt x="36" y="4039"/>
                </a:lnTo>
                <a:cubicBezTo>
                  <a:pt x="31" y="4008"/>
                  <a:pt x="27" y="3977"/>
                  <a:pt x="24" y="3946"/>
                </a:cubicBezTo>
                <a:lnTo>
                  <a:pt x="23" y="3940"/>
                </a:lnTo>
                <a:close/>
                <a:moveTo>
                  <a:pt x="0" y="3546"/>
                </a:moveTo>
                <a:lnTo>
                  <a:pt x="7381" y="3546"/>
                </a:lnTo>
                <a:lnTo>
                  <a:pt x="7381" y="3570"/>
                </a:lnTo>
                <a:cubicBezTo>
                  <a:pt x="7380" y="3586"/>
                  <a:pt x="7380" y="3602"/>
                  <a:pt x="7380" y="3618"/>
                </a:cubicBezTo>
                <a:lnTo>
                  <a:pt x="7378" y="3665"/>
                </a:lnTo>
                <a:lnTo>
                  <a:pt x="3" y="3665"/>
                </a:lnTo>
                <a:lnTo>
                  <a:pt x="1" y="3618"/>
                </a:lnTo>
                <a:cubicBezTo>
                  <a:pt x="1" y="3602"/>
                  <a:pt x="0" y="3586"/>
                  <a:pt x="0" y="3570"/>
                </a:cubicBezTo>
                <a:lnTo>
                  <a:pt x="0" y="3546"/>
                </a:lnTo>
                <a:close/>
                <a:moveTo>
                  <a:pt x="18" y="3152"/>
                </a:moveTo>
                <a:lnTo>
                  <a:pt x="7362" y="3152"/>
                </a:lnTo>
                <a:lnTo>
                  <a:pt x="7366" y="3192"/>
                </a:lnTo>
                <a:cubicBezTo>
                  <a:pt x="7368" y="3207"/>
                  <a:pt x="7369" y="3223"/>
                  <a:pt x="7370" y="3239"/>
                </a:cubicBezTo>
                <a:lnTo>
                  <a:pt x="7372" y="3271"/>
                </a:lnTo>
                <a:lnTo>
                  <a:pt x="8" y="3271"/>
                </a:lnTo>
                <a:lnTo>
                  <a:pt x="11" y="3239"/>
                </a:lnTo>
                <a:cubicBezTo>
                  <a:pt x="12" y="3223"/>
                  <a:pt x="13" y="3207"/>
                  <a:pt x="14" y="3192"/>
                </a:cubicBezTo>
                <a:lnTo>
                  <a:pt x="18" y="3152"/>
                </a:lnTo>
                <a:close/>
                <a:moveTo>
                  <a:pt x="79" y="2758"/>
                </a:moveTo>
                <a:lnTo>
                  <a:pt x="7301" y="2758"/>
                </a:lnTo>
                <a:lnTo>
                  <a:pt x="7306" y="2779"/>
                </a:lnTo>
                <a:cubicBezTo>
                  <a:pt x="7312" y="2809"/>
                  <a:pt x="7318" y="2839"/>
                  <a:pt x="7323" y="2869"/>
                </a:cubicBezTo>
                <a:lnTo>
                  <a:pt x="7325" y="2877"/>
                </a:lnTo>
                <a:lnTo>
                  <a:pt x="56" y="2877"/>
                </a:lnTo>
                <a:lnTo>
                  <a:pt x="57" y="2869"/>
                </a:lnTo>
                <a:cubicBezTo>
                  <a:pt x="63" y="2839"/>
                  <a:pt x="69" y="2809"/>
                  <a:pt x="75" y="2779"/>
                </a:cubicBezTo>
                <a:lnTo>
                  <a:pt x="79" y="2758"/>
                </a:lnTo>
                <a:close/>
                <a:moveTo>
                  <a:pt x="185" y="2364"/>
                </a:moveTo>
                <a:lnTo>
                  <a:pt x="7195" y="2364"/>
                </a:lnTo>
                <a:lnTo>
                  <a:pt x="7201" y="2382"/>
                </a:lnTo>
                <a:cubicBezTo>
                  <a:pt x="7211" y="2411"/>
                  <a:pt x="7220" y="2439"/>
                  <a:pt x="7228" y="2469"/>
                </a:cubicBezTo>
                <a:lnTo>
                  <a:pt x="7232" y="2483"/>
                </a:lnTo>
                <a:lnTo>
                  <a:pt x="148" y="2483"/>
                </a:lnTo>
                <a:lnTo>
                  <a:pt x="153" y="2469"/>
                </a:lnTo>
                <a:cubicBezTo>
                  <a:pt x="161" y="2439"/>
                  <a:pt x="170" y="2411"/>
                  <a:pt x="180" y="2382"/>
                </a:cubicBezTo>
                <a:lnTo>
                  <a:pt x="185" y="2364"/>
                </a:lnTo>
                <a:close/>
                <a:moveTo>
                  <a:pt x="341" y="1970"/>
                </a:moveTo>
                <a:lnTo>
                  <a:pt x="7039" y="1970"/>
                </a:lnTo>
                <a:lnTo>
                  <a:pt x="7055" y="2004"/>
                </a:lnTo>
                <a:cubicBezTo>
                  <a:pt x="7067" y="2031"/>
                  <a:pt x="7079" y="2058"/>
                  <a:pt x="7091" y="2086"/>
                </a:cubicBezTo>
                <a:lnTo>
                  <a:pt x="7092" y="2089"/>
                </a:lnTo>
                <a:lnTo>
                  <a:pt x="289" y="2089"/>
                </a:lnTo>
                <a:lnTo>
                  <a:pt x="290" y="2086"/>
                </a:lnTo>
                <a:cubicBezTo>
                  <a:pt x="302" y="2058"/>
                  <a:pt x="314" y="2031"/>
                  <a:pt x="326" y="2004"/>
                </a:cubicBezTo>
                <a:lnTo>
                  <a:pt x="341" y="1970"/>
                </a:lnTo>
                <a:close/>
                <a:moveTo>
                  <a:pt x="554" y="1576"/>
                </a:moveTo>
                <a:lnTo>
                  <a:pt x="6826" y="1576"/>
                </a:lnTo>
                <a:lnTo>
                  <a:pt x="6847" y="1609"/>
                </a:lnTo>
                <a:cubicBezTo>
                  <a:pt x="6862" y="1634"/>
                  <a:pt x="6877" y="1660"/>
                  <a:pt x="6892" y="1686"/>
                </a:cubicBezTo>
                <a:lnTo>
                  <a:pt x="6897" y="1695"/>
                </a:lnTo>
                <a:lnTo>
                  <a:pt x="483" y="1695"/>
                </a:lnTo>
                <a:lnTo>
                  <a:pt x="489" y="1686"/>
                </a:lnTo>
                <a:cubicBezTo>
                  <a:pt x="504" y="1660"/>
                  <a:pt x="519" y="1634"/>
                  <a:pt x="534" y="1609"/>
                </a:cubicBezTo>
                <a:lnTo>
                  <a:pt x="554" y="1576"/>
                </a:lnTo>
                <a:close/>
                <a:moveTo>
                  <a:pt x="837" y="1182"/>
                </a:moveTo>
                <a:lnTo>
                  <a:pt x="6544" y="1182"/>
                </a:lnTo>
                <a:lnTo>
                  <a:pt x="6566" y="1209"/>
                </a:lnTo>
                <a:cubicBezTo>
                  <a:pt x="6585" y="1232"/>
                  <a:pt x="6603" y="1256"/>
                  <a:pt x="6621" y="1279"/>
                </a:cubicBezTo>
                <a:lnTo>
                  <a:pt x="6638" y="1301"/>
                </a:lnTo>
                <a:lnTo>
                  <a:pt x="743" y="1301"/>
                </a:lnTo>
                <a:lnTo>
                  <a:pt x="760" y="1279"/>
                </a:lnTo>
                <a:cubicBezTo>
                  <a:pt x="778" y="1256"/>
                  <a:pt x="796" y="1232"/>
                  <a:pt x="815" y="1209"/>
                </a:cubicBezTo>
                <a:lnTo>
                  <a:pt x="837" y="1182"/>
                </a:lnTo>
                <a:close/>
                <a:moveTo>
                  <a:pt x="1212" y="788"/>
                </a:moveTo>
                <a:lnTo>
                  <a:pt x="6169" y="788"/>
                </a:lnTo>
                <a:lnTo>
                  <a:pt x="6172" y="791"/>
                </a:lnTo>
                <a:cubicBezTo>
                  <a:pt x="6205" y="821"/>
                  <a:pt x="6237" y="851"/>
                  <a:pt x="6268" y="882"/>
                </a:cubicBezTo>
                <a:lnTo>
                  <a:pt x="6294" y="907"/>
                </a:lnTo>
                <a:lnTo>
                  <a:pt x="1087" y="907"/>
                </a:lnTo>
                <a:lnTo>
                  <a:pt x="1112" y="882"/>
                </a:lnTo>
                <a:cubicBezTo>
                  <a:pt x="1144" y="851"/>
                  <a:pt x="1176" y="821"/>
                  <a:pt x="1209" y="791"/>
                </a:cubicBezTo>
                <a:lnTo>
                  <a:pt x="1212" y="788"/>
                </a:lnTo>
                <a:close/>
                <a:moveTo>
                  <a:pt x="1732" y="394"/>
                </a:moveTo>
                <a:lnTo>
                  <a:pt x="5649" y="394"/>
                </a:lnTo>
                <a:lnTo>
                  <a:pt x="5679" y="413"/>
                </a:lnTo>
                <a:cubicBezTo>
                  <a:pt x="5729" y="445"/>
                  <a:pt x="5779" y="479"/>
                  <a:pt x="5827" y="513"/>
                </a:cubicBezTo>
                <a:lnTo>
                  <a:pt x="5827" y="513"/>
                </a:lnTo>
                <a:lnTo>
                  <a:pt x="1554" y="513"/>
                </a:lnTo>
                <a:lnTo>
                  <a:pt x="1554" y="513"/>
                </a:lnTo>
                <a:cubicBezTo>
                  <a:pt x="1602" y="479"/>
                  <a:pt x="1651" y="445"/>
                  <a:pt x="1701" y="413"/>
                </a:cubicBezTo>
                <a:lnTo>
                  <a:pt x="1732" y="394"/>
                </a:lnTo>
                <a:close/>
                <a:moveTo>
                  <a:pt x="2586" y="0"/>
                </a:moveTo>
                <a:lnTo>
                  <a:pt x="4794" y="0"/>
                </a:lnTo>
                <a:lnTo>
                  <a:pt x="4831" y="12"/>
                </a:lnTo>
                <a:cubicBezTo>
                  <a:pt x="4917" y="40"/>
                  <a:pt x="5002" y="71"/>
                  <a:pt x="5085" y="105"/>
                </a:cubicBezTo>
                <a:lnTo>
                  <a:pt x="5120" y="119"/>
                </a:lnTo>
                <a:lnTo>
                  <a:pt x="2261" y="119"/>
                </a:lnTo>
                <a:lnTo>
                  <a:pt x="2295" y="105"/>
                </a:lnTo>
                <a:cubicBezTo>
                  <a:pt x="2379" y="71"/>
                  <a:pt x="2463" y="40"/>
                  <a:pt x="2550" y="12"/>
                </a:cubicBezTo>
                <a:lnTo>
                  <a:pt x="2586" y="0"/>
                </a:lnTo>
                <a:close/>
              </a:path>
            </a:pathLst>
          </a:custGeom>
          <a:solidFill>
            <a:srgbClr val="FDD26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camille"/>
          <p:cNvSpPr/>
          <p:nvPr userDrawn="1"/>
        </p:nvSpPr>
        <p:spPr>
          <a:xfrm rot="18720000">
            <a:off x="9946640" y="496570"/>
            <a:ext cx="356235" cy="348615"/>
          </a:xfrm>
          <a:custGeom>
            <a:avLst/>
            <a:gdLst/>
            <a:ahLst/>
            <a:cxnLst>
              <a:cxn ang="3">
                <a:pos x="hc" y="t"/>
              </a:cxn>
              <a:cxn ang="cd2">
                <a:pos x="l" y="vc"/>
              </a:cxn>
              <a:cxn ang="cd4">
                <a:pos x="hc" y="b"/>
              </a:cxn>
              <a:cxn ang="0">
                <a:pos x="r" y="vc"/>
              </a:cxn>
            </a:cxnLst>
            <a:rect l="l" t="t" r="r" b="b"/>
            <a:pathLst>
              <a:path w="7381" h="7211">
                <a:moveTo>
                  <a:pt x="2750" y="7092"/>
                </a:moveTo>
                <a:lnTo>
                  <a:pt x="4631" y="7092"/>
                </a:lnTo>
                <a:lnTo>
                  <a:pt x="4613" y="7097"/>
                </a:lnTo>
                <a:cubicBezTo>
                  <a:pt x="4362" y="7161"/>
                  <a:pt x="4101" y="7200"/>
                  <a:pt x="3833" y="7210"/>
                </a:cubicBezTo>
                <a:lnTo>
                  <a:pt x="3811" y="7211"/>
                </a:lnTo>
                <a:lnTo>
                  <a:pt x="3570" y="7211"/>
                </a:lnTo>
                <a:lnTo>
                  <a:pt x="3548" y="7210"/>
                </a:lnTo>
                <a:cubicBezTo>
                  <a:pt x="3279" y="7200"/>
                  <a:pt x="3019" y="7161"/>
                  <a:pt x="2768" y="7097"/>
                </a:cubicBezTo>
                <a:lnTo>
                  <a:pt x="2750" y="7092"/>
                </a:lnTo>
                <a:close/>
                <a:moveTo>
                  <a:pt x="1809" y="6698"/>
                </a:moveTo>
                <a:lnTo>
                  <a:pt x="5572" y="6698"/>
                </a:lnTo>
                <a:lnTo>
                  <a:pt x="5566" y="6702"/>
                </a:lnTo>
                <a:cubicBezTo>
                  <a:pt x="5502" y="6739"/>
                  <a:pt x="5437" y="6775"/>
                  <a:pt x="5370" y="6809"/>
                </a:cubicBezTo>
                <a:lnTo>
                  <a:pt x="5355" y="6817"/>
                </a:lnTo>
                <a:lnTo>
                  <a:pt x="2026" y="6817"/>
                </a:lnTo>
                <a:lnTo>
                  <a:pt x="2010" y="6809"/>
                </a:lnTo>
                <a:cubicBezTo>
                  <a:pt x="1944" y="6775"/>
                  <a:pt x="1879" y="6739"/>
                  <a:pt x="1815" y="6702"/>
                </a:cubicBezTo>
                <a:lnTo>
                  <a:pt x="1809" y="6698"/>
                </a:lnTo>
                <a:close/>
                <a:moveTo>
                  <a:pt x="1265" y="6304"/>
                </a:moveTo>
                <a:lnTo>
                  <a:pt x="6116" y="6304"/>
                </a:lnTo>
                <a:lnTo>
                  <a:pt x="6106" y="6313"/>
                </a:lnTo>
                <a:cubicBezTo>
                  <a:pt x="6072" y="6342"/>
                  <a:pt x="6038" y="6370"/>
                  <a:pt x="6004" y="6398"/>
                </a:cubicBezTo>
                <a:lnTo>
                  <a:pt x="5972" y="6423"/>
                </a:lnTo>
                <a:lnTo>
                  <a:pt x="1408" y="6423"/>
                </a:lnTo>
                <a:lnTo>
                  <a:pt x="1377" y="6398"/>
                </a:lnTo>
                <a:cubicBezTo>
                  <a:pt x="1343" y="6370"/>
                  <a:pt x="1309" y="6342"/>
                  <a:pt x="1275" y="6313"/>
                </a:cubicBezTo>
                <a:lnTo>
                  <a:pt x="1265" y="6304"/>
                </a:lnTo>
                <a:close/>
                <a:moveTo>
                  <a:pt x="876" y="5910"/>
                </a:moveTo>
                <a:lnTo>
                  <a:pt x="6505" y="5910"/>
                </a:lnTo>
                <a:lnTo>
                  <a:pt x="6481" y="5938"/>
                </a:lnTo>
                <a:cubicBezTo>
                  <a:pt x="6462" y="5960"/>
                  <a:pt x="6442" y="5982"/>
                  <a:pt x="6422" y="6004"/>
                </a:cubicBezTo>
                <a:lnTo>
                  <a:pt x="6399" y="6029"/>
                </a:lnTo>
                <a:lnTo>
                  <a:pt x="982" y="6029"/>
                </a:lnTo>
                <a:lnTo>
                  <a:pt x="959" y="6004"/>
                </a:lnTo>
                <a:cubicBezTo>
                  <a:pt x="939" y="5982"/>
                  <a:pt x="919" y="5960"/>
                  <a:pt x="900" y="5938"/>
                </a:cubicBezTo>
                <a:lnTo>
                  <a:pt x="876" y="5910"/>
                </a:lnTo>
                <a:close/>
                <a:moveTo>
                  <a:pt x="584" y="5516"/>
                </a:moveTo>
                <a:lnTo>
                  <a:pt x="6797" y="5516"/>
                </a:lnTo>
                <a:lnTo>
                  <a:pt x="6775" y="5549"/>
                </a:lnTo>
                <a:cubicBezTo>
                  <a:pt x="6759" y="5574"/>
                  <a:pt x="6742" y="5598"/>
                  <a:pt x="6725" y="5623"/>
                </a:cubicBezTo>
                <a:lnTo>
                  <a:pt x="6717" y="5635"/>
                </a:lnTo>
                <a:lnTo>
                  <a:pt x="664" y="5635"/>
                </a:lnTo>
                <a:lnTo>
                  <a:pt x="655" y="5623"/>
                </a:lnTo>
                <a:cubicBezTo>
                  <a:pt x="638" y="5598"/>
                  <a:pt x="622" y="5574"/>
                  <a:pt x="605" y="5549"/>
                </a:cubicBezTo>
                <a:lnTo>
                  <a:pt x="584" y="5516"/>
                </a:lnTo>
                <a:close/>
                <a:moveTo>
                  <a:pt x="364" y="5122"/>
                </a:moveTo>
                <a:lnTo>
                  <a:pt x="7017" y="5122"/>
                </a:lnTo>
                <a:lnTo>
                  <a:pt x="7017" y="5122"/>
                </a:lnTo>
                <a:cubicBezTo>
                  <a:pt x="7004" y="5149"/>
                  <a:pt x="6991" y="5176"/>
                  <a:pt x="6977" y="5203"/>
                </a:cubicBezTo>
                <a:lnTo>
                  <a:pt x="6957" y="5241"/>
                </a:lnTo>
                <a:lnTo>
                  <a:pt x="424" y="5241"/>
                </a:lnTo>
                <a:lnTo>
                  <a:pt x="404" y="5203"/>
                </a:lnTo>
                <a:cubicBezTo>
                  <a:pt x="390" y="5176"/>
                  <a:pt x="377" y="5149"/>
                  <a:pt x="364" y="5122"/>
                </a:cubicBezTo>
                <a:lnTo>
                  <a:pt x="364" y="5122"/>
                </a:lnTo>
                <a:close/>
                <a:moveTo>
                  <a:pt x="201" y="4728"/>
                </a:moveTo>
                <a:lnTo>
                  <a:pt x="7179" y="4728"/>
                </a:lnTo>
                <a:lnTo>
                  <a:pt x="7172" y="4749"/>
                </a:lnTo>
                <a:cubicBezTo>
                  <a:pt x="7162" y="4777"/>
                  <a:pt x="7152" y="4806"/>
                  <a:pt x="7141" y="4834"/>
                </a:cubicBezTo>
                <a:lnTo>
                  <a:pt x="7136" y="4847"/>
                </a:lnTo>
                <a:lnTo>
                  <a:pt x="245" y="4847"/>
                </a:lnTo>
                <a:lnTo>
                  <a:pt x="240" y="4834"/>
                </a:lnTo>
                <a:cubicBezTo>
                  <a:pt x="229" y="4806"/>
                  <a:pt x="219" y="4777"/>
                  <a:pt x="209" y="4749"/>
                </a:cubicBezTo>
                <a:lnTo>
                  <a:pt x="201" y="4728"/>
                </a:lnTo>
                <a:close/>
                <a:moveTo>
                  <a:pt x="89" y="4334"/>
                </a:moveTo>
                <a:lnTo>
                  <a:pt x="7291" y="4334"/>
                </a:lnTo>
                <a:lnTo>
                  <a:pt x="7286" y="4356"/>
                </a:lnTo>
                <a:cubicBezTo>
                  <a:pt x="7279" y="4386"/>
                  <a:pt x="7272" y="4415"/>
                  <a:pt x="7265" y="4445"/>
                </a:cubicBezTo>
                <a:lnTo>
                  <a:pt x="7263" y="4453"/>
                </a:lnTo>
                <a:lnTo>
                  <a:pt x="118" y="4453"/>
                </a:lnTo>
                <a:lnTo>
                  <a:pt x="116" y="4445"/>
                </a:lnTo>
                <a:cubicBezTo>
                  <a:pt x="108" y="4415"/>
                  <a:pt x="101" y="4386"/>
                  <a:pt x="94" y="4356"/>
                </a:cubicBezTo>
                <a:lnTo>
                  <a:pt x="89" y="4334"/>
                </a:lnTo>
                <a:close/>
                <a:moveTo>
                  <a:pt x="23" y="3940"/>
                </a:moveTo>
                <a:lnTo>
                  <a:pt x="7357" y="3940"/>
                </a:lnTo>
                <a:lnTo>
                  <a:pt x="7357" y="3946"/>
                </a:lnTo>
                <a:cubicBezTo>
                  <a:pt x="7353" y="3977"/>
                  <a:pt x="7349" y="4008"/>
                  <a:pt x="7345" y="4039"/>
                </a:cubicBezTo>
                <a:lnTo>
                  <a:pt x="7342" y="4059"/>
                </a:lnTo>
                <a:lnTo>
                  <a:pt x="39" y="4059"/>
                </a:lnTo>
                <a:lnTo>
                  <a:pt x="36" y="4039"/>
                </a:lnTo>
                <a:cubicBezTo>
                  <a:pt x="31" y="4008"/>
                  <a:pt x="27" y="3977"/>
                  <a:pt x="24" y="3946"/>
                </a:cubicBezTo>
                <a:lnTo>
                  <a:pt x="23" y="3940"/>
                </a:lnTo>
                <a:close/>
                <a:moveTo>
                  <a:pt x="0" y="3546"/>
                </a:moveTo>
                <a:lnTo>
                  <a:pt x="7381" y="3546"/>
                </a:lnTo>
                <a:lnTo>
                  <a:pt x="7381" y="3570"/>
                </a:lnTo>
                <a:cubicBezTo>
                  <a:pt x="7380" y="3586"/>
                  <a:pt x="7380" y="3602"/>
                  <a:pt x="7380" y="3618"/>
                </a:cubicBezTo>
                <a:lnTo>
                  <a:pt x="7378" y="3665"/>
                </a:lnTo>
                <a:lnTo>
                  <a:pt x="3" y="3665"/>
                </a:lnTo>
                <a:lnTo>
                  <a:pt x="1" y="3618"/>
                </a:lnTo>
                <a:cubicBezTo>
                  <a:pt x="1" y="3602"/>
                  <a:pt x="0" y="3586"/>
                  <a:pt x="0" y="3570"/>
                </a:cubicBezTo>
                <a:lnTo>
                  <a:pt x="0" y="3546"/>
                </a:lnTo>
                <a:close/>
                <a:moveTo>
                  <a:pt x="18" y="3152"/>
                </a:moveTo>
                <a:lnTo>
                  <a:pt x="7362" y="3152"/>
                </a:lnTo>
                <a:lnTo>
                  <a:pt x="7366" y="3192"/>
                </a:lnTo>
                <a:cubicBezTo>
                  <a:pt x="7368" y="3207"/>
                  <a:pt x="7369" y="3223"/>
                  <a:pt x="7370" y="3239"/>
                </a:cubicBezTo>
                <a:lnTo>
                  <a:pt x="7372" y="3271"/>
                </a:lnTo>
                <a:lnTo>
                  <a:pt x="8" y="3271"/>
                </a:lnTo>
                <a:lnTo>
                  <a:pt x="11" y="3239"/>
                </a:lnTo>
                <a:cubicBezTo>
                  <a:pt x="12" y="3223"/>
                  <a:pt x="13" y="3207"/>
                  <a:pt x="14" y="3192"/>
                </a:cubicBezTo>
                <a:lnTo>
                  <a:pt x="18" y="3152"/>
                </a:lnTo>
                <a:close/>
                <a:moveTo>
                  <a:pt x="79" y="2758"/>
                </a:moveTo>
                <a:lnTo>
                  <a:pt x="7301" y="2758"/>
                </a:lnTo>
                <a:lnTo>
                  <a:pt x="7306" y="2779"/>
                </a:lnTo>
                <a:cubicBezTo>
                  <a:pt x="7312" y="2809"/>
                  <a:pt x="7318" y="2839"/>
                  <a:pt x="7323" y="2869"/>
                </a:cubicBezTo>
                <a:lnTo>
                  <a:pt x="7325" y="2877"/>
                </a:lnTo>
                <a:lnTo>
                  <a:pt x="56" y="2877"/>
                </a:lnTo>
                <a:lnTo>
                  <a:pt x="57" y="2869"/>
                </a:lnTo>
                <a:cubicBezTo>
                  <a:pt x="63" y="2839"/>
                  <a:pt x="69" y="2809"/>
                  <a:pt x="75" y="2779"/>
                </a:cubicBezTo>
                <a:lnTo>
                  <a:pt x="79" y="2758"/>
                </a:lnTo>
                <a:close/>
                <a:moveTo>
                  <a:pt x="185" y="2364"/>
                </a:moveTo>
                <a:lnTo>
                  <a:pt x="7195" y="2364"/>
                </a:lnTo>
                <a:lnTo>
                  <a:pt x="7201" y="2382"/>
                </a:lnTo>
                <a:cubicBezTo>
                  <a:pt x="7211" y="2411"/>
                  <a:pt x="7220" y="2439"/>
                  <a:pt x="7228" y="2469"/>
                </a:cubicBezTo>
                <a:lnTo>
                  <a:pt x="7232" y="2483"/>
                </a:lnTo>
                <a:lnTo>
                  <a:pt x="148" y="2483"/>
                </a:lnTo>
                <a:lnTo>
                  <a:pt x="153" y="2469"/>
                </a:lnTo>
                <a:cubicBezTo>
                  <a:pt x="161" y="2439"/>
                  <a:pt x="170" y="2411"/>
                  <a:pt x="180" y="2382"/>
                </a:cubicBezTo>
                <a:lnTo>
                  <a:pt x="185" y="2364"/>
                </a:lnTo>
                <a:close/>
                <a:moveTo>
                  <a:pt x="341" y="1970"/>
                </a:moveTo>
                <a:lnTo>
                  <a:pt x="7039" y="1970"/>
                </a:lnTo>
                <a:lnTo>
                  <a:pt x="7055" y="2004"/>
                </a:lnTo>
                <a:cubicBezTo>
                  <a:pt x="7067" y="2031"/>
                  <a:pt x="7079" y="2058"/>
                  <a:pt x="7091" y="2086"/>
                </a:cubicBezTo>
                <a:lnTo>
                  <a:pt x="7092" y="2089"/>
                </a:lnTo>
                <a:lnTo>
                  <a:pt x="289" y="2089"/>
                </a:lnTo>
                <a:lnTo>
                  <a:pt x="290" y="2086"/>
                </a:lnTo>
                <a:cubicBezTo>
                  <a:pt x="302" y="2058"/>
                  <a:pt x="314" y="2031"/>
                  <a:pt x="326" y="2004"/>
                </a:cubicBezTo>
                <a:lnTo>
                  <a:pt x="341" y="1970"/>
                </a:lnTo>
                <a:close/>
                <a:moveTo>
                  <a:pt x="554" y="1576"/>
                </a:moveTo>
                <a:lnTo>
                  <a:pt x="6826" y="1576"/>
                </a:lnTo>
                <a:lnTo>
                  <a:pt x="6847" y="1609"/>
                </a:lnTo>
                <a:cubicBezTo>
                  <a:pt x="6862" y="1634"/>
                  <a:pt x="6877" y="1660"/>
                  <a:pt x="6892" y="1686"/>
                </a:cubicBezTo>
                <a:lnTo>
                  <a:pt x="6897" y="1695"/>
                </a:lnTo>
                <a:lnTo>
                  <a:pt x="483" y="1695"/>
                </a:lnTo>
                <a:lnTo>
                  <a:pt x="489" y="1686"/>
                </a:lnTo>
                <a:cubicBezTo>
                  <a:pt x="504" y="1660"/>
                  <a:pt x="519" y="1634"/>
                  <a:pt x="534" y="1609"/>
                </a:cubicBezTo>
                <a:lnTo>
                  <a:pt x="554" y="1576"/>
                </a:lnTo>
                <a:close/>
                <a:moveTo>
                  <a:pt x="837" y="1182"/>
                </a:moveTo>
                <a:lnTo>
                  <a:pt x="6544" y="1182"/>
                </a:lnTo>
                <a:lnTo>
                  <a:pt x="6566" y="1209"/>
                </a:lnTo>
                <a:cubicBezTo>
                  <a:pt x="6585" y="1232"/>
                  <a:pt x="6603" y="1256"/>
                  <a:pt x="6621" y="1279"/>
                </a:cubicBezTo>
                <a:lnTo>
                  <a:pt x="6638" y="1301"/>
                </a:lnTo>
                <a:lnTo>
                  <a:pt x="743" y="1301"/>
                </a:lnTo>
                <a:lnTo>
                  <a:pt x="760" y="1279"/>
                </a:lnTo>
                <a:cubicBezTo>
                  <a:pt x="778" y="1256"/>
                  <a:pt x="796" y="1232"/>
                  <a:pt x="815" y="1209"/>
                </a:cubicBezTo>
                <a:lnTo>
                  <a:pt x="837" y="1182"/>
                </a:lnTo>
                <a:close/>
                <a:moveTo>
                  <a:pt x="1212" y="788"/>
                </a:moveTo>
                <a:lnTo>
                  <a:pt x="6169" y="788"/>
                </a:lnTo>
                <a:lnTo>
                  <a:pt x="6172" y="791"/>
                </a:lnTo>
                <a:cubicBezTo>
                  <a:pt x="6205" y="821"/>
                  <a:pt x="6237" y="851"/>
                  <a:pt x="6268" y="882"/>
                </a:cubicBezTo>
                <a:lnTo>
                  <a:pt x="6294" y="907"/>
                </a:lnTo>
                <a:lnTo>
                  <a:pt x="1087" y="907"/>
                </a:lnTo>
                <a:lnTo>
                  <a:pt x="1112" y="882"/>
                </a:lnTo>
                <a:cubicBezTo>
                  <a:pt x="1144" y="851"/>
                  <a:pt x="1176" y="821"/>
                  <a:pt x="1209" y="791"/>
                </a:cubicBezTo>
                <a:lnTo>
                  <a:pt x="1212" y="788"/>
                </a:lnTo>
                <a:close/>
                <a:moveTo>
                  <a:pt x="1732" y="394"/>
                </a:moveTo>
                <a:lnTo>
                  <a:pt x="5649" y="394"/>
                </a:lnTo>
                <a:lnTo>
                  <a:pt x="5679" y="413"/>
                </a:lnTo>
                <a:cubicBezTo>
                  <a:pt x="5729" y="445"/>
                  <a:pt x="5779" y="479"/>
                  <a:pt x="5827" y="513"/>
                </a:cubicBezTo>
                <a:lnTo>
                  <a:pt x="5827" y="513"/>
                </a:lnTo>
                <a:lnTo>
                  <a:pt x="1554" y="513"/>
                </a:lnTo>
                <a:lnTo>
                  <a:pt x="1554" y="513"/>
                </a:lnTo>
                <a:cubicBezTo>
                  <a:pt x="1602" y="479"/>
                  <a:pt x="1651" y="445"/>
                  <a:pt x="1701" y="413"/>
                </a:cubicBezTo>
                <a:lnTo>
                  <a:pt x="1732" y="394"/>
                </a:lnTo>
                <a:close/>
                <a:moveTo>
                  <a:pt x="2586" y="0"/>
                </a:moveTo>
                <a:lnTo>
                  <a:pt x="4794" y="0"/>
                </a:lnTo>
                <a:lnTo>
                  <a:pt x="4831" y="12"/>
                </a:lnTo>
                <a:cubicBezTo>
                  <a:pt x="4917" y="40"/>
                  <a:pt x="5002" y="71"/>
                  <a:pt x="5085" y="105"/>
                </a:cubicBezTo>
                <a:lnTo>
                  <a:pt x="5120" y="119"/>
                </a:lnTo>
                <a:lnTo>
                  <a:pt x="2261" y="119"/>
                </a:lnTo>
                <a:lnTo>
                  <a:pt x="2295" y="105"/>
                </a:lnTo>
                <a:cubicBezTo>
                  <a:pt x="2379" y="71"/>
                  <a:pt x="2463" y="40"/>
                  <a:pt x="2550" y="12"/>
                </a:cubicBezTo>
                <a:lnTo>
                  <a:pt x="2586" y="0"/>
                </a:lnTo>
                <a:close/>
              </a:path>
            </a:pathLst>
          </a:custGeom>
          <a:solidFill>
            <a:srgbClr val="FF696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charset="-122"/>
              </a:defRPr>
            </a:lvl1pPr>
            <a:lvl2pPr marL="685800" indent="-228600" defTabSz="914400" eaLnBrk="1" fontAlgn="auto" latinLnBrk="0" hangingPunct="1">
              <a:lnSpc>
                <a:spcPct val="120000"/>
              </a:lnSpc>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457200" indent="0" defTabSz="914400" eaLnBrk="1" fontAlgn="auto" latinLnBrk="0" hangingPunct="1">
              <a:buFont typeface="Arial" panose="020B0604020202020204" pitchFamily="34" charset="0"/>
              <a:buNone/>
              <a:tabLst>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首页">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片 3"/>
          <p:cNvPicPr>
            <a:picLocks noChangeAspect="1"/>
          </p:cNvPicPr>
          <p:nvPr userDrawn="1"/>
        </p:nvPicPr>
        <p:blipFill>
          <a:blip r:embed="rId3"/>
          <a:stretch>
            <a:fillRect/>
          </a:stretch>
        </p:blipFill>
        <p:spPr>
          <a:xfrm rot="1680463">
            <a:off x="1404097" y="-27777"/>
            <a:ext cx="1390008" cy="1365623"/>
          </a:xfrm>
          <a:prstGeom prst="rect">
            <a:avLst/>
          </a:prstGeom>
        </p:spPr>
      </p:pic>
      <p:pic>
        <p:nvPicPr>
          <p:cNvPr id="9" name="图片 8"/>
          <p:cNvPicPr>
            <a:picLocks noChangeAspect="1"/>
          </p:cNvPicPr>
          <p:nvPr userDrawn="1"/>
        </p:nvPicPr>
        <p:blipFill rotWithShape="1">
          <a:blip r:embed="rId4" cstate="print">
            <a:extLst>
              <a:ext uri="{28A0092B-C50C-407E-A947-70E740481C1C}">
                <a14:useLocalDpi xmlns:a14="http://schemas.microsoft.com/office/drawing/2010/main" val="0"/>
              </a:ext>
            </a:extLst>
          </a:blip>
          <a:srcRect r="20607"/>
          <a:stretch>
            <a:fillRect/>
          </a:stretch>
        </p:blipFill>
        <p:spPr>
          <a:xfrm flipH="1">
            <a:off x="0" y="1985682"/>
            <a:ext cx="3868271" cy="487231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0" y="1"/>
            <a:ext cx="12192000" cy="6857999"/>
          </a:xfrm>
          <a:prstGeom prst="rect">
            <a:avLst/>
          </a:prstGeom>
        </p:spPr>
      </p:pic>
      <p:grpSp>
        <p:nvGrpSpPr>
          <p:cNvPr id="9" name="组合 8"/>
          <p:cNvGrpSpPr/>
          <p:nvPr userDrawn="1"/>
        </p:nvGrpSpPr>
        <p:grpSpPr>
          <a:xfrm>
            <a:off x="2165992" y="958268"/>
            <a:ext cx="1390008" cy="1477477"/>
            <a:chOff x="1278210" y="622950"/>
            <a:chExt cx="1042506" cy="1108108"/>
          </a:xfrm>
        </p:grpSpPr>
        <p:pic>
          <p:nvPicPr>
            <p:cNvPr id="10" name="图片 9"/>
            <p:cNvPicPr>
              <a:picLocks noChangeAspect="1"/>
            </p:cNvPicPr>
            <p:nvPr/>
          </p:nvPicPr>
          <p:blipFill>
            <a:blip r:embed="rId3"/>
            <a:stretch>
              <a:fillRect/>
            </a:stretch>
          </p:blipFill>
          <p:spPr>
            <a:xfrm rot="1680463">
              <a:off x="1278210" y="622950"/>
              <a:ext cx="1042506" cy="1024217"/>
            </a:xfrm>
            <a:prstGeom prst="rect">
              <a:avLst/>
            </a:prstGeom>
          </p:spPr>
        </p:pic>
        <p:sp>
          <p:nvSpPr>
            <p:cNvPr id="11" name="五角星 56"/>
            <p:cNvSpPr/>
            <p:nvPr/>
          </p:nvSpPr>
          <p:spPr>
            <a:xfrm rot="19897637">
              <a:off x="1834012" y="1536462"/>
              <a:ext cx="194596" cy="194596"/>
            </a:xfrm>
            <a:prstGeom prst="star5">
              <a:avLst>
                <a:gd name="adj" fmla="val 26557"/>
                <a:gd name="hf" fmla="val 105146"/>
                <a:gd name="vf" fmla="val 110557"/>
              </a:avLst>
            </a:prstGeom>
            <a:solidFill>
              <a:srgbClr val="5532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Arial" panose="020B0604020202020204"/>
                <a:ea typeface="黑体" panose="02010609060101010101" charset="-122"/>
                <a:cs typeface="+mn-cs"/>
              </a:endParaRPr>
            </a:p>
          </p:txBody>
        </p:sp>
        <p:sp>
          <p:nvSpPr>
            <p:cNvPr id="12" name="五角星 57"/>
            <p:cNvSpPr/>
            <p:nvPr/>
          </p:nvSpPr>
          <p:spPr>
            <a:xfrm rot="19897637">
              <a:off x="1326072" y="1296256"/>
              <a:ext cx="298847" cy="298847"/>
            </a:xfrm>
            <a:prstGeom prst="star5">
              <a:avLst>
                <a:gd name="adj" fmla="val 26557"/>
                <a:gd name="hf" fmla="val 105146"/>
                <a:gd name="vf" fmla="val 110557"/>
              </a:avLst>
            </a:prstGeom>
            <a:solidFill>
              <a:srgbClr val="F3AC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Arial" panose="020B0604020202020204"/>
                <a:ea typeface="黑体" panose="02010609060101010101" charset="-122"/>
                <a:cs typeface="+mn-cs"/>
              </a:endParaRPr>
            </a:p>
          </p:txBody>
        </p:sp>
      </p:grpSp>
      <p:pic>
        <p:nvPicPr>
          <p:cNvPr id="6" name="图片 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flipH="1">
            <a:off x="9726899" y="3612777"/>
            <a:ext cx="2465101" cy="293325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内容页">
    <p:bg>
      <p:bgPr>
        <a:solidFill>
          <a:srgbClr val="EBDBFF"/>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26" name="图片 25"/>
          <p:cNvPicPr>
            <a:picLocks noChangeAspect="1"/>
          </p:cNvPicPr>
          <p:nvPr userDrawn="1"/>
        </p:nvPicPr>
        <p:blipFill rotWithShape="1">
          <a:blip r:embed="rId3"/>
          <a:srcRect t="11287"/>
          <a:stretch>
            <a:fillRect/>
          </a:stretch>
        </p:blipFill>
        <p:spPr>
          <a:xfrm>
            <a:off x="203201" y="0"/>
            <a:ext cx="934515" cy="821856"/>
          </a:xfrm>
          <a:prstGeom prst="rect">
            <a:avLst/>
          </a:prstGeom>
        </p:spPr>
      </p:pic>
      <p:sp>
        <p:nvSpPr>
          <p:cNvPr id="6" name="圆角矩形 1"/>
          <p:cNvSpPr/>
          <p:nvPr userDrawn="1"/>
        </p:nvSpPr>
        <p:spPr>
          <a:xfrm>
            <a:off x="270934" y="821857"/>
            <a:ext cx="11635081" cy="5831063"/>
          </a:xfrm>
          <a:prstGeom prst="roundRect">
            <a:avLst>
              <a:gd name="adj" fmla="val 1604"/>
            </a:avLst>
          </a:prstGeom>
          <a:solidFill>
            <a:srgbClr val="F8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Arial" panose="020B0604020202020204"/>
              <a:ea typeface="黑体" panose="02010609060101010101" charset="-122"/>
              <a:cs typeface="+mn-cs"/>
            </a:endParaRPr>
          </a:p>
        </p:txBody>
      </p:sp>
      <p:grpSp>
        <p:nvGrpSpPr>
          <p:cNvPr id="8" name="组合 7"/>
          <p:cNvGrpSpPr/>
          <p:nvPr userDrawn="1"/>
        </p:nvGrpSpPr>
        <p:grpSpPr>
          <a:xfrm>
            <a:off x="11257029" y="75030"/>
            <a:ext cx="859943" cy="700663"/>
            <a:chOff x="4498374" y="567165"/>
            <a:chExt cx="871130" cy="709778"/>
          </a:xfrm>
        </p:grpSpPr>
        <p:sp>
          <p:nvSpPr>
            <p:cNvPr id="9" name="椭圆 8"/>
            <p:cNvSpPr/>
            <p:nvPr/>
          </p:nvSpPr>
          <p:spPr>
            <a:xfrm>
              <a:off x="4498374" y="1123950"/>
              <a:ext cx="147251" cy="147251"/>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Calibri" panose="020F0502020204030204"/>
                <a:ea typeface="黑体" panose="02010609060101010101" charset="-122"/>
                <a:cs typeface="+mn-cs"/>
              </a:endParaRPr>
            </a:p>
          </p:txBody>
        </p:sp>
        <p:sp>
          <p:nvSpPr>
            <p:cNvPr id="10" name="椭圆 9"/>
            <p:cNvSpPr/>
            <p:nvPr/>
          </p:nvSpPr>
          <p:spPr>
            <a:xfrm>
              <a:off x="4748675" y="1171515"/>
              <a:ext cx="105428" cy="10542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Calibri" panose="020F0502020204030204"/>
                <a:ea typeface="黑体" panose="02010609060101010101" charset="-122"/>
                <a:cs typeface="+mn-cs"/>
              </a:endParaRPr>
            </a:p>
          </p:txBody>
        </p:sp>
        <p:sp>
          <p:nvSpPr>
            <p:cNvPr id="11" name="椭圆 10"/>
            <p:cNvSpPr/>
            <p:nvPr/>
          </p:nvSpPr>
          <p:spPr>
            <a:xfrm>
              <a:off x="4748673" y="905759"/>
              <a:ext cx="183739" cy="183739"/>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Calibri" panose="020F0502020204030204"/>
                <a:ea typeface="黑体" panose="02010609060101010101" charset="-122"/>
                <a:cs typeface="+mn-cs"/>
              </a:endParaRPr>
            </a:p>
          </p:txBody>
        </p:sp>
        <p:sp>
          <p:nvSpPr>
            <p:cNvPr id="12" name="椭圆 11"/>
            <p:cNvSpPr/>
            <p:nvPr/>
          </p:nvSpPr>
          <p:spPr>
            <a:xfrm>
              <a:off x="4932412" y="1116452"/>
              <a:ext cx="145674" cy="14567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Calibri" panose="020F0502020204030204"/>
                <a:ea typeface="黑体" panose="02010609060101010101" charset="-122"/>
                <a:cs typeface="+mn-cs"/>
              </a:endParaRPr>
            </a:p>
          </p:txBody>
        </p:sp>
        <p:sp>
          <p:nvSpPr>
            <p:cNvPr id="13" name="椭圆 12"/>
            <p:cNvSpPr/>
            <p:nvPr/>
          </p:nvSpPr>
          <p:spPr>
            <a:xfrm>
              <a:off x="5222253" y="567165"/>
              <a:ext cx="147251" cy="147251"/>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Calibri" panose="020F0502020204030204"/>
                <a:ea typeface="黑体" panose="02010609060101010101" charset="-122"/>
                <a:cs typeface="+mn-cs"/>
              </a:endParaRPr>
            </a:p>
          </p:txBody>
        </p:sp>
        <p:sp>
          <p:nvSpPr>
            <p:cNvPr id="14" name="椭圆 13"/>
            <p:cNvSpPr/>
            <p:nvPr/>
          </p:nvSpPr>
          <p:spPr>
            <a:xfrm>
              <a:off x="5031431" y="781968"/>
              <a:ext cx="264447" cy="26444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Calibri" panose="020F0502020204030204"/>
                <a:ea typeface="黑体" panose="02010609060101010101"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4" name="camille"/>
          <p:cNvSpPr/>
          <p:nvPr userDrawn="1"/>
        </p:nvSpPr>
        <p:spPr>
          <a:xfrm>
            <a:off x="2106295" y="5657215"/>
            <a:ext cx="1042035" cy="1042035"/>
          </a:xfrm>
          <a:prstGeom prst="ellipse">
            <a:avLst/>
          </a:prstGeom>
          <a:solidFill>
            <a:srgbClr val="B0B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camille"/>
          <p:cNvSpPr/>
          <p:nvPr userDrawn="1"/>
        </p:nvSpPr>
        <p:spPr>
          <a:xfrm rot="180000">
            <a:off x="-408940" y="3613150"/>
            <a:ext cx="4770755" cy="3833495"/>
          </a:xfrm>
          <a:custGeom>
            <a:avLst/>
            <a:gdLst>
              <a:gd name="connisteX0" fmla="*/ 138538 w 3254122"/>
              <a:gd name="connsiteY0" fmla="*/ 404827 h 2614746"/>
              <a:gd name="connisteX1" fmla="*/ 557638 w 3254122"/>
              <a:gd name="connsiteY1" fmla="*/ 39067 h 2614746"/>
              <a:gd name="connisteX2" fmla="*/ 842118 w 3254122"/>
              <a:gd name="connsiteY2" fmla="*/ 1258267 h 2614746"/>
              <a:gd name="connisteX3" fmla="*/ 1397108 w 3254122"/>
              <a:gd name="connsiteY3" fmla="*/ 1190957 h 2614746"/>
              <a:gd name="connisteX4" fmla="*/ 1505693 w 3254122"/>
              <a:gd name="connsiteY4" fmla="*/ 1637997 h 2614746"/>
              <a:gd name="connisteX5" fmla="*/ 1939398 w 3254122"/>
              <a:gd name="connsiteY5" fmla="*/ 1827227 h 2614746"/>
              <a:gd name="connisteX6" fmla="*/ 2508358 w 3254122"/>
              <a:gd name="connsiteY6" fmla="*/ 1475437 h 2614746"/>
              <a:gd name="connisteX7" fmla="*/ 3225908 w 3254122"/>
              <a:gd name="connsiteY7" fmla="*/ 2139012 h 2614746"/>
              <a:gd name="connisteX8" fmla="*/ 1668253 w 3254122"/>
              <a:gd name="connsiteY8" fmla="*/ 2382852 h 2614746"/>
              <a:gd name="connisteX9" fmla="*/ 138538 w 3254122"/>
              <a:gd name="connsiteY9" fmla="*/ 2423492 h 2614746"/>
              <a:gd name="connisteX10" fmla="*/ 152508 w 3254122"/>
              <a:gd name="connsiteY10" fmla="*/ 256237 h 2614746"/>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3254123" h="2614747">
                <a:moveTo>
                  <a:pt x="138539" y="404828"/>
                </a:moveTo>
                <a:cubicBezTo>
                  <a:pt x="216644" y="307038"/>
                  <a:pt x="416669" y="-131747"/>
                  <a:pt x="557639" y="39068"/>
                </a:cubicBezTo>
                <a:cubicBezTo>
                  <a:pt x="698609" y="209883"/>
                  <a:pt x="674479" y="1027763"/>
                  <a:pt x="842119" y="1258268"/>
                </a:cubicBezTo>
                <a:cubicBezTo>
                  <a:pt x="1009759" y="1488773"/>
                  <a:pt x="1264394" y="1114758"/>
                  <a:pt x="1397109" y="1190958"/>
                </a:cubicBezTo>
                <a:cubicBezTo>
                  <a:pt x="1529824" y="1267158"/>
                  <a:pt x="1397109" y="1510998"/>
                  <a:pt x="1505694" y="1637998"/>
                </a:cubicBezTo>
                <a:cubicBezTo>
                  <a:pt x="1614279" y="1764998"/>
                  <a:pt x="1738739" y="1859613"/>
                  <a:pt x="1939399" y="1827228"/>
                </a:cubicBezTo>
                <a:cubicBezTo>
                  <a:pt x="2140059" y="1794843"/>
                  <a:pt x="2251184" y="1413208"/>
                  <a:pt x="2508359" y="1475438"/>
                </a:cubicBezTo>
                <a:cubicBezTo>
                  <a:pt x="2765534" y="1537668"/>
                  <a:pt x="3394184" y="1957403"/>
                  <a:pt x="3225909" y="2139013"/>
                </a:cubicBezTo>
                <a:cubicBezTo>
                  <a:pt x="3057634" y="2320623"/>
                  <a:pt x="2285474" y="2325703"/>
                  <a:pt x="1668254" y="2382853"/>
                </a:cubicBezTo>
                <a:cubicBezTo>
                  <a:pt x="1051034" y="2440003"/>
                  <a:pt x="441434" y="2848943"/>
                  <a:pt x="138539" y="2423493"/>
                </a:cubicBezTo>
                <a:cubicBezTo>
                  <a:pt x="-164356" y="1998043"/>
                  <a:pt x="118854" y="690578"/>
                  <a:pt x="152509" y="256238"/>
                </a:cubicBezTo>
              </a:path>
            </a:pathLst>
          </a:custGeom>
          <a:solidFill>
            <a:srgbClr val="FF6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camille"/>
          <p:cNvSpPr/>
          <p:nvPr userDrawn="1"/>
        </p:nvSpPr>
        <p:spPr>
          <a:xfrm rot="20100000">
            <a:off x="394335" y="6005195"/>
            <a:ext cx="463550" cy="463550"/>
          </a:xfrm>
          <a:prstGeom prst="cube">
            <a:avLst/>
          </a:prstGeom>
          <a:solidFill>
            <a:srgbClr val="80D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camille"/>
          <p:cNvSpPr/>
          <p:nvPr userDrawn="1"/>
        </p:nvSpPr>
        <p:spPr>
          <a:xfrm rot="11220000">
            <a:off x="8045098" y="-572863"/>
            <a:ext cx="4818306" cy="3833600"/>
          </a:xfrm>
          <a:custGeom>
            <a:avLst/>
            <a:gdLst>
              <a:gd name="connsiteX0" fmla="*/ 320 w 7587"/>
              <a:gd name="connsiteY0" fmla="*/ 935 h 6037"/>
              <a:gd name="connsiteX1" fmla="*/ 1287 w 7587"/>
              <a:gd name="connsiteY1" fmla="*/ 90 h 6037"/>
              <a:gd name="connsiteX2" fmla="*/ 1944 w 7587"/>
              <a:gd name="connsiteY2" fmla="*/ 2905 h 6037"/>
              <a:gd name="connsiteX3" fmla="*/ 3226 w 7587"/>
              <a:gd name="connsiteY3" fmla="*/ 2750 h 6037"/>
              <a:gd name="connsiteX4" fmla="*/ 3904 w 7587"/>
              <a:gd name="connsiteY4" fmla="*/ 3724 h 6037"/>
              <a:gd name="connsiteX5" fmla="*/ 5205 w 7587"/>
              <a:gd name="connsiteY5" fmla="*/ 4236 h 6037"/>
              <a:gd name="connsiteX6" fmla="*/ 6762 w 7587"/>
              <a:gd name="connsiteY6" fmla="*/ 3980 h 6037"/>
              <a:gd name="connsiteX7" fmla="*/ 7448 w 7587"/>
              <a:gd name="connsiteY7" fmla="*/ 4939 h 6037"/>
              <a:gd name="connsiteX8" fmla="*/ 3852 w 7587"/>
              <a:gd name="connsiteY8" fmla="*/ 5502 h 6037"/>
              <a:gd name="connsiteX9" fmla="*/ 320 w 7587"/>
              <a:gd name="connsiteY9" fmla="*/ 5595 h 6037"/>
              <a:gd name="connsiteX10" fmla="*/ 352 w 7587"/>
              <a:gd name="connsiteY10" fmla="*/ 592 h 6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88" h="6037">
                <a:moveTo>
                  <a:pt x="320" y="935"/>
                </a:moveTo>
                <a:cubicBezTo>
                  <a:pt x="500" y="709"/>
                  <a:pt x="962" y="-304"/>
                  <a:pt x="1287" y="90"/>
                </a:cubicBezTo>
                <a:cubicBezTo>
                  <a:pt x="1613" y="485"/>
                  <a:pt x="1557" y="2373"/>
                  <a:pt x="1944" y="2905"/>
                </a:cubicBezTo>
                <a:cubicBezTo>
                  <a:pt x="2331" y="3437"/>
                  <a:pt x="2919" y="2574"/>
                  <a:pt x="3226" y="2750"/>
                </a:cubicBezTo>
                <a:cubicBezTo>
                  <a:pt x="3532" y="2926"/>
                  <a:pt x="3654" y="3431"/>
                  <a:pt x="3904" y="3724"/>
                </a:cubicBezTo>
                <a:cubicBezTo>
                  <a:pt x="4155" y="4017"/>
                  <a:pt x="4741" y="4311"/>
                  <a:pt x="5205" y="4236"/>
                </a:cubicBezTo>
                <a:cubicBezTo>
                  <a:pt x="5668" y="4161"/>
                  <a:pt x="6168" y="3836"/>
                  <a:pt x="6762" y="3980"/>
                </a:cubicBezTo>
                <a:cubicBezTo>
                  <a:pt x="7356" y="4123"/>
                  <a:pt x="7836" y="4519"/>
                  <a:pt x="7448" y="4939"/>
                </a:cubicBezTo>
                <a:cubicBezTo>
                  <a:pt x="7059" y="5358"/>
                  <a:pt x="5277" y="5370"/>
                  <a:pt x="3852" y="5502"/>
                </a:cubicBezTo>
                <a:cubicBezTo>
                  <a:pt x="2427" y="5634"/>
                  <a:pt x="1019" y="6578"/>
                  <a:pt x="320" y="5595"/>
                </a:cubicBezTo>
                <a:cubicBezTo>
                  <a:pt x="-379" y="4613"/>
                  <a:pt x="274" y="1594"/>
                  <a:pt x="352" y="592"/>
                </a:cubicBezTo>
              </a:path>
            </a:pathLst>
          </a:custGeom>
          <a:solidFill>
            <a:srgbClr val="7A85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camille"/>
          <p:cNvSpPr/>
          <p:nvPr userDrawn="1"/>
        </p:nvSpPr>
        <p:spPr>
          <a:xfrm rot="5400000">
            <a:off x="3935095" y="5969000"/>
            <a:ext cx="271780" cy="799465"/>
          </a:xfrm>
          <a:prstGeom prst="can">
            <a:avLst>
              <a:gd name="adj" fmla="val 59696"/>
            </a:avLst>
          </a:prstGeom>
          <a:solidFill>
            <a:srgbClr val="FDD2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camille"/>
          <p:cNvSpPr/>
          <p:nvPr userDrawn="1"/>
        </p:nvSpPr>
        <p:spPr>
          <a:xfrm rot="1980000">
            <a:off x="208280" y="4166870"/>
            <a:ext cx="907415" cy="392430"/>
          </a:xfrm>
          <a:prstGeom prst="cube">
            <a:avLst/>
          </a:prstGeom>
          <a:solidFill>
            <a:srgbClr val="FE9F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camille"/>
          <p:cNvSpPr/>
          <p:nvPr userDrawn="1"/>
        </p:nvSpPr>
        <p:spPr>
          <a:xfrm>
            <a:off x="11290300" y="2893060"/>
            <a:ext cx="365760" cy="365760"/>
          </a:xfrm>
          <a:prstGeom prst="ellipse">
            <a:avLst/>
          </a:prstGeom>
          <a:solidFill>
            <a:srgbClr val="B0B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camille"/>
          <p:cNvSpPr/>
          <p:nvPr userDrawn="1"/>
        </p:nvSpPr>
        <p:spPr>
          <a:xfrm rot="20280000">
            <a:off x="11087735" y="1443990"/>
            <a:ext cx="907415" cy="392430"/>
          </a:xfrm>
          <a:prstGeom prst="cube">
            <a:avLst/>
          </a:prstGeom>
          <a:solidFill>
            <a:srgbClr val="FE9F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camille"/>
          <p:cNvSpPr/>
          <p:nvPr userDrawn="1"/>
        </p:nvSpPr>
        <p:spPr>
          <a:xfrm>
            <a:off x="1617980" y="5453380"/>
            <a:ext cx="365760" cy="365760"/>
          </a:xfrm>
          <a:prstGeom prst="ellipse">
            <a:avLst/>
          </a:prstGeom>
          <a:solidFill>
            <a:srgbClr val="FDD2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camille"/>
          <p:cNvSpPr/>
          <p:nvPr userDrawn="1"/>
        </p:nvSpPr>
        <p:spPr>
          <a:xfrm rot="18720000">
            <a:off x="11130280" y="2183130"/>
            <a:ext cx="944880" cy="924560"/>
          </a:xfrm>
          <a:custGeom>
            <a:avLst/>
            <a:gdLst/>
            <a:ahLst/>
            <a:cxnLst>
              <a:cxn ang="3">
                <a:pos x="hc" y="t"/>
              </a:cxn>
              <a:cxn ang="cd2">
                <a:pos x="l" y="vc"/>
              </a:cxn>
              <a:cxn ang="cd4">
                <a:pos x="hc" y="b"/>
              </a:cxn>
              <a:cxn ang="0">
                <a:pos x="r" y="vc"/>
              </a:cxn>
            </a:cxnLst>
            <a:rect l="l" t="t" r="r" b="b"/>
            <a:pathLst>
              <a:path w="7381" h="7211">
                <a:moveTo>
                  <a:pt x="2750" y="7092"/>
                </a:moveTo>
                <a:lnTo>
                  <a:pt x="4631" y="7092"/>
                </a:lnTo>
                <a:lnTo>
                  <a:pt x="4613" y="7097"/>
                </a:lnTo>
                <a:cubicBezTo>
                  <a:pt x="4362" y="7161"/>
                  <a:pt x="4101" y="7200"/>
                  <a:pt x="3833" y="7210"/>
                </a:cubicBezTo>
                <a:lnTo>
                  <a:pt x="3811" y="7211"/>
                </a:lnTo>
                <a:lnTo>
                  <a:pt x="3570" y="7211"/>
                </a:lnTo>
                <a:lnTo>
                  <a:pt x="3548" y="7210"/>
                </a:lnTo>
                <a:cubicBezTo>
                  <a:pt x="3279" y="7200"/>
                  <a:pt x="3019" y="7161"/>
                  <a:pt x="2768" y="7097"/>
                </a:cubicBezTo>
                <a:lnTo>
                  <a:pt x="2750" y="7092"/>
                </a:lnTo>
                <a:close/>
                <a:moveTo>
                  <a:pt x="1809" y="6698"/>
                </a:moveTo>
                <a:lnTo>
                  <a:pt x="5572" y="6698"/>
                </a:lnTo>
                <a:lnTo>
                  <a:pt x="5566" y="6702"/>
                </a:lnTo>
                <a:cubicBezTo>
                  <a:pt x="5502" y="6739"/>
                  <a:pt x="5437" y="6775"/>
                  <a:pt x="5370" y="6809"/>
                </a:cubicBezTo>
                <a:lnTo>
                  <a:pt x="5355" y="6817"/>
                </a:lnTo>
                <a:lnTo>
                  <a:pt x="2026" y="6817"/>
                </a:lnTo>
                <a:lnTo>
                  <a:pt x="2010" y="6809"/>
                </a:lnTo>
                <a:cubicBezTo>
                  <a:pt x="1944" y="6775"/>
                  <a:pt x="1879" y="6739"/>
                  <a:pt x="1815" y="6702"/>
                </a:cubicBezTo>
                <a:lnTo>
                  <a:pt x="1809" y="6698"/>
                </a:lnTo>
                <a:close/>
                <a:moveTo>
                  <a:pt x="1265" y="6304"/>
                </a:moveTo>
                <a:lnTo>
                  <a:pt x="6116" y="6304"/>
                </a:lnTo>
                <a:lnTo>
                  <a:pt x="6106" y="6313"/>
                </a:lnTo>
                <a:cubicBezTo>
                  <a:pt x="6072" y="6342"/>
                  <a:pt x="6038" y="6370"/>
                  <a:pt x="6004" y="6398"/>
                </a:cubicBezTo>
                <a:lnTo>
                  <a:pt x="5972" y="6423"/>
                </a:lnTo>
                <a:lnTo>
                  <a:pt x="1408" y="6423"/>
                </a:lnTo>
                <a:lnTo>
                  <a:pt x="1377" y="6398"/>
                </a:lnTo>
                <a:cubicBezTo>
                  <a:pt x="1343" y="6370"/>
                  <a:pt x="1309" y="6342"/>
                  <a:pt x="1275" y="6313"/>
                </a:cubicBezTo>
                <a:lnTo>
                  <a:pt x="1265" y="6304"/>
                </a:lnTo>
                <a:close/>
                <a:moveTo>
                  <a:pt x="876" y="5910"/>
                </a:moveTo>
                <a:lnTo>
                  <a:pt x="6505" y="5910"/>
                </a:lnTo>
                <a:lnTo>
                  <a:pt x="6481" y="5938"/>
                </a:lnTo>
                <a:cubicBezTo>
                  <a:pt x="6462" y="5960"/>
                  <a:pt x="6442" y="5982"/>
                  <a:pt x="6422" y="6004"/>
                </a:cubicBezTo>
                <a:lnTo>
                  <a:pt x="6399" y="6029"/>
                </a:lnTo>
                <a:lnTo>
                  <a:pt x="982" y="6029"/>
                </a:lnTo>
                <a:lnTo>
                  <a:pt x="959" y="6004"/>
                </a:lnTo>
                <a:cubicBezTo>
                  <a:pt x="939" y="5982"/>
                  <a:pt x="919" y="5960"/>
                  <a:pt x="900" y="5938"/>
                </a:cubicBezTo>
                <a:lnTo>
                  <a:pt x="876" y="5910"/>
                </a:lnTo>
                <a:close/>
                <a:moveTo>
                  <a:pt x="584" y="5516"/>
                </a:moveTo>
                <a:lnTo>
                  <a:pt x="6797" y="5516"/>
                </a:lnTo>
                <a:lnTo>
                  <a:pt x="6775" y="5549"/>
                </a:lnTo>
                <a:cubicBezTo>
                  <a:pt x="6759" y="5574"/>
                  <a:pt x="6742" y="5598"/>
                  <a:pt x="6725" y="5623"/>
                </a:cubicBezTo>
                <a:lnTo>
                  <a:pt x="6717" y="5635"/>
                </a:lnTo>
                <a:lnTo>
                  <a:pt x="664" y="5635"/>
                </a:lnTo>
                <a:lnTo>
                  <a:pt x="655" y="5623"/>
                </a:lnTo>
                <a:cubicBezTo>
                  <a:pt x="638" y="5598"/>
                  <a:pt x="622" y="5574"/>
                  <a:pt x="605" y="5549"/>
                </a:cubicBezTo>
                <a:lnTo>
                  <a:pt x="584" y="5516"/>
                </a:lnTo>
                <a:close/>
                <a:moveTo>
                  <a:pt x="364" y="5122"/>
                </a:moveTo>
                <a:lnTo>
                  <a:pt x="7017" y="5122"/>
                </a:lnTo>
                <a:lnTo>
                  <a:pt x="7017" y="5122"/>
                </a:lnTo>
                <a:cubicBezTo>
                  <a:pt x="7004" y="5149"/>
                  <a:pt x="6991" y="5176"/>
                  <a:pt x="6977" y="5203"/>
                </a:cubicBezTo>
                <a:lnTo>
                  <a:pt x="6957" y="5241"/>
                </a:lnTo>
                <a:lnTo>
                  <a:pt x="424" y="5241"/>
                </a:lnTo>
                <a:lnTo>
                  <a:pt x="404" y="5203"/>
                </a:lnTo>
                <a:cubicBezTo>
                  <a:pt x="390" y="5176"/>
                  <a:pt x="377" y="5149"/>
                  <a:pt x="364" y="5122"/>
                </a:cubicBezTo>
                <a:lnTo>
                  <a:pt x="364" y="5122"/>
                </a:lnTo>
                <a:close/>
                <a:moveTo>
                  <a:pt x="201" y="4728"/>
                </a:moveTo>
                <a:lnTo>
                  <a:pt x="7179" y="4728"/>
                </a:lnTo>
                <a:lnTo>
                  <a:pt x="7172" y="4749"/>
                </a:lnTo>
                <a:cubicBezTo>
                  <a:pt x="7162" y="4777"/>
                  <a:pt x="7152" y="4806"/>
                  <a:pt x="7141" y="4834"/>
                </a:cubicBezTo>
                <a:lnTo>
                  <a:pt x="7136" y="4847"/>
                </a:lnTo>
                <a:lnTo>
                  <a:pt x="245" y="4847"/>
                </a:lnTo>
                <a:lnTo>
                  <a:pt x="240" y="4834"/>
                </a:lnTo>
                <a:cubicBezTo>
                  <a:pt x="229" y="4806"/>
                  <a:pt x="219" y="4777"/>
                  <a:pt x="209" y="4749"/>
                </a:cubicBezTo>
                <a:lnTo>
                  <a:pt x="201" y="4728"/>
                </a:lnTo>
                <a:close/>
                <a:moveTo>
                  <a:pt x="89" y="4334"/>
                </a:moveTo>
                <a:lnTo>
                  <a:pt x="7291" y="4334"/>
                </a:lnTo>
                <a:lnTo>
                  <a:pt x="7286" y="4356"/>
                </a:lnTo>
                <a:cubicBezTo>
                  <a:pt x="7279" y="4386"/>
                  <a:pt x="7272" y="4415"/>
                  <a:pt x="7265" y="4445"/>
                </a:cubicBezTo>
                <a:lnTo>
                  <a:pt x="7263" y="4453"/>
                </a:lnTo>
                <a:lnTo>
                  <a:pt x="118" y="4453"/>
                </a:lnTo>
                <a:lnTo>
                  <a:pt x="116" y="4445"/>
                </a:lnTo>
                <a:cubicBezTo>
                  <a:pt x="108" y="4415"/>
                  <a:pt x="101" y="4386"/>
                  <a:pt x="94" y="4356"/>
                </a:cubicBezTo>
                <a:lnTo>
                  <a:pt x="89" y="4334"/>
                </a:lnTo>
                <a:close/>
                <a:moveTo>
                  <a:pt x="23" y="3940"/>
                </a:moveTo>
                <a:lnTo>
                  <a:pt x="7357" y="3940"/>
                </a:lnTo>
                <a:lnTo>
                  <a:pt x="7357" y="3946"/>
                </a:lnTo>
                <a:cubicBezTo>
                  <a:pt x="7353" y="3977"/>
                  <a:pt x="7349" y="4008"/>
                  <a:pt x="7345" y="4039"/>
                </a:cubicBezTo>
                <a:lnTo>
                  <a:pt x="7342" y="4059"/>
                </a:lnTo>
                <a:lnTo>
                  <a:pt x="39" y="4059"/>
                </a:lnTo>
                <a:lnTo>
                  <a:pt x="36" y="4039"/>
                </a:lnTo>
                <a:cubicBezTo>
                  <a:pt x="31" y="4008"/>
                  <a:pt x="27" y="3977"/>
                  <a:pt x="24" y="3946"/>
                </a:cubicBezTo>
                <a:lnTo>
                  <a:pt x="23" y="3940"/>
                </a:lnTo>
                <a:close/>
                <a:moveTo>
                  <a:pt x="0" y="3546"/>
                </a:moveTo>
                <a:lnTo>
                  <a:pt x="7381" y="3546"/>
                </a:lnTo>
                <a:lnTo>
                  <a:pt x="7381" y="3570"/>
                </a:lnTo>
                <a:cubicBezTo>
                  <a:pt x="7380" y="3586"/>
                  <a:pt x="7380" y="3602"/>
                  <a:pt x="7380" y="3618"/>
                </a:cubicBezTo>
                <a:lnTo>
                  <a:pt x="7378" y="3665"/>
                </a:lnTo>
                <a:lnTo>
                  <a:pt x="3" y="3665"/>
                </a:lnTo>
                <a:lnTo>
                  <a:pt x="1" y="3618"/>
                </a:lnTo>
                <a:cubicBezTo>
                  <a:pt x="1" y="3602"/>
                  <a:pt x="0" y="3586"/>
                  <a:pt x="0" y="3570"/>
                </a:cubicBezTo>
                <a:lnTo>
                  <a:pt x="0" y="3546"/>
                </a:lnTo>
                <a:close/>
                <a:moveTo>
                  <a:pt x="18" y="3152"/>
                </a:moveTo>
                <a:lnTo>
                  <a:pt x="7362" y="3152"/>
                </a:lnTo>
                <a:lnTo>
                  <a:pt x="7366" y="3192"/>
                </a:lnTo>
                <a:cubicBezTo>
                  <a:pt x="7368" y="3207"/>
                  <a:pt x="7369" y="3223"/>
                  <a:pt x="7370" y="3239"/>
                </a:cubicBezTo>
                <a:lnTo>
                  <a:pt x="7372" y="3271"/>
                </a:lnTo>
                <a:lnTo>
                  <a:pt x="8" y="3271"/>
                </a:lnTo>
                <a:lnTo>
                  <a:pt x="11" y="3239"/>
                </a:lnTo>
                <a:cubicBezTo>
                  <a:pt x="12" y="3223"/>
                  <a:pt x="13" y="3207"/>
                  <a:pt x="14" y="3192"/>
                </a:cubicBezTo>
                <a:lnTo>
                  <a:pt x="18" y="3152"/>
                </a:lnTo>
                <a:close/>
                <a:moveTo>
                  <a:pt x="79" y="2758"/>
                </a:moveTo>
                <a:lnTo>
                  <a:pt x="7301" y="2758"/>
                </a:lnTo>
                <a:lnTo>
                  <a:pt x="7306" y="2779"/>
                </a:lnTo>
                <a:cubicBezTo>
                  <a:pt x="7312" y="2809"/>
                  <a:pt x="7318" y="2839"/>
                  <a:pt x="7323" y="2869"/>
                </a:cubicBezTo>
                <a:lnTo>
                  <a:pt x="7325" y="2877"/>
                </a:lnTo>
                <a:lnTo>
                  <a:pt x="56" y="2877"/>
                </a:lnTo>
                <a:lnTo>
                  <a:pt x="57" y="2869"/>
                </a:lnTo>
                <a:cubicBezTo>
                  <a:pt x="63" y="2839"/>
                  <a:pt x="69" y="2809"/>
                  <a:pt x="75" y="2779"/>
                </a:cubicBezTo>
                <a:lnTo>
                  <a:pt x="79" y="2758"/>
                </a:lnTo>
                <a:close/>
                <a:moveTo>
                  <a:pt x="185" y="2364"/>
                </a:moveTo>
                <a:lnTo>
                  <a:pt x="7195" y="2364"/>
                </a:lnTo>
                <a:lnTo>
                  <a:pt x="7201" y="2382"/>
                </a:lnTo>
                <a:cubicBezTo>
                  <a:pt x="7211" y="2411"/>
                  <a:pt x="7220" y="2439"/>
                  <a:pt x="7228" y="2469"/>
                </a:cubicBezTo>
                <a:lnTo>
                  <a:pt x="7232" y="2483"/>
                </a:lnTo>
                <a:lnTo>
                  <a:pt x="148" y="2483"/>
                </a:lnTo>
                <a:lnTo>
                  <a:pt x="153" y="2469"/>
                </a:lnTo>
                <a:cubicBezTo>
                  <a:pt x="161" y="2439"/>
                  <a:pt x="170" y="2411"/>
                  <a:pt x="180" y="2382"/>
                </a:cubicBezTo>
                <a:lnTo>
                  <a:pt x="185" y="2364"/>
                </a:lnTo>
                <a:close/>
                <a:moveTo>
                  <a:pt x="341" y="1970"/>
                </a:moveTo>
                <a:lnTo>
                  <a:pt x="7039" y="1970"/>
                </a:lnTo>
                <a:lnTo>
                  <a:pt x="7055" y="2004"/>
                </a:lnTo>
                <a:cubicBezTo>
                  <a:pt x="7067" y="2031"/>
                  <a:pt x="7079" y="2058"/>
                  <a:pt x="7091" y="2086"/>
                </a:cubicBezTo>
                <a:lnTo>
                  <a:pt x="7092" y="2089"/>
                </a:lnTo>
                <a:lnTo>
                  <a:pt x="289" y="2089"/>
                </a:lnTo>
                <a:lnTo>
                  <a:pt x="290" y="2086"/>
                </a:lnTo>
                <a:cubicBezTo>
                  <a:pt x="302" y="2058"/>
                  <a:pt x="314" y="2031"/>
                  <a:pt x="326" y="2004"/>
                </a:cubicBezTo>
                <a:lnTo>
                  <a:pt x="341" y="1970"/>
                </a:lnTo>
                <a:close/>
                <a:moveTo>
                  <a:pt x="554" y="1576"/>
                </a:moveTo>
                <a:lnTo>
                  <a:pt x="6826" y="1576"/>
                </a:lnTo>
                <a:lnTo>
                  <a:pt x="6847" y="1609"/>
                </a:lnTo>
                <a:cubicBezTo>
                  <a:pt x="6862" y="1634"/>
                  <a:pt x="6877" y="1660"/>
                  <a:pt x="6892" y="1686"/>
                </a:cubicBezTo>
                <a:lnTo>
                  <a:pt x="6897" y="1695"/>
                </a:lnTo>
                <a:lnTo>
                  <a:pt x="483" y="1695"/>
                </a:lnTo>
                <a:lnTo>
                  <a:pt x="489" y="1686"/>
                </a:lnTo>
                <a:cubicBezTo>
                  <a:pt x="504" y="1660"/>
                  <a:pt x="519" y="1634"/>
                  <a:pt x="534" y="1609"/>
                </a:cubicBezTo>
                <a:lnTo>
                  <a:pt x="554" y="1576"/>
                </a:lnTo>
                <a:close/>
                <a:moveTo>
                  <a:pt x="837" y="1182"/>
                </a:moveTo>
                <a:lnTo>
                  <a:pt x="6544" y="1182"/>
                </a:lnTo>
                <a:lnTo>
                  <a:pt x="6566" y="1209"/>
                </a:lnTo>
                <a:cubicBezTo>
                  <a:pt x="6585" y="1232"/>
                  <a:pt x="6603" y="1256"/>
                  <a:pt x="6621" y="1279"/>
                </a:cubicBezTo>
                <a:lnTo>
                  <a:pt x="6638" y="1301"/>
                </a:lnTo>
                <a:lnTo>
                  <a:pt x="743" y="1301"/>
                </a:lnTo>
                <a:lnTo>
                  <a:pt x="760" y="1279"/>
                </a:lnTo>
                <a:cubicBezTo>
                  <a:pt x="778" y="1256"/>
                  <a:pt x="796" y="1232"/>
                  <a:pt x="815" y="1209"/>
                </a:cubicBezTo>
                <a:lnTo>
                  <a:pt x="837" y="1182"/>
                </a:lnTo>
                <a:close/>
                <a:moveTo>
                  <a:pt x="1212" y="788"/>
                </a:moveTo>
                <a:lnTo>
                  <a:pt x="6169" y="788"/>
                </a:lnTo>
                <a:lnTo>
                  <a:pt x="6172" y="791"/>
                </a:lnTo>
                <a:cubicBezTo>
                  <a:pt x="6205" y="821"/>
                  <a:pt x="6237" y="851"/>
                  <a:pt x="6268" y="882"/>
                </a:cubicBezTo>
                <a:lnTo>
                  <a:pt x="6294" y="907"/>
                </a:lnTo>
                <a:lnTo>
                  <a:pt x="1087" y="907"/>
                </a:lnTo>
                <a:lnTo>
                  <a:pt x="1112" y="882"/>
                </a:lnTo>
                <a:cubicBezTo>
                  <a:pt x="1144" y="851"/>
                  <a:pt x="1176" y="821"/>
                  <a:pt x="1209" y="791"/>
                </a:cubicBezTo>
                <a:lnTo>
                  <a:pt x="1212" y="788"/>
                </a:lnTo>
                <a:close/>
                <a:moveTo>
                  <a:pt x="1732" y="394"/>
                </a:moveTo>
                <a:lnTo>
                  <a:pt x="5649" y="394"/>
                </a:lnTo>
                <a:lnTo>
                  <a:pt x="5679" y="413"/>
                </a:lnTo>
                <a:cubicBezTo>
                  <a:pt x="5729" y="445"/>
                  <a:pt x="5779" y="479"/>
                  <a:pt x="5827" y="513"/>
                </a:cubicBezTo>
                <a:lnTo>
                  <a:pt x="5827" y="513"/>
                </a:lnTo>
                <a:lnTo>
                  <a:pt x="1554" y="513"/>
                </a:lnTo>
                <a:lnTo>
                  <a:pt x="1554" y="513"/>
                </a:lnTo>
                <a:cubicBezTo>
                  <a:pt x="1602" y="479"/>
                  <a:pt x="1651" y="445"/>
                  <a:pt x="1701" y="413"/>
                </a:cubicBezTo>
                <a:lnTo>
                  <a:pt x="1732" y="394"/>
                </a:lnTo>
                <a:close/>
                <a:moveTo>
                  <a:pt x="2586" y="0"/>
                </a:moveTo>
                <a:lnTo>
                  <a:pt x="4794" y="0"/>
                </a:lnTo>
                <a:lnTo>
                  <a:pt x="4831" y="12"/>
                </a:lnTo>
                <a:cubicBezTo>
                  <a:pt x="4917" y="40"/>
                  <a:pt x="5002" y="71"/>
                  <a:pt x="5085" y="105"/>
                </a:cubicBezTo>
                <a:lnTo>
                  <a:pt x="5120" y="119"/>
                </a:lnTo>
                <a:lnTo>
                  <a:pt x="2261" y="119"/>
                </a:lnTo>
                <a:lnTo>
                  <a:pt x="2295" y="105"/>
                </a:lnTo>
                <a:cubicBezTo>
                  <a:pt x="2379" y="71"/>
                  <a:pt x="2463" y="40"/>
                  <a:pt x="2550" y="12"/>
                </a:cubicBezTo>
                <a:lnTo>
                  <a:pt x="2586" y="0"/>
                </a:lnTo>
                <a:close/>
              </a:path>
            </a:pathLst>
          </a:custGeom>
          <a:solidFill>
            <a:srgbClr val="B0B8F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5" name="camille"/>
          <p:cNvSpPr/>
          <p:nvPr userDrawn="1"/>
        </p:nvSpPr>
        <p:spPr>
          <a:xfrm rot="5400000">
            <a:off x="10273665" y="467360"/>
            <a:ext cx="271780" cy="799465"/>
          </a:xfrm>
          <a:prstGeom prst="can">
            <a:avLst>
              <a:gd name="adj" fmla="val 59696"/>
            </a:avLst>
          </a:prstGeom>
          <a:solidFill>
            <a:srgbClr val="80D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camille"/>
          <p:cNvSpPr/>
          <p:nvPr userDrawn="1"/>
        </p:nvSpPr>
        <p:spPr>
          <a:xfrm rot="12300000">
            <a:off x="7745095" y="-450215"/>
            <a:ext cx="5894070" cy="5008880"/>
          </a:xfrm>
          <a:custGeom>
            <a:avLst/>
            <a:gdLst>
              <a:gd name="connsiteX0" fmla="*/ 320 w 7587"/>
              <a:gd name="connsiteY0" fmla="*/ 935 h 6037"/>
              <a:gd name="connsiteX1" fmla="*/ 1287 w 7587"/>
              <a:gd name="connsiteY1" fmla="*/ 90 h 6037"/>
              <a:gd name="connsiteX2" fmla="*/ 1944 w 7587"/>
              <a:gd name="connsiteY2" fmla="*/ 2905 h 6037"/>
              <a:gd name="connsiteX3" fmla="*/ 3226 w 7587"/>
              <a:gd name="connsiteY3" fmla="*/ 2750 h 6037"/>
              <a:gd name="connsiteX4" fmla="*/ 3904 w 7587"/>
              <a:gd name="connsiteY4" fmla="*/ 3724 h 6037"/>
              <a:gd name="connsiteX5" fmla="*/ 5205 w 7587"/>
              <a:gd name="connsiteY5" fmla="*/ 4236 h 6037"/>
              <a:gd name="connsiteX6" fmla="*/ 6762 w 7587"/>
              <a:gd name="connsiteY6" fmla="*/ 3980 h 6037"/>
              <a:gd name="connsiteX7" fmla="*/ 7448 w 7587"/>
              <a:gd name="connsiteY7" fmla="*/ 4939 h 6037"/>
              <a:gd name="connsiteX8" fmla="*/ 3852 w 7587"/>
              <a:gd name="connsiteY8" fmla="*/ 5502 h 6037"/>
              <a:gd name="connsiteX9" fmla="*/ 320 w 7587"/>
              <a:gd name="connsiteY9" fmla="*/ 5595 h 6037"/>
              <a:gd name="connsiteX10" fmla="*/ 352 w 7587"/>
              <a:gd name="connsiteY10" fmla="*/ 592 h 6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88" h="6037">
                <a:moveTo>
                  <a:pt x="320" y="935"/>
                </a:moveTo>
                <a:cubicBezTo>
                  <a:pt x="500" y="709"/>
                  <a:pt x="962" y="-304"/>
                  <a:pt x="1287" y="90"/>
                </a:cubicBezTo>
                <a:cubicBezTo>
                  <a:pt x="1613" y="485"/>
                  <a:pt x="1557" y="2373"/>
                  <a:pt x="1944" y="2905"/>
                </a:cubicBezTo>
                <a:cubicBezTo>
                  <a:pt x="2331" y="3437"/>
                  <a:pt x="2919" y="2574"/>
                  <a:pt x="3226" y="2750"/>
                </a:cubicBezTo>
                <a:cubicBezTo>
                  <a:pt x="3532" y="2926"/>
                  <a:pt x="3654" y="3431"/>
                  <a:pt x="3904" y="3724"/>
                </a:cubicBezTo>
                <a:cubicBezTo>
                  <a:pt x="4155" y="4017"/>
                  <a:pt x="4741" y="4311"/>
                  <a:pt x="5205" y="4236"/>
                </a:cubicBezTo>
                <a:cubicBezTo>
                  <a:pt x="5668" y="4161"/>
                  <a:pt x="6168" y="3836"/>
                  <a:pt x="6762" y="3980"/>
                </a:cubicBezTo>
                <a:cubicBezTo>
                  <a:pt x="7356" y="4123"/>
                  <a:pt x="7836" y="4519"/>
                  <a:pt x="7448" y="4939"/>
                </a:cubicBezTo>
                <a:cubicBezTo>
                  <a:pt x="7059" y="5358"/>
                  <a:pt x="5277" y="5370"/>
                  <a:pt x="3852" y="5502"/>
                </a:cubicBezTo>
                <a:cubicBezTo>
                  <a:pt x="2427" y="5634"/>
                  <a:pt x="1019" y="6578"/>
                  <a:pt x="320" y="5595"/>
                </a:cubicBezTo>
                <a:cubicBezTo>
                  <a:pt x="-379" y="4613"/>
                  <a:pt x="274" y="1594"/>
                  <a:pt x="352" y="592"/>
                </a:cubicBezTo>
              </a:path>
            </a:pathLst>
          </a:custGeom>
          <a:noFill/>
          <a:ln>
            <a:solidFill>
              <a:srgbClr val="B0B8F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camille"/>
          <p:cNvSpPr/>
          <p:nvPr userDrawn="1"/>
        </p:nvSpPr>
        <p:spPr>
          <a:xfrm>
            <a:off x="-554355" y="5019675"/>
            <a:ext cx="5366385" cy="2842895"/>
          </a:xfrm>
          <a:custGeom>
            <a:avLst/>
            <a:gdLst>
              <a:gd name="connisteX0" fmla="*/ 0 w 5366373"/>
              <a:gd name="connsiteY0" fmla="*/ 485664 h 2842784"/>
              <a:gd name="connisteX1" fmla="*/ 1151890 w 5366373"/>
              <a:gd name="connsiteY1" fmla="*/ 24654 h 2842784"/>
              <a:gd name="connisteX2" fmla="*/ 1422400 w 5366373"/>
              <a:gd name="connsiteY2" fmla="*/ 1176544 h 2842784"/>
              <a:gd name="connisteX3" fmla="*/ 3224530 w 5366373"/>
              <a:gd name="connsiteY3" fmla="*/ 946039 h 2842784"/>
              <a:gd name="connisteX4" fmla="*/ 4023360 w 5366373"/>
              <a:gd name="connsiteY4" fmla="*/ 1542304 h 2842784"/>
              <a:gd name="connisteX5" fmla="*/ 5229225 w 5366373"/>
              <a:gd name="connsiteY5" fmla="*/ 1664224 h 2842784"/>
              <a:gd name="connisteX6" fmla="*/ 5297170 w 5366373"/>
              <a:gd name="connsiteY6" fmla="*/ 2842784 h 2842784"/>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l" t="t" r="r" b="b"/>
            <a:pathLst>
              <a:path w="5366373" h="2842785">
                <a:moveTo>
                  <a:pt x="0" y="485665"/>
                </a:moveTo>
                <a:cubicBezTo>
                  <a:pt x="224790" y="370730"/>
                  <a:pt x="867410" y="-113775"/>
                  <a:pt x="1151890" y="24655"/>
                </a:cubicBezTo>
                <a:cubicBezTo>
                  <a:pt x="1436370" y="163085"/>
                  <a:pt x="1007745" y="992395"/>
                  <a:pt x="1422400" y="1176545"/>
                </a:cubicBezTo>
                <a:cubicBezTo>
                  <a:pt x="1837055" y="1360695"/>
                  <a:pt x="2704465" y="873015"/>
                  <a:pt x="3224530" y="946040"/>
                </a:cubicBezTo>
                <a:cubicBezTo>
                  <a:pt x="3744595" y="1019065"/>
                  <a:pt x="3622675" y="1398795"/>
                  <a:pt x="4023360" y="1542305"/>
                </a:cubicBezTo>
                <a:cubicBezTo>
                  <a:pt x="4424045" y="1685815"/>
                  <a:pt x="4974590" y="1403875"/>
                  <a:pt x="5229225" y="1664225"/>
                </a:cubicBezTo>
                <a:cubicBezTo>
                  <a:pt x="5483860" y="1924575"/>
                  <a:pt x="5307965" y="2609740"/>
                  <a:pt x="5297170" y="2842785"/>
                </a:cubicBezTo>
              </a:path>
            </a:pathLst>
          </a:custGeom>
          <a:noFill/>
          <a:ln>
            <a:solidFill>
              <a:srgbClr val="FE9F9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camille"/>
          <p:cNvSpPr/>
          <p:nvPr userDrawn="1"/>
        </p:nvSpPr>
        <p:spPr>
          <a:xfrm rot="20100000">
            <a:off x="8608060" y="221615"/>
            <a:ext cx="496570" cy="496570"/>
          </a:xfrm>
          <a:prstGeom prst="cube">
            <a:avLst/>
          </a:prstGeom>
          <a:solidFill>
            <a:srgbClr val="FDD2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camille"/>
          <p:cNvSpPr/>
          <p:nvPr userDrawn="1"/>
        </p:nvSpPr>
        <p:spPr>
          <a:xfrm>
            <a:off x="-200660" y="6870065"/>
            <a:ext cx="12472035" cy="1443990"/>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camille"/>
          <p:cNvSpPr/>
          <p:nvPr userDrawn="1"/>
        </p:nvSpPr>
        <p:spPr>
          <a:xfrm>
            <a:off x="-53340" y="-1497965"/>
            <a:ext cx="12472035" cy="1443990"/>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camille"/>
          <p:cNvSpPr/>
          <p:nvPr userDrawn="1"/>
        </p:nvSpPr>
        <p:spPr>
          <a:xfrm>
            <a:off x="12217400" y="-842645"/>
            <a:ext cx="2273300" cy="7018655"/>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camille"/>
          <p:cNvSpPr/>
          <p:nvPr userDrawn="1"/>
        </p:nvSpPr>
        <p:spPr>
          <a:xfrm>
            <a:off x="-2339975" y="868680"/>
            <a:ext cx="2273300" cy="7018655"/>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6" Type="http://schemas.openxmlformats.org/officeDocument/2006/relationships/theme" Target="../theme/theme10.xml"/><Relationship Id="rId5" Type="http://schemas.openxmlformats.org/officeDocument/2006/relationships/slideLayout" Target="../slideLayouts/slideLayout54.xml"/><Relationship Id="rId4" Type="http://schemas.openxmlformats.org/officeDocument/2006/relationships/slideLayout" Target="../slideLayouts/slideLayout53.xml"/><Relationship Id="rId3" Type="http://schemas.openxmlformats.org/officeDocument/2006/relationships/slideLayout" Target="../slideLayouts/slideLayout52.xml"/><Relationship Id="rId2" Type="http://schemas.openxmlformats.org/officeDocument/2006/relationships/slideLayout" Target="../slideLayouts/slideLayout51.xml"/><Relationship Id="rId1" Type="http://schemas.openxmlformats.org/officeDocument/2006/relationships/slideLayout" Target="../slideLayouts/slideLayout50.xml"/></Relationships>
</file>

<file path=ppt/slideMasters/_rels/slideMaster11.xml.rels><?xml version="1.0" encoding="UTF-8" standalone="yes"?>
<Relationships xmlns="http://schemas.openxmlformats.org/package/2006/relationships"><Relationship Id="rId6" Type="http://schemas.openxmlformats.org/officeDocument/2006/relationships/theme" Target="../theme/theme11.xml"/><Relationship Id="rId5" Type="http://schemas.openxmlformats.org/officeDocument/2006/relationships/slideLayout" Target="../slideLayouts/slideLayout59.xml"/><Relationship Id="rId4" Type="http://schemas.openxmlformats.org/officeDocument/2006/relationships/slideLayout" Target="../slideLayouts/slideLayout58.xml"/><Relationship Id="rId3" Type="http://schemas.openxmlformats.org/officeDocument/2006/relationships/slideLayout" Target="../slideLayouts/slideLayout57.xml"/><Relationship Id="rId2" Type="http://schemas.openxmlformats.org/officeDocument/2006/relationships/slideLayout" Target="../slideLayouts/slideLayout56.xml"/><Relationship Id="rId1" Type="http://schemas.openxmlformats.org/officeDocument/2006/relationships/slideLayout" Target="../slideLayouts/slideLayout55.xml"/></Relationships>
</file>

<file path=ppt/slideMasters/_rels/slideMaster12.xml.rels><?xml version="1.0" encoding="UTF-8" standalone="yes"?>
<Relationships xmlns="http://schemas.openxmlformats.org/package/2006/relationships"><Relationship Id="rId6" Type="http://schemas.openxmlformats.org/officeDocument/2006/relationships/theme" Target="../theme/theme12.xml"/><Relationship Id="rId5" Type="http://schemas.openxmlformats.org/officeDocument/2006/relationships/slideLayout" Target="../slideLayouts/slideLayout64.xml"/><Relationship Id="rId4" Type="http://schemas.openxmlformats.org/officeDocument/2006/relationships/slideLayout" Target="../slideLayouts/slideLayout63.xml"/><Relationship Id="rId3" Type="http://schemas.openxmlformats.org/officeDocument/2006/relationships/slideLayout" Target="../slideLayouts/slideLayout62.xml"/><Relationship Id="rId2" Type="http://schemas.openxmlformats.org/officeDocument/2006/relationships/slideLayout" Target="../slideLayouts/slideLayout61.xml"/><Relationship Id="rId1" Type="http://schemas.openxmlformats.org/officeDocument/2006/relationships/slideLayout" Target="../slideLayouts/slideLayout60.xml"/></Relationships>
</file>

<file path=ppt/slideMasters/_rels/slideMaster13.xml.rels><?xml version="1.0" encoding="UTF-8" standalone="yes"?>
<Relationships xmlns="http://schemas.openxmlformats.org/package/2006/relationships"><Relationship Id="rId6" Type="http://schemas.openxmlformats.org/officeDocument/2006/relationships/theme" Target="../theme/theme13.xml"/><Relationship Id="rId5" Type="http://schemas.openxmlformats.org/officeDocument/2006/relationships/slideLayout" Target="../slideLayouts/slideLayout69.xml"/><Relationship Id="rId4" Type="http://schemas.openxmlformats.org/officeDocument/2006/relationships/slideLayout" Target="../slideLayouts/slideLayout68.xml"/><Relationship Id="rId3" Type="http://schemas.openxmlformats.org/officeDocument/2006/relationships/slideLayout" Target="../slideLayouts/slideLayout67.xml"/><Relationship Id="rId2" Type="http://schemas.openxmlformats.org/officeDocument/2006/relationships/slideLayout" Target="../slideLayouts/slideLayout66.xml"/><Relationship Id="rId1" Type="http://schemas.openxmlformats.org/officeDocument/2006/relationships/slideLayout" Target="../slideLayouts/slideLayout65.xml"/></Relationships>
</file>

<file path=ppt/slideMasters/_rels/slideMaster14.xml.rels><?xml version="1.0" encoding="UTF-8" standalone="yes"?>
<Relationships xmlns="http://schemas.openxmlformats.org/package/2006/relationships"><Relationship Id="rId6" Type="http://schemas.openxmlformats.org/officeDocument/2006/relationships/theme" Target="../theme/theme14.xml"/><Relationship Id="rId5" Type="http://schemas.openxmlformats.org/officeDocument/2006/relationships/slideLayout" Target="../slideLayouts/slideLayout74.xml"/><Relationship Id="rId4" Type="http://schemas.openxmlformats.org/officeDocument/2006/relationships/slideLayout" Target="../slideLayouts/slideLayout73.xml"/><Relationship Id="rId3" Type="http://schemas.openxmlformats.org/officeDocument/2006/relationships/slideLayout" Target="../slideLayouts/slideLayout72.xml"/><Relationship Id="rId2" Type="http://schemas.openxmlformats.org/officeDocument/2006/relationships/slideLayout" Target="../slideLayouts/slideLayout71.xml"/><Relationship Id="rId1" Type="http://schemas.openxmlformats.org/officeDocument/2006/relationships/slideLayout" Target="../slideLayouts/slideLayout70.xml"/></Relationships>
</file>

<file path=ppt/slideMasters/_rels/slideMaster15.xml.rels><?xml version="1.0" encoding="UTF-8" standalone="yes"?>
<Relationships xmlns="http://schemas.openxmlformats.org/package/2006/relationships"><Relationship Id="rId6" Type="http://schemas.openxmlformats.org/officeDocument/2006/relationships/theme" Target="../theme/theme15.xml"/><Relationship Id="rId5" Type="http://schemas.openxmlformats.org/officeDocument/2006/relationships/slideLayout" Target="../slideLayouts/slideLayout79.xml"/><Relationship Id="rId4" Type="http://schemas.openxmlformats.org/officeDocument/2006/relationships/slideLayout" Target="../slideLayouts/slideLayout78.xml"/><Relationship Id="rId3" Type="http://schemas.openxmlformats.org/officeDocument/2006/relationships/slideLayout" Target="../slideLayouts/slideLayout77.xml"/><Relationship Id="rId2" Type="http://schemas.openxmlformats.org/officeDocument/2006/relationships/slideLayout" Target="../slideLayouts/slideLayout76.xml"/><Relationship Id="rId1" Type="http://schemas.openxmlformats.org/officeDocument/2006/relationships/slideLayout" Target="../slideLayouts/slideLayout75.xml"/></Relationships>
</file>

<file path=ppt/slideMasters/_rels/slideMaster16.xml.rels><?xml version="1.0" encoding="UTF-8" standalone="yes"?>
<Relationships xmlns="http://schemas.openxmlformats.org/package/2006/relationships"><Relationship Id="rId6" Type="http://schemas.openxmlformats.org/officeDocument/2006/relationships/theme" Target="../theme/theme16.xml"/><Relationship Id="rId5" Type="http://schemas.openxmlformats.org/officeDocument/2006/relationships/slideLayout" Target="../slideLayouts/slideLayout84.xml"/><Relationship Id="rId4" Type="http://schemas.openxmlformats.org/officeDocument/2006/relationships/slideLayout" Target="../slideLayouts/slideLayout83.xml"/><Relationship Id="rId3" Type="http://schemas.openxmlformats.org/officeDocument/2006/relationships/slideLayout" Target="../slideLayouts/slideLayout82.xml"/><Relationship Id="rId2" Type="http://schemas.openxmlformats.org/officeDocument/2006/relationships/slideLayout" Target="../slideLayouts/slideLayout81.xml"/><Relationship Id="rId1" Type="http://schemas.openxmlformats.org/officeDocument/2006/relationships/slideLayout" Target="../slideLayouts/slideLayout80.xml"/></Relationships>
</file>

<file path=ppt/slideMasters/_rels/slideMaster17.xml.rels><?xml version="1.0" encoding="UTF-8" standalone="yes"?>
<Relationships xmlns="http://schemas.openxmlformats.org/package/2006/relationships"><Relationship Id="rId6" Type="http://schemas.openxmlformats.org/officeDocument/2006/relationships/theme" Target="../theme/theme17.xml"/><Relationship Id="rId5" Type="http://schemas.openxmlformats.org/officeDocument/2006/relationships/slideLayout" Target="../slideLayouts/slideLayout89.xml"/><Relationship Id="rId4" Type="http://schemas.openxmlformats.org/officeDocument/2006/relationships/slideLayout" Target="../slideLayouts/slideLayout88.xml"/><Relationship Id="rId3" Type="http://schemas.openxmlformats.org/officeDocument/2006/relationships/slideLayout" Target="../slideLayouts/slideLayout87.xml"/><Relationship Id="rId2" Type="http://schemas.openxmlformats.org/officeDocument/2006/relationships/slideLayout" Target="../slideLayouts/slideLayout86.xml"/><Relationship Id="rId1" Type="http://schemas.openxmlformats.org/officeDocument/2006/relationships/slideLayout" Target="../slideLayouts/slideLayout85.xml"/></Relationships>
</file>

<file path=ppt/slideMasters/_rels/slideMaster18.xml.rels><?xml version="1.0" encoding="UTF-8" standalone="yes"?>
<Relationships xmlns="http://schemas.openxmlformats.org/package/2006/relationships"><Relationship Id="rId6" Type="http://schemas.openxmlformats.org/officeDocument/2006/relationships/theme" Target="../theme/theme18.xml"/><Relationship Id="rId5" Type="http://schemas.openxmlformats.org/officeDocument/2006/relationships/slideLayout" Target="../slideLayouts/slideLayout94.xml"/><Relationship Id="rId4" Type="http://schemas.openxmlformats.org/officeDocument/2006/relationships/slideLayout" Target="../slideLayouts/slideLayout93.xml"/><Relationship Id="rId3" Type="http://schemas.openxmlformats.org/officeDocument/2006/relationships/slideLayout" Target="../slideLayouts/slideLayout92.xml"/><Relationship Id="rId2" Type="http://schemas.openxmlformats.org/officeDocument/2006/relationships/slideLayout" Target="../slideLayouts/slideLayout91.xml"/><Relationship Id="rId1" Type="http://schemas.openxmlformats.org/officeDocument/2006/relationships/slideLayout" Target="../slideLayouts/slideLayout90.xml"/></Relationships>
</file>

<file path=ppt/slideMasters/_rels/slideMaster19.xml.rels><?xml version="1.0" encoding="UTF-8" standalone="yes"?>
<Relationships xmlns="http://schemas.openxmlformats.org/package/2006/relationships"><Relationship Id="rId6" Type="http://schemas.openxmlformats.org/officeDocument/2006/relationships/theme" Target="../theme/theme19.xml"/><Relationship Id="rId5" Type="http://schemas.openxmlformats.org/officeDocument/2006/relationships/slideLayout" Target="../slideLayouts/slideLayout99.xml"/><Relationship Id="rId4" Type="http://schemas.openxmlformats.org/officeDocument/2006/relationships/slideLayout" Target="../slideLayouts/slideLayout98.xml"/><Relationship Id="rId3" Type="http://schemas.openxmlformats.org/officeDocument/2006/relationships/slideLayout" Target="../slideLayouts/slideLayout97.xml"/><Relationship Id="rId2" Type="http://schemas.openxmlformats.org/officeDocument/2006/relationships/slideLayout" Target="../slideLayouts/slideLayout96.xml"/><Relationship Id="rId1" Type="http://schemas.openxmlformats.org/officeDocument/2006/relationships/slideLayout" Target="../slideLayouts/slideLayout95.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s>
</file>

<file path=ppt/slideMasters/_rels/slideMaster20.xml.rels><?xml version="1.0" encoding="UTF-8" standalone="yes"?>
<Relationships xmlns="http://schemas.openxmlformats.org/package/2006/relationships"><Relationship Id="rId6" Type="http://schemas.openxmlformats.org/officeDocument/2006/relationships/theme" Target="../theme/theme20.xml"/><Relationship Id="rId5" Type="http://schemas.openxmlformats.org/officeDocument/2006/relationships/slideLayout" Target="../slideLayouts/slideLayout104.xml"/><Relationship Id="rId4" Type="http://schemas.openxmlformats.org/officeDocument/2006/relationships/slideLayout" Target="../slideLayouts/slideLayout103.xml"/><Relationship Id="rId3" Type="http://schemas.openxmlformats.org/officeDocument/2006/relationships/slideLayout" Target="../slideLayouts/slideLayout102.xml"/><Relationship Id="rId2" Type="http://schemas.openxmlformats.org/officeDocument/2006/relationships/slideLayout" Target="../slideLayouts/slideLayout101.xml"/><Relationship Id="rId1" Type="http://schemas.openxmlformats.org/officeDocument/2006/relationships/slideLayout" Target="../slideLayouts/slideLayout100.xml"/></Relationships>
</file>

<file path=ppt/slideMasters/_rels/slideMaster21.xml.rels><?xml version="1.0" encoding="UTF-8" standalone="yes"?>
<Relationships xmlns="http://schemas.openxmlformats.org/package/2006/relationships"><Relationship Id="rId6" Type="http://schemas.openxmlformats.org/officeDocument/2006/relationships/theme" Target="../theme/theme21.xml"/><Relationship Id="rId5" Type="http://schemas.openxmlformats.org/officeDocument/2006/relationships/slideLayout" Target="../slideLayouts/slideLayout109.xml"/><Relationship Id="rId4" Type="http://schemas.openxmlformats.org/officeDocument/2006/relationships/slideLayout" Target="../slideLayouts/slideLayout108.xml"/><Relationship Id="rId3" Type="http://schemas.openxmlformats.org/officeDocument/2006/relationships/slideLayout" Target="../slideLayouts/slideLayout107.xml"/><Relationship Id="rId2" Type="http://schemas.openxmlformats.org/officeDocument/2006/relationships/slideLayout" Target="../slideLayouts/slideLayout106.xml"/><Relationship Id="rId1" Type="http://schemas.openxmlformats.org/officeDocument/2006/relationships/slideLayout" Target="../slideLayouts/slideLayout105.xml"/></Relationships>
</file>

<file path=ppt/slideMasters/_rels/slideMaster22.xml.rels><?xml version="1.0" encoding="UTF-8" standalone="yes"?>
<Relationships xmlns="http://schemas.openxmlformats.org/package/2006/relationships"><Relationship Id="rId6" Type="http://schemas.openxmlformats.org/officeDocument/2006/relationships/theme" Target="../theme/theme22.xml"/><Relationship Id="rId5" Type="http://schemas.openxmlformats.org/officeDocument/2006/relationships/slideLayout" Target="../slideLayouts/slideLayout114.xml"/><Relationship Id="rId4" Type="http://schemas.openxmlformats.org/officeDocument/2006/relationships/slideLayout" Target="../slideLayouts/slideLayout113.xml"/><Relationship Id="rId3" Type="http://schemas.openxmlformats.org/officeDocument/2006/relationships/slideLayout" Target="../slideLayouts/slideLayout112.xml"/><Relationship Id="rId2" Type="http://schemas.openxmlformats.org/officeDocument/2006/relationships/slideLayout" Target="../slideLayouts/slideLayout111.xml"/><Relationship Id="rId1" Type="http://schemas.openxmlformats.org/officeDocument/2006/relationships/slideLayout" Target="../slideLayouts/slideLayout110.xml"/></Relationships>
</file>

<file path=ppt/slideMasters/_rels/slideMaster23.xml.rels><?xml version="1.0" encoding="UTF-8" standalone="yes"?>
<Relationships xmlns="http://schemas.openxmlformats.org/package/2006/relationships"><Relationship Id="rId6" Type="http://schemas.openxmlformats.org/officeDocument/2006/relationships/theme" Target="../theme/theme23.xml"/><Relationship Id="rId5" Type="http://schemas.openxmlformats.org/officeDocument/2006/relationships/slideLayout" Target="../slideLayouts/slideLayout119.xml"/><Relationship Id="rId4" Type="http://schemas.openxmlformats.org/officeDocument/2006/relationships/slideLayout" Target="../slideLayouts/slideLayout118.xml"/><Relationship Id="rId3" Type="http://schemas.openxmlformats.org/officeDocument/2006/relationships/slideLayout" Target="../slideLayouts/slideLayout117.xml"/><Relationship Id="rId2" Type="http://schemas.openxmlformats.org/officeDocument/2006/relationships/slideLayout" Target="../slideLayouts/slideLayout116.xml"/><Relationship Id="rId1" Type="http://schemas.openxmlformats.org/officeDocument/2006/relationships/slideLayout" Target="../slideLayouts/slideLayout115.xml"/></Relationships>
</file>

<file path=ppt/slideMasters/_rels/slideMaster24.xml.rels><?xml version="1.0" encoding="UTF-8" standalone="yes"?>
<Relationships xmlns="http://schemas.openxmlformats.org/package/2006/relationships"><Relationship Id="rId6" Type="http://schemas.openxmlformats.org/officeDocument/2006/relationships/theme" Target="../theme/theme24.xml"/><Relationship Id="rId5" Type="http://schemas.openxmlformats.org/officeDocument/2006/relationships/slideLayout" Target="../slideLayouts/slideLayout124.xml"/><Relationship Id="rId4" Type="http://schemas.openxmlformats.org/officeDocument/2006/relationships/slideLayout" Target="../slideLayouts/slideLayout123.xml"/><Relationship Id="rId3" Type="http://schemas.openxmlformats.org/officeDocument/2006/relationships/slideLayout" Target="../slideLayouts/slideLayout122.xml"/><Relationship Id="rId2" Type="http://schemas.openxmlformats.org/officeDocument/2006/relationships/slideLayout" Target="../slideLayouts/slideLayout121.xml"/><Relationship Id="rId1" Type="http://schemas.openxmlformats.org/officeDocument/2006/relationships/slideLayout" Target="../slideLayouts/slideLayout120.xml"/></Relationships>
</file>

<file path=ppt/slideMasters/_rels/slideMaster25.xml.rels><?xml version="1.0" encoding="UTF-8" standalone="yes"?>
<Relationships xmlns="http://schemas.openxmlformats.org/package/2006/relationships"><Relationship Id="rId6" Type="http://schemas.openxmlformats.org/officeDocument/2006/relationships/theme" Target="../theme/theme25.xml"/><Relationship Id="rId5" Type="http://schemas.openxmlformats.org/officeDocument/2006/relationships/slideLayout" Target="../slideLayouts/slideLayout129.xml"/><Relationship Id="rId4" Type="http://schemas.openxmlformats.org/officeDocument/2006/relationships/slideLayout" Target="../slideLayouts/slideLayout128.xml"/><Relationship Id="rId3" Type="http://schemas.openxmlformats.org/officeDocument/2006/relationships/slideLayout" Target="../slideLayouts/slideLayout127.xml"/><Relationship Id="rId2" Type="http://schemas.openxmlformats.org/officeDocument/2006/relationships/slideLayout" Target="../slideLayouts/slideLayout126.xml"/><Relationship Id="rId1" Type="http://schemas.openxmlformats.org/officeDocument/2006/relationships/slideLayout" Target="../slideLayouts/slideLayout125.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slideLayout" Target="../slideLayouts/slideLayout16.xml"/><Relationship Id="rId7" Type="http://schemas.openxmlformats.org/officeDocument/2006/relationships/slideLayout" Target="../slideLayouts/slideLayout15.xml"/><Relationship Id="rId6" Type="http://schemas.openxmlformats.org/officeDocument/2006/relationships/slideLayout" Target="../slideLayouts/slideLayout14.xml"/><Relationship Id="rId5" Type="http://schemas.openxmlformats.org/officeDocument/2006/relationships/slideLayout" Target="../slideLayouts/slideLayout13.xml"/><Relationship Id="rId4" Type="http://schemas.openxmlformats.org/officeDocument/2006/relationships/slideLayout" Target="../slideLayouts/slideLayout12.xml"/><Relationship Id="rId3" Type="http://schemas.openxmlformats.org/officeDocument/2006/relationships/slideLayout" Target="../slideLayouts/slideLayout11.xml"/><Relationship Id="rId2" Type="http://schemas.openxmlformats.org/officeDocument/2006/relationships/slideLayout" Target="../slideLayouts/slideLayout10.xml"/><Relationship Id="rId17" Type="http://schemas.openxmlformats.org/officeDocument/2006/relationships/theme" Target="../theme/theme3.xml"/><Relationship Id="rId16" Type="http://schemas.openxmlformats.org/officeDocument/2006/relationships/tags" Target="../tags/tag51.xml"/><Relationship Id="rId15" Type="http://schemas.openxmlformats.org/officeDocument/2006/relationships/tags" Target="../tags/tag50.xml"/><Relationship Id="rId14" Type="http://schemas.openxmlformats.org/officeDocument/2006/relationships/tags" Target="../tags/tag49.xml"/><Relationship Id="rId13" Type="http://schemas.openxmlformats.org/officeDocument/2006/relationships/tags" Target="../tags/tag48.xml"/><Relationship Id="rId12" Type="http://schemas.openxmlformats.org/officeDocument/2006/relationships/tags" Target="../tags/tag47.xml"/><Relationship Id="rId11" Type="http://schemas.openxmlformats.org/officeDocument/2006/relationships/slideLayout" Target="../slideLayouts/slideLayout19.xml"/><Relationship Id="rId10" Type="http://schemas.openxmlformats.org/officeDocument/2006/relationships/slideLayout" Target="../slideLayouts/slideLayout18.xml"/><Relationship Id="rId1" Type="http://schemas.openxmlformats.org/officeDocument/2006/relationships/slideLayout" Target="../slideLayouts/slideLayout9.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slideLayout" Target="../slideLayouts/slideLayout24.xml"/><Relationship Id="rId4" Type="http://schemas.openxmlformats.org/officeDocument/2006/relationships/slideLayout" Target="../slideLayouts/slideLayout23.xml"/><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s>
</file>

<file path=ppt/slideMasters/_rels/slideMaster5.xml.rels><?xml version="1.0" encoding="UTF-8" standalone="yes"?>
<Relationships xmlns="http://schemas.openxmlformats.org/package/2006/relationships"><Relationship Id="rId6" Type="http://schemas.openxmlformats.org/officeDocument/2006/relationships/theme" Target="../theme/theme5.xml"/><Relationship Id="rId5" Type="http://schemas.openxmlformats.org/officeDocument/2006/relationships/slideLayout" Target="../slideLayouts/slideLayout29.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 Type="http://schemas.openxmlformats.org/officeDocument/2006/relationships/slideLayout" Target="../slideLayouts/slideLayout25.xml"/></Relationships>
</file>

<file path=ppt/slideMasters/_rels/slideMaster6.xml.rels><?xml version="1.0" encoding="UTF-8" standalone="yes"?>
<Relationships xmlns="http://schemas.openxmlformats.org/package/2006/relationships"><Relationship Id="rId6" Type="http://schemas.openxmlformats.org/officeDocument/2006/relationships/theme" Target="../theme/theme6.xml"/><Relationship Id="rId5" Type="http://schemas.openxmlformats.org/officeDocument/2006/relationships/slideLayout" Target="../slideLayouts/slideLayout34.xml"/><Relationship Id="rId4" Type="http://schemas.openxmlformats.org/officeDocument/2006/relationships/slideLayout" Target="../slideLayouts/slideLayout33.xml"/><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s>
</file>

<file path=ppt/slideMasters/_rels/slideMaster7.xml.rels><?xml version="1.0" encoding="UTF-8" standalone="yes"?>
<Relationships xmlns="http://schemas.openxmlformats.org/package/2006/relationships"><Relationship Id="rId6" Type="http://schemas.openxmlformats.org/officeDocument/2006/relationships/theme" Target="../theme/theme7.xml"/><Relationship Id="rId5" Type="http://schemas.openxmlformats.org/officeDocument/2006/relationships/slideLayout" Target="../slideLayouts/slideLayout39.xml"/><Relationship Id="rId4" Type="http://schemas.openxmlformats.org/officeDocument/2006/relationships/slideLayout" Target="../slideLayouts/slideLayout38.xml"/><Relationship Id="rId3" Type="http://schemas.openxmlformats.org/officeDocument/2006/relationships/slideLayout" Target="../slideLayouts/slideLayout37.xml"/><Relationship Id="rId2" Type="http://schemas.openxmlformats.org/officeDocument/2006/relationships/slideLayout" Target="../slideLayouts/slideLayout36.xml"/><Relationship Id="rId1" Type="http://schemas.openxmlformats.org/officeDocument/2006/relationships/slideLayout" Target="../slideLayouts/slideLayout35.xml"/></Relationships>
</file>

<file path=ppt/slideMasters/_rels/slideMaster8.xml.rels><?xml version="1.0" encoding="UTF-8" standalone="yes"?>
<Relationships xmlns="http://schemas.openxmlformats.org/package/2006/relationships"><Relationship Id="rId6" Type="http://schemas.openxmlformats.org/officeDocument/2006/relationships/theme" Target="../theme/theme8.xml"/><Relationship Id="rId5" Type="http://schemas.openxmlformats.org/officeDocument/2006/relationships/slideLayout" Target="../slideLayouts/slideLayout44.xml"/><Relationship Id="rId4" Type="http://schemas.openxmlformats.org/officeDocument/2006/relationships/slideLayout" Target="../slideLayouts/slideLayout43.xml"/><Relationship Id="rId3" Type="http://schemas.openxmlformats.org/officeDocument/2006/relationships/slideLayout" Target="../slideLayouts/slideLayout42.xml"/><Relationship Id="rId2" Type="http://schemas.openxmlformats.org/officeDocument/2006/relationships/slideLayout" Target="../slideLayouts/slideLayout41.xml"/><Relationship Id="rId1" Type="http://schemas.openxmlformats.org/officeDocument/2006/relationships/slideLayout" Target="../slideLayouts/slideLayout40.xml"/></Relationships>
</file>

<file path=ppt/slideMasters/_rels/slideMaster9.xml.rels><?xml version="1.0" encoding="UTF-8" standalone="yes"?>
<Relationships xmlns="http://schemas.openxmlformats.org/package/2006/relationships"><Relationship Id="rId6" Type="http://schemas.openxmlformats.org/officeDocument/2006/relationships/theme" Target="../theme/theme9.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49" r:id="rId1"/>
    <p:sldLayoutId id="2147483750" r:id="rId2"/>
    <p:sldLayoutId id="2147483751" r:id="rId3"/>
    <p:sldLayoutId id="2147483752" r:id="rId4"/>
    <p:sldLayoutId id="2147483753"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01"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44.png"/></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33.xml"/><Relationship Id="rId5" Type="http://schemas.openxmlformats.org/officeDocument/2006/relationships/image" Target="../media/image57.png"/><Relationship Id="rId4" Type="http://schemas.openxmlformats.org/officeDocument/2006/relationships/image" Target="../media/image56.png"/><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image" Target="../media/image44.png"/></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4.xml"/><Relationship Id="rId5" Type="http://schemas.openxmlformats.org/officeDocument/2006/relationships/image" Target="../media/image61.png"/><Relationship Id="rId4" Type="http://schemas.openxmlformats.org/officeDocument/2006/relationships/image" Target="../media/image60.png"/><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image" Target="../media/image44.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image" Target="../media/image44.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4.xml"/><Relationship Id="rId2" Type="http://schemas.openxmlformats.org/officeDocument/2006/relationships/image" Target="../media/image62.png"/><Relationship Id="rId1" Type="http://schemas.openxmlformats.org/officeDocument/2006/relationships/image" Target="../media/image44.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38.xml"/><Relationship Id="rId2" Type="http://schemas.openxmlformats.org/officeDocument/2006/relationships/image" Target="../media/image63.png"/><Relationship Id="rId1" Type="http://schemas.openxmlformats.org/officeDocument/2006/relationships/image" Target="../media/image44.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43.xml"/><Relationship Id="rId2" Type="http://schemas.openxmlformats.org/officeDocument/2006/relationships/image" Target="../media/image64.png"/><Relationship Id="rId1" Type="http://schemas.openxmlformats.org/officeDocument/2006/relationships/image" Target="../media/image44.pn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48.xml"/><Relationship Id="rId4" Type="http://schemas.openxmlformats.org/officeDocument/2006/relationships/image" Target="../media/image67.png"/><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image" Target="../media/image44.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4.xml"/><Relationship Id="rId2" Type="http://schemas.openxmlformats.org/officeDocument/2006/relationships/image" Target="../media/image68.png"/><Relationship Id="rId1" Type="http://schemas.openxmlformats.org/officeDocument/2006/relationships/image" Target="../media/image44.png"/></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4.xml"/><Relationship Id="rId5" Type="http://schemas.openxmlformats.org/officeDocument/2006/relationships/image" Target="../media/image72.png"/><Relationship Id="rId4" Type="http://schemas.openxmlformats.org/officeDocument/2006/relationships/image" Target="../media/image71.png"/><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image" Target="../media/image44.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53.xml"/><Relationship Id="rId2" Type="http://schemas.openxmlformats.org/officeDocument/2006/relationships/image" Target="../media/image73.png"/><Relationship Id="rId1" Type="http://schemas.openxmlformats.org/officeDocument/2006/relationships/image" Target="../media/image4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58.xml"/><Relationship Id="rId4" Type="http://schemas.openxmlformats.org/officeDocument/2006/relationships/image" Target="../media/image76.png"/><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image" Target="../media/image44.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63.xml"/><Relationship Id="rId2" Type="http://schemas.openxmlformats.org/officeDocument/2006/relationships/image" Target="../media/image77.png"/><Relationship Id="rId1" Type="http://schemas.openxmlformats.org/officeDocument/2006/relationships/image" Target="../media/image44.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68.xml"/><Relationship Id="rId2" Type="http://schemas.openxmlformats.org/officeDocument/2006/relationships/image" Target="../media/image78.png"/><Relationship Id="rId1" Type="http://schemas.openxmlformats.org/officeDocument/2006/relationships/image" Target="../media/image44.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73.xml"/><Relationship Id="rId2" Type="http://schemas.openxmlformats.org/officeDocument/2006/relationships/image" Target="../media/image79.png"/><Relationship Id="rId1" Type="http://schemas.openxmlformats.org/officeDocument/2006/relationships/image" Target="../media/image44.png"/></Relationships>
</file>

<file path=ppt/slides/_rels/slide24.xml.rels><?xml version="1.0" encoding="UTF-8" standalone="yes"?>
<Relationships xmlns="http://schemas.openxmlformats.org/package/2006/relationships"><Relationship Id="rId7" Type="http://schemas.openxmlformats.org/officeDocument/2006/relationships/notesSlide" Target="../notesSlides/notesSlide22.xml"/><Relationship Id="rId6" Type="http://schemas.openxmlformats.org/officeDocument/2006/relationships/slideLayout" Target="../slideLayouts/slideLayout78.xml"/><Relationship Id="rId5" Type="http://schemas.openxmlformats.org/officeDocument/2006/relationships/image" Target="../media/image83.png"/><Relationship Id="rId4" Type="http://schemas.openxmlformats.org/officeDocument/2006/relationships/image" Target="../media/image82.png"/><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image" Target="../media/image44.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83.xml"/><Relationship Id="rId2" Type="http://schemas.openxmlformats.org/officeDocument/2006/relationships/image" Target="../media/image84.png"/><Relationship Id="rId1" Type="http://schemas.openxmlformats.org/officeDocument/2006/relationships/image" Target="../media/image44.pn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88.xml"/><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image" Target="../media/image44.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93.xml"/><Relationship Id="rId2" Type="http://schemas.openxmlformats.org/officeDocument/2006/relationships/image" Target="../media/image87.png"/><Relationship Id="rId1" Type="http://schemas.openxmlformats.org/officeDocument/2006/relationships/image" Target="../media/image44.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98.xml"/><Relationship Id="rId2" Type="http://schemas.openxmlformats.org/officeDocument/2006/relationships/image" Target="../media/image88.png"/><Relationship Id="rId1" Type="http://schemas.openxmlformats.org/officeDocument/2006/relationships/image" Target="../media/image44.png"/></Relationships>
</file>

<file path=ppt/slides/_rels/slide29.xml.rels><?xml version="1.0" encoding="UTF-8" standalone="yes"?>
<Relationships xmlns="http://schemas.openxmlformats.org/package/2006/relationships"><Relationship Id="rId6" Type="http://schemas.openxmlformats.org/officeDocument/2006/relationships/notesSlide" Target="../notesSlides/notesSlide27.xml"/><Relationship Id="rId5" Type="http://schemas.openxmlformats.org/officeDocument/2006/relationships/slideLayout" Target="../slideLayouts/slideLayout103.xml"/><Relationship Id="rId4" Type="http://schemas.openxmlformats.org/officeDocument/2006/relationships/image" Target="../media/image91.png"/><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image" Target="../media/image44.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52.xml"/></Relationships>
</file>

<file path=ppt/slides/_rels/slide30.xml.rels><?xml version="1.0" encoding="UTF-8" standalone="yes"?>
<Relationships xmlns="http://schemas.openxmlformats.org/package/2006/relationships"><Relationship Id="rId6" Type="http://schemas.openxmlformats.org/officeDocument/2006/relationships/notesSlide" Target="../notesSlides/notesSlide28.xml"/><Relationship Id="rId5" Type="http://schemas.openxmlformats.org/officeDocument/2006/relationships/slideLayout" Target="../slideLayouts/slideLayout108.xml"/><Relationship Id="rId4" Type="http://schemas.openxmlformats.org/officeDocument/2006/relationships/image" Target="../media/image94.png"/><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image" Target="../media/image44.png"/></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113.xml"/><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image" Target="../media/image44.pn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118.xml"/><Relationship Id="rId2" Type="http://schemas.openxmlformats.org/officeDocument/2006/relationships/image" Target="../media/image97.png"/><Relationship Id="rId1" Type="http://schemas.openxmlformats.org/officeDocument/2006/relationships/image" Target="../media/image44.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image" Target="../media/image44.pn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4.xml"/><Relationship Id="rId2" Type="http://schemas.openxmlformats.org/officeDocument/2006/relationships/image" Target="../media/image98.png"/><Relationship Id="rId1" Type="http://schemas.openxmlformats.org/officeDocument/2006/relationships/image" Target="../media/image44.png"/></Relationships>
</file>

<file path=ppt/slides/_rels/slide35.xml.rels><?xml version="1.0" encoding="UTF-8" standalone="yes"?>
<Relationships xmlns="http://schemas.openxmlformats.org/package/2006/relationships"><Relationship Id="rId7" Type="http://schemas.openxmlformats.org/officeDocument/2006/relationships/notesSlide" Target="../notesSlides/notesSlide33.xml"/><Relationship Id="rId6" Type="http://schemas.openxmlformats.org/officeDocument/2006/relationships/slideLayout" Target="../slideLayouts/slideLayout4.xml"/><Relationship Id="rId5" Type="http://schemas.openxmlformats.org/officeDocument/2006/relationships/image" Target="../media/image102.png"/><Relationship Id="rId4" Type="http://schemas.openxmlformats.org/officeDocument/2006/relationships/image" Target="../media/image101.png"/><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image" Target="../media/image44.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image" Target="../media/image44.png"/></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4.xml"/><Relationship Id="rId2" Type="http://schemas.openxmlformats.org/officeDocument/2006/relationships/image" Target="../media/image103.png"/><Relationship Id="rId1" Type="http://schemas.openxmlformats.org/officeDocument/2006/relationships/image" Target="../media/image44.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23.xml"/><Relationship Id="rId1" Type="http://schemas.openxmlformats.org/officeDocument/2006/relationships/image" Target="../media/image44.png"/></Relationships>
</file>

<file path=ppt/slides/_rels/slide39.xml.rels><?xml version="1.0" encoding="UTF-8" standalone="yes"?>
<Relationships xmlns="http://schemas.openxmlformats.org/package/2006/relationships"><Relationship Id="rId5" Type="http://schemas.openxmlformats.org/officeDocument/2006/relationships/notesSlide" Target="../notesSlides/notesSlide37.xml"/><Relationship Id="rId4" Type="http://schemas.openxmlformats.org/officeDocument/2006/relationships/slideLayout" Target="../slideLayouts/slideLayout4.xml"/><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image" Target="../media/image4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4.png"/></Relationships>
</file>

<file path=ppt/slides/_rels/slide40.xml.rels><?xml version="1.0" encoding="UTF-8" standalone="yes"?>
<Relationships xmlns="http://schemas.openxmlformats.org/package/2006/relationships"><Relationship Id="rId5" Type="http://schemas.openxmlformats.org/officeDocument/2006/relationships/notesSlide" Target="../notesSlides/notesSlide38.xml"/><Relationship Id="rId4" Type="http://schemas.openxmlformats.org/officeDocument/2006/relationships/slideLayout" Target="../slideLayouts/slideLayout4.xml"/><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image" Target="../media/image44.png"/></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128.xml"/><Relationship Id="rId2" Type="http://schemas.openxmlformats.org/officeDocument/2006/relationships/image" Target="../media/image108.png"/><Relationship Id="rId1" Type="http://schemas.openxmlformats.org/officeDocument/2006/relationships/image" Target="../media/image44.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xml"/><Relationship Id="rId1" Type="http://schemas.openxmlformats.org/officeDocument/2006/relationships/image" Target="../media/image44.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image" Target="../media/image44.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4.xml"/><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image" Target="../media/image44.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23.xml"/><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image" Target="../media/image44.png"/></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4.xml"/><Relationship Id="rId4" Type="http://schemas.openxmlformats.org/officeDocument/2006/relationships/image" Target="../media/image51.png"/><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image" Target="../media/image44.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8.xml"/><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image" Target="../media/image4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3" name="文本框 22"/>
          <p:cNvSpPr txBox="1"/>
          <p:nvPr/>
        </p:nvSpPr>
        <p:spPr>
          <a:xfrm>
            <a:off x="-1019678" y="1913239"/>
            <a:ext cx="9304655" cy="13220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8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rPr>
              <a:t>经济数学</a:t>
            </a:r>
            <a:endParaRPr kumimoji="0" lang="zh-CN" altLang="en-US" sz="8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endParaRPr>
          </a:p>
        </p:txBody>
      </p:sp>
      <p:sp>
        <p:nvSpPr>
          <p:cNvPr id="15" name="文本框 11"/>
          <p:cNvSpPr txBox="1"/>
          <p:nvPr/>
        </p:nvSpPr>
        <p:spPr>
          <a:xfrm>
            <a:off x="1168214" y="3610879"/>
            <a:ext cx="4927600" cy="5835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tab pos="1432560" algn="l"/>
              </a:tabLst>
              <a:defRPr/>
            </a:pPr>
            <a:r>
              <a:rPr kumimoji="0" lang="zh-CN" altLang="zh-CN" sz="32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mn-cs"/>
                <a:sym typeface="+mn-ea"/>
              </a:rPr>
              <a:t>语文出版社</a:t>
            </a:r>
            <a:endParaRPr kumimoji="0" lang="zh-CN" altLang="zh-CN" sz="32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mn-cs"/>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left)">
                                      <p:cBhvr>
                                        <p:cTn id="14" dur="12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3" name="文本框 13"/>
              <p:cNvSpPr txBox="1"/>
              <p:nvPr/>
            </p:nvSpPr>
            <p:spPr>
              <a:xfrm>
                <a:off x="1250950" y="1339215"/>
                <a:ext cx="9963150" cy="1753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2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以上这些区间都称为有限区间，数</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b - a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称为这些区间的长度．</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a:p>
                <a:pPr marL="0" marR="0" lvl="0" indent="0" algn="l" defTabSz="914400" rtl="0" eaLnBrk="1" fontAlgn="auto" latinLnBrk="0" hangingPunct="1">
                  <a:lnSpc>
                    <a:spcPct val="2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此外还有无限区间，引进</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a:t>
                </a:r>
                <a14:m>
                  <m:oMath xmlns:m="http://schemas.openxmlformats.org/officeDocument/2006/math">
                    <m:r>
                      <a:rPr kumimoji="0" lang="en-US" altLang="zh-CN" sz="1800" u="none" strike="noStrike" kern="1200" cap="none" spc="0" normalizeH="0" baseline="0" noProof="0" dirty="0">
                        <a:ln>
                          <a:noFill/>
                        </a:ln>
                        <a:solidFill>
                          <a:prstClr val="black">
                            <a:lumMod val="75000"/>
                            <a:lumOff val="25000"/>
                          </a:prstClr>
                        </a:solidFill>
                        <a:effectLst/>
                        <a:uLnTx/>
                        <a:uFillTx/>
                        <a:latin typeface="DejaVu Math TeX Gyre" panose="02000503000000000000" charset="0"/>
                        <a:ea typeface="汉仪中黑 简" panose="00020600040101010101" pitchFamily="18" charset="-122"/>
                        <a:cs typeface="DejaVu Math TeX Gyre" panose="02000503000000000000" charset="0"/>
                        <a:sym typeface="+mn-ea"/>
                      </a:rPr>
                      <m:t>⋈</m:t>
                    </m:r>
                  </m:oMath>
                </a14:m>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（读作正无穷大）及</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a:t>
                </a:r>
                <a14:m>
                  <m:oMath xmlns:m="http://schemas.openxmlformats.org/officeDocument/2006/math">
                    <m:r>
                      <a:rPr kumimoji="0" lang="en-US" altLang="zh-CN" u="none" strike="noStrike" kern="1200" cap="none" spc="0" normalizeH="0" baseline="0" noProof="0" dirty="0">
                        <a:ln>
                          <a:noFill/>
                        </a:ln>
                        <a:solidFill>
                          <a:prstClr val="black">
                            <a:lumMod val="75000"/>
                            <a:lumOff val="25000"/>
                          </a:prstClr>
                        </a:solidFill>
                        <a:effectLst/>
                        <a:uLnTx/>
                        <a:uFillTx/>
                        <a:latin typeface="DejaVu Math TeX Gyre" panose="02000503000000000000" charset="0"/>
                        <a:ea typeface="汉仪中黑 简" panose="00020600040101010101" pitchFamily="18" charset="-122"/>
                        <a:cs typeface="DejaVu Math TeX Gyre" panose="02000503000000000000" charset="0"/>
                        <a:sym typeface="+mn-ea"/>
                      </a:rPr>
                      <m:t>⋈</m:t>
                    </m:r>
                  </m:oMath>
                </a14:m>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（读作负无穷大），则可类似地表示</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[a, </a:t>
                </a:r>
                <a14:m>
                  <m:oMath xmlns:m="http://schemas.openxmlformats.org/officeDocument/2006/math">
                    <m:r>
                      <a:rPr kumimoji="0" lang="en-US" altLang="zh-CN" u="none" strike="noStrike" kern="1200" cap="none" spc="0" normalizeH="0" baseline="0" noProof="0" dirty="0">
                        <a:ln>
                          <a:noFill/>
                        </a:ln>
                        <a:solidFill>
                          <a:prstClr val="black">
                            <a:lumMod val="75000"/>
                            <a:lumOff val="25000"/>
                          </a:prstClr>
                        </a:solidFill>
                        <a:effectLst/>
                        <a:uLnTx/>
                        <a:uFillTx/>
                        <a:latin typeface="DejaVu Math TeX Gyre" panose="02000503000000000000" charset="0"/>
                        <a:ea typeface="汉仪中黑 简" panose="00020600040101010101" pitchFamily="18" charset="-122"/>
                        <a:cs typeface="DejaVu Math TeX Gyre" panose="02000503000000000000" charset="0"/>
                        <a:sym typeface="+mn-ea"/>
                      </a:rPr>
                      <m:t>⋈</m:t>
                    </m:r>
                  </m:oMath>
                </a14:m>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={x|x ≥ a}</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，如图</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1-5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所</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示；</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，如图</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1-6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所示</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p:txBody>
          </p:sp>
        </mc:Choice>
        <mc:Fallback>
          <p:sp>
            <p:nvSpPr>
              <p:cNvPr id="23" name="文本框 13"/>
              <p:cNvSpPr txBox="1">
                <a:spLocks noRot="1" noChangeAspect="1" noMove="1" noResize="1" noEditPoints="1" noAdjustHandles="1" noChangeArrowheads="1" noChangeShapeType="1" noTextEdit="1"/>
              </p:cNvSpPr>
              <p:nvPr/>
            </p:nvSpPr>
            <p:spPr>
              <a:xfrm>
                <a:off x="1250950" y="1339215"/>
                <a:ext cx="9963150" cy="1753235"/>
              </a:xfrm>
              <a:prstGeom prst="rect">
                <a:avLst/>
              </a:prstGeom>
              <a:blipFill rotWithShape="1">
                <a:blip r:embed="rId2"/>
                <a:stretch>
                  <a:fillRect/>
                </a:stretch>
              </a:blipFill>
            </p:spPr>
            <p:txBody>
              <a:bodyPr/>
              <a:lstStyle/>
              <a:p>
                <a:r>
                  <a:rPr lang="zh-CN" altLang="en-US">
                    <a:noFill/>
                  </a:rPr>
                  <a:t> </a:t>
                </a:r>
              </a:p>
            </p:txBody>
          </p:sp>
        </mc:Fallback>
      </mc:AlternateContent>
      <p:grpSp>
        <p:nvGrpSpPr>
          <p:cNvPr id="13" name="组合 12"/>
          <p:cNvGrpSpPr/>
          <p:nvPr/>
        </p:nvGrpSpPr>
        <p:grpSpPr>
          <a:xfrm>
            <a:off x="4581525" y="847191"/>
            <a:ext cx="3028950" cy="492125"/>
            <a:chOff x="4371975" y="1196505"/>
            <a:chExt cx="3448050" cy="560219"/>
          </a:xfrm>
        </p:grpSpPr>
        <p:sp>
          <p:nvSpPr>
            <p:cNvPr id="14" name="矩形 13"/>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5" name="文本框 14"/>
            <p:cNvSpPr txBox="1"/>
            <p:nvPr/>
          </p:nvSpPr>
          <p:spPr>
            <a:xfrm>
              <a:off x="4371975" y="1196505"/>
              <a:ext cx="3448050"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2. </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区间</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4" name="图片 3"/>
          <p:cNvPicPr>
            <a:picLocks noChangeAspect="1"/>
          </p:cNvPicPr>
          <p:nvPr/>
        </p:nvPicPr>
        <p:blipFill>
          <a:blip r:embed="rId3"/>
          <a:stretch>
            <a:fillRect/>
          </a:stretch>
        </p:blipFill>
        <p:spPr>
          <a:xfrm>
            <a:off x="4581525" y="2665095"/>
            <a:ext cx="1985010" cy="365125"/>
          </a:xfrm>
          <a:prstGeom prst="rect">
            <a:avLst/>
          </a:prstGeom>
        </p:spPr>
      </p:pic>
      <p:pic>
        <p:nvPicPr>
          <p:cNvPr id="5" name="图片 4"/>
          <p:cNvPicPr>
            <a:picLocks noChangeAspect="1"/>
          </p:cNvPicPr>
          <p:nvPr/>
        </p:nvPicPr>
        <p:blipFill>
          <a:blip r:embed="rId4"/>
          <a:stretch>
            <a:fillRect/>
          </a:stretch>
        </p:blipFill>
        <p:spPr>
          <a:xfrm>
            <a:off x="8673465" y="2665095"/>
            <a:ext cx="2745740" cy="292100"/>
          </a:xfrm>
          <a:prstGeom prst="rect">
            <a:avLst/>
          </a:prstGeom>
        </p:spPr>
      </p:pic>
      <p:pic>
        <p:nvPicPr>
          <p:cNvPr id="7" name="图片 6"/>
          <p:cNvPicPr>
            <a:picLocks noChangeAspect="1"/>
          </p:cNvPicPr>
          <p:nvPr/>
        </p:nvPicPr>
        <p:blipFill>
          <a:blip r:embed="rId5"/>
          <a:stretch>
            <a:fillRect/>
          </a:stretch>
        </p:blipFill>
        <p:spPr>
          <a:xfrm>
            <a:off x="1915160" y="3208020"/>
            <a:ext cx="8509000" cy="14605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randombar(horizontal)">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4" name="文本框 13"/>
              <p:cNvSpPr txBox="1"/>
              <p:nvPr/>
            </p:nvSpPr>
            <p:spPr>
              <a:xfrm>
                <a:off x="1425894" y="1614561"/>
                <a:ext cx="7636683" cy="28613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2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设</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a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与</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a:t>
                </a:r>
                <a:r>
                  <a:rPr lang="en-US" altLang="zh-CN"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δ</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是两个实数，且</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a:t>
                </a:r>
                <a:r>
                  <a:rPr lang="en-US" altLang="zh-CN"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δ</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&gt; 0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．开区间</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a:t>
                </a:r>
                <a14:m>
                  <m:oMath xmlns:m="http://schemas.openxmlformats.org/officeDocument/2006/math">
                    <m:r>
                      <a:rPr kumimoji="0" lang="en-US" altLang="zh-CN" i="1" u="none" strike="noStrike" kern="1200" cap="none" spc="0" normalizeH="0" baseline="0" noProof="0" dirty="0">
                        <a:ln>
                          <a:noFill/>
                        </a:ln>
                        <a:solidFill>
                          <a:prstClr val="black">
                            <a:lumMod val="75000"/>
                            <a:lumOff val="25000"/>
                          </a:prstClr>
                        </a:solidFill>
                        <a:effectLst/>
                        <a:uLnTx/>
                        <a:uFillTx/>
                        <a:latin typeface="DejaVu Math TeX Gyre" panose="02000503000000000000" charset="0"/>
                        <a:ea typeface="汉仪中黑 简" panose="00020600040101010101" pitchFamily="18" charset="-122"/>
                        <a:cs typeface="DejaVu Math TeX Gyre" panose="02000503000000000000" charset="0"/>
                        <a:sym typeface="+mn-ea"/>
                      </a:rPr>
                      <m:t>𝑎</m:t>
                    </m:r>
                    <m:r>
                      <a:rPr kumimoji="0" lang="en-US" altLang="zh-CN" i="1" u="none" strike="noStrike" kern="1200" cap="none" spc="0" normalizeH="0" baseline="0" noProof="0" dirty="0">
                        <a:ln>
                          <a:noFill/>
                        </a:ln>
                        <a:solidFill>
                          <a:prstClr val="black">
                            <a:lumMod val="75000"/>
                            <a:lumOff val="25000"/>
                          </a:prstClr>
                        </a:solidFill>
                        <a:effectLst/>
                        <a:uLnTx/>
                        <a:uFillTx/>
                        <a:latin typeface="DejaVu Math TeX Gyre" panose="02000503000000000000" charset="0"/>
                        <a:ea typeface="汉仪中黑 简" panose="00020600040101010101" pitchFamily="18" charset="-122"/>
                        <a:cs typeface="DejaVu Math TeX Gyre" panose="02000503000000000000" charset="0"/>
                        <a:sym typeface="+mn-ea"/>
                      </a:rPr>
                      <m:t>−</m:t>
                    </m:r>
                  </m:oMath>
                </a14:m>
                <a:r>
                  <a:rPr lang="en-US" altLang="zh-CN"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δ</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a+</a:t>
                </a:r>
                <a:r>
                  <a:rPr lang="en-US" altLang="zh-CN"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δ</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称为</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a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的</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a:t>
                </a:r>
                <a:r>
                  <a:rPr lang="en-US" altLang="zh-CN"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δ</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邻域，记作</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U a(a, </a:t>
                </a:r>
                <a:r>
                  <a:rPr lang="en-US" altLang="zh-CN"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δ</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，即</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．其中，</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a</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称为这个邻域的中心</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a:t>
                </a:r>
                <a:r>
                  <a:rPr lang="en-US" altLang="zh-CN"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δ</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称为这个邻域的半径．</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a:p>
                <a:pPr marL="0" marR="0" lvl="0" indent="0" algn="l" defTabSz="914400" rtl="0" eaLnBrk="1" fontAlgn="auto" latinLnBrk="0" hangingPunct="1">
                  <a:lnSpc>
                    <a:spcPct val="2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有时用到的邻域需要把邻域中心去掉．在点</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a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的邻域去掉中心后，称为点</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a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的去心邻域，记作</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p:txBody>
          </p:sp>
        </mc:Choice>
        <mc:Fallback>
          <p:sp>
            <p:nvSpPr>
              <p:cNvPr id="14" name="文本框 13"/>
              <p:cNvSpPr txBox="1">
                <a:spLocks noRot="1" noChangeAspect="1" noMove="1" noResize="1" noEditPoints="1" noAdjustHandles="1" noChangeArrowheads="1" noChangeShapeType="1" noTextEdit="1"/>
              </p:cNvSpPr>
              <p:nvPr/>
            </p:nvSpPr>
            <p:spPr>
              <a:xfrm>
                <a:off x="1425894" y="1614561"/>
                <a:ext cx="7636683" cy="2861310"/>
              </a:xfrm>
              <a:prstGeom prst="rect">
                <a:avLst/>
              </a:prstGeom>
              <a:blipFill rotWithShape="1">
                <a:blip r:embed="rId2"/>
                <a:stretch>
                  <a:fillRect l="-4" t="-14" r="6" b="14"/>
                </a:stretch>
              </a:blipFill>
            </p:spPr>
            <p:txBody>
              <a:bodyPr/>
              <a:lstStyle/>
              <a:p>
                <a:r>
                  <a:rPr lang="zh-CN" altLang="en-US">
                    <a:noFill/>
                  </a:rPr>
                  <a:t> </a:t>
                </a:r>
              </a:p>
            </p:txBody>
          </p:sp>
        </mc:Fallback>
      </mc:AlternateContent>
      <p:grpSp>
        <p:nvGrpSpPr>
          <p:cNvPr id="10" name="组合 9"/>
          <p:cNvGrpSpPr/>
          <p:nvPr/>
        </p:nvGrpSpPr>
        <p:grpSpPr>
          <a:xfrm>
            <a:off x="4581525" y="847191"/>
            <a:ext cx="3028950" cy="492125"/>
            <a:chOff x="4371975" y="1196505"/>
            <a:chExt cx="3448050" cy="560219"/>
          </a:xfrm>
        </p:grpSpPr>
        <p:sp>
          <p:nvSpPr>
            <p:cNvPr id="11" name="矩形 10"/>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2" name="文本框 11"/>
            <p:cNvSpPr txBox="1"/>
            <p:nvPr/>
          </p:nvSpPr>
          <p:spPr>
            <a:xfrm>
              <a:off x="4371975" y="1196505"/>
              <a:ext cx="3448050"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3. </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邻域</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54010" y="2703870"/>
            <a:ext cx="1597821" cy="3206830"/>
          </a:xfrm>
          <a:prstGeom prst="rect">
            <a:avLst/>
          </a:prstGeom>
        </p:spPr>
      </p:pic>
      <p:pic>
        <p:nvPicPr>
          <p:cNvPr id="2" name="图片 1"/>
          <p:cNvPicPr>
            <a:picLocks noChangeAspect="1"/>
          </p:cNvPicPr>
          <p:nvPr/>
        </p:nvPicPr>
        <p:blipFill>
          <a:blip r:embed="rId4"/>
          <a:stretch>
            <a:fillRect/>
          </a:stretch>
        </p:blipFill>
        <p:spPr>
          <a:xfrm>
            <a:off x="4667885" y="2410460"/>
            <a:ext cx="3060700" cy="393700"/>
          </a:xfrm>
          <a:prstGeom prst="rect">
            <a:avLst/>
          </a:prstGeom>
        </p:spPr>
      </p:pic>
      <p:pic>
        <p:nvPicPr>
          <p:cNvPr id="4" name="图片 3"/>
          <p:cNvPicPr>
            <a:picLocks noChangeAspect="1"/>
          </p:cNvPicPr>
          <p:nvPr/>
        </p:nvPicPr>
        <p:blipFill>
          <a:blip r:embed="rId5"/>
          <a:stretch>
            <a:fillRect/>
          </a:stretch>
        </p:blipFill>
        <p:spPr>
          <a:xfrm>
            <a:off x="1852930" y="4476115"/>
            <a:ext cx="6400800" cy="4699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文本框 3"/>
          <p:cNvSpPr txBox="1"/>
          <p:nvPr/>
        </p:nvSpPr>
        <p:spPr>
          <a:xfrm>
            <a:off x="2419956" y="1740975"/>
            <a:ext cx="3575685" cy="76944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mn-cs"/>
              </a:rPr>
              <a:t>PART 02</a:t>
            </a:r>
            <a:endParaRPr kumimoji="0" lang="en-US" altLang="zh-CN" sz="4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mn-cs"/>
            </a:endParaRPr>
          </a:p>
        </p:txBody>
      </p:sp>
      <p:sp>
        <p:nvSpPr>
          <p:cNvPr id="4" name="文本框 5"/>
          <p:cNvSpPr txBox="1"/>
          <p:nvPr/>
        </p:nvSpPr>
        <p:spPr>
          <a:xfrm>
            <a:off x="2419956" y="2688776"/>
            <a:ext cx="5475815" cy="1014730"/>
          </a:xfrm>
          <a:prstGeom prst="rect">
            <a:avLst/>
          </a:prstGeom>
          <a:noFill/>
          <a:ln w="12700">
            <a:noFill/>
          </a:ln>
          <a:extLst>
            <a:ext uri="{909E8E84-426E-40DD-AFC4-6F175D3DCCD1}">
              <a14:hiddenFill xmlns:a14="http://schemas.microsoft.com/office/drawing/2010/main">
                <a:grp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函　数</a:t>
            </a:r>
            <a:endParaRPr kumimoji="0" lang="zh-CN" altLang="en-US" sz="6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6000" advTm="0">
        <p15:prstTrans prst="curtains"/>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7" name="文本框 13"/>
              <p:cNvSpPr txBox="1"/>
              <p:nvPr/>
            </p:nvSpPr>
            <p:spPr>
              <a:xfrm>
                <a:off x="1645285" y="1594485"/>
                <a:ext cx="9328785" cy="23069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在研究某个自然现象或实际问题时，往往会发现问题中的变量并不是彼此独立地变化的，而是相互联系并遵循着一定的变化规律．考虑以下几个例子</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7030A0"/>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例</a:t>
                </a:r>
                <a:r>
                  <a:rPr kumimoji="0" lang="en-US" altLang="zh-CN" sz="1600" b="0" i="0" u="none" strike="noStrike" kern="1200" cap="none" spc="0" normalizeH="0" baseline="0" noProof="0" dirty="0">
                    <a:ln>
                      <a:noFill/>
                    </a:ln>
                    <a:solidFill>
                      <a:srgbClr val="7030A0"/>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1</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半径为</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R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的圆的面积为</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A = π</a:t>
                </a:r>
                <a:r>
                  <a:rPr lang="en-US" altLang="zh-CN" sz="160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R</a:t>
                </a:r>
                <a:r>
                  <a:rPr kumimoji="0" lang="en-US" altLang="zh-CN" sz="1600" b="0" i="0" u="none" strike="noStrike" kern="1200" cap="none" spc="0" normalizeH="0" baseline="3000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2</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这就是两个变量</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A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与</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R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之间的关系，当半径</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R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在区间</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(0,+</a:t>
                </a:r>
                <a14:m>
                  <m:oMath xmlns:m="http://schemas.openxmlformats.org/officeDocument/2006/math">
                    <m:r>
                      <a:rPr kumimoji="0" lang="en-US" altLang="zh-CN" sz="1600" i="1" u="none" strike="noStrike" kern="1200" cap="none" spc="0" normalizeH="0" baseline="0" noProof="0" dirty="0">
                        <a:ln>
                          <a:noFill/>
                        </a:ln>
                        <a:solidFill>
                          <a:prstClr val="black">
                            <a:lumMod val="75000"/>
                            <a:lumOff val="25000"/>
                          </a:prstClr>
                        </a:solidFill>
                        <a:effectLst/>
                        <a:uLnTx/>
                        <a:uFillTx/>
                        <a:latin typeface="DejaVu Math TeX Gyre" panose="02000503000000000000" charset="0"/>
                        <a:ea typeface="汉仪中黑 简" panose="00020600040101010101" pitchFamily="18" charset="-122"/>
                        <a:cs typeface="DejaVu Math TeX Gyre" panose="02000503000000000000" charset="0"/>
                        <a:sym typeface="+mn-ea"/>
                      </a:rPr>
                      <m:t>∞</m:t>
                    </m:r>
                  </m:oMath>
                </a14:m>
                <a:r>
                  <a:rPr kumimoji="0" lang="en-US" altLang="zh-CN"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内任取一个值时，由上式就可唯一确定</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A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的一个值．</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p:txBody>
          </p:sp>
        </mc:Choice>
        <mc:Fallback>
          <p:sp>
            <p:nvSpPr>
              <p:cNvPr id="17" name="文本框 13"/>
              <p:cNvSpPr txBox="1">
                <a:spLocks noRot="1" noChangeAspect="1" noMove="1" noResize="1" noEditPoints="1" noAdjustHandles="1" noChangeArrowheads="1" noChangeShapeType="1" noTextEdit="1"/>
              </p:cNvSpPr>
              <p:nvPr/>
            </p:nvSpPr>
            <p:spPr>
              <a:xfrm>
                <a:off x="1645285" y="1594485"/>
                <a:ext cx="9328785" cy="2306955"/>
              </a:xfrm>
              <a:prstGeom prst="rect">
                <a:avLst/>
              </a:prstGeom>
              <a:blipFill rotWithShape="1">
                <a:blip r:embed="rId2"/>
                <a:stretch>
                  <a:fillRect/>
                </a:stretch>
              </a:blipFill>
            </p:spPr>
            <p:txBody>
              <a:bodyPr/>
              <a:lstStyle/>
              <a:p>
                <a:r>
                  <a:rPr lang="zh-CN" altLang="en-US">
                    <a:noFill/>
                  </a:rPr>
                  <a:t> </a:t>
                </a:r>
              </a:p>
            </p:txBody>
          </p:sp>
        </mc:Fallback>
      </mc:AlternateContent>
      <p:grpSp>
        <p:nvGrpSpPr>
          <p:cNvPr id="14" name="组合 13"/>
          <p:cNvGrpSpPr/>
          <p:nvPr/>
        </p:nvGrpSpPr>
        <p:grpSpPr>
          <a:xfrm>
            <a:off x="4250690" y="847191"/>
            <a:ext cx="3641090" cy="492125"/>
            <a:chOff x="3995364" y="1196505"/>
            <a:chExt cx="4144889" cy="560219"/>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24" name="文本框 23"/>
            <p:cNvSpPr txBox="1"/>
            <p:nvPr/>
          </p:nvSpPr>
          <p:spPr>
            <a:xfrm>
              <a:off x="3995364" y="1196505"/>
              <a:ext cx="4144889"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1.2.1</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函数的概念</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7" name="文本框 13"/>
          <p:cNvSpPr txBox="1"/>
          <p:nvPr/>
        </p:nvSpPr>
        <p:spPr>
          <a:xfrm>
            <a:off x="1645285" y="1594485"/>
            <a:ext cx="9328785" cy="45231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7030A0"/>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例</a:t>
            </a:r>
            <a:r>
              <a:rPr kumimoji="0" lang="en-US" altLang="zh-CN" sz="1600" b="0" i="0" u="none" strike="noStrike" kern="1200" cap="none" spc="0" normalizeH="0" baseline="0" noProof="0" dirty="0">
                <a:ln>
                  <a:noFill/>
                </a:ln>
                <a:solidFill>
                  <a:srgbClr val="7030A0"/>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2</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表</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1-1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给出世界人口数量</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P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与某些年份</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t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之间的关系．</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对于每一个年份</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t</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，从表格中就可唯一地确定人口数量</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P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的值．</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p:txBody>
      </p:sp>
      <p:grpSp>
        <p:nvGrpSpPr>
          <p:cNvPr id="14" name="组合 13"/>
          <p:cNvGrpSpPr/>
          <p:nvPr/>
        </p:nvGrpSpPr>
        <p:grpSpPr>
          <a:xfrm>
            <a:off x="4250690" y="847191"/>
            <a:ext cx="3641090" cy="492125"/>
            <a:chOff x="3995364" y="1196505"/>
            <a:chExt cx="4144889" cy="560219"/>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24" name="文本框 23"/>
            <p:cNvSpPr txBox="1"/>
            <p:nvPr/>
          </p:nvSpPr>
          <p:spPr>
            <a:xfrm>
              <a:off x="3995364" y="1196505"/>
              <a:ext cx="4144889"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1.2.1</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函数的概念</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2" name="图片 1"/>
          <p:cNvPicPr>
            <a:picLocks noChangeAspect="1"/>
          </p:cNvPicPr>
          <p:nvPr/>
        </p:nvPicPr>
        <p:blipFill>
          <a:blip r:embed="rId2"/>
          <a:stretch>
            <a:fillRect/>
          </a:stretch>
        </p:blipFill>
        <p:spPr>
          <a:xfrm>
            <a:off x="1940560" y="2054860"/>
            <a:ext cx="7340600" cy="350266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7" name="文本框 13"/>
          <p:cNvSpPr txBox="1"/>
          <p:nvPr/>
        </p:nvSpPr>
        <p:spPr>
          <a:xfrm>
            <a:off x="1645285" y="1594485"/>
            <a:ext cx="9109075" cy="8299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7030A0"/>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例</a:t>
            </a:r>
            <a:r>
              <a:rPr kumimoji="0" lang="en-US" altLang="zh-CN" sz="1600" b="0" i="0" u="none" strike="noStrike" kern="1200" cap="none" spc="0" normalizeH="0" baseline="0" noProof="0" dirty="0">
                <a:ln>
                  <a:noFill/>
                </a:ln>
                <a:solidFill>
                  <a:srgbClr val="7030A0"/>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3</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图</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1-7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是气温自动记录仪描绘出的某一天的气温变化曲线，它给出了时间</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t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与气温</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T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之间的关系．</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p:txBody>
      </p:sp>
      <p:grpSp>
        <p:nvGrpSpPr>
          <p:cNvPr id="14" name="组合 13"/>
          <p:cNvGrpSpPr/>
          <p:nvPr/>
        </p:nvGrpSpPr>
        <p:grpSpPr>
          <a:xfrm>
            <a:off x="4250690" y="847191"/>
            <a:ext cx="3641090" cy="492125"/>
            <a:chOff x="3995364" y="1196505"/>
            <a:chExt cx="4144889" cy="560219"/>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24" name="文本框 23"/>
            <p:cNvSpPr txBox="1"/>
            <p:nvPr/>
          </p:nvSpPr>
          <p:spPr>
            <a:xfrm>
              <a:off x="3995364" y="1196505"/>
              <a:ext cx="4144889"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1.2.1</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函数的概念</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3" name="图片 2"/>
          <p:cNvPicPr>
            <a:picLocks noChangeAspect="1"/>
          </p:cNvPicPr>
          <p:nvPr/>
        </p:nvPicPr>
        <p:blipFill>
          <a:blip r:embed="rId2"/>
          <a:stretch>
            <a:fillRect/>
          </a:stretch>
        </p:blipFill>
        <p:spPr>
          <a:xfrm>
            <a:off x="3368675" y="2424430"/>
            <a:ext cx="4264025" cy="27705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7" name="文本框 13"/>
              <p:cNvSpPr txBox="1"/>
              <p:nvPr/>
            </p:nvSpPr>
            <p:spPr>
              <a:xfrm>
                <a:off x="1363980" y="1594485"/>
                <a:ext cx="9954895" cy="41541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当时间</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t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在区间</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[0,24]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中任取一个值时，从图上可以唯一地确定</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T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的值，如</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t =14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时，</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T = 25 </a:t>
                </a:r>
                <a:r>
                  <a:rPr kumimoji="0" lang="en-US"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从以上的例子看到，它们所描述的问题虽各不相同，但却有共同的特征：</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1</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）每个问题中都有两个变量，它们之间不是彼此独立的，而是相互联系，相互制约的</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2</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）当一个变量在它的变化范围内任意取定一值时，另一个变量按一定法则就有一个确定的值与之相对应．</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具有这两个特征的变量之间的依存关系，称为函数关系．下面给出函数的定义．</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定义</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1</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设</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A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是一个非空数集，如果存在一个对应法则</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f</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，使得对</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A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中任一</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，通过</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f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都对应唯一</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y </a:t>
                </a:r>
                <a14:m>
                  <m:oMath xmlns:m="http://schemas.openxmlformats.org/officeDocument/2006/math">
                    <m:r>
                      <a:rPr kumimoji="0" lang="en-US" altLang="zh-CN" sz="1600" i="1" u="none" strike="noStrike" kern="1200" cap="none" spc="0" normalizeH="0" baseline="0" noProof="0" dirty="0">
                        <a:ln>
                          <a:noFill/>
                        </a:ln>
                        <a:solidFill>
                          <a:prstClr val="black">
                            <a:lumMod val="75000"/>
                            <a:lumOff val="25000"/>
                          </a:prstClr>
                        </a:solidFill>
                        <a:effectLst/>
                        <a:uLnTx/>
                        <a:uFillTx/>
                        <a:latin typeface="DejaVu Math TeX Gyre" panose="02000503000000000000" charset="0"/>
                        <a:ea typeface="汉仪中黑 简" panose="00020600040101010101" pitchFamily="18" charset="-122"/>
                        <a:cs typeface="DejaVu Math TeX Gyre" panose="02000503000000000000" charset="0"/>
                        <a:sym typeface="+mn-ea"/>
                      </a:rPr>
                      <m:t>∈</m:t>
                    </m:r>
                  </m:oMath>
                </a14:m>
                <a:r>
                  <a:rPr kumimoji="0" lang="en-US" altLang="zh-CN"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R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，则称</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f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是确定在</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A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上的一个函数．记作</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y  = </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f (</a:t>
                </a:r>
                <a:r>
                  <a:rPr lang="en-US" altLang="zh-CN" sz="160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x</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集合</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A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称为函数的定义域，</a:t>
                </a:r>
                <a:r>
                  <a:rPr kumimoji="0" lang="en-US" altLang="zh-CN" sz="1600" b="0" i="1"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x</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称为自变量，</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y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称为因变量，</a:t>
                </a:r>
                <a:r>
                  <a:rPr kumimoji="0" lang="en-US" altLang="zh-CN" sz="1600" b="0" i="1"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x</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所对应的</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y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称为</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f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在</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x</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处的函数值，记为</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a:t>
                </a:r>
                <a:r>
                  <a:rPr lang="en-US" altLang="zh-CN" sz="160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y = f (x)</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．全体函数值的集合</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称为函数的值域．</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在数学中，对于抽象的函数表达式，我们约定：函数的定义域就是使函数表达式有意义的自变量的取值范围．</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p:txBody>
          </p:sp>
        </mc:Choice>
        <mc:Fallback>
          <p:sp>
            <p:nvSpPr>
              <p:cNvPr id="17" name="文本框 13"/>
              <p:cNvSpPr txBox="1">
                <a:spLocks noRot="1" noChangeAspect="1" noMove="1" noResize="1" noEditPoints="1" noAdjustHandles="1" noChangeArrowheads="1" noChangeShapeType="1" noTextEdit="1"/>
              </p:cNvSpPr>
              <p:nvPr/>
            </p:nvSpPr>
            <p:spPr>
              <a:xfrm>
                <a:off x="1363980" y="1594485"/>
                <a:ext cx="9954895" cy="4154170"/>
              </a:xfrm>
              <a:prstGeom prst="rect">
                <a:avLst/>
              </a:prstGeom>
              <a:blipFill rotWithShape="1">
                <a:blip r:embed="rId2"/>
                <a:stretch>
                  <a:fillRect/>
                </a:stretch>
              </a:blipFill>
            </p:spPr>
            <p:txBody>
              <a:bodyPr/>
              <a:lstStyle/>
              <a:p>
                <a:r>
                  <a:rPr lang="zh-CN" altLang="en-US">
                    <a:noFill/>
                  </a:rPr>
                  <a:t> </a:t>
                </a:r>
              </a:p>
            </p:txBody>
          </p:sp>
        </mc:Fallback>
      </mc:AlternateContent>
      <p:grpSp>
        <p:nvGrpSpPr>
          <p:cNvPr id="14" name="组合 13"/>
          <p:cNvGrpSpPr/>
          <p:nvPr/>
        </p:nvGrpSpPr>
        <p:grpSpPr>
          <a:xfrm>
            <a:off x="4250690" y="847191"/>
            <a:ext cx="3641090" cy="492125"/>
            <a:chOff x="3995364" y="1196505"/>
            <a:chExt cx="4144889" cy="560219"/>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24" name="文本框 23"/>
            <p:cNvSpPr txBox="1"/>
            <p:nvPr/>
          </p:nvSpPr>
          <p:spPr>
            <a:xfrm>
              <a:off x="3995364" y="1196505"/>
              <a:ext cx="4144889"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1.2.1</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函数的概念</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2" name="图片 1"/>
          <p:cNvPicPr>
            <a:picLocks noChangeAspect="1"/>
          </p:cNvPicPr>
          <p:nvPr/>
        </p:nvPicPr>
        <p:blipFill>
          <a:blip r:embed="rId3"/>
          <a:stretch>
            <a:fillRect/>
          </a:stretch>
        </p:blipFill>
        <p:spPr>
          <a:xfrm>
            <a:off x="8352790" y="3520440"/>
            <a:ext cx="920750" cy="325120"/>
          </a:xfrm>
          <a:prstGeom prst="rect">
            <a:avLst/>
          </a:prstGeom>
        </p:spPr>
      </p:pic>
      <p:pic>
        <p:nvPicPr>
          <p:cNvPr id="4" name="图片 3"/>
          <p:cNvPicPr>
            <a:picLocks noChangeAspect="1"/>
          </p:cNvPicPr>
          <p:nvPr/>
        </p:nvPicPr>
        <p:blipFill>
          <a:blip r:embed="rId4"/>
          <a:stretch>
            <a:fillRect/>
          </a:stretch>
        </p:blipFill>
        <p:spPr>
          <a:xfrm>
            <a:off x="4250690" y="4590415"/>
            <a:ext cx="2583815" cy="49212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6" name="文本框 13"/>
          <p:cNvSpPr txBox="1"/>
          <p:nvPr/>
        </p:nvSpPr>
        <p:spPr>
          <a:xfrm>
            <a:off x="1262380" y="1339215"/>
            <a:ext cx="9839325" cy="45231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indent="0" algn="l" defTabSz="914400" rtl="0" fontAlgn="auto">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由于函数的对应法则是多种多样的，所以表示一个函数要采取适当的方法．在例</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1</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中，函数的对应法则用一个数学表达式来表示，这个数学表达式称为</a:t>
            </a:r>
            <a:r>
              <a:rPr kumimoji="0" lang="zh-CN" altLang="en-US" sz="1600" b="0" i="0" u="none" strike="noStrike" kern="1200" cap="none" spc="0" normalizeH="0" baseline="0" noProof="0" dirty="0">
                <a:ln>
                  <a:noFill/>
                </a:ln>
                <a:solidFill>
                  <a:schemeClr val="accent2">
                    <a:lumMod val="50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解析式</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，这种利用解析式表示函数的方法称为解析法</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同理，在例</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2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中，函数的对应法则用一个表格来表示，这种表示方法称为</a:t>
            </a:r>
            <a:r>
              <a:rPr kumimoji="0" lang="zh-CN" altLang="en-US" sz="1600" b="0" i="0" u="none" strike="noStrike" kern="1200" cap="none" spc="0" normalizeH="0" baseline="0" noProof="0" dirty="0">
                <a:ln>
                  <a:noFill/>
                </a:ln>
                <a:solidFill>
                  <a:schemeClr val="accent2">
                    <a:lumMod val="50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表格法</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；在例</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3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中，函数的对应法则用函数图形来表示，称为</a:t>
            </a:r>
            <a:r>
              <a:rPr kumimoji="0" lang="zh-CN" altLang="en-US" sz="1600" b="0" i="0" u="none" strike="noStrike" kern="1200" cap="none" spc="0" normalizeH="0" baseline="0" noProof="0" dirty="0">
                <a:ln>
                  <a:noFill/>
                </a:ln>
                <a:solidFill>
                  <a:schemeClr val="accent2">
                    <a:lumMod val="50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图象法</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．一般说来，函数的常用表示法就是上述三种．这三种表示法各有优缺点．解析法的优点是形式简明，便于作理论研究与数值计算；缺点是不如图象法来得直观．</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a:p>
            <a:pPr marR="0" lvl="0" indent="0" algn="l" defTabSz="914400" rtl="0" fontAlgn="auto">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accent2">
                    <a:lumMod val="50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表格法的优点</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是表中有对应数据，可以直接查用；缺点是不便于作理论研究，也不直观．</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a:p>
            <a:pPr marR="0" lvl="0" indent="0" algn="l" defTabSz="914400" rtl="0" fontAlgn="auto">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accent2">
                    <a:lumMod val="50000"/>
                  </a:scheme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图象法的优点</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是直观，并可从图形看出函数的变化情况；缺点是不便于作理论研究．尽管如此，今后在研究函数时仍常常借助于它的图形，从直观上去了解它的变化情况．</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a:p>
            <a:pPr marR="0" lvl="0" indent="0" algn="l" defTabSz="914400" rtl="0" fontAlgn="auto">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在实用上有些函数不能用单独一个解析式来表示，往往当自变量在某一个区间上取值时，可用这个解析式来表示，而在另一个区间上取值时，就得用另一个解析式来表示．</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a:p>
            <a:pPr marR="0" lvl="0" indent="0" algn="l" defTabSz="914400" rtl="0" fontAlgn="auto">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这种在不同区间上用不同解析式来表示的函数称为分段函数．例如，在电子技术中经常用到的单位阶跃函数就是一个分段函数：</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13" name="组合 12"/>
          <p:cNvGrpSpPr/>
          <p:nvPr/>
        </p:nvGrpSpPr>
        <p:grpSpPr>
          <a:xfrm>
            <a:off x="4090670" y="847191"/>
            <a:ext cx="3973195" cy="492125"/>
            <a:chOff x="3813203" y="1196505"/>
            <a:chExt cx="4522945" cy="560219"/>
          </a:xfrm>
        </p:grpSpPr>
        <p:sp>
          <p:nvSpPr>
            <p:cNvPr id="14" name="矩形 13"/>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7" name="文本框 16"/>
            <p:cNvSpPr txBox="1"/>
            <p:nvPr/>
          </p:nvSpPr>
          <p:spPr>
            <a:xfrm>
              <a:off x="3813203" y="1196505"/>
              <a:ext cx="4522945"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1.2.2</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函数的表示法</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2" name="图片 1"/>
          <p:cNvPicPr>
            <a:picLocks noChangeAspect="1"/>
          </p:cNvPicPr>
          <p:nvPr/>
        </p:nvPicPr>
        <p:blipFill>
          <a:blip r:embed="rId2"/>
          <a:stretch>
            <a:fillRect/>
          </a:stretch>
        </p:blipFill>
        <p:spPr>
          <a:xfrm>
            <a:off x="3409315" y="5406390"/>
            <a:ext cx="2971800" cy="95186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3" name="矩形: 圆角 12"/>
          <p:cNvSpPr/>
          <p:nvPr/>
        </p:nvSpPr>
        <p:spPr>
          <a:xfrm>
            <a:off x="1496060" y="2166620"/>
            <a:ext cx="2226310" cy="421005"/>
          </a:xfrm>
          <a:prstGeom prst="roundRect">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1. </a:t>
            </a:r>
            <a:r>
              <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函数的有界性</a:t>
            </a:r>
            <a:endPar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mc:AlternateContent xmlns:mc="http://schemas.openxmlformats.org/markup-compatibility/2006">
        <mc:Choice xmlns:a14="http://schemas.microsoft.com/office/drawing/2010/main" Requires="a14">
          <p:sp>
            <p:nvSpPr>
              <p:cNvPr id="14" name="文本框 13"/>
              <p:cNvSpPr txBox="1"/>
              <p:nvPr/>
            </p:nvSpPr>
            <p:spPr>
              <a:xfrm>
                <a:off x="1276350" y="2721610"/>
                <a:ext cx="7535545" cy="23069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2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设函数</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f (x)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的定义域为</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D</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，数集</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A</a:t>
                </a:r>
                <a14:m>
                  <m:oMath xmlns:m="http://schemas.openxmlformats.org/officeDocument/2006/math">
                    <m:r>
                      <a:rPr kumimoji="0" lang="en-US" altLang="zh-CN" sz="1800" u="none" strike="noStrike" kern="1200" cap="none" spc="0" normalizeH="0" baseline="0" noProof="0" dirty="0">
                        <a:ln>
                          <a:noFill/>
                        </a:ln>
                        <a:solidFill>
                          <a:prstClr val="black">
                            <a:lumMod val="75000"/>
                            <a:lumOff val="25000"/>
                          </a:prstClr>
                        </a:solidFill>
                        <a:effectLst/>
                        <a:uLnTx/>
                        <a:uFillTx/>
                        <a:latin typeface="DejaVu Math TeX Gyre" panose="02000503000000000000" charset="0"/>
                        <a:ea typeface="汉仪中黑 简" panose="00020600040101010101" pitchFamily="18" charset="-122"/>
                        <a:cs typeface="DejaVu Math TeX Gyre" panose="02000503000000000000" charset="0"/>
                        <a:sym typeface="+mn-ea"/>
                      </a:rPr>
                      <m:t>⊆</m:t>
                    </m:r>
                  </m:oMath>
                </a14:m>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D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，如果存在一个常数</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M &gt; 0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，使得对于一切</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x</a:t>
                </a:r>
                <a14:m>
                  <m:oMath xmlns:m="http://schemas.openxmlformats.org/officeDocument/2006/math">
                    <m:r>
                      <a:rPr kumimoji="0" lang="en-US" altLang="zh-CN" sz="1800" i="1" u="none" strike="noStrike" kern="1200" cap="none" spc="0" normalizeH="0" baseline="0" noProof="0" dirty="0">
                        <a:ln>
                          <a:noFill/>
                        </a:ln>
                        <a:solidFill>
                          <a:prstClr val="black">
                            <a:lumMod val="75000"/>
                            <a:lumOff val="25000"/>
                          </a:prstClr>
                        </a:solidFill>
                        <a:effectLst/>
                        <a:uLnTx/>
                        <a:uFillTx/>
                        <a:latin typeface="DejaVu Math TeX Gyre" panose="02000503000000000000" charset="0"/>
                        <a:ea typeface="汉仪中黑 简" panose="00020600040101010101" pitchFamily="18" charset="-122"/>
                        <a:cs typeface="DejaVu Math TeX Gyre" panose="02000503000000000000" charset="0"/>
                        <a:sym typeface="+mn-ea"/>
                      </a:rPr>
                      <m:t>⊆</m:t>
                    </m:r>
                    <m:r>
                      <a:rPr kumimoji="0" lang="en-US" altLang="zh-CN" sz="1800" i="1" u="none" strike="noStrike" kern="1200" cap="none" spc="0" normalizeH="0" baseline="0" noProof="0" dirty="0">
                        <a:ln>
                          <a:noFill/>
                        </a:ln>
                        <a:solidFill>
                          <a:prstClr val="black">
                            <a:lumMod val="75000"/>
                            <a:lumOff val="25000"/>
                          </a:prstClr>
                        </a:solidFill>
                        <a:effectLst/>
                        <a:uLnTx/>
                        <a:uFillTx/>
                        <a:latin typeface="DejaVu Math TeX Gyre" panose="02000503000000000000" charset="0"/>
                        <a:ea typeface="汉仪中黑 简" panose="00020600040101010101" pitchFamily="18" charset="-122"/>
                        <a:cs typeface="DejaVu Math TeX Gyre" panose="02000503000000000000" charset="0"/>
                        <a:sym typeface="+mn-ea"/>
                      </a:rPr>
                      <m:t>𝐴</m:t>
                    </m:r>
                  </m:oMath>
                </a14:m>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都有</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就称函数</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f x( )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在</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A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上有界．否则称函数</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f (x)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在</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A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上无界，也就是说，对无论多大的</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M</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，总可以找到</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A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中的点</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x</a:t>
                </a:r>
                <a:r>
                  <a:rPr kumimoji="0" lang="en-US" altLang="zh-CN" sz="1800" b="0" i="0" u="none" strike="noStrike" kern="1200" cap="none" spc="0" normalizeH="0" baseline="-2500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1</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，使</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p:txBody>
          </p:sp>
        </mc:Choice>
        <mc:Fallback>
          <p:sp>
            <p:nvSpPr>
              <p:cNvPr id="14" name="文本框 13"/>
              <p:cNvSpPr txBox="1">
                <a:spLocks noRot="1" noChangeAspect="1" noMove="1" noResize="1" noEditPoints="1" noAdjustHandles="1" noChangeArrowheads="1" noChangeShapeType="1" noTextEdit="1"/>
              </p:cNvSpPr>
              <p:nvPr/>
            </p:nvSpPr>
            <p:spPr>
              <a:xfrm>
                <a:off x="1276350" y="2721610"/>
                <a:ext cx="7535545" cy="2306955"/>
              </a:xfrm>
              <a:prstGeom prst="rect">
                <a:avLst/>
              </a:prstGeom>
              <a:blipFill rotWithShape="1">
                <a:blip r:embed="rId2"/>
                <a:stretch>
                  <a:fillRect/>
                </a:stretch>
              </a:blipFill>
            </p:spPr>
            <p:txBody>
              <a:bodyPr/>
              <a:lstStyle/>
              <a:p>
                <a:r>
                  <a:rPr lang="zh-CN" altLang="en-US">
                    <a:noFill/>
                  </a:rPr>
                  <a:t> </a:t>
                </a:r>
              </a:p>
            </p:txBody>
          </p:sp>
        </mc:Fallback>
      </mc:AlternateContent>
      <p:grpSp>
        <p:nvGrpSpPr>
          <p:cNvPr id="15" name="组合 14"/>
          <p:cNvGrpSpPr/>
          <p:nvPr/>
        </p:nvGrpSpPr>
        <p:grpSpPr>
          <a:xfrm>
            <a:off x="4128135" y="847191"/>
            <a:ext cx="3800475" cy="492125"/>
            <a:chOff x="3855852" y="1196505"/>
            <a:chExt cx="4326327" cy="560219"/>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7" name="文本框 16"/>
            <p:cNvSpPr txBox="1"/>
            <p:nvPr/>
          </p:nvSpPr>
          <p:spPr>
            <a:xfrm>
              <a:off x="3855852" y="1196505"/>
              <a:ext cx="4326327"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1.2.3</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函数的性质</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10247" y="3200723"/>
            <a:ext cx="1388016" cy="2376284"/>
          </a:xfrm>
          <a:prstGeom prst="rect">
            <a:avLst/>
          </a:prstGeom>
        </p:spPr>
      </p:pic>
      <p:pic>
        <p:nvPicPr>
          <p:cNvPr id="2" name="图片 1"/>
          <p:cNvPicPr>
            <a:picLocks noChangeAspect="1"/>
          </p:cNvPicPr>
          <p:nvPr/>
        </p:nvPicPr>
        <p:blipFill>
          <a:blip r:embed="rId4"/>
          <a:stretch>
            <a:fillRect/>
          </a:stretch>
        </p:blipFill>
        <p:spPr>
          <a:xfrm>
            <a:off x="3942715" y="3429000"/>
            <a:ext cx="1154430" cy="481965"/>
          </a:xfrm>
          <a:prstGeom prst="rect">
            <a:avLst/>
          </a:prstGeom>
        </p:spPr>
      </p:pic>
      <p:pic>
        <p:nvPicPr>
          <p:cNvPr id="3" name="图片 2"/>
          <p:cNvPicPr>
            <a:picLocks noChangeAspect="1"/>
          </p:cNvPicPr>
          <p:nvPr/>
        </p:nvPicPr>
        <p:blipFill>
          <a:blip r:embed="rId5"/>
          <a:stretch>
            <a:fillRect/>
          </a:stretch>
        </p:blipFill>
        <p:spPr>
          <a:xfrm>
            <a:off x="3319145" y="4596765"/>
            <a:ext cx="1333500" cy="4318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randombar(horizontal)">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3" name="矩形: 圆角 12"/>
          <p:cNvSpPr/>
          <p:nvPr/>
        </p:nvSpPr>
        <p:spPr>
          <a:xfrm>
            <a:off x="1496060" y="1528445"/>
            <a:ext cx="2226310" cy="421005"/>
          </a:xfrm>
          <a:prstGeom prst="roundRect">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1. </a:t>
            </a:r>
            <a:r>
              <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函数的有界性</a:t>
            </a:r>
            <a:endPar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grpSp>
        <p:nvGrpSpPr>
          <p:cNvPr id="15" name="组合 14"/>
          <p:cNvGrpSpPr/>
          <p:nvPr/>
        </p:nvGrpSpPr>
        <p:grpSpPr>
          <a:xfrm>
            <a:off x="4128135" y="847191"/>
            <a:ext cx="3800475" cy="492125"/>
            <a:chOff x="3855852" y="1196505"/>
            <a:chExt cx="4326327" cy="560219"/>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7" name="文本框 16"/>
            <p:cNvSpPr txBox="1"/>
            <p:nvPr/>
          </p:nvSpPr>
          <p:spPr>
            <a:xfrm>
              <a:off x="3855852" y="1196505"/>
              <a:ext cx="4326327"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1.2.3</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函数的性质</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4" name="图片 3"/>
          <p:cNvPicPr>
            <a:picLocks noChangeAspect="1"/>
          </p:cNvPicPr>
          <p:nvPr/>
        </p:nvPicPr>
        <p:blipFill>
          <a:blip r:embed="rId2"/>
          <a:stretch>
            <a:fillRect/>
          </a:stretch>
        </p:blipFill>
        <p:spPr>
          <a:xfrm>
            <a:off x="1339850" y="2195195"/>
            <a:ext cx="9512300" cy="37465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6"/>
          <p:cNvSpPr txBox="1"/>
          <p:nvPr userDrawn="1"/>
        </p:nvSpPr>
        <p:spPr>
          <a:xfrm>
            <a:off x="3756025" y="2531110"/>
            <a:ext cx="4936490" cy="659130"/>
          </a:xfrm>
          <a:prstGeom prst="roundRect">
            <a:avLst>
              <a:gd name="adj" fmla="val 46659"/>
            </a:avLst>
          </a:prstGeom>
          <a:solidFill>
            <a:srgbClr val="553285"/>
          </a:solidFill>
        </p:spPr>
        <p:txBody>
          <a:bodyPr wrap="square" lIns="252000" tIns="60959" rIns="252000" bIns="60959" rtlCol="0">
            <a:noAutofit/>
          </a:bodyPr>
          <a:lstStyle/>
          <a:p>
            <a:pPr marL="0" marR="0" lvl="0" indent="0" algn="ctr" defTabSz="1219200" rtl="0" eaLnBrk="1" fontAlgn="auto" latinLnBrk="0" hangingPunct="1">
              <a:lnSpc>
                <a:spcPts val="34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黑体" panose="02010609060101010101" charset="-122"/>
                <a:ea typeface="黑体" panose="02010609060101010101" charset="-122"/>
                <a:cs typeface="+mn-ea"/>
                <a:sym typeface="+mn-lt"/>
              </a:rPr>
              <a:t>第一章　函数</a:t>
            </a:r>
            <a:endParaRPr kumimoji="0" lang="zh-CN" altLang="en-US" sz="3600" b="1" i="0" u="none" strike="noStrike" kern="1200" cap="none" spc="0" normalizeH="0" baseline="0" noProof="0" dirty="0">
              <a:ln>
                <a:noFill/>
              </a:ln>
              <a:solidFill>
                <a:prstClr val="white"/>
              </a:solidFill>
              <a:effectLst/>
              <a:uLnTx/>
              <a:uFillTx/>
              <a:latin typeface="黑体" panose="02010609060101010101" charset="-122"/>
              <a:ea typeface="黑体" panose="02010609060101010101"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3" name="矩形: 圆角 12"/>
          <p:cNvSpPr/>
          <p:nvPr/>
        </p:nvSpPr>
        <p:spPr>
          <a:xfrm>
            <a:off x="1496060" y="2166620"/>
            <a:ext cx="2226310" cy="421005"/>
          </a:xfrm>
          <a:prstGeom prst="roundRect">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2. </a:t>
            </a:r>
            <a:r>
              <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函数的单调性</a:t>
            </a:r>
            <a:endPar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mc:AlternateContent xmlns:mc="http://schemas.openxmlformats.org/markup-compatibility/2006">
        <mc:Choice xmlns:a14="http://schemas.microsoft.com/office/drawing/2010/main" Requires="a14">
          <p:sp>
            <p:nvSpPr>
              <p:cNvPr id="14" name="文本框 13"/>
              <p:cNvSpPr txBox="1"/>
              <p:nvPr/>
            </p:nvSpPr>
            <p:spPr>
              <a:xfrm>
                <a:off x="1276350" y="2721610"/>
                <a:ext cx="7167880" cy="34150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2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设函数</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f (x)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的定义域为</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D</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，区间</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I</a:t>
                </a:r>
                <a14:m>
                  <m:oMath xmlns:m="http://schemas.openxmlformats.org/officeDocument/2006/math">
                    <m:r>
                      <a:rPr kumimoji="0" lang="en-US" altLang="zh-CN" sz="1800" u="none" strike="noStrike" kern="1200" cap="none" spc="0" normalizeH="0" baseline="0" noProof="0" dirty="0">
                        <a:ln>
                          <a:noFill/>
                        </a:ln>
                        <a:solidFill>
                          <a:prstClr val="black">
                            <a:lumMod val="75000"/>
                            <a:lumOff val="25000"/>
                          </a:prstClr>
                        </a:solidFill>
                        <a:effectLst/>
                        <a:uLnTx/>
                        <a:uFillTx/>
                        <a:latin typeface="DejaVu Math TeX Gyre" panose="02000503000000000000" charset="0"/>
                        <a:ea typeface="汉仪中黑 简" panose="00020600040101010101" pitchFamily="18" charset="-122"/>
                        <a:cs typeface="DejaVu Math TeX Gyre" panose="02000503000000000000" charset="0"/>
                        <a:sym typeface="+mn-ea"/>
                      </a:rPr>
                      <m:t>⊆</m:t>
                    </m:r>
                  </m:oMath>
                </a14:m>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D</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，若对任意两点</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x</a:t>
                </a:r>
                <a:r>
                  <a:rPr kumimoji="0" lang="en-US" altLang="zh-CN" sz="1800" b="0" i="0" u="none" strike="noStrike" kern="1200" cap="none" spc="0" normalizeH="0" baseline="-2500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1 </a:t>
                </a:r>
                <a:r>
                  <a:rPr kumimoji="0" lang="en-US" altLang="zh-CN" sz="1800" b="0" i="0" u="none" strike="noStrike" kern="1200" cap="none" spc="0" normalizeH="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x</a:t>
                </a:r>
                <a:r>
                  <a:rPr kumimoji="0" lang="en-US" altLang="zh-CN" sz="1800" b="0" i="0" u="none" strike="noStrike" kern="1200" cap="none" spc="0" normalizeH="0" baseline="-2500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2</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，当</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x</a:t>
                </a:r>
                <a:r>
                  <a:rPr kumimoji="0" lang="en-US" altLang="zh-CN" sz="1800" b="0" i="0" u="none" strike="noStrike" kern="1200" cap="none" spc="0" normalizeH="0" baseline="-2500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1</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&lt; x</a:t>
                </a:r>
                <a:r>
                  <a:rPr kumimoji="0" lang="en-US" altLang="zh-CN" sz="1800" b="0" i="0" u="none" strike="noStrike" kern="1200" cap="none" spc="0" normalizeH="0" baseline="-2500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2</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时，总有</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a:p>
                <a:pPr marL="0" marR="0" lvl="0" indent="0" algn="l" defTabSz="914400" rtl="0" eaLnBrk="1" fontAlgn="auto" latinLnBrk="0" hangingPunct="1">
                  <a:lnSpc>
                    <a:spcPct val="2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则称函数</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f x( )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在区间</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I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上是单调增加（或单调减少）的．</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a:p>
                <a:pPr marL="0" marR="0" lvl="0" indent="0" algn="l" defTabSz="914400" rtl="0" eaLnBrk="1" fontAlgn="auto" latinLnBrk="0" hangingPunct="1">
                  <a:lnSpc>
                    <a:spcPct val="2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单调增加和单调减少的函数统称为单调函数．当函数单调增加时，它的图象是随</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x</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的增加而上升的曲线；而函数单调减少时，它的图象是随着</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x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的增大而下降的曲线．</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p:txBody>
          </p:sp>
        </mc:Choice>
        <mc:Fallback>
          <p:sp>
            <p:nvSpPr>
              <p:cNvPr id="14" name="文本框 13"/>
              <p:cNvSpPr txBox="1">
                <a:spLocks noRot="1" noChangeAspect="1" noMove="1" noResize="1" noEditPoints="1" noAdjustHandles="1" noChangeArrowheads="1" noChangeShapeType="1" noTextEdit="1"/>
              </p:cNvSpPr>
              <p:nvPr/>
            </p:nvSpPr>
            <p:spPr>
              <a:xfrm>
                <a:off x="1276350" y="2721610"/>
                <a:ext cx="7167880" cy="3415030"/>
              </a:xfrm>
              <a:prstGeom prst="rect">
                <a:avLst/>
              </a:prstGeom>
              <a:blipFill rotWithShape="1">
                <a:blip r:embed="rId2"/>
                <a:stretch>
                  <a:fillRect/>
                </a:stretch>
              </a:blipFill>
            </p:spPr>
            <p:txBody>
              <a:bodyPr/>
              <a:lstStyle/>
              <a:p>
                <a:r>
                  <a:rPr lang="zh-CN" altLang="en-US">
                    <a:noFill/>
                  </a:rPr>
                  <a:t> </a:t>
                </a:r>
              </a:p>
            </p:txBody>
          </p:sp>
        </mc:Fallback>
      </mc:AlternateContent>
      <p:grpSp>
        <p:nvGrpSpPr>
          <p:cNvPr id="15" name="组合 14"/>
          <p:cNvGrpSpPr/>
          <p:nvPr/>
        </p:nvGrpSpPr>
        <p:grpSpPr>
          <a:xfrm>
            <a:off x="4128135" y="847191"/>
            <a:ext cx="3800475" cy="492125"/>
            <a:chOff x="3855852" y="1196505"/>
            <a:chExt cx="4326327" cy="560219"/>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7" name="文本框 16"/>
            <p:cNvSpPr txBox="1"/>
            <p:nvPr/>
          </p:nvSpPr>
          <p:spPr>
            <a:xfrm>
              <a:off x="3855852" y="1196505"/>
              <a:ext cx="4326327"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1.2.3</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函数的性质</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4" name="图片 3"/>
          <p:cNvPicPr>
            <a:picLocks noChangeAspect="1"/>
          </p:cNvPicPr>
          <p:nvPr/>
        </p:nvPicPr>
        <p:blipFill>
          <a:blip r:embed="rId3"/>
          <a:stretch>
            <a:fillRect/>
          </a:stretch>
        </p:blipFill>
        <p:spPr>
          <a:xfrm>
            <a:off x="3421380" y="3361690"/>
            <a:ext cx="3606800" cy="558800"/>
          </a:xfrm>
          <a:prstGeom prst="rect">
            <a:avLst/>
          </a:prstGeom>
        </p:spPr>
      </p:pic>
      <p:pic>
        <p:nvPicPr>
          <p:cNvPr id="5" name="图片 4"/>
          <p:cNvPicPr/>
          <p:nvPr/>
        </p:nvPicPr>
        <p:blipFill>
          <a:blip r:embed="rId4"/>
          <a:stretch>
            <a:fillRect/>
          </a:stretch>
        </p:blipFill>
        <p:spPr>
          <a:xfrm>
            <a:off x="8602345" y="2885440"/>
            <a:ext cx="2571750" cy="285369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randombar(horizontal)">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3" name="矩形: 圆角 12"/>
          <p:cNvSpPr/>
          <p:nvPr/>
        </p:nvSpPr>
        <p:spPr>
          <a:xfrm>
            <a:off x="1496060" y="1467485"/>
            <a:ext cx="2226310" cy="421005"/>
          </a:xfrm>
          <a:prstGeom prst="roundRect">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2. </a:t>
            </a:r>
            <a:r>
              <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函数的单调性</a:t>
            </a:r>
            <a:endPar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grpSp>
        <p:nvGrpSpPr>
          <p:cNvPr id="15" name="组合 14"/>
          <p:cNvGrpSpPr/>
          <p:nvPr/>
        </p:nvGrpSpPr>
        <p:grpSpPr>
          <a:xfrm>
            <a:off x="4128135" y="847191"/>
            <a:ext cx="3800475" cy="492125"/>
            <a:chOff x="3855852" y="1196505"/>
            <a:chExt cx="4326327" cy="560219"/>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7" name="文本框 16"/>
            <p:cNvSpPr txBox="1"/>
            <p:nvPr/>
          </p:nvSpPr>
          <p:spPr>
            <a:xfrm>
              <a:off x="3855852" y="1196505"/>
              <a:ext cx="4326327"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1.2.3</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函数的性质</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2" name="图片 1"/>
          <p:cNvPicPr>
            <a:picLocks noChangeAspect="1"/>
          </p:cNvPicPr>
          <p:nvPr/>
        </p:nvPicPr>
        <p:blipFill>
          <a:blip r:embed="rId2"/>
          <a:stretch>
            <a:fillRect/>
          </a:stretch>
        </p:blipFill>
        <p:spPr>
          <a:xfrm>
            <a:off x="1851660" y="2004695"/>
            <a:ext cx="8006715" cy="436118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3" name="矩形: 圆角 12"/>
          <p:cNvSpPr/>
          <p:nvPr/>
        </p:nvSpPr>
        <p:spPr>
          <a:xfrm>
            <a:off x="1496060" y="2166620"/>
            <a:ext cx="2226310" cy="421005"/>
          </a:xfrm>
          <a:prstGeom prst="roundRect">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3. </a:t>
            </a:r>
            <a:r>
              <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函数的奇偶性</a:t>
            </a:r>
            <a:endPar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mc:AlternateContent xmlns:mc="http://schemas.openxmlformats.org/markup-compatibility/2006">
        <mc:Choice xmlns:a14="http://schemas.microsoft.com/office/drawing/2010/main" Requires="a14">
          <p:sp>
            <p:nvSpPr>
              <p:cNvPr id="14" name="文本框 13"/>
              <p:cNvSpPr txBox="1"/>
              <p:nvPr/>
            </p:nvSpPr>
            <p:spPr>
              <a:xfrm>
                <a:off x="1276350" y="2721610"/>
                <a:ext cx="9730105" cy="28613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2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设函数</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f (x)</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的定义域</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D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关于原点对称，如果对于任意的</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x</a:t>
                </a:r>
                <a14:m>
                  <m:oMath xmlns:m="http://schemas.openxmlformats.org/officeDocument/2006/math">
                    <m:r>
                      <a:rPr kumimoji="0" lang="en-US" altLang="zh-CN" sz="1800" u="none" strike="noStrike" kern="1200" cap="none" spc="0" normalizeH="0" baseline="0" noProof="0" dirty="0">
                        <a:ln>
                          <a:noFill/>
                        </a:ln>
                        <a:solidFill>
                          <a:prstClr val="black">
                            <a:lumMod val="75000"/>
                            <a:lumOff val="25000"/>
                          </a:prstClr>
                        </a:solidFill>
                        <a:effectLst/>
                        <a:uLnTx/>
                        <a:uFillTx/>
                        <a:latin typeface="DejaVu Math TeX Gyre" panose="02000503000000000000" charset="0"/>
                        <a:ea typeface="汉仪中黑 简" panose="00020600040101010101" pitchFamily="18" charset="-122"/>
                        <a:cs typeface="DejaVu Math TeX Gyre" panose="02000503000000000000" charset="0"/>
                        <a:sym typeface="+mn-ea"/>
                      </a:rPr>
                      <m:t>⊆</m:t>
                    </m:r>
                  </m:oMath>
                </a14:m>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D</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，总有</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a:p>
                <a:pPr marL="0" marR="0" lvl="0" indent="0" algn="l" defTabSz="914400" rtl="0" eaLnBrk="1" fontAlgn="auto" latinLnBrk="0" hangingPunct="1">
                  <a:lnSpc>
                    <a:spcPct val="2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f（-x）= f (x)</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a:p>
                <a:pPr marL="0" marR="0" lvl="0" indent="0" algn="l" defTabSz="914400" rtl="0" eaLnBrk="1" fontAlgn="auto" latinLnBrk="0" hangingPunct="1">
                  <a:lnSpc>
                    <a:spcPct val="2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则称</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f (x)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为偶函数；如果对于任意的</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x</a:t>
                </a:r>
                <a14:m>
                  <m:oMath xmlns:m="http://schemas.openxmlformats.org/officeDocument/2006/math">
                    <m:r>
                      <a:rPr kumimoji="0" lang="en-US" altLang="zh-CN" sz="1800" u="none" strike="noStrike" kern="1200" cap="none" spc="0" normalizeH="0" baseline="0" noProof="0" dirty="0">
                        <a:ln>
                          <a:noFill/>
                        </a:ln>
                        <a:solidFill>
                          <a:prstClr val="black">
                            <a:lumMod val="75000"/>
                            <a:lumOff val="25000"/>
                          </a:prstClr>
                        </a:solidFill>
                        <a:effectLst/>
                        <a:uLnTx/>
                        <a:uFillTx/>
                        <a:latin typeface="DejaVu Math TeX Gyre" panose="02000503000000000000" charset="0"/>
                        <a:ea typeface="汉仪中黑 简" panose="00020600040101010101" pitchFamily="18" charset="-122"/>
                        <a:cs typeface="DejaVu Math TeX Gyre" panose="02000503000000000000" charset="0"/>
                        <a:sym typeface="+mn-ea"/>
                      </a:rPr>
                      <m:t>⊆</m:t>
                    </m:r>
                  </m:oMath>
                </a14:m>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D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，总有</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a:p>
                <a:pPr marL="0" marR="0" lvl="0" indent="0" algn="l" defTabSz="914400" rtl="0" eaLnBrk="1" fontAlgn="auto" latinLnBrk="0" hangingPunct="1">
                  <a:lnSpc>
                    <a:spcPct val="200000"/>
                  </a:lnSpc>
                  <a:spcBef>
                    <a:spcPts val="0"/>
                  </a:spcBef>
                  <a:spcAft>
                    <a:spcPts val="0"/>
                  </a:spcAft>
                  <a:buClrTx/>
                  <a:buSzTx/>
                  <a:buFontTx/>
                  <a:buNone/>
                  <a:defRPr/>
                </a:pPr>
                <a:r>
                  <a:rPr lang="en-US" altLang="zh-CN"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f（-x）= -f (x)</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a:p>
                <a:pPr marL="0" marR="0" lvl="0" indent="0" algn="l" defTabSz="914400" rtl="0" eaLnBrk="1" fontAlgn="auto" latinLnBrk="0" hangingPunct="1">
                  <a:lnSpc>
                    <a:spcPct val="2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则称</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f (x)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为奇函数．</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p:txBody>
          </p:sp>
        </mc:Choice>
        <mc:Fallback>
          <p:sp>
            <p:nvSpPr>
              <p:cNvPr id="14" name="文本框 13"/>
              <p:cNvSpPr txBox="1">
                <a:spLocks noRot="1" noChangeAspect="1" noMove="1" noResize="1" noEditPoints="1" noAdjustHandles="1" noChangeArrowheads="1" noChangeShapeType="1" noTextEdit="1"/>
              </p:cNvSpPr>
              <p:nvPr/>
            </p:nvSpPr>
            <p:spPr>
              <a:xfrm>
                <a:off x="1276350" y="2721610"/>
                <a:ext cx="9730105" cy="2861310"/>
              </a:xfrm>
              <a:prstGeom prst="rect">
                <a:avLst/>
              </a:prstGeom>
              <a:blipFill rotWithShape="1">
                <a:blip r:embed="rId2"/>
                <a:stretch>
                  <a:fillRect/>
                </a:stretch>
              </a:blipFill>
            </p:spPr>
            <p:txBody>
              <a:bodyPr/>
              <a:lstStyle/>
              <a:p>
                <a:r>
                  <a:rPr lang="zh-CN" altLang="en-US">
                    <a:noFill/>
                  </a:rPr>
                  <a:t> </a:t>
                </a:r>
              </a:p>
            </p:txBody>
          </p:sp>
        </mc:Fallback>
      </mc:AlternateContent>
      <p:grpSp>
        <p:nvGrpSpPr>
          <p:cNvPr id="15" name="组合 14"/>
          <p:cNvGrpSpPr/>
          <p:nvPr/>
        </p:nvGrpSpPr>
        <p:grpSpPr>
          <a:xfrm>
            <a:off x="4128135" y="847191"/>
            <a:ext cx="3800475" cy="492125"/>
            <a:chOff x="3855852" y="1196505"/>
            <a:chExt cx="4326327" cy="560219"/>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7" name="文本框 16"/>
            <p:cNvSpPr txBox="1"/>
            <p:nvPr/>
          </p:nvSpPr>
          <p:spPr>
            <a:xfrm>
              <a:off x="3855852" y="1196505"/>
              <a:ext cx="4326327"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1.2.3</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函数的性质</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randombar(horizontal)">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3" name="矩形: 圆角 12"/>
          <p:cNvSpPr/>
          <p:nvPr/>
        </p:nvSpPr>
        <p:spPr>
          <a:xfrm>
            <a:off x="1496060" y="2166620"/>
            <a:ext cx="2226310" cy="421005"/>
          </a:xfrm>
          <a:prstGeom prst="roundRect">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3. </a:t>
            </a:r>
            <a:r>
              <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函数的奇偶性</a:t>
            </a:r>
            <a:endPar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sp>
        <p:nvSpPr>
          <p:cNvPr id="14" name="文本框 13"/>
          <p:cNvSpPr txBox="1"/>
          <p:nvPr/>
        </p:nvSpPr>
        <p:spPr>
          <a:xfrm>
            <a:off x="1276350" y="2721610"/>
            <a:ext cx="9730105" cy="11988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2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偶函数的图象关于</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y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轴是对称的，如图</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1-11</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a</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）所示．奇函数的图象关于原点是对称的，如图</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1-11</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b</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p:txBody>
      </p:sp>
      <p:grpSp>
        <p:nvGrpSpPr>
          <p:cNvPr id="15" name="组合 14"/>
          <p:cNvGrpSpPr/>
          <p:nvPr/>
        </p:nvGrpSpPr>
        <p:grpSpPr>
          <a:xfrm>
            <a:off x="4128135" y="847191"/>
            <a:ext cx="3800475" cy="492125"/>
            <a:chOff x="3855852" y="1196505"/>
            <a:chExt cx="4326327" cy="560219"/>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7" name="文本框 16"/>
            <p:cNvSpPr txBox="1"/>
            <p:nvPr/>
          </p:nvSpPr>
          <p:spPr>
            <a:xfrm>
              <a:off x="3855852" y="1196505"/>
              <a:ext cx="4326327"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1.2.3</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函数的性质</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2" name="图片 1"/>
          <p:cNvPicPr>
            <a:picLocks noChangeAspect="1"/>
          </p:cNvPicPr>
          <p:nvPr/>
        </p:nvPicPr>
        <p:blipFill>
          <a:blip r:embed="rId2"/>
          <a:stretch>
            <a:fillRect/>
          </a:stretch>
        </p:blipFill>
        <p:spPr>
          <a:xfrm>
            <a:off x="3382010" y="3429000"/>
            <a:ext cx="5823585" cy="290639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randombar(horizontal)">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3" name="矩形: 圆角 12"/>
          <p:cNvSpPr/>
          <p:nvPr/>
        </p:nvSpPr>
        <p:spPr>
          <a:xfrm>
            <a:off x="1496060" y="2166620"/>
            <a:ext cx="2226310" cy="421005"/>
          </a:xfrm>
          <a:prstGeom prst="roundRect">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4. </a:t>
            </a:r>
            <a:r>
              <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函数的周期性</a:t>
            </a:r>
            <a:endPar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mc:AlternateContent xmlns:mc="http://schemas.openxmlformats.org/markup-compatibility/2006">
        <mc:Choice xmlns:a14="http://schemas.microsoft.com/office/drawing/2010/main" Requires="a14">
          <p:sp>
            <p:nvSpPr>
              <p:cNvPr id="14" name="文本框 13"/>
              <p:cNvSpPr txBox="1"/>
              <p:nvPr/>
            </p:nvSpPr>
            <p:spPr>
              <a:xfrm>
                <a:off x="1276350" y="2721610"/>
                <a:ext cx="9730105" cy="34150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2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设函数</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f (x)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的定义域为</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D</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，如果存在一个正数</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l</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，使得对于任一个</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x</a:t>
                </a:r>
                <a14:m>
                  <m:oMath xmlns:m="http://schemas.openxmlformats.org/officeDocument/2006/math">
                    <m:r>
                      <a:rPr kumimoji="0" lang="en-US" altLang="zh-CN" sz="1800" u="none" strike="noStrike" kern="1200" cap="none" spc="0" normalizeH="0" baseline="0" noProof="0" dirty="0">
                        <a:ln>
                          <a:noFill/>
                        </a:ln>
                        <a:solidFill>
                          <a:prstClr val="black">
                            <a:lumMod val="75000"/>
                            <a:lumOff val="25000"/>
                          </a:prstClr>
                        </a:solidFill>
                        <a:effectLst/>
                        <a:uLnTx/>
                        <a:uFillTx/>
                        <a:latin typeface="DejaVu Math TeX Gyre" panose="02000503000000000000" charset="0"/>
                        <a:ea typeface="汉仪中黑 简" panose="00020600040101010101" pitchFamily="18" charset="-122"/>
                        <a:cs typeface="DejaVu Math TeX Gyre" panose="02000503000000000000" charset="0"/>
                        <a:sym typeface="+mn-ea"/>
                      </a:rPr>
                      <m:t>⊆</m:t>
                    </m:r>
                  </m:oMath>
                </a14:m>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D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，有</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，且</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f(x+l)=f(x)</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，则称</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f (x)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为</a:t>
                </a:r>
                <a:r>
                  <a:rPr kumimoji="0" lang="zh-CN" altLang="en-US" sz="1800" b="0" i="0" u="none" strike="noStrike" kern="1200" cap="none" spc="0" normalizeH="0" baseline="0" noProof="0" dirty="0">
                    <a:ln>
                      <a:noFill/>
                    </a:ln>
                    <a:solidFill>
                      <a:schemeClr val="accent2">
                        <a:lumMod val="50000"/>
                      </a:scheme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周期函数</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l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称为</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f (x)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的一个周期．通常，我们所说的</a:t>
                </a:r>
                <a:r>
                  <a:rPr kumimoji="0" lang="zh-CN" altLang="en-US" sz="1800" b="0" i="0" u="none" strike="noStrike" kern="1200" cap="none" spc="0" normalizeH="0" baseline="0" noProof="0" dirty="0">
                    <a:ln>
                      <a:noFill/>
                    </a:ln>
                    <a:solidFill>
                      <a:schemeClr val="accent2">
                        <a:lumMod val="50000"/>
                      </a:scheme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周期函数的周期是指最小正周期．</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例如，函数</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y = sin</a:t>
                </a:r>
                <a:r>
                  <a:rPr lang="en-US" altLang="zh-CN"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x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y = cos</a:t>
                </a:r>
                <a:r>
                  <a:rPr lang="en-US" altLang="zh-CN"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x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都是以</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2π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为周期的周期函数；函数</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y = sinwt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是以</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为周期的函数．</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a:p>
                <a:pPr marL="0" marR="0" lvl="0" indent="0" algn="l" defTabSz="914400" rtl="0" eaLnBrk="1" fontAlgn="auto" latinLnBrk="0" hangingPunct="1">
                  <a:lnSpc>
                    <a:spcPct val="2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一个周期为</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l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的周期函数，在每个长度为</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l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的区间上函数图象有相同的形状．</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a:p>
                <a:pPr marL="0" marR="0" lvl="0" indent="0" algn="l" defTabSz="914400" rtl="0" eaLnBrk="1" fontAlgn="auto" latinLnBrk="0" hangingPunct="1">
                  <a:lnSpc>
                    <a:spcPct val="2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并不是每个周期函数都有最小正周期，狄利克雷函数就属于这种情形．</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p:txBody>
          </p:sp>
        </mc:Choice>
        <mc:Fallback>
          <p:sp>
            <p:nvSpPr>
              <p:cNvPr id="14" name="文本框 13"/>
              <p:cNvSpPr txBox="1">
                <a:spLocks noRot="1" noChangeAspect="1" noMove="1" noResize="1" noEditPoints="1" noAdjustHandles="1" noChangeArrowheads="1" noChangeShapeType="1" noTextEdit="1"/>
              </p:cNvSpPr>
              <p:nvPr/>
            </p:nvSpPr>
            <p:spPr>
              <a:xfrm>
                <a:off x="1276350" y="2721610"/>
                <a:ext cx="9730105" cy="3415030"/>
              </a:xfrm>
              <a:prstGeom prst="rect">
                <a:avLst/>
              </a:prstGeom>
              <a:blipFill rotWithShape="1">
                <a:blip r:embed="rId2"/>
                <a:stretch>
                  <a:fillRect/>
                </a:stretch>
              </a:blipFill>
            </p:spPr>
            <p:txBody>
              <a:bodyPr/>
              <a:lstStyle/>
              <a:p>
                <a:r>
                  <a:rPr lang="zh-CN" altLang="en-US">
                    <a:noFill/>
                  </a:rPr>
                  <a:t> </a:t>
                </a:r>
              </a:p>
            </p:txBody>
          </p:sp>
        </mc:Fallback>
      </mc:AlternateContent>
      <p:grpSp>
        <p:nvGrpSpPr>
          <p:cNvPr id="15" name="组合 14"/>
          <p:cNvGrpSpPr/>
          <p:nvPr/>
        </p:nvGrpSpPr>
        <p:grpSpPr>
          <a:xfrm>
            <a:off x="4128135" y="847191"/>
            <a:ext cx="3800475" cy="492125"/>
            <a:chOff x="3855852" y="1196505"/>
            <a:chExt cx="4326327" cy="560219"/>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7" name="文本框 16"/>
            <p:cNvSpPr txBox="1"/>
            <p:nvPr/>
          </p:nvSpPr>
          <p:spPr>
            <a:xfrm>
              <a:off x="3855852" y="1196505"/>
              <a:ext cx="4326327"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1.2.3</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函数的性质</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2" name="图片 1"/>
          <p:cNvPicPr>
            <a:picLocks noChangeAspect="1"/>
          </p:cNvPicPr>
          <p:nvPr/>
        </p:nvPicPr>
        <p:blipFill>
          <a:blip r:embed="rId3"/>
          <a:stretch>
            <a:fillRect/>
          </a:stretch>
        </p:blipFill>
        <p:spPr>
          <a:xfrm>
            <a:off x="9484360" y="2905760"/>
            <a:ext cx="1085850" cy="421005"/>
          </a:xfrm>
          <a:prstGeom prst="rect">
            <a:avLst/>
          </a:prstGeom>
        </p:spPr>
      </p:pic>
      <p:pic>
        <p:nvPicPr>
          <p:cNvPr id="3" name="图片 2"/>
          <p:cNvPicPr>
            <a:picLocks noChangeAspect="1"/>
          </p:cNvPicPr>
          <p:nvPr/>
        </p:nvPicPr>
        <p:blipFill>
          <a:blip r:embed="rId4"/>
          <a:stretch>
            <a:fillRect/>
          </a:stretch>
        </p:blipFill>
        <p:spPr>
          <a:xfrm>
            <a:off x="3954145" y="4441825"/>
            <a:ext cx="355600" cy="673100"/>
          </a:xfrm>
          <a:prstGeom prst="rect">
            <a:avLst/>
          </a:prstGeom>
        </p:spPr>
      </p:pic>
      <p:pic>
        <p:nvPicPr>
          <p:cNvPr id="4" name="图片 3"/>
          <p:cNvPicPr>
            <a:picLocks noChangeAspect="1"/>
          </p:cNvPicPr>
          <p:nvPr/>
        </p:nvPicPr>
        <p:blipFill>
          <a:blip r:embed="rId5"/>
          <a:stretch>
            <a:fillRect/>
          </a:stretch>
        </p:blipFill>
        <p:spPr>
          <a:xfrm>
            <a:off x="8554085" y="5537200"/>
            <a:ext cx="2590800" cy="8128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randombar(horizontal)">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3" name="矩形: 圆角 12"/>
          <p:cNvSpPr/>
          <p:nvPr/>
        </p:nvSpPr>
        <p:spPr>
          <a:xfrm>
            <a:off x="1496060" y="1322705"/>
            <a:ext cx="2226310" cy="421005"/>
          </a:xfrm>
          <a:prstGeom prst="roundRect">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1. </a:t>
            </a:r>
            <a:r>
              <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复合函数</a:t>
            </a:r>
            <a:endPar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grpSp>
        <p:nvGrpSpPr>
          <p:cNvPr id="15" name="组合 14"/>
          <p:cNvGrpSpPr/>
          <p:nvPr/>
        </p:nvGrpSpPr>
        <p:grpSpPr>
          <a:xfrm>
            <a:off x="3368040" y="722731"/>
            <a:ext cx="5297805" cy="599908"/>
            <a:chOff x="2990587" y="1054824"/>
            <a:chExt cx="6030834" cy="682916"/>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7" name="文本框 16"/>
            <p:cNvSpPr txBox="1"/>
            <p:nvPr/>
          </p:nvSpPr>
          <p:spPr>
            <a:xfrm>
              <a:off x="2990587" y="1054824"/>
              <a:ext cx="6030834"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1.2.4</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复合函数和反函数</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2" name="图片 1"/>
          <p:cNvPicPr>
            <a:picLocks noChangeAspect="1"/>
          </p:cNvPicPr>
          <p:nvPr/>
        </p:nvPicPr>
        <p:blipFill>
          <a:blip r:embed="rId2"/>
          <a:stretch>
            <a:fillRect/>
          </a:stretch>
        </p:blipFill>
        <p:spPr>
          <a:xfrm>
            <a:off x="1400175" y="1743710"/>
            <a:ext cx="9588500" cy="3544570"/>
          </a:xfrm>
          <a:prstGeom prst="rect">
            <a:avLst/>
          </a:prstGeom>
        </p:spPr>
      </p:pic>
      <p:cxnSp>
        <p:nvCxnSpPr>
          <p:cNvPr id="3" name="直接连接符 2"/>
          <p:cNvCxnSpPr/>
          <p:nvPr/>
        </p:nvCxnSpPr>
        <p:spPr>
          <a:xfrm>
            <a:off x="9186545" y="2680335"/>
            <a:ext cx="1029970" cy="0"/>
          </a:xfrm>
          <a:prstGeom prst="line">
            <a:avLst/>
          </a:prstGeom>
          <a:ln w="31750">
            <a:gradFill>
              <a:gsLst>
                <a:gs pos="0">
                  <a:schemeClr val="accent1">
                    <a:hueOff val="-4200000"/>
                  </a:schemeClr>
                </a:gs>
                <a:gs pos="100000">
                  <a:schemeClr val="accent1"/>
                </a:gs>
              </a:gsLst>
            </a:gradFill>
          </a:ln>
        </p:spPr>
        <p:style>
          <a:lnRef idx="0">
            <a:srgbClr val="FFFFFF"/>
          </a:lnRef>
          <a:fillRef idx="0">
            <a:srgbClr val="FFFFFF"/>
          </a:fillRef>
          <a:effectRef idx="0">
            <a:srgbClr val="FFFFFF"/>
          </a:effectRef>
          <a:fontRef idx="minor">
            <a:schemeClr val="tx1"/>
          </a:fontRef>
        </p:style>
      </p:cxnSp>
      <p:cxnSp>
        <p:nvCxnSpPr>
          <p:cNvPr id="4" name="直接连接符 3"/>
          <p:cNvCxnSpPr/>
          <p:nvPr/>
        </p:nvCxnSpPr>
        <p:spPr>
          <a:xfrm>
            <a:off x="4046855" y="5219065"/>
            <a:ext cx="969010" cy="0"/>
          </a:xfrm>
          <a:prstGeom prst="line">
            <a:avLst/>
          </a:prstGeom>
          <a:ln w="31750">
            <a:gradFill>
              <a:gsLst>
                <a:gs pos="0">
                  <a:schemeClr val="accent1">
                    <a:hueOff val="-4200000"/>
                  </a:schemeClr>
                </a:gs>
                <a:gs pos="100000">
                  <a:schemeClr val="accent1"/>
                </a:gs>
              </a:gsLst>
            </a:gradFill>
          </a:ln>
        </p:spPr>
        <p:style>
          <a:lnRef idx="0">
            <a:srgbClr val="FFFFFF"/>
          </a:lnRef>
          <a:fillRef idx="0">
            <a:srgbClr val="FFFFFF"/>
          </a:fillRef>
          <a:effectRef idx="0">
            <a:srgbClr val="FFFFFF"/>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3" name="矩形: 圆角 12"/>
          <p:cNvSpPr/>
          <p:nvPr/>
        </p:nvSpPr>
        <p:spPr>
          <a:xfrm>
            <a:off x="1496060" y="1322705"/>
            <a:ext cx="2226310" cy="421005"/>
          </a:xfrm>
          <a:prstGeom prst="roundRect">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2. </a:t>
            </a:r>
            <a:r>
              <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反函数</a:t>
            </a:r>
            <a:endPar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grpSp>
        <p:nvGrpSpPr>
          <p:cNvPr id="15" name="组合 14"/>
          <p:cNvGrpSpPr/>
          <p:nvPr/>
        </p:nvGrpSpPr>
        <p:grpSpPr>
          <a:xfrm>
            <a:off x="3368040" y="722731"/>
            <a:ext cx="5264785" cy="599908"/>
            <a:chOff x="2990587" y="1054824"/>
            <a:chExt cx="5993246" cy="682916"/>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7" name="文本框 16"/>
            <p:cNvSpPr txBox="1"/>
            <p:nvPr/>
          </p:nvSpPr>
          <p:spPr>
            <a:xfrm>
              <a:off x="2990587" y="1054824"/>
              <a:ext cx="5993246"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1.2.4</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复合函数和反函数</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sp>
        <p:nvSpPr>
          <p:cNvPr id="5" name="文本框 4"/>
          <p:cNvSpPr txBox="1"/>
          <p:nvPr/>
        </p:nvSpPr>
        <p:spPr>
          <a:xfrm>
            <a:off x="2072005" y="2018030"/>
            <a:ext cx="8722360" cy="1938020"/>
          </a:xfrm>
          <a:prstGeom prst="rect">
            <a:avLst/>
          </a:prstGeom>
        </p:spPr>
        <p:txBody>
          <a:bodyPr wrap="square">
            <a:spAutoFit/>
          </a:bodyPr>
          <a:p>
            <a:pPr indent="0" fontAlgn="auto">
              <a:lnSpc>
                <a:spcPct val="150000"/>
              </a:lnSpc>
            </a:pPr>
            <a:r>
              <a:rPr lang="zh-CN" altLang="en-US" sz="1600">
                <a:solidFill>
                  <a:srgbClr val="231F20"/>
                </a:solidFill>
                <a:latin typeface="宋体" panose="02010600030101010101" pitchFamily="2" charset="-122"/>
                <a:ea typeface="宋体" panose="02010600030101010101" pitchFamily="2" charset="-122"/>
              </a:rPr>
              <a:t>在同一个变化过程中存在着函数关系的两个变量之间，究竟哪一个是自变量，哪一 个是因变量，并不是绝对的，这要视问题的具体要求而定．例如，在某商品销售工作中， 已知其价格为 </a:t>
            </a:r>
            <a:r>
              <a:rPr lang="en-US" altLang="zh-CN" sz="1600" i="1">
                <a:solidFill>
                  <a:srgbClr val="231F20"/>
                </a:solidFill>
                <a:latin typeface="TimesNewRomanPS-ItalicMT" panose="02020503050405090304"/>
                <a:ea typeface="TimesNewRomanPS-ItalicMT" panose="02020503050405090304"/>
              </a:rPr>
              <a:t>a</a:t>
            </a:r>
            <a:r>
              <a:rPr lang="zh-CN" altLang="en-US" sz="1600">
                <a:solidFill>
                  <a:srgbClr val="231F20"/>
                </a:solidFill>
                <a:latin typeface="宋体" panose="02010600030101010101" pitchFamily="2" charset="-122"/>
                <a:ea typeface="宋体" panose="02010600030101010101" pitchFamily="2" charset="-122"/>
              </a:rPr>
              <a:t>，如果想从商品的销量 </a:t>
            </a:r>
            <a:r>
              <a:rPr lang="en-US" altLang="zh-CN" sz="1600" i="1">
                <a:solidFill>
                  <a:srgbClr val="231F20"/>
                </a:solidFill>
                <a:latin typeface="TimesNewRomanPS-ItalicMT" panose="02020503050405090304"/>
                <a:ea typeface="TimesNewRomanPS-ItalicMT" panose="02020503050405090304"/>
              </a:rPr>
              <a:t>x </a:t>
            </a:r>
            <a:r>
              <a:rPr lang="zh-CN" altLang="en-US" sz="1600">
                <a:solidFill>
                  <a:srgbClr val="231F20"/>
                </a:solidFill>
                <a:latin typeface="宋体" panose="02010600030101010101" pitchFamily="2" charset="-122"/>
                <a:ea typeface="宋体" panose="02010600030101010101" pitchFamily="2" charset="-122"/>
              </a:rPr>
              <a:t>来确定销售总收入 </a:t>
            </a:r>
            <a:r>
              <a:rPr lang="en-US" altLang="zh-CN" sz="1600" i="1">
                <a:solidFill>
                  <a:srgbClr val="231F20"/>
                </a:solidFill>
                <a:latin typeface="TimesNewRomanPS-ItalicMT" panose="02020503050405090304"/>
                <a:ea typeface="TimesNewRomanPS-ItalicMT" panose="02020503050405090304"/>
              </a:rPr>
              <a:t>y</a:t>
            </a:r>
            <a:r>
              <a:rPr lang="zh-CN" altLang="en-US" sz="1600">
                <a:solidFill>
                  <a:srgbClr val="231F20"/>
                </a:solidFill>
                <a:latin typeface="宋体" panose="02010600030101010101" pitchFamily="2" charset="-122"/>
                <a:ea typeface="宋体" panose="02010600030101010101" pitchFamily="2" charset="-122"/>
              </a:rPr>
              <a:t>，那么 </a:t>
            </a:r>
            <a:r>
              <a:rPr lang="en-US" altLang="zh-CN" sz="1600" i="1">
                <a:solidFill>
                  <a:srgbClr val="231F20"/>
                </a:solidFill>
                <a:latin typeface="TimesNewRomanPS-ItalicMT" panose="02020503050405090304"/>
                <a:ea typeface="TimesNewRomanPS-ItalicMT" panose="02020503050405090304"/>
              </a:rPr>
              <a:t>x </a:t>
            </a:r>
            <a:r>
              <a:rPr lang="zh-CN" altLang="en-US" sz="1600">
                <a:solidFill>
                  <a:srgbClr val="231F20"/>
                </a:solidFill>
                <a:latin typeface="宋体" panose="02010600030101010101" pitchFamily="2" charset="-122"/>
                <a:ea typeface="宋体" panose="02010600030101010101" pitchFamily="2" charset="-122"/>
              </a:rPr>
              <a:t>是自变量，</a:t>
            </a:r>
            <a:r>
              <a:rPr lang="en-US" altLang="zh-CN" sz="1600" i="1">
                <a:solidFill>
                  <a:srgbClr val="231F20"/>
                </a:solidFill>
                <a:latin typeface="TimesNewRomanPS-ItalicMT" panose="02020503050405090304"/>
                <a:ea typeface="TimesNewRomanPS-ItalicMT" panose="02020503050405090304"/>
              </a:rPr>
              <a:t>y </a:t>
            </a:r>
            <a:r>
              <a:rPr lang="zh-CN" altLang="en-US" sz="1600">
                <a:solidFill>
                  <a:srgbClr val="231F20"/>
                </a:solidFill>
                <a:latin typeface="宋体" panose="02010600030101010101" pitchFamily="2" charset="-122"/>
                <a:ea typeface="宋体" panose="02010600030101010101" pitchFamily="2" charset="-122"/>
              </a:rPr>
              <a:t>是因 变量，其函数关系为 </a:t>
            </a:r>
            <a:r>
              <a:rPr lang="en-US" altLang="zh-CN" sz="1600" i="1">
                <a:solidFill>
                  <a:srgbClr val="231F20"/>
                </a:solidFill>
                <a:latin typeface="TimesNewRomanPS-ItalicMT" panose="02020503050405090304"/>
                <a:ea typeface="TimesNewRomanPS-ItalicMT" panose="02020503050405090304"/>
              </a:rPr>
              <a:t>y=ax </a:t>
            </a:r>
            <a:r>
              <a:rPr lang="en-US" altLang="zh-CN" sz="1600">
                <a:solidFill>
                  <a:srgbClr val="231F20"/>
                </a:solidFill>
                <a:latin typeface="Euclid Symbol" panose="05050102010706020507"/>
                <a:ea typeface="Euclid Symbol" panose="05050102010706020507"/>
              </a:rPr>
              <a:t> </a:t>
            </a:r>
            <a:r>
              <a:rPr lang="zh-CN" altLang="en-US" sz="1600">
                <a:solidFill>
                  <a:srgbClr val="231F20"/>
                </a:solidFill>
                <a:latin typeface="宋体" panose="02010600030101010101" pitchFamily="2" charset="-122"/>
                <a:ea typeface="宋体" panose="02010600030101010101" pitchFamily="2" charset="-122"/>
              </a:rPr>
              <a:t>；反过来，若想由商品销售总收入 </a:t>
            </a:r>
            <a:r>
              <a:rPr lang="en-US" altLang="zh-CN" sz="1600" i="1">
                <a:solidFill>
                  <a:srgbClr val="231F20"/>
                </a:solidFill>
                <a:latin typeface="TimesNewRomanPS-ItalicMT" panose="02020503050405090304"/>
                <a:ea typeface="TimesNewRomanPS-ItalicMT" panose="02020503050405090304"/>
              </a:rPr>
              <a:t>y </a:t>
            </a:r>
            <a:r>
              <a:rPr lang="zh-CN" altLang="en-US" sz="1600">
                <a:solidFill>
                  <a:srgbClr val="231F20"/>
                </a:solidFill>
                <a:latin typeface="宋体" panose="02010600030101010101" pitchFamily="2" charset="-122"/>
                <a:ea typeface="宋体" panose="02010600030101010101" pitchFamily="2" charset="-122"/>
              </a:rPr>
              <a:t>确定其销量 </a:t>
            </a:r>
            <a:r>
              <a:rPr lang="en-US" altLang="zh-CN" sz="1600" i="1">
                <a:solidFill>
                  <a:srgbClr val="231F20"/>
                </a:solidFill>
                <a:latin typeface="TimesNewRomanPS-ItalicMT" panose="02020503050405090304"/>
                <a:ea typeface="TimesNewRomanPS-ItalicMT" panose="02020503050405090304"/>
              </a:rPr>
              <a:t>x</a:t>
            </a:r>
            <a:r>
              <a:rPr lang="zh-CN" altLang="en-US" sz="1600">
                <a:solidFill>
                  <a:srgbClr val="231F20"/>
                </a:solidFill>
                <a:latin typeface="宋体" panose="02010600030101010101" pitchFamily="2" charset="-122"/>
                <a:ea typeface="宋体" panose="02010600030101010101" pitchFamily="2" charset="-122"/>
              </a:rPr>
              <a:t>，则又有</a:t>
            </a:r>
            <a:endParaRPr lang="zh-CN" altLang="en-US" sz="1600">
              <a:solidFill>
                <a:srgbClr val="231F20"/>
              </a:solidFill>
              <a:latin typeface="宋体" panose="02010600030101010101" pitchFamily="2" charset="-122"/>
              <a:ea typeface="宋体" panose="02010600030101010101" pitchFamily="2" charset="-122"/>
            </a:endParaRPr>
          </a:p>
          <a:p>
            <a:pPr indent="0" fontAlgn="auto">
              <a:lnSpc>
                <a:spcPct val="150000"/>
              </a:lnSpc>
            </a:pPr>
            <a:r>
              <a:rPr lang="zh-CN" altLang="en-US" sz="1600">
                <a:solidFill>
                  <a:srgbClr val="231F20"/>
                </a:solidFill>
                <a:latin typeface="宋体" panose="02010600030101010101" pitchFamily="2" charset="-122"/>
                <a:ea typeface="宋体" panose="02010600030101010101" pitchFamily="2" charset="-122"/>
              </a:rPr>
              <a:t>我们称后一函数是前一函数的反函数，或者说它们互为反函数．</a:t>
            </a:r>
            <a:endParaRPr lang="zh-CN" altLang="en-US" sz="1600">
              <a:solidFill>
                <a:srgbClr val="231F20"/>
              </a:solidFill>
              <a:latin typeface="宋体" panose="02010600030101010101" pitchFamily="2" charset="-122"/>
              <a:ea typeface="宋体" panose="02010600030101010101" pitchFamily="2" charset="-122"/>
            </a:endParaRPr>
          </a:p>
        </p:txBody>
      </p:sp>
      <p:pic>
        <p:nvPicPr>
          <p:cNvPr id="6" name="图片 5"/>
          <p:cNvPicPr>
            <a:picLocks noChangeAspect="1"/>
          </p:cNvPicPr>
          <p:nvPr/>
        </p:nvPicPr>
        <p:blipFill>
          <a:blip r:embed="rId2"/>
          <a:stretch>
            <a:fillRect/>
          </a:stretch>
        </p:blipFill>
        <p:spPr>
          <a:xfrm>
            <a:off x="8270240" y="3207385"/>
            <a:ext cx="655320" cy="443230"/>
          </a:xfrm>
          <a:prstGeom prst="rect">
            <a:avLst/>
          </a:prstGeom>
        </p:spPr>
      </p:pic>
      <p:pic>
        <p:nvPicPr>
          <p:cNvPr id="7" name="图片 6"/>
          <p:cNvPicPr>
            <a:picLocks noChangeAspect="1"/>
          </p:cNvPicPr>
          <p:nvPr/>
        </p:nvPicPr>
        <p:blipFill>
          <a:blip r:embed="rId3"/>
          <a:stretch>
            <a:fillRect/>
          </a:stretch>
        </p:blipFill>
        <p:spPr>
          <a:xfrm>
            <a:off x="2072005" y="4046855"/>
            <a:ext cx="8627745" cy="1938020"/>
          </a:xfrm>
          <a:prstGeom prst="rect">
            <a:avLst/>
          </a:prstGeom>
        </p:spPr>
      </p:pic>
      <p:sp>
        <p:nvSpPr>
          <p:cNvPr id="8" name="矩形 7"/>
          <p:cNvSpPr/>
          <p:nvPr/>
        </p:nvSpPr>
        <p:spPr>
          <a:xfrm>
            <a:off x="3482975" y="5587365"/>
            <a:ext cx="870585" cy="294005"/>
          </a:xfrm>
          <a:prstGeom prst="rect">
            <a:avLst/>
          </a:prstGeom>
        </p:spPr>
        <p:style>
          <a:lnRef idx="3">
            <a:schemeClr val="accent2"/>
          </a:lnRef>
          <a:fillRef idx="0">
            <a:srgbClr val="FFFFFF"/>
          </a:fillRef>
          <a:effectRef idx="0">
            <a:srgbClr val="FFFFFF"/>
          </a:effectRef>
          <a:fontRef idx="minor">
            <a:schemeClr val="tx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5" name="组合 14"/>
          <p:cNvGrpSpPr/>
          <p:nvPr/>
        </p:nvGrpSpPr>
        <p:grpSpPr>
          <a:xfrm>
            <a:off x="3368040" y="722731"/>
            <a:ext cx="4634230" cy="599908"/>
            <a:chOff x="2990587" y="1054824"/>
            <a:chExt cx="5275444" cy="682916"/>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7" name="文本框 16"/>
            <p:cNvSpPr txBox="1"/>
            <p:nvPr/>
          </p:nvSpPr>
          <p:spPr>
            <a:xfrm>
              <a:off x="2990587" y="1054824"/>
              <a:ext cx="5275444"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1.2.5</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基本初等函数</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2" name="图片 1"/>
          <p:cNvPicPr>
            <a:picLocks noChangeAspect="1"/>
          </p:cNvPicPr>
          <p:nvPr/>
        </p:nvPicPr>
        <p:blipFill>
          <a:blip r:embed="rId2"/>
          <a:stretch>
            <a:fillRect/>
          </a:stretch>
        </p:blipFill>
        <p:spPr>
          <a:xfrm>
            <a:off x="1502410" y="1919605"/>
            <a:ext cx="9554845" cy="320103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3" name="矩形: 圆角 12"/>
          <p:cNvSpPr/>
          <p:nvPr/>
        </p:nvSpPr>
        <p:spPr>
          <a:xfrm>
            <a:off x="1422400" y="1459865"/>
            <a:ext cx="3820795" cy="421005"/>
          </a:xfrm>
          <a:prstGeom prst="roundRect">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1. </a:t>
            </a:r>
            <a:r>
              <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幂函数</a:t>
            </a:r>
            <a:r>
              <a:rPr kumimoji="1"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 y =x</a:t>
            </a:r>
            <a:r>
              <a:rPr kumimoji="1" lang="en-US" altLang="zh-CN" sz="2000" b="0" i="0" u="none" strike="noStrike" kern="1200" cap="none" spc="0" normalizeH="0" baseline="3000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a</a:t>
            </a:r>
            <a:r>
              <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a:t>
            </a:r>
            <a:r>
              <a:rPr kumimoji="1"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a </a:t>
            </a:r>
            <a:r>
              <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为常数）</a:t>
            </a:r>
            <a:endPar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grpSp>
        <p:nvGrpSpPr>
          <p:cNvPr id="15" name="组合 14"/>
          <p:cNvGrpSpPr/>
          <p:nvPr/>
        </p:nvGrpSpPr>
        <p:grpSpPr>
          <a:xfrm>
            <a:off x="3368040" y="722731"/>
            <a:ext cx="4634230" cy="599908"/>
            <a:chOff x="2990587" y="1054824"/>
            <a:chExt cx="5275444" cy="682916"/>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7" name="文本框 16"/>
            <p:cNvSpPr txBox="1"/>
            <p:nvPr/>
          </p:nvSpPr>
          <p:spPr>
            <a:xfrm>
              <a:off x="2990587" y="1054824"/>
              <a:ext cx="5275444"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1.2.5</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基本初等函数</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2" name="图片 1"/>
          <p:cNvPicPr>
            <a:picLocks noChangeAspect="1"/>
          </p:cNvPicPr>
          <p:nvPr/>
        </p:nvPicPr>
        <p:blipFill>
          <a:blip r:embed="rId2"/>
          <a:stretch>
            <a:fillRect/>
          </a:stretch>
        </p:blipFill>
        <p:spPr>
          <a:xfrm>
            <a:off x="2346325" y="2018030"/>
            <a:ext cx="7854315" cy="441325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3" name="矩形: 圆角 12"/>
              <p:cNvSpPr/>
              <p:nvPr/>
            </p:nvSpPr>
            <p:spPr>
              <a:xfrm>
                <a:off x="1422400" y="1459865"/>
                <a:ext cx="5207000" cy="421005"/>
              </a:xfrm>
              <a:prstGeom prst="roundRect">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2. </a:t>
                </a:r>
                <a:r>
                  <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指数函数</a:t>
                </a:r>
                <a:r>
                  <a:rPr kumimoji="1"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 y=a</a:t>
                </a:r>
                <a:r>
                  <a:rPr kumimoji="1" lang="en-US" altLang="zh-CN" sz="2000" b="0" i="0" u="none" strike="noStrike" kern="1200" cap="none" spc="0" normalizeH="0" baseline="3000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x</a:t>
                </a:r>
                <a:r>
                  <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a:t>
                </a:r>
                <a:r>
                  <a:rPr kumimoji="1"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a &gt; 0 </a:t>
                </a:r>
                <a:r>
                  <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a:t>
                </a:r>
                <a:r>
                  <a:rPr kumimoji="1"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 a</a:t>
                </a:r>
                <a14:m>
                  <m:oMath xmlns:m="http://schemas.openxmlformats.org/officeDocument/2006/math">
                    <m:r>
                      <a:rPr kumimoji="1" lang="en-US" altLang="zh-CN" sz="2000" u="none" strike="noStrike" kern="1200" cap="none" spc="0" normalizeH="0" baseline="0" noProof="0" dirty="0">
                        <a:ln>
                          <a:noFill/>
                        </a:ln>
                        <a:solidFill>
                          <a:prstClr val="white"/>
                        </a:solidFill>
                        <a:effectLst/>
                        <a:uLnTx/>
                        <a:uFillTx/>
                        <a:latin typeface="DejaVu Math TeX Gyre" panose="02000503000000000000" charset="0"/>
                        <a:ea typeface="汉仪雅酷黑 85W" panose="020B0904020202020204" pitchFamily="34" charset="-122"/>
                        <a:cs typeface="DejaVu Math TeX Gyre" panose="02000503000000000000" charset="0"/>
                        <a:sym typeface="+mn-ea"/>
                      </a:rPr>
                      <m:t>≠</m:t>
                    </m:r>
                  </m:oMath>
                </a14:m>
                <a:r>
                  <a:rPr kumimoji="1"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1</a:t>
                </a:r>
                <a:r>
                  <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a:t>
                </a:r>
                <a:endPar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mc:Choice>
        <mc:Fallback>
          <p:sp>
            <p:nvSpPr>
              <p:cNvPr id="13" name="矩形: 圆角 12"/>
              <p:cNvSpPr>
                <a:spLocks noRot="1" noChangeAspect="1" noMove="1" noResize="1" noEditPoints="1" noAdjustHandles="1" noChangeArrowheads="1" noChangeShapeType="1" noTextEdit="1"/>
              </p:cNvSpPr>
              <p:nvPr/>
            </p:nvSpPr>
            <p:spPr>
              <a:xfrm>
                <a:off x="1422400" y="1459865"/>
                <a:ext cx="5207000" cy="421005"/>
              </a:xfrm>
              <a:prstGeom prst="roundRect">
                <a:avLst/>
              </a:prstGeom>
              <a:blipFill rotWithShape="1">
                <a:blip r:embed="rId2"/>
                <a:stretch>
                  <a:fillRect l="-122" t="-1508" r="-122" b="-1508"/>
                </a:stretch>
              </a:bli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lstStyle/>
              <a:p>
                <a:r>
                  <a:rPr lang="zh-CN" altLang="en-US">
                    <a:noFill/>
                  </a:rPr>
                  <a:t> </a:t>
                </a:r>
              </a:p>
            </p:txBody>
          </p:sp>
        </mc:Fallback>
      </mc:AlternateContent>
      <p:grpSp>
        <p:nvGrpSpPr>
          <p:cNvPr id="15" name="组合 14"/>
          <p:cNvGrpSpPr/>
          <p:nvPr/>
        </p:nvGrpSpPr>
        <p:grpSpPr>
          <a:xfrm>
            <a:off x="3368040" y="722731"/>
            <a:ext cx="4634230" cy="599908"/>
            <a:chOff x="2990587" y="1054824"/>
            <a:chExt cx="5275444" cy="682916"/>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7" name="文本框 16"/>
            <p:cNvSpPr txBox="1"/>
            <p:nvPr/>
          </p:nvSpPr>
          <p:spPr>
            <a:xfrm>
              <a:off x="2990587" y="1054824"/>
              <a:ext cx="5275444"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1.2.5</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基本初等函数</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3" name="图片 2"/>
          <p:cNvPicPr>
            <a:picLocks noChangeAspect="1"/>
          </p:cNvPicPr>
          <p:nvPr/>
        </p:nvPicPr>
        <p:blipFill>
          <a:blip r:embed="rId3"/>
          <a:stretch>
            <a:fillRect/>
          </a:stretch>
        </p:blipFill>
        <p:spPr>
          <a:xfrm>
            <a:off x="1422400" y="1880870"/>
            <a:ext cx="8650605" cy="2218055"/>
          </a:xfrm>
          <a:prstGeom prst="rect">
            <a:avLst/>
          </a:prstGeom>
        </p:spPr>
      </p:pic>
      <p:pic>
        <p:nvPicPr>
          <p:cNvPr id="4" name="图片 3"/>
          <p:cNvPicPr>
            <a:picLocks noChangeAspect="1"/>
          </p:cNvPicPr>
          <p:nvPr/>
        </p:nvPicPr>
        <p:blipFill>
          <a:blip r:embed="rId4"/>
          <a:stretch>
            <a:fillRect/>
          </a:stretch>
        </p:blipFill>
        <p:spPr>
          <a:xfrm>
            <a:off x="3792220" y="3720465"/>
            <a:ext cx="2832100" cy="262699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28"/>
          <p:cNvSpPr txBox="1"/>
          <p:nvPr/>
        </p:nvSpPr>
        <p:spPr>
          <a:xfrm>
            <a:off x="3124200" y="1246505"/>
            <a:ext cx="5906135" cy="706755"/>
          </a:xfrm>
          <a:prstGeom prst="rect">
            <a:avLst/>
          </a:prstGeom>
          <a:noFill/>
        </p:spPr>
        <p:txBody>
          <a:bodyPr wrap="square" rtlCol="0">
            <a:spAutoFit/>
          </a:bodyPr>
          <a:lstStyle/>
          <a:p>
            <a:pPr algn="ctr"/>
            <a:r>
              <a:rPr lang="zh-CN" altLang="en-US" sz="4000">
                <a:solidFill>
                  <a:srgbClr val="222449"/>
                </a:solidFill>
                <a:latin typeface="汉仪劲楷简" panose="00020600040101010101" charset="-122"/>
                <a:ea typeface="汉仪劲楷简" panose="00020600040101010101" charset="-122"/>
              </a:rPr>
              <a:t>导言</a:t>
            </a:r>
            <a:endParaRPr lang="zh-CN" altLang="en-US" sz="4000">
              <a:solidFill>
                <a:srgbClr val="222449"/>
              </a:solidFill>
              <a:latin typeface="汉仪劲楷简" panose="00020600040101010101" charset="-122"/>
              <a:ea typeface="汉仪劲楷简" panose="00020600040101010101" charset="-122"/>
            </a:endParaRPr>
          </a:p>
        </p:txBody>
      </p:sp>
      <p:grpSp>
        <p:nvGrpSpPr>
          <p:cNvPr id="36" name="camille"/>
          <p:cNvGrpSpPr/>
          <p:nvPr/>
        </p:nvGrpSpPr>
        <p:grpSpPr>
          <a:xfrm>
            <a:off x="5517515" y="2199005"/>
            <a:ext cx="1118870" cy="132080"/>
            <a:chOff x="14982" y="10213"/>
            <a:chExt cx="1762" cy="208"/>
          </a:xfrm>
        </p:grpSpPr>
        <p:sp>
          <p:nvSpPr>
            <p:cNvPr id="23" name="camille"/>
            <p:cNvSpPr>
              <a:spLocks noChangeAspect="1"/>
            </p:cNvSpPr>
            <p:nvPr/>
          </p:nvSpPr>
          <p:spPr>
            <a:xfrm>
              <a:off x="14982" y="10213"/>
              <a:ext cx="208" cy="208"/>
            </a:xfrm>
            <a:prstGeom prst="ellipse">
              <a:avLst/>
            </a:prstGeom>
            <a:solidFill>
              <a:srgbClr val="FF696A"/>
            </a:solidFill>
            <a:ln w="19050">
              <a:noFill/>
            </a:ln>
          </p:spPr>
          <p:txBody>
            <a:bodyPr/>
            <a:lstStyle/>
            <a:p/>
          </p:txBody>
        </p:sp>
        <p:sp>
          <p:nvSpPr>
            <p:cNvPr id="24" name="camille"/>
            <p:cNvSpPr>
              <a:spLocks noChangeAspect="1"/>
            </p:cNvSpPr>
            <p:nvPr/>
          </p:nvSpPr>
          <p:spPr>
            <a:xfrm>
              <a:off x="15500" y="10213"/>
              <a:ext cx="208" cy="208"/>
            </a:xfrm>
            <a:prstGeom prst="ellipse">
              <a:avLst/>
            </a:prstGeom>
            <a:solidFill>
              <a:srgbClr val="80D2C9"/>
            </a:solidFill>
            <a:ln w="19050">
              <a:noFill/>
            </a:ln>
          </p:spPr>
          <p:txBody>
            <a:bodyPr/>
            <a:lstStyle/>
            <a:p/>
          </p:txBody>
        </p:sp>
        <p:sp>
          <p:nvSpPr>
            <p:cNvPr id="25" name="camille"/>
            <p:cNvSpPr>
              <a:spLocks noChangeAspect="1"/>
            </p:cNvSpPr>
            <p:nvPr/>
          </p:nvSpPr>
          <p:spPr>
            <a:xfrm>
              <a:off x="16018" y="10213"/>
              <a:ext cx="208" cy="208"/>
            </a:xfrm>
            <a:prstGeom prst="ellipse">
              <a:avLst/>
            </a:prstGeom>
            <a:solidFill>
              <a:srgbClr val="FDD261"/>
            </a:solidFill>
            <a:ln w="19050">
              <a:noFill/>
            </a:ln>
          </p:spPr>
          <p:txBody>
            <a:bodyPr/>
            <a:lstStyle/>
            <a:p/>
          </p:txBody>
        </p:sp>
        <p:sp>
          <p:nvSpPr>
            <p:cNvPr id="27" name="camille"/>
            <p:cNvSpPr>
              <a:spLocks noChangeAspect="1"/>
            </p:cNvSpPr>
            <p:nvPr/>
          </p:nvSpPr>
          <p:spPr>
            <a:xfrm>
              <a:off x="16536" y="10213"/>
              <a:ext cx="208" cy="208"/>
            </a:xfrm>
            <a:prstGeom prst="ellipse">
              <a:avLst/>
            </a:prstGeom>
            <a:solidFill>
              <a:srgbClr val="7A85DE"/>
            </a:solidFill>
            <a:ln w="19050">
              <a:noFill/>
            </a:ln>
          </p:spPr>
          <p:txBody>
            <a:bodyPr/>
            <a:lstStyle/>
            <a:p/>
          </p:txBody>
        </p:sp>
      </p:grpSp>
      <p:sp>
        <p:nvSpPr>
          <p:cNvPr id="3" name="文本框 2"/>
          <p:cNvSpPr txBox="1"/>
          <p:nvPr/>
        </p:nvSpPr>
        <p:spPr>
          <a:xfrm>
            <a:off x="1795780" y="2472690"/>
            <a:ext cx="9140825" cy="2399665"/>
          </a:xfrm>
          <a:prstGeom prst="rect">
            <a:avLst/>
          </a:prstGeom>
          <a:noFill/>
        </p:spPr>
        <p:txBody>
          <a:bodyPr wrap="square" rtlCol="0">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solidFill>
                  <a:srgbClr val="7030A0"/>
                </a:solidFill>
                <a:latin typeface="宋体" panose="02010600030101010101" pitchFamily="2" charset="-122"/>
                <a:ea typeface="宋体" panose="02010600030101010101" pitchFamily="2" charset="-122"/>
                <a:cs typeface="宋体" panose="02010600030101010101" pitchFamily="2" charset="-122"/>
              </a:rPr>
              <a:t>函数</a:t>
            </a:r>
            <a:r>
              <a:rPr lang="zh-CN" altLang="en-US" sz="2000">
                <a:latin typeface="宋体" panose="02010600030101010101" pitchFamily="2" charset="-122"/>
                <a:ea typeface="宋体" panose="02010600030101010101" pitchFamily="2" charset="-122"/>
                <a:cs typeface="宋体" panose="02010600030101010101" pitchFamily="2" charset="-122"/>
              </a:rPr>
              <a:t>不仅是数学领域中不可或缺的基本概念，也是经济数学研究的核心对象</a:t>
            </a:r>
            <a:r>
              <a:rPr lang="en-US" altLang="zh-CN" sz="2000">
                <a:latin typeface="宋体" panose="02010600030101010101" pitchFamily="2" charset="-122"/>
                <a:ea typeface="宋体" panose="02010600030101010101" pitchFamily="2" charset="-122"/>
                <a:cs typeface="宋体" panose="02010600030101010101" pitchFamily="2" charset="-122"/>
              </a:rPr>
              <a:t>。</a:t>
            </a:r>
            <a:r>
              <a:rPr lang="zh-CN" altLang="en-US" sz="2000">
                <a:latin typeface="宋体" panose="02010600030101010101" pitchFamily="2" charset="-122"/>
                <a:ea typeface="宋体" panose="02010600030101010101" pitchFamily="2" charset="-122"/>
                <a:cs typeface="宋体" panose="02010600030101010101" pitchFamily="2" charset="-122"/>
              </a:rPr>
              <a:t>中学阶段，我们初步接触并学习了函数的基础知识</a:t>
            </a:r>
            <a:r>
              <a:rPr lang="en-US" altLang="zh-CN" sz="2000">
                <a:latin typeface="宋体" panose="02010600030101010101" pitchFamily="2" charset="-122"/>
                <a:ea typeface="宋体" panose="02010600030101010101" pitchFamily="2" charset="-122"/>
                <a:cs typeface="宋体" panose="02010600030101010101" pitchFamily="2" charset="-122"/>
              </a:rPr>
              <a:t>。</a:t>
            </a:r>
            <a:r>
              <a:rPr lang="zh-CN" altLang="en-US" sz="2000">
                <a:latin typeface="宋体" panose="02010600030101010101" pitchFamily="2" charset="-122"/>
                <a:ea typeface="宋体" panose="02010600030101010101" pitchFamily="2" charset="-122"/>
                <a:cs typeface="宋体" panose="02010600030101010101" pitchFamily="2" charset="-122"/>
              </a:rPr>
              <a:t>在本章中，我们将基于中学数学的基础，进一步</a:t>
            </a:r>
            <a:r>
              <a:rPr lang="zh-CN" altLang="en-US" sz="2000">
                <a:solidFill>
                  <a:srgbClr val="7030A0"/>
                </a:solidFill>
                <a:latin typeface="宋体" panose="02010600030101010101" pitchFamily="2" charset="-122"/>
                <a:ea typeface="宋体" panose="02010600030101010101" pitchFamily="2" charset="-122"/>
                <a:cs typeface="宋体" panose="02010600030101010101" pitchFamily="2" charset="-122"/>
              </a:rPr>
              <a:t>阐明函数的一般定义、函数的简单性质，以及与函数概念相关的一些基本知识，</a:t>
            </a:r>
            <a:r>
              <a:rPr lang="zh-CN" altLang="en-US" sz="2000">
                <a:latin typeface="宋体" panose="02010600030101010101" pitchFamily="2" charset="-122"/>
                <a:ea typeface="宋体" panose="02010600030101010101" pitchFamily="2" charset="-122"/>
                <a:cs typeface="宋体" panose="02010600030101010101" pitchFamily="2" charset="-122"/>
              </a:rPr>
              <a:t>为读者全面理解函数提供有力支持，同时也为后续的经济数学学习奠定坚实基础</a:t>
            </a:r>
            <a:r>
              <a:rPr lang="en-US" altLang="zh-CN" sz="2000">
                <a:latin typeface="宋体" panose="02010600030101010101" pitchFamily="2" charset="-122"/>
                <a:ea typeface="宋体" panose="02010600030101010101" pitchFamily="2" charset="-122"/>
                <a:cs typeface="宋体" panose="02010600030101010101" pitchFamily="2" charset="-122"/>
              </a:rPr>
              <a:t>。</a:t>
            </a:r>
            <a:endParaRPr lang="en-US" altLang="zh-CN" sz="200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transition>
    <p:newsflash/>
  </p:transition>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3" name="矩形: 圆角 12"/>
              <p:cNvSpPr/>
              <p:nvPr/>
            </p:nvSpPr>
            <p:spPr>
              <a:xfrm>
                <a:off x="1422400" y="1459865"/>
                <a:ext cx="6076950" cy="421005"/>
              </a:xfrm>
              <a:prstGeom prst="roundRect">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3. </a:t>
                </a:r>
                <a:r>
                  <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对数函数</a:t>
                </a:r>
                <a:r>
                  <a:rPr kumimoji="1"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 y= log</a:t>
                </a:r>
                <a:r>
                  <a:rPr kumimoji="1" lang="en-US" altLang="zh-CN" sz="2000" b="0" i="0" u="none" strike="noStrike" kern="1200" cap="none" spc="0" normalizeH="0" baseline="-2500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a</a:t>
                </a:r>
                <a:r>
                  <a:rPr kumimoji="1" lang="en-US" altLang="zh-CN" sz="2000" b="0" i="0" u="none" strike="noStrike" kern="1200" cap="none" spc="0" normalizeH="0" baseline="3000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x</a:t>
                </a:r>
                <a:r>
                  <a:rPr kumimoji="1"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 </a:t>
                </a:r>
                <a:r>
                  <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a:t>
                </a:r>
                <a:r>
                  <a:rPr kumimoji="1"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a &gt; 0 </a:t>
                </a:r>
                <a:r>
                  <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且</a:t>
                </a:r>
                <a:r>
                  <a:rPr kumimoji="1"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 a</a:t>
                </a:r>
                <a14:m>
                  <m:oMath xmlns:m="http://schemas.openxmlformats.org/officeDocument/2006/math">
                    <m:r>
                      <a:rPr kumimoji="1" lang="en-US" altLang="zh-CN" sz="2000" u="none" strike="noStrike" kern="1200" cap="none" spc="0" normalizeH="0" baseline="0" noProof="0" dirty="0">
                        <a:ln>
                          <a:noFill/>
                        </a:ln>
                        <a:solidFill>
                          <a:prstClr val="white"/>
                        </a:solidFill>
                        <a:effectLst/>
                        <a:uLnTx/>
                        <a:uFillTx/>
                        <a:latin typeface="DejaVu Math TeX Gyre" panose="02000503000000000000" charset="0"/>
                        <a:ea typeface="汉仪雅酷黑 85W" panose="020B0904020202020204" pitchFamily="34" charset="-122"/>
                        <a:cs typeface="DejaVu Math TeX Gyre" panose="02000503000000000000" charset="0"/>
                        <a:sym typeface="+mn-ea"/>
                      </a:rPr>
                      <m:t>≠</m:t>
                    </m:r>
                  </m:oMath>
                </a14:m>
                <a:r>
                  <a:rPr kumimoji="1"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1</a:t>
                </a:r>
                <a:r>
                  <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a:t>
                </a:r>
                <a:endPar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mc:Choice>
        <mc:Fallback>
          <p:sp>
            <p:nvSpPr>
              <p:cNvPr id="13" name="矩形: 圆角 12"/>
              <p:cNvSpPr>
                <a:spLocks noRot="1" noChangeAspect="1" noMove="1" noResize="1" noEditPoints="1" noAdjustHandles="1" noChangeArrowheads="1" noChangeShapeType="1" noTextEdit="1"/>
              </p:cNvSpPr>
              <p:nvPr/>
            </p:nvSpPr>
            <p:spPr>
              <a:xfrm>
                <a:off x="1422400" y="1459865"/>
                <a:ext cx="6076950" cy="421005"/>
              </a:xfrm>
              <a:prstGeom prst="roundRect">
                <a:avLst/>
              </a:prstGeom>
              <a:blipFill rotWithShape="1">
                <a:blip r:embed="rId2"/>
                <a:stretch>
                  <a:fillRect l="-104" t="-7240" r="-104" b="-1508"/>
                </a:stretch>
              </a:bli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lstStyle/>
              <a:p>
                <a:r>
                  <a:rPr lang="zh-CN" altLang="en-US">
                    <a:noFill/>
                  </a:rPr>
                  <a:t> </a:t>
                </a:r>
              </a:p>
            </p:txBody>
          </p:sp>
        </mc:Fallback>
      </mc:AlternateContent>
      <p:grpSp>
        <p:nvGrpSpPr>
          <p:cNvPr id="15" name="组合 14"/>
          <p:cNvGrpSpPr/>
          <p:nvPr/>
        </p:nvGrpSpPr>
        <p:grpSpPr>
          <a:xfrm>
            <a:off x="3368040" y="722731"/>
            <a:ext cx="4634230" cy="599908"/>
            <a:chOff x="2990587" y="1054824"/>
            <a:chExt cx="5275444" cy="682916"/>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7" name="文本框 16"/>
            <p:cNvSpPr txBox="1"/>
            <p:nvPr/>
          </p:nvSpPr>
          <p:spPr>
            <a:xfrm>
              <a:off x="2990587" y="1054824"/>
              <a:ext cx="5275444"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1.2.5</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基本初等函数</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mc:AlternateContent xmlns:mc="http://schemas.openxmlformats.org/markup-compatibility/2006">
        <mc:Choice xmlns:a14="http://schemas.microsoft.com/office/drawing/2010/main" Requires="a14">
          <p:sp>
            <p:nvSpPr>
              <p:cNvPr id="3" name="文本框 2"/>
              <p:cNvSpPr txBox="1"/>
              <p:nvPr/>
            </p:nvSpPr>
            <p:spPr>
              <a:xfrm>
                <a:off x="1557020" y="1956435"/>
                <a:ext cx="9338310" cy="1198880"/>
              </a:xfrm>
              <a:prstGeom prst="rect">
                <a:avLst/>
              </a:prstGeom>
              <a:noFill/>
            </p:spPr>
            <p:txBody>
              <a:bodyPr wrap="square" rtlCol="0">
                <a:spAutoFit/>
              </a:bodyPr>
              <a:p>
                <a:r>
                  <a:rPr lang="zh-CN" altLang="en-US"/>
                  <a:t>对数函数</a:t>
                </a:r>
                <a:r>
                  <a:rPr lang="en-US" altLang="zh-CN"/>
                  <a:t> y= log</a:t>
                </a:r>
                <a:r>
                  <a:rPr lang="en-US" altLang="zh-CN" baseline="-25000"/>
                  <a:t>a</a:t>
                </a:r>
                <a:r>
                  <a:rPr lang="en-US" altLang="zh-CN" baseline="30000"/>
                  <a:t>x</a:t>
                </a:r>
                <a:r>
                  <a:rPr lang="zh-CN" altLang="en-US"/>
                  <a:t>对数函数</a:t>
                </a:r>
                <a:r>
                  <a:rPr lang="en-US" altLang="zh-CN"/>
                  <a:t> y= log</a:t>
                </a:r>
                <a:r>
                  <a:rPr lang="en-US" altLang="zh-CN" baseline="-25000"/>
                  <a:t>a</a:t>
                </a:r>
                <a:r>
                  <a:rPr lang="en-US" altLang="zh-CN" baseline="30000"/>
                  <a:t>x</a:t>
                </a:r>
                <a:r>
                  <a:rPr lang="en-US" altLang="zh-CN"/>
                  <a:t> </a:t>
                </a:r>
                <a:r>
                  <a:rPr lang="zh-CN" altLang="en-US"/>
                  <a:t>是指数函数</a:t>
                </a:r>
                <a:r>
                  <a:rPr lang="en-US" altLang="zh-CN"/>
                  <a:t> y=a</a:t>
                </a:r>
                <a:r>
                  <a:rPr lang="en-US" altLang="zh-CN" baseline="30000"/>
                  <a:t>x</a:t>
                </a:r>
                <a:r>
                  <a:rPr lang="en-US" altLang="zh-CN"/>
                  <a:t> </a:t>
                </a:r>
                <a:r>
                  <a:rPr lang="zh-CN" altLang="en-US"/>
                  <a:t>的反函数，其定义域为</a:t>
                </a:r>
                <a:r>
                  <a:rPr lang="en-US" altLang="zh-CN"/>
                  <a:t> (0,+</a:t>
                </a:r>
                <a14:m>
                  <m:oMath xmlns:m="http://schemas.openxmlformats.org/officeDocument/2006/math">
                    <m:r>
                      <a:rPr lang="en-US" altLang="zh-CN" i="1">
                        <a:latin typeface="DejaVu Math TeX Gyre" panose="02000503000000000000" charset="0"/>
                        <a:cs typeface="DejaVu Math TeX Gyre" panose="02000503000000000000" charset="0"/>
                      </a:rPr>
                      <m:t>∞</m:t>
                    </m:r>
                  </m:oMath>
                </a14:m>
                <a:r>
                  <a:rPr lang="en-US" altLang="zh-CN"/>
                  <a:t>) </a:t>
                </a:r>
                <a:r>
                  <a:rPr lang="zh-CN" altLang="en-US"/>
                  <a:t>，值域为</a:t>
                </a:r>
                <a:r>
                  <a:rPr lang="en-US" altLang="zh-CN"/>
                  <a:t>(-</a:t>
                </a:r>
                <a14:m>
                  <m:oMath xmlns:m="http://schemas.openxmlformats.org/officeDocument/2006/math">
                    <m:r>
                      <a:rPr lang="en-US" altLang="zh-CN" i="1">
                        <a:latin typeface="DejaVu Math TeX Gyre" panose="02000503000000000000" charset="0"/>
                        <a:cs typeface="DejaVu Math TeX Gyre" panose="02000503000000000000" charset="0"/>
                      </a:rPr>
                      <m:t>∞</m:t>
                    </m:r>
                  </m:oMath>
                </a14:m>
                <a:r>
                  <a:rPr lang="en-US" altLang="zh-CN"/>
                  <a:t>,+</a:t>
                </a:r>
                <a14:m>
                  <m:oMath xmlns:m="http://schemas.openxmlformats.org/officeDocument/2006/math">
                    <m:r>
                      <a:rPr lang="en-US" altLang="zh-CN" i="1">
                        <a:latin typeface="DejaVu Math TeX Gyre" panose="02000503000000000000" charset="0"/>
                        <a:cs typeface="DejaVu Math TeX Gyre" panose="02000503000000000000" charset="0"/>
                      </a:rPr>
                      <m:t>∞</m:t>
                    </m:r>
                  </m:oMath>
                </a14:m>
                <a:r>
                  <a:rPr lang="en-US" altLang="zh-CN"/>
                  <a:t>) </a:t>
                </a:r>
                <a:r>
                  <a:rPr lang="zh-CN" altLang="en-US"/>
                  <a:t>，所以</a:t>
                </a:r>
                <a:r>
                  <a:rPr lang="en-US" altLang="zh-CN"/>
                  <a:t> y= log</a:t>
                </a:r>
                <a:r>
                  <a:rPr lang="en-US" altLang="zh-CN" baseline="-25000"/>
                  <a:t>a</a:t>
                </a:r>
                <a:r>
                  <a:rPr lang="en-US" altLang="zh-CN" baseline="30000"/>
                  <a:t>x</a:t>
                </a:r>
                <a:r>
                  <a:rPr lang="en-US" altLang="zh-CN"/>
                  <a:t> </a:t>
                </a:r>
                <a:r>
                  <a:rPr lang="zh-CN" altLang="en-US"/>
                  <a:t>的图象总在</a:t>
                </a:r>
                <a:r>
                  <a:rPr lang="en-US" altLang="zh-CN"/>
                  <a:t> y </a:t>
                </a:r>
                <a:r>
                  <a:rPr lang="zh-CN" altLang="en-US"/>
                  <a:t>轴的右方且经过点</a:t>
                </a:r>
                <a:r>
                  <a:rPr lang="en-US" altLang="zh-CN"/>
                  <a:t> (1,0) </a:t>
                </a:r>
                <a:r>
                  <a:rPr lang="zh-CN" altLang="en-US"/>
                  <a:t>．对数函数的图象可以从它所对应的指数函数的图象按反函数作图的一般规则作出，关于直线</a:t>
                </a:r>
                <a:r>
                  <a:rPr lang="en-US" altLang="zh-CN"/>
                  <a:t> y=x</a:t>
                </a:r>
                <a:r>
                  <a:rPr lang="zh-CN" altLang="en-US"/>
                  <a:t>作对称于曲线</a:t>
                </a:r>
                <a:r>
                  <a:rPr lang="en-US" altLang="zh-CN"/>
                  <a:t> y=a</a:t>
                </a:r>
                <a:r>
                  <a:rPr lang="en-US" altLang="zh-CN" baseline="30000"/>
                  <a:t>x</a:t>
                </a:r>
                <a:r>
                  <a:rPr lang="zh-CN" altLang="en-US"/>
                  <a:t>的图形就得函数</a:t>
                </a:r>
                <a:r>
                  <a:rPr lang="en-US" altLang="zh-CN"/>
                  <a:t> y= log</a:t>
                </a:r>
                <a:r>
                  <a:rPr lang="en-US" altLang="zh-CN" baseline="-25000"/>
                  <a:t>a</a:t>
                </a:r>
                <a:r>
                  <a:rPr lang="en-US" altLang="zh-CN" baseline="30000"/>
                  <a:t>x</a:t>
                </a:r>
                <a:r>
                  <a:rPr lang="en-US" altLang="zh-CN"/>
                  <a:t> </a:t>
                </a:r>
                <a:r>
                  <a:rPr lang="zh-CN" altLang="en-US"/>
                  <a:t>的图形，如图</a:t>
                </a:r>
                <a:r>
                  <a:rPr lang="en-US" altLang="zh-CN"/>
                  <a:t> 1-15 </a:t>
                </a:r>
                <a:r>
                  <a:rPr lang="zh-CN" altLang="en-US"/>
                  <a:t>所示</a:t>
                </a:r>
                <a:r>
                  <a:rPr lang="en-US" altLang="zh-CN"/>
                  <a:t> . </a:t>
                </a:r>
                <a:endParaRPr lang="en-US" altLang="zh-CN"/>
              </a:p>
            </p:txBody>
          </p:sp>
        </mc:Choice>
        <mc:Fallback>
          <p:sp>
            <p:nvSpPr>
              <p:cNvPr id="3" name="文本框 2"/>
              <p:cNvSpPr txBox="1">
                <a:spLocks noRot="1" noChangeAspect="1" noMove="1" noResize="1" noEditPoints="1" noAdjustHandles="1" noChangeArrowheads="1" noChangeShapeType="1" noTextEdit="1"/>
              </p:cNvSpPr>
              <p:nvPr/>
            </p:nvSpPr>
            <p:spPr>
              <a:xfrm>
                <a:off x="1557020" y="1956435"/>
                <a:ext cx="9338310" cy="1198880"/>
              </a:xfrm>
              <a:prstGeom prst="rect">
                <a:avLst/>
              </a:prstGeom>
              <a:blipFill rotWithShape="1">
                <a:blip r:embed="rId3"/>
                <a:stretch>
                  <a:fillRect t="-953"/>
                </a:stretch>
              </a:blipFill>
            </p:spPr>
            <p:txBody>
              <a:bodyPr/>
              <a:lstStyle/>
              <a:p>
                <a:r>
                  <a:rPr lang="zh-CN" altLang="en-US">
                    <a:noFill/>
                  </a:rPr>
                  <a:t> </a:t>
                </a:r>
              </a:p>
            </p:txBody>
          </p:sp>
        </mc:Fallback>
      </mc:AlternateContent>
      <p:pic>
        <p:nvPicPr>
          <p:cNvPr id="4" name="图片 3"/>
          <p:cNvPicPr>
            <a:picLocks noChangeAspect="1"/>
          </p:cNvPicPr>
          <p:nvPr/>
        </p:nvPicPr>
        <p:blipFill>
          <a:blip r:embed="rId4"/>
          <a:stretch>
            <a:fillRect/>
          </a:stretch>
        </p:blipFill>
        <p:spPr>
          <a:xfrm>
            <a:off x="4230370" y="3267710"/>
            <a:ext cx="3526790" cy="29845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3" name="矩形: 圆角 12"/>
          <p:cNvSpPr/>
          <p:nvPr/>
        </p:nvSpPr>
        <p:spPr>
          <a:xfrm>
            <a:off x="1422400" y="1459865"/>
            <a:ext cx="2360295" cy="421005"/>
          </a:xfrm>
          <a:prstGeom prst="roundRect">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4. </a:t>
            </a:r>
            <a:r>
              <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三角函数</a:t>
            </a:r>
            <a:endPar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grpSp>
        <p:nvGrpSpPr>
          <p:cNvPr id="15" name="组合 14"/>
          <p:cNvGrpSpPr/>
          <p:nvPr/>
        </p:nvGrpSpPr>
        <p:grpSpPr>
          <a:xfrm>
            <a:off x="3368040" y="722731"/>
            <a:ext cx="4634230" cy="599908"/>
            <a:chOff x="2990587" y="1054824"/>
            <a:chExt cx="5275444" cy="682916"/>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7" name="文本框 16"/>
            <p:cNvSpPr txBox="1"/>
            <p:nvPr/>
          </p:nvSpPr>
          <p:spPr>
            <a:xfrm>
              <a:off x="2990587" y="1054824"/>
              <a:ext cx="5275444"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1.2.5</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基本初等函数</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mc:AlternateContent xmlns:mc="http://schemas.openxmlformats.org/markup-compatibility/2006">
        <mc:Choice xmlns:a14="http://schemas.microsoft.com/office/drawing/2010/main" Requires="a14">
          <p:sp>
            <p:nvSpPr>
              <p:cNvPr id="3" name="文本框 2"/>
              <p:cNvSpPr txBox="1"/>
              <p:nvPr/>
            </p:nvSpPr>
            <p:spPr>
              <a:xfrm>
                <a:off x="1557020" y="1956435"/>
                <a:ext cx="9338310" cy="1198880"/>
              </a:xfrm>
              <a:prstGeom prst="rect">
                <a:avLst/>
              </a:prstGeom>
              <a:noFill/>
            </p:spPr>
            <p:txBody>
              <a:bodyPr wrap="square" rtlCol="0">
                <a:spAutoFit/>
              </a:bodyPr>
              <a:p>
                <a:r>
                  <a:rPr lang="zh-CN" altLang="en-US"/>
                  <a:t>常用的三角函数有</a:t>
                </a:r>
                <a:r>
                  <a:rPr lang="en-US" altLang="zh-CN"/>
                  <a:t> y = sinx </a:t>
                </a:r>
                <a:r>
                  <a:rPr lang="zh-CN" altLang="en-US"/>
                  <a:t>，</a:t>
                </a:r>
                <a:r>
                  <a:rPr lang="en-US" altLang="zh-CN"/>
                  <a:t> y = cosx </a:t>
                </a:r>
                <a:r>
                  <a:rPr lang="zh-CN" altLang="en-US"/>
                  <a:t>，</a:t>
                </a:r>
                <a:r>
                  <a:rPr lang="en-US" altLang="zh-CN"/>
                  <a:t> y = tanx </a:t>
                </a:r>
                <a:r>
                  <a:rPr lang="zh-CN" altLang="en-US"/>
                  <a:t>，</a:t>
                </a:r>
                <a:r>
                  <a:rPr lang="en-US" altLang="zh-CN"/>
                  <a:t> y = cotx </a:t>
                </a:r>
                <a:r>
                  <a:rPr lang="zh-CN" altLang="en-US"/>
                  <a:t>．</a:t>
                </a:r>
                <a:endParaRPr lang="zh-CN" altLang="en-US"/>
              </a:p>
              <a:p>
                <a:r>
                  <a:rPr lang="zh-CN" altLang="en-US"/>
                  <a:t>正弦函数</a:t>
                </a:r>
                <a:r>
                  <a:rPr lang="en-US" altLang="zh-CN"/>
                  <a:t> y = sinx </a:t>
                </a:r>
                <a:r>
                  <a:rPr lang="zh-CN" altLang="en-US"/>
                  <a:t>与余弦函数</a:t>
                </a:r>
                <a:r>
                  <a:rPr lang="en-US" altLang="zh-CN"/>
                  <a:t> y = cosx </a:t>
                </a:r>
                <a:r>
                  <a:rPr lang="zh-CN" altLang="en-US"/>
                  <a:t>定义域均为</a:t>
                </a:r>
                <a:r>
                  <a:rPr lang="en-US" altLang="zh-CN"/>
                  <a:t> (-</a:t>
                </a:r>
                <a14:m>
                  <m:oMath xmlns:m="http://schemas.openxmlformats.org/officeDocument/2006/math">
                    <m:r>
                      <a:rPr lang="en-US" altLang="zh-CN" i="1">
                        <a:latin typeface="DejaVu Math TeX Gyre" panose="02000503000000000000" charset="0"/>
                        <a:cs typeface="DejaVu Math TeX Gyre" panose="02000503000000000000" charset="0"/>
                      </a:rPr>
                      <m:t>∞</m:t>
                    </m:r>
                  </m:oMath>
                </a14:m>
                <a:r>
                  <a:rPr lang="en-US" altLang="zh-CN"/>
                  <a:t>,+</a:t>
                </a:r>
                <a14:m>
                  <m:oMath xmlns:m="http://schemas.openxmlformats.org/officeDocument/2006/math">
                    <m:r>
                      <a:rPr lang="en-US" altLang="zh-CN" i="1">
                        <a:latin typeface="DejaVu Math TeX Gyre" panose="02000503000000000000" charset="0"/>
                        <a:cs typeface="DejaVu Math TeX Gyre" panose="02000503000000000000" charset="0"/>
                      </a:rPr>
                      <m:t>∞</m:t>
                    </m:r>
                  </m:oMath>
                </a14:m>
                <a:r>
                  <a:rPr lang="en-US" altLang="zh-CN"/>
                  <a:t> ) </a:t>
                </a:r>
                <a:r>
                  <a:rPr lang="zh-CN" altLang="en-US"/>
                  <a:t>，均以</a:t>
                </a:r>
                <a:r>
                  <a:rPr lang="en-US" altLang="zh-CN"/>
                  <a:t> 2π </a:t>
                </a:r>
                <a:r>
                  <a:rPr lang="zh-CN" altLang="en-US"/>
                  <a:t>为周期，值域都是闭区间</a:t>
                </a:r>
                <a:r>
                  <a:rPr lang="en-US" altLang="zh-CN"/>
                  <a:t> [-1,1] </a:t>
                </a:r>
                <a:r>
                  <a:rPr lang="zh-CN" altLang="en-US"/>
                  <a:t>，所以它们都是有界函数．正弦函数是奇函数，余弦函数是偶函数，分别如图</a:t>
                </a:r>
                <a:r>
                  <a:rPr lang="en-US" altLang="zh-CN"/>
                  <a:t> 1-16 </a:t>
                </a:r>
                <a:r>
                  <a:rPr lang="zh-CN" altLang="en-US"/>
                  <a:t>及图</a:t>
                </a:r>
                <a:r>
                  <a:rPr lang="en-US" altLang="zh-CN"/>
                  <a:t> 1-17 </a:t>
                </a:r>
                <a:r>
                  <a:rPr lang="zh-CN" altLang="en-US"/>
                  <a:t>所示．</a:t>
                </a:r>
                <a:endParaRPr lang="en-US" altLang="zh-CN"/>
              </a:p>
            </p:txBody>
          </p:sp>
        </mc:Choice>
        <mc:Fallback>
          <p:sp>
            <p:nvSpPr>
              <p:cNvPr id="3" name="文本框 2"/>
              <p:cNvSpPr txBox="1">
                <a:spLocks noRot="1" noChangeAspect="1" noMove="1" noResize="1" noEditPoints="1" noAdjustHandles="1" noChangeArrowheads="1" noChangeShapeType="1" noTextEdit="1"/>
              </p:cNvSpPr>
              <p:nvPr/>
            </p:nvSpPr>
            <p:spPr>
              <a:xfrm>
                <a:off x="1557020" y="1956435"/>
                <a:ext cx="9338310" cy="1198880"/>
              </a:xfrm>
              <a:prstGeom prst="rect">
                <a:avLst/>
              </a:prstGeom>
              <a:blipFill rotWithShape="1">
                <a:blip r:embed="rId2"/>
                <a:stretch>
                  <a:fillRect r="-1346"/>
                </a:stretch>
              </a:blipFill>
            </p:spPr>
            <p:txBody>
              <a:bodyPr/>
              <a:lstStyle/>
              <a:p>
                <a:r>
                  <a:rPr lang="zh-CN" altLang="en-US">
                    <a:noFill/>
                  </a:rPr>
                  <a:t> </a:t>
                </a:r>
              </a:p>
            </p:txBody>
          </p:sp>
        </mc:Fallback>
      </mc:AlternateContent>
      <p:pic>
        <p:nvPicPr>
          <p:cNvPr id="2" name="图片 1"/>
          <p:cNvPicPr>
            <a:picLocks noChangeAspect="1"/>
          </p:cNvPicPr>
          <p:nvPr/>
        </p:nvPicPr>
        <p:blipFill>
          <a:blip r:embed="rId3"/>
          <a:stretch>
            <a:fillRect/>
          </a:stretch>
        </p:blipFill>
        <p:spPr>
          <a:xfrm>
            <a:off x="3216910" y="3155315"/>
            <a:ext cx="6018530" cy="315023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3" name="矩形: 圆角 12"/>
          <p:cNvSpPr/>
          <p:nvPr/>
        </p:nvSpPr>
        <p:spPr>
          <a:xfrm>
            <a:off x="1422400" y="1459865"/>
            <a:ext cx="2360295" cy="421005"/>
          </a:xfrm>
          <a:prstGeom prst="roundRect">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5. </a:t>
            </a:r>
            <a:r>
              <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反三角函数</a:t>
            </a:r>
            <a:endPar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grpSp>
        <p:nvGrpSpPr>
          <p:cNvPr id="15" name="组合 14"/>
          <p:cNvGrpSpPr/>
          <p:nvPr/>
        </p:nvGrpSpPr>
        <p:grpSpPr>
          <a:xfrm>
            <a:off x="3368040" y="722731"/>
            <a:ext cx="4634230" cy="599908"/>
            <a:chOff x="2990587" y="1054824"/>
            <a:chExt cx="5275444" cy="682916"/>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7" name="文本框 16"/>
            <p:cNvSpPr txBox="1"/>
            <p:nvPr/>
          </p:nvSpPr>
          <p:spPr>
            <a:xfrm>
              <a:off x="2990587" y="1054824"/>
              <a:ext cx="5275444"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1.2.5</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基本初等函数</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sp>
        <p:nvSpPr>
          <p:cNvPr id="3" name="文本框 2"/>
          <p:cNvSpPr txBox="1"/>
          <p:nvPr/>
        </p:nvSpPr>
        <p:spPr>
          <a:xfrm>
            <a:off x="1557020" y="1956435"/>
            <a:ext cx="9338310" cy="1476375"/>
          </a:xfrm>
          <a:prstGeom prst="rect">
            <a:avLst/>
          </a:prstGeom>
          <a:noFill/>
        </p:spPr>
        <p:txBody>
          <a:bodyPr wrap="square" rtlCol="0">
            <a:spAutoFit/>
          </a:bodyPr>
          <a:p>
            <a:r>
              <a:rPr lang="zh-CN" altLang="en-US"/>
              <a:t>反三角函数是三角函数的反函数，常用的反三角函数有：</a:t>
            </a:r>
            <a:endParaRPr lang="zh-CN" altLang="en-US"/>
          </a:p>
          <a:p>
            <a:r>
              <a:rPr lang="zh-CN" altLang="en-US"/>
              <a:t>反正弦函数　　</a:t>
            </a:r>
            <a:r>
              <a:rPr lang="en-US" altLang="zh-CN"/>
              <a:t> y = arcsinx </a:t>
            </a:r>
            <a:r>
              <a:rPr lang="zh-CN" altLang="en-US"/>
              <a:t>，</a:t>
            </a:r>
            <a:endParaRPr lang="zh-CN" altLang="en-US"/>
          </a:p>
          <a:p>
            <a:r>
              <a:rPr lang="zh-CN" altLang="en-US"/>
              <a:t>反余弦函数　　</a:t>
            </a:r>
            <a:r>
              <a:rPr lang="en-US" altLang="zh-CN"/>
              <a:t> y = arccosx </a:t>
            </a:r>
            <a:r>
              <a:rPr lang="zh-CN" altLang="en-US"/>
              <a:t>，</a:t>
            </a:r>
            <a:endParaRPr lang="zh-CN" altLang="en-US"/>
          </a:p>
          <a:p>
            <a:r>
              <a:rPr lang="zh-CN" altLang="en-US"/>
              <a:t>反正切函数　　</a:t>
            </a:r>
            <a:r>
              <a:rPr lang="en-US" altLang="zh-CN"/>
              <a:t> y = arctanx</a:t>
            </a:r>
            <a:r>
              <a:rPr lang="zh-CN" altLang="en-US"/>
              <a:t>，</a:t>
            </a:r>
            <a:endParaRPr lang="zh-CN" altLang="en-US"/>
          </a:p>
          <a:p>
            <a:r>
              <a:rPr lang="zh-CN" altLang="en-US"/>
              <a:t>反余切函数　　</a:t>
            </a:r>
            <a:r>
              <a:rPr lang="en-US" altLang="zh-CN"/>
              <a:t> y = arccotx.</a:t>
            </a:r>
            <a:endParaRPr lang="en-US" altLang="zh-CN"/>
          </a:p>
        </p:txBody>
      </p:sp>
      <p:pic>
        <p:nvPicPr>
          <p:cNvPr id="4" name="图片 3"/>
          <p:cNvPicPr>
            <a:picLocks noChangeAspect="1"/>
          </p:cNvPicPr>
          <p:nvPr/>
        </p:nvPicPr>
        <p:blipFill>
          <a:blip r:embed="rId2"/>
          <a:stretch>
            <a:fillRect/>
          </a:stretch>
        </p:blipFill>
        <p:spPr>
          <a:xfrm>
            <a:off x="6001385" y="2367280"/>
            <a:ext cx="4062095" cy="397573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文本框 3"/>
          <p:cNvSpPr txBox="1"/>
          <p:nvPr/>
        </p:nvSpPr>
        <p:spPr>
          <a:xfrm>
            <a:off x="2419956" y="1740975"/>
            <a:ext cx="3575685" cy="76944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mn-cs"/>
              </a:rPr>
              <a:t>PART 03</a:t>
            </a:r>
            <a:endParaRPr kumimoji="0" lang="en-US" altLang="zh-CN" sz="4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mn-cs"/>
            </a:endParaRPr>
          </a:p>
        </p:txBody>
      </p:sp>
      <p:sp>
        <p:nvSpPr>
          <p:cNvPr id="4" name="文本框 5"/>
          <p:cNvSpPr txBox="1"/>
          <p:nvPr/>
        </p:nvSpPr>
        <p:spPr>
          <a:xfrm>
            <a:off x="2419985" y="2688590"/>
            <a:ext cx="5855970" cy="1938020"/>
          </a:xfrm>
          <a:prstGeom prst="rect">
            <a:avLst/>
          </a:prstGeom>
          <a:noFill/>
          <a:ln w="12700">
            <a:noFill/>
          </a:ln>
          <a:extLst>
            <a:ext uri="{909E8E84-426E-40DD-AFC4-6F175D3DCCD1}">
              <a14:hiddenFill xmlns:a14="http://schemas.microsoft.com/office/drawing/2010/main">
                <a:grp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经济活动中常用的函数</a:t>
            </a:r>
            <a:endParaRPr kumimoji="0" lang="zh-CN" altLang="en-US" sz="60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6000" advTm="0">
        <p15:prstTrans prst="curtains"/>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7" name="文本框 5"/>
          <p:cNvSpPr txBox="1"/>
          <p:nvPr/>
        </p:nvSpPr>
        <p:spPr>
          <a:xfrm>
            <a:off x="1189355" y="1506855"/>
            <a:ext cx="9942195" cy="25844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在经济活动中，总成本由固定成本和变动成本两部分组成．</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7030A0"/>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例</a:t>
            </a:r>
            <a:r>
              <a:rPr kumimoji="0" lang="en-US" altLang="zh-CN" sz="1800" b="0" i="0" u="none" strike="noStrike" kern="1200" cap="none" spc="0" normalizeH="0" baseline="0" noProof="0" dirty="0">
                <a:ln>
                  <a:noFill/>
                </a:ln>
                <a:solidFill>
                  <a:srgbClr val="7030A0"/>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1</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设某厂生产某种产品的最大生产能力为</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b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个单位，至少要生产</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a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个单位，固定费用为</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C</a:t>
            </a:r>
            <a:r>
              <a:rPr kumimoji="0" lang="en-US" altLang="zh-CN" sz="1800" b="0" i="0" u="none" strike="noStrike" kern="1200" cap="none" spc="0" normalizeH="0" baseline="-2500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1</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元，每生产</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1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个单位产品，变动费用增加</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C</a:t>
            </a:r>
            <a:r>
              <a:rPr kumimoji="0" lang="en-US" altLang="zh-CN" sz="1800" b="0" i="0" u="none" strike="noStrike" kern="1200" cap="none" spc="0" normalizeH="0" baseline="-2500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2</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元，试求总成本函数．</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解：设</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q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表示总产量，则</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q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只能在</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[a,b]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内取值，生产</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q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个单位的变动成本为</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C</a:t>
            </a:r>
            <a:r>
              <a:rPr kumimoji="0" lang="en-US" altLang="zh-CN" sz="1800" b="0" i="0" u="none" strike="noStrike" kern="1200" cap="none" spc="0" normalizeH="0" baseline="-2500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2</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q</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所以总成本</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p:txBody>
      </p:sp>
      <p:sp>
        <p:nvSpPr>
          <p:cNvPr id="9" name="文本框 11"/>
          <p:cNvSpPr txBox="1"/>
          <p:nvPr/>
        </p:nvSpPr>
        <p:spPr>
          <a:xfrm>
            <a:off x="0" y="6750278"/>
            <a:ext cx="360000" cy="107722"/>
          </a:xfrm>
          <a:prstGeom prst="rect">
            <a:avLst/>
          </a:prstGeom>
          <a:noFill/>
        </p:spPr>
        <p:txBody>
          <a:bodyPr wrap="square">
            <a:spAutoFit/>
          </a:bodyPr>
          <a:lstStyle/>
          <a:p>
            <a:r>
              <a:rPr lang="zh-CN" altLang="en-US" sz="100">
                <a:noFill/>
                <a:latin typeface="汉仪中黑 简" panose="00020600040101010101" pitchFamily="18" charset="-122"/>
                <a:ea typeface="汉仪中黑 简" panose="00020600040101010101" pitchFamily="18" charset="-122"/>
              </a:rPr>
              <a:t>docerID:327037375</a:t>
            </a:r>
            <a:endParaRPr lang="zh-CN" altLang="en-US" sz="100">
              <a:noFill/>
              <a:latin typeface="汉仪中黑 简" panose="00020600040101010101" pitchFamily="18" charset="-122"/>
              <a:ea typeface="汉仪中黑 简" panose="00020600040101010101" pitchFamily="18" charset="-122"/>
            </a:endParaRPr>
          </a:p>
        </p:txBody>
      </p:sp>
      <p:grpSp>
        <p:nvGrpSpPr>
          <p:cNvPr id="14" name="组合 13"/>
          <p:cNvGrpSpPr/>
          <p:nvPr/>
        </p:nvGrpSpPr>
        <p:grpSpPr>
          <a:xfrm>
            <a:off x="4288155" y="847191"/>
            <a:ext cx="3787775" cy="492125"/>
            <a:chOff x="4038013" y="1196505"/>
            <a:chExt cx="4311870" cy="560219"/>
          </a:xfrm>
        </p:grpSpPr>
        <p:sp>
          <p:nvSpPr>
            <p:cNvPr id="15" name="矩形 14"/>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6" name="文本框 15"/>
            <p:cNvSpPr txBox="1"/>
            <p:nvPr/>
          </p:nvSpPr>
          <p:spPr>
            <a:xfrm>
              <a:off x="4038013" y="1196505"/>
              <a:ext cx="4311870"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1.3.1</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总成本函数</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2" name="图片 1"/>
          <p:cNvPicPr>
            <a:picLocks noChangeAspect="1"/>
          </p:cNvPicPr>
          <p:nvPr/>
        </p:nvPicPr>
        <p:blipFill>
          <a:blip r:embed="rId2"/>
          <a:stretch>
            <a:fillRect/>
          </a:stretch>
        </p:blipFill>
        <p:spPr>
          <a:xfrm>
            <a:off x="4288155" y="3583305"/>
            <a:ext cx="2921000" cy="5080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5" name="矩形: 圆角 14"/>
          <p:cNvSpPr/>
          <p:nvPr/>
        </p:nvSpPr>
        <p:spPr>
          <a:xfrm>
            <a:off x="2000250" y="967919"/>
            <a:ext cx="2815590" cy="421005"/>
          </a:xfrm>
          <a:prstGeom prst="roundRect">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1.3.2</a:t>
            </a:r>
            <a:r>
              <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　收益函数</a:t>
            </a:r>
            <a:endPar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87280" y="3359819"/>
            <a:ext cx="1313756" cy="2620943"/>
          </a:xfrm>
          <a:prstGeom prst="rect">
            <a:avLst/>
          </a:prstGeom>
        </p:spPr>
      </p:pic>
      <p:pic>
        <p:nvPicPr>
          <p:cNvPr id="2" name="图片 1"/>
          <p:cNvPicPr>
            <a:picLocks noChangeAspect="1"/>
          </p:cNvPicPr>
          <p:nvPr/>
        </p:nvPicPr>
        <p:blipFill>
          <a:blip r:embed="rId3"/>
          <a:stretch>
            <a:fillRect/>
          </a:stretch>
        </p:blipFill>
        <p:spPr>
          <a:xfrm>
            <a:off x="2076450" y="1516380"/>
            <a:ext cx="7820025" cy="1656715"/>
          </a:xfrm>
          <a:prstGeom prst="rect">
            <a:avLst/>
          </a:prstGeom>
        </p:spPr>
      </p:pic>
      <p:sp>
        <p:nvSpPr>
          <p:cNvPr id="3" name="矩形: 圆角 14"/>
          <p:cNvSpPr/>
          <p:nvPr/>
        </p:nvSpPr>
        <p:spPr>
          <a:xfrm>
            <a:off x="2000250" y="3264714"/>
            <a:ext cx="2815590" cy="421005"/>
          </a:xfrm>
          <a:prstGeom prst="roundRect">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1.3.3</a:t>
            </a:r>
            <a:r>
              <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　利润函数</a:t>
            </a:r>
            <a:endPar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pic>
        <p:nvPicPr>
          <p:cNvPr id="4" name="图片 3"/>
          <p:cNvPicPr>
            <a:picLocks noChangeAspect="1"/>
          </p:cNvPicPr>
          <p:nvPr/>
        </p:nvPicPr>
        <p:blipFill>
          <a:blip r:embed="rId4"/>
          <a:stretch>
            <a:fillRect/>
          </a:stretch>
        </p:blipFill>
        <p:spPr>
          <a:xfrm>
            <a:off x="2508885" y="3801110"/>
            <a:ext cx="4524375" cy="829310"/>
          </a:xfrm>
          <a:prstGeom prst="rect">
            <a:avLst/>
          </a:prstGeom>
        </p:spPr>
      </p:pic>
      <p:sp>
        <p:nvSpPr>
          <p:cNvPr id="6" name="矩形: 圆角 14"/>
          <p:cNvSpPr/>
          <p:nvPr/>
        </p:nvSpPr>
        <p:spPr>
          <a:xfrm>
            <a:off x="2000250" y="4556939"/>
            <a:ext cx="2815590" cy="421005"/>
          </a:xfrm>
          <a:prstGeom prst="roundRect">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1.3.4</a:t>
            </a:r>
            <a:r>
              <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　平均成本函数</a:t>
            </a:r>
            <a:endPar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pic>
        <p:nvPicPr>
          <p:cNvPr id="7" name="图片 6"/>
          <p:cNvPicPr>
            <a:picLocks noChangeAspect="1"/>
          </p:cNvPicPr>
          <p:nvPr/>
        </p:nvPicPr>
        <p:blipFill>
          <a:blip r:embed="rId5"/>
          <a:stretch>
            <a:fillRect/>
          </a:stretch>
        </p:blipFill>
        <p:spPr>
          <a:xfrm>
            <a:off x="2352675" y="5099685"/>
            <a:ext cx="7267575" cy="125666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3" grpId="0" bldLvl="0" animBg="1"/>
      <p:bldP spid="6"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文本框 3"/>
          <p:cNvSpPr txBox="1"/>
          <p:nvPr/>
        </p:nvSpPr>
        <p:spPr>
          <a:xfrm>
            <a:off x="2419956" y="1740975"/>
            <a:ext cx="3575685" cy="76944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mn-cs"/>
              </a:rPr>
              <a:t>PART 04</a:t>
            </a:r>
            <a:endParaRPr kumimoji="0" lang="en-US" altLang="zh-CN" sz="4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mn-cs"/>
            </a:endParaRPr>
          </a:p>
        </p:txBody>
      </p:sp>
      <p:sp>
        <p:nvSpPr>
          <p:cNvPr id="4" name="文本框 5"/>
          <p:cNvSpPr txBox="1"/>
          <p:nvPr/>
        </p:nvSpPr>
        <p:spPr>
          <a:xfrm>
            <a:off x="2419956" y="2688776"/>
            <a:ext cx="5475815" cy="1014730"/>
          </a:xfrm>
          <a:prstGeom prst="rect">
            <a:avLst/>
          </a:prstGeom>
          <a:noFill/>
          <a:ln w="12700">
            <a:noFill/>
          </a:ln>
          <a:extLst>
            <a:ext uri="{909E8E84-426E-40DD-AFC4-6F175D3DCCD1}">
              <a14:hiddenFill xmlns:a14="http://schemas.microsoft.com/office/drawing/2010/main">
                <a:grp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数学模型</a:t>
            </a:r>
            <a:endParaRPr kumimoji="0" lang="zh-CN" altLang="en-US" sz="60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6000" advTm="0">
        <p15:prstTrans prst="curtains"/>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4" name="文本框 13"/>
          <p:cNvSpPr txBox="1"/>
          <p:nvPr/>
        </p:nvSpPr>
        <p:spPr>
          <a:xfrm>
            <a:off x="1511935" y="521335"/>
            <a:ext cx="9747885" cy="42462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marR="0" lvl="0" indent="-285750" algn="l" defTabSz="914400" rtl="0" eaLnBrk="1" fontAlgn="auto" latinLnBrk="0" hangingPunct="1">
              <a:lnSpc>
                <a:spcPct val="150000"/>
              </a:lnSpc>
              <a:spcBef>
                <a:spcPts val="0"/>
              </a:spcBef>
              <a:spcAft>
                <a:spcPts val="0"/>
              </a:spcAft>
              <a:buClr>
                <a:srgbClr val="5A71B7"/>
              </a:buClr>
              <a:buSzTx/>
              <a:buFont typeface="Wingdings" panose="05000000000000000000" pitchFamily="2" charset="2"/>
              <a:buChar char="u"/>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数学模型是对现实问题某种现象的数学描述（通常表达为函数或方程），例如人口的数量、产品的销售量、化学反应中物质的浓度、落体的速度、初生儿生命的预期等问题．</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a:p>
            <a:pPr marL="285750" marR="0" lvl="0" indent="-285750" algn="l" defTabSz="914400" rtl="0" eaLnBrk="1" fontAlgn="auto" latinLnBrk="0" hangingPunct="1">
              <a:lnSpc>
                <a:spcPct val="150000"/>
              </a:lnSpc>
              <a:spcBef>
                <a:spcPts val="0"/>
              </a:spcBef>
              <a:spcAft>
                <a:spcPts val="0"/>
              </a:spcAft>
              <a:buClr>
                <a:srgbClr val="5A71B7"/>
              </a:buClr>
              <a:buSzTx/>
              <a:buFont typeface="Wingdings" panose="05000000000000000000" pitchFamily="2" charset="2"/>
              <a:buChar char="u"/>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建立数学模型的目的是理解这些现象，并通过模型对未来的行为作一些预测和推断．</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a:p>
            <a:pPr marL="285750" marR="0" lvl="0" indent="-285750" algn="l" defTabSz="914400" rtl="0" eaLnBrk="1" fontAlgn="auto" latinLnBrk="0" hangingPunct="1">
              <a:lnSpc>
                <a:spcPct val="150000"/>
              </a:lnSpc>
              <a:spcBef>
                <a:spcPts val="0"/>
              </a:spcBef>
              <a:spcAft>
                <a:spcPts val="0"/>
              </a:spcAft>
              <a:buClr>
                <a:srgbClr val="5A71B7"/>
              </a:buClr>
              <a:buSzTx/>
              <a:buFont typeface="Wingdings" panose="05000000000000000000" pitchFamily="2" charset="2"/>
              <a:buChar char="u"/>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图</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1-21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阐明了数学建模的基本步骤，对于一个实际的问题，</a:t>
            </a:r>
            <a:r>
              <a:rPr kumimoji="0" lang="zh-CN" altLang="en-US" sz="1800" b="0" i="0" u="none" strike="noStrike" kern="1200" cap="none" spc="0" normalizeH="0" baseline="0" noProof="0" dirty="0">
                <a:ln>
                  <a:noFill/>
                </a:ln>
                <a:solidFill>
                  <a:srgbClr val="7030A0"/>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第一步是分析和确定自变量和因变量、做一些假设使所研究的现象简化到数学上可以处理的程度，</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从而建立一个数学模型．通常利用已知的物理知识和数学技巧来得到联系这些变量的方程．遇到没有规律可用的情形，我们需要收集数据（通过图书馆、网络或者自身经验）并用表格的形式来研究数据，以观察其分布．</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a:p>
            <a:pPr marL="285750" marR="0" lvl="0" indent="-285750" algn="l" defTabSz="914400" rtl="0" eaLnBrk="1" fontAlgn="auto" latinLnBrk="0" hangingPunct="1">
              <a:lnSpc>
                <a:spcPct val="150000"/>
              </a:lnSpc>
              <a:spcBef>
                <a:spcPts val="0"/>
              </a:spcBef>
              <a:spcAft>
                <a:spcPts val="0"/>
              </a:spcAft>
              <a:buClr>
                <a:srgbClr val="5A71B7"/>
              </a:buClr>
              <a:buSzTx/>
              <a:buFont typeface="Wingdings" panose="05000000000000000000" pitchFamily="2" charset="2"/>
              <a:buChar char="u"/>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从函数的数值表达出发，通过将数据描点，就可以得到函数的图象．某些情形下这种图象甚至能够启示一个合适的代数表达式．</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p:txBody>
      </p:sp>
      <p:pic>
        <p:nvPicPr>
          <p:cNvPr id="2" name="图片 1"/>
          <p:cNvPicPr>
            <a:picLocks noChangeAspect="1"/>
          </p:cNvPicPr>
          <p:nvPr/>
        </p:nvPicPr>
        <p:blipFill>
          <a:blip r:embed="rId2"/>
          <a:stretch>
            <a:fillRect/>
          </a:stretch>
        </p:blipFill>
        <p:spPr>
          <a:xfrm>
            <a:off x="5641975" y="4311650"/>
            <a:ext cx="3327400" cy="199898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advTm="0">
        <p:cut/>
      </p:transition>
    </mc:Choice>
    <mc:Fallback>
      <p:transition advTm="0">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4" name="文本框 13"/>
          <p:cNvSpPr txBox="1"/>
          <p:nvPr/>
        </p:nvSpPr>
        <p:spPr>
          <a:xfrm>
            <a:off x="1511935" y="1355725"/>
            <a:ext cx="9747885" cy="38309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marR="0" lvl="0" indent="-285750" algn="l" defTabSz="914400" rtl="0" eaLnBrk="1" fontAlgn="auto" latinLnBrk="0" hangingPunct="1">
              <a:lnSpc>
                <a:spcPct val="150000"/>
              </a:lnSpc>
              <a:spcBef>
                <a:spcPts val="0"/>
              </a:spcBef>
              <a:spcAft>
                <a:spcPts val="0"/>
              </a:spcAft>
              <a:buClr>
                <a:srgbClr val="5A71B7"/>
              </a:buClr>
              <a:buSzTx/>
              <a:buFont typeface="Wingdings" panose="05000000000000000000" pitchFamily="2" charset="2"/>
              <a:buChar char="u"/>
              <a:defRPr/>
            </a:pPr>
            <a:r>
              <a:rPr kumimoji="0" lang="zh-CN" altLang="en-US" sz="1800" b="0" i="0" u="none" strike="noStrike" kern="1200" cap="none" spc="0" normalizeH="0" baseline="0" noProof="0" dirty="0">
                <a:ln>
                  <a:noFill/>
                </a:ln>
                <a:solidFill>
                  <a:srgbClr val="7030A0"/>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第二步是将数学知识和工具（比如本书中将要学习的微积分学）应用到我们已经得到的数学模型，设法给出该数学问题的解答．</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第三步是将已经得到的数学上的结论，解释为原始的实际问题的信息；依此来说明对象或者预测未来．最后一步是通过新的数据，测试我们的预测结果．如果预测与现实吻合得不好，我们就需要修正模型或者确立一个新的模型，并重新开始这个循环过程．</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a:p>
            <a:pPr marL="285750" marR="0" lvl="0" indent="-285750" algn="l" defTabSz="914400" rtl="0" eaLnBrk="1" fontAlgn="auto" latinLnBrk="0" hangingPunct="1">
              <a:lnSpc>
                <a:spcPct val="150000"/>
              </a:lnSpc>
              <a:spcBef>
                <a:spcPts val="0"/>
              </a:spcBef>
              <a:spcAft>
                <a:spcPts val="0"/>
              </a:spcAft>
              <a:buClr>
                <a:srgbClr val="5A71B7"/>
              </a:buClr>
              <a:buSzTx/>
              <a:buFont typeface="Wingdings" panose="05000000000000000000" pitchFamily="2" charset="2"/>
              <a:buChar char="u"/>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数学模型永远不会是自然界真实问题的精确表现</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它永远只是理想化的东西．一个好的数学模型应该将现实问题化到足以允许数学计算，但又精确到足以提供有价值的结论．</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a:p>
            <a:pPr marL="285750" marR="0" lvl="0" indent="-285750" algn="l" defTabSz="914400" rtl="0" eaLnBrk="1" fontAlgn="auto" latinLnBrk="0" hangingPunct="1">
              <a:lnSpc>
                <a:spcPct val="150000"/>
              </a:lnSpc>
              <a:spcBef>
                <a:spcPts val="0"/>
              </a:spcBef>
              <a:spcAft>
                <a:spcPts val="0"/>
              </a:spcAft>
              <a:buClr>
                <a:srgbClr val="5A71B7"/>
              </a:buClr>
              <a:buSzTx/>
              <a:buFont typeface="Wingdings" panose="05000000000000000000" pitchFamily="2" charset="2"/>
              <a:buChar char="u"/>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许多不同类型的函数，都可以用来给现实世界中观察的现象建立模型．下面，我们将讨论这些函数的性态和图象，并给出成功地使用这些函数建模的例子．</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00" advTm="0">
        <p:cut/>
      </p:transition>
    </mc:Choice>
    <mc:Fallback>
      <p:transition advTm="0">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4" name="文本框 5"/>
          <p:cNvSpPr txBox="1"/>
          <p:nvPr/>
        </p:nvSpPr>
        <p:spPr>
          <a:xfrm>
            <a:off x="1310640" y="1468120"/>
            <a:ext cx="7834630" cy="45231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2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线性函数的图象是一条直线，所以我们可以用直线方程的斜率</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截距形式来写出函数如下的公式：</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a:p>
            <a:pPr marL="0" marR="0" lvl="0" indent="0" algn="l" defTabSz="914400" rtl="0" eaLnBrk="1" fontAlgn="auto" latinLnBrk="0" hangingPunct="1">
              <a:lnSpc>
                <a:spcPct val="2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其中，</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m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是直线的斜率，</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b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是</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y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轴截距．</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a:p>
            <a:pPr marL="0" marR="0" lvl="0" indent="0" algn="l" defTabSz="914400" rtl="0" eaLnBrk="1" fontAlgn="auto" latinLnBrk="0" hangingPunct="1">
              <a:lnSpc>
                <a:spcPct val="2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线性函数的一个典型特征就是它们以恒定的速度变化．例如，图</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1-22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展示的是线性函数</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f (x) =3x - 2</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的图象以及样本值的表格．注意到只要</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x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增加</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0.1</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，函数值</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f (x)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就增加</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0.3</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．故</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f (x)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增长的速度是</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x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增长速度的三倍．从而，</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a:t>
            </a:r>
            <a:r>
              <a:rPr lang="en-US" altLang="zh-CN"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f (x) =3x - 2</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的图象的斜率就是</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3</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，也可以认为斜率是</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y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关于</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x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的变化速度．</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p:txBody>
      </p:sp>
      <p:grpSp>
        <p:nvGrpSpPr>
          <p:cNvPr id="15" name="组合 14"/>
          <p:cNvGrpSpPr/>
          <p:nvPr/>
        </p:nvGrpSpPr>
        <p:grpSpPr>
          <a:xfrm>
            <a:off x="4581525" y="847191"/>
            <a:ext cx="3028950" cy="492125"/>
            <a:chOff x="4371975" y="1196505"/>
            <a:chExt cx="3448050" cy="560219"/>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7" name="文本框 16"/>
            <p:cNvSpPr txBox="1"/>
            <p:nvPr/>
          </p:nvSpPr>
          <p:spPr>
            <a:xfrm>
              <a:off x="4371975" y="1196505"/>
              <a:ext cx="3448050"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1. </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线性模型</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2" name="图片 1"/>
          <p:cNvPicPr>
            <a:picLocks noChangeAspect="1"/>
          </p:cNvPicPr>
          <p:nvPr/>
        </p:nvPicPr>
        <p:blipFill>
          <a:blip r:embed="rId2"/>
          <a:stretch>
            <a:fillRect/>
          </a:stretch>
        </p:blipFill>
        <p:spPr>
          <a:xfrm>
            <a:off x="4500245" y="2197100"/>
            <a:ext cx="2235200" cy="469900"/>
          </a:xfrm>
          <a:prstGeom prst="rect">
            <a:avLst/>
          </a:prstGeom>
        </p:spPr>
      </p:pic>
      <p:pic>
        <p:nvPicPr>
          <p:cNvPr id="3" name="图片 2"/>
          <p:cNvPicPr>
            <a:picLocks noChangeAspect="1"/>
          </p:cNvPicPr>
          <p:nvPr/>
        </p:nvPicPr>
        <p:blipFill>
          <a:blip r:embed="rId3"/>
          <a:stretch>
            <a:fillRect/>
          </a:stretch>
        </p:blipFill>
        <p:spPr>
          <a:xfrm>
            <a:off x="9145270" y="2405380"/>
            <a:ext cx="2352040" cy="293116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3" name="文本框 43"/>
          <p:cNvSpPr txBox="1"/>
          <p:nvPr/>
        </p:nvSpPr>
        <p:spPr>
          <a:xfrm>
            <a:off x="958945" y="728661"/>
            <a:ext cx="1512168" cy="193899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汉仪雅酷黑 85W" panose="020B0904020202020204" pitchFamily="34" charset="-122"/>
                <a:ea typeface="汉仪雅酷黑 85W" panose="020B0904020202020204" pitchFamily="34" charset="-122"/>
                <a:cs typeface="+mn-cs"/>
              </a:rPr>
              <a:t>目</a:t>
            </a:r>
            <a:endParaRPr kumimoji="0" lang="zh-CN" altLang="en-US" sz="6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汉仪雅酷黑 85W" panose="020B0904020202020204" pitchFamily="34" charset="-122"/>
              <a:ea typeface="汉仪雅酷黑 85W" panose="020B0904020202020204" pitchFamily="34" charset="-122"/>
              <a:cs typeface="+mn-cs"/>
            </a:endParaRPr>
          </a:p>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汉仪雅酷黑 85W" panose="020B0904020202020204" pitchFamily="34" charset="-122"/>
                <a:ea typeface="汉仪雅酷黑 85W" panose="020B0904020202020204" pitchFamily="34" charset="-122"/>
                <a:cs typeface="+mn-cs"/>
              </a:rPr>
              <a:t>录</a:t>
            </a:r>
            <a:endParaRPr kumimoji="0" lang="zh-CN" altLang="en-US" sz="6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汉仪雅酷黑 85W" panose="020B0904020202020204" pitchFamily="34" charset="-122"/>
              <a:ea typeface="汉仪雅酷黑 85W" panose="020B0904020202020204" pitchFamily="34" charset="-122"/>
              <a:cs typeface="+mn-cs"/>
            </a:endParaRPr>
          </a:p>
        </p:txBody>
      </p:sp>
      <p:sp>
        <p:nvSpPr>
          <p:cNvPr id="45" name="文本框 44"/>
          <p:cNvSpPr txBox="1"/>
          <p:nvPr/>
        </p:nvSpPr>
        <p:spPr>
          <a:xfrm>
            <a:off x="2237047" y="941142"/>
            <a:ext cx="322580" cy="230832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mn-cs"/>
              </a:rPr>
              <a:t>contents</a:t>
            </a:r>
            <a:endParaRPr kumimoji="0" lang="en-US" altLang="zh-CN" sz="18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mn-cs"/>
            </a:endParaRPr>
          </a:p>
        </p:txBody>
      </p:sp>
      <p:sp>
        <p:nvSpPr>
          <p:cNvPr id="32" name="矩形 31"/>
          <p:cNvSpPr/>
          <p:nvPr/>
        </p:nvSpPr>
        <p:spPr>
          <a:xfrm>
            <a:off x="3357000" y="3142593"/>
            <a:ext cx="3736340" cy="645160"/>
          </a:xfrm>
          <a:prstGeom prst="rect">
            <a:avLst/>
          </a:prstGeom>
          <a:noFill/>
          <a:ln>
            <a:noFill/>
          </a:ln>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rPr>
              <a:t>1.4</a:t>
            </a:r>
            <a:r>
              <a:rPr kumimoji="0" lang="zh-CN" altLang="en-US"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rPr>
              <a:t>　数学模型</a:t>
            </a:r>
            <a:endParaRPr kumimoji="0" lang="zh-CN" altLang="en-US"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endParaRPr>
          </a:p>
        </p:txBody>
      </p:sp>
      <p:sp>
        <p:nvSpPr>
          <p:cNvPr id="36" name="矩形 35"/>
          <p:cNvSpPr/>
          <p:nvPr/>
        </p:nvSpPr>
        <p:spPr>
          <a:xfrm>
            <a:off x="3357000" y="2342602"/>
            <a:ext cx="6936740" cy="645160"/>
          </a:xfrm>
          <a:prstGeom prst="rect">
            <a:avLst/>
          </a:prstGeom>
          <a:noFill/>
          <a:ln>
            <a:noFill/>
          </a:ln>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rPr>
              <a:t>1.3</a:t>
            </a:r>
            <a:r>
              <a:rPr kumimoji="0" lang="zh-CN" altLang="en-US"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rPr>
              <a:t>　经济活动中常用的函数</a:t>
            </a:r>
            <a:endParaRPr kumimoji="0" lang="zh-CN" altLang="en-US"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endParaRPr>
          </a:p>
        </p:txBody>
      </p:sp>
      <p:sp>
        <p:nvSpPr>
          <p:cNvPr id="38" name="矩形 37"/>
          <p:cNvSpPr/>
          <p:nvPr/>
        </p:nvSpPr>
        <p:spPr>
          <a:xfrm>
            <a:off x="3357635" y="742620"/>
            <a:ext cx="3736340" cy="645160"/>
          </a:xfrm>
          <a:prstGeom prst="rect">
            <a:avLst/>
          </a:prstGeom>
          <a:noFill/>
          <a:ln>
            <a:noFill/>
          </a:ln>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rPr>
              <a:t>1.1</a:t>
            </a:r>
            <a:r>
              <a:rPr kumimoji="0" lang="zh-CN" altLang="en-US"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rPr>
              <a:t>　预备知识</a:t>
            </a:r>
            <a:endParaRPr kumimoji="0" lang="zh-CN" altLang="en-US"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endParaRPr>
          </a:p>
        </p:txBody>
      </p:sp>
      <p:sp>
        <p:nvSpPr>
          <p:cNvPr id="40" name="矩形 39"/>
          <p:cNvSpPr/>
          <p:nvPr/>
        </p:nvSpPr>
        <p:spPr>
          <a:xfrm>
            <a:off x="3357635" y="1542611"/>
            <a:ext cx="3202940" cy="645160"/>
          </a:xfrm>
          <a:prstGeom prst="rect">
            <a:avLst/>
          </a:prstGeom>
          <a:noFill/>
          <a:ln>
            <a:noFill/>
          </a:ln>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rPr>
              <a:t>1.2</a:t>
            </a:r>
            <a:r>
              <a:rPr kumimoji="0" lang="zh-CN" altLang="en-US"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rPr>
              <a:t>　函　数</a:t>
            </a:r>
            <a:endParaRPr kumimoji="0" lang="zh-CN" altLang="en-US"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up)">
                                      <p:cBhvr>
                                        <p:cTn id="7" dur="1000"/>
                                        <p:tgtEl>
                                          <p:spTgt spid="43"/>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45"/>
                                        </p:tgtEl>
                                        <p:attrNameLst>
                                          <p:attrName>style.visibility</p:attrName>
                                        </p:attrNameLst>
                                      </p:cBhvr>
                                      <p:to>
                                        <p:strVal val="visible"/>
                                      </p:to>
                                    </p:set>
                                    <p:animEffect transition="in" filter="wipe(up)">
                                      <p:cBhvr>
                                        <p:cTn id="10" dur="1000"/>
                                        <p:tgtEl>
                                          <p:spTgt spid="4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1000"/>
                                        <p:tgtEl>
                                          <p:spTgt spid="38"/>
                                        </p:tgtEl>
                                      </p:cBhvr>
                                    </p:animEffect>
                                    <p:anim calcmode="lin" valueType="num">
                                      <p:cBhvr>
                                        <p:cTn id="16" dur="1000" fill="hold"/>
                                        <p:tgtEl>
                                          <p:spTgt spid="38"/>
                                        </p:tgtEl>
                                        <p:attrNameLst>
                                          <p:attrName>ppt_x</p:attrName>
                                        </p:attrNameLst>
                                      </p:cBhvr>
                                      <p:tavLst>
                                        <p:tav tm="0">
                                          <p:val>
                                            <p:strVal val="#ppt_x"/>
                                          </p:val>
                                        </p:tav>
                                        <p:tav tm="100000">
                                          <p:val>
                                            <p:strVal val="#ppt_x"/>
                                          </p:val>
                                        </p:tav>
                                      </p:tavLst>
                                    </p:anim>
                                    <p:anim calcmode="lin" valueType="num">
                                      <p:cBhvr>
                                        <p:cTn id="17"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1000"/>
                                        <p:tgtEl>
                                          <p:spTgt spid="40"/>
                                        </p:tgtEl>
                                      </p:cBhvr>
                                    </p:animEffect>
                                    <p:anim calcmode="lin" valueType="num">
                                      <p:cBhvr>
                                        <p:cTn id="23" dur="1000" fill="hold"/>
                                        <p:tgtEl>
                                          <p:spTgt spid="40"/>
                                        </p:tgtEl>
                                        <p:attrNameLst>
                                          <p:attrName>ppt_x</p:attrName>
                                        </p:attrNameLst>
                                      </p:cBhvr>
                                      <p:tavLst>
                                        <p:tav tm="0">
                                          <p:val>
                                            <p:strVal val="#ppt_x"/>
                                          </p:val>
                                        </p:tav>
                                        <p:tav tm="100000">
                                          <p:val>
                                            <p:strVal val="#ppt_x"/>
                                          </p:val>
                                        </p:tav>
                                      </p:tavLst>
                                    </p:anim>
                                    <p:anim calcmode="lin" valueType="num">
                                      <p:cBhvr>
                                        <p:cTn id="24"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1000"/>
                                        <p:tgtEl>
                                          <p:spTgt spid="36"/>
                                        </p:tgtEl>
                                      </p:cBhvr>
                                    </p:animEffect>
                                    <p:anim calcmode="lin" valueType="num">
                                      <p:cBhvr>
                                        <p:cTn id="30" dur="1000" fill="hold"/>
                                        <p:tgtEl>
                                          <p:spTgt spid="36"/>
                                        </p:tgtEl>
                                        <p:attrNameLst>
                                          <p:attrName>ppt_x</p:attrName>
                                        </p:attrNameLst>
                                      </p:cBhvr>
                                      <p:tavLst>
                                        <p:tav tm="0">
                                          <p:val>
                                            <p:strVal val="#ppt_x"/>
                                          </p:val>
                                        </p:tav>
                                        <p:tav tm="100000">
                                          <p:val>
                                            <p:strVal val="#ppt_x"/>
                                          </p:val>
                                        </p:tav>
                                      </p:tavLst>
                                    </p:anim>
                                    <p:anim calcmode="lin" valueType="num">
                                      <p:cBhvr>
                                        <p:cTn id="31"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1000"/>
                                        <p:tgtEl>
                                          <p:spTgt spid="32"/>
                                        </p:tgtEl>
                                      </p:cBhvr>
                                    </p:animEffect>
                                    <p:anim calcmode="lin" valueType="num">
                                      <p:cBhvr>
                                        <p:cTn id="37" dur="1000" fill="hold"/>
                                        <p:tgtEl>
                                          <p:spTgt spid="32"/>
                                        </p:tgtEl>
                                        <p:attrNameLst>
                                          <p:attrName>ppt_x</p:attrName>
                                        </p:attrNameLst>
                                      </p:cBhvr>
                                      <p:tavLst>
                                        <p:tav tm="0">
                                          <p:val>
                                            <p:strVal val="#ppt_x"/>
                                          </p:val>
                                        </p:tav>
                                        <p:tav tm="100000">
                                          <p:val>
                                            <p:strVal val="#ppt_x"/>
                                          </p:val>
                                        </p:tav>
                                      </p:tavLst>
                                    </p:anim>
                                    <p:anim calcmode="lin" valueType="num">
                                      <p:cBhvr>
                                        <p:cTn id="38"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5" grpId="0"/>
      <p:bldP spid="32" grpId="0"/>
      <p:bldP spid="36" grpId="0"/>
      <p:bldP spid="38" grpId="0"/>
      <p:bldP spid="40"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5" name="组合 14"/>
          <p:cNvGrpSpPr/>
          <p:nvPr/>
        </p:nvGrpSpPr>
        <p:grpSpPr>
          <a:xfrm>
            <a:off x="4581525" y="847191"/>
            <a:ext cx="3028950" cy="492125"/>
            <a:chOff x="4371975" y="1196505"/>
            <a:chExt cx="3448050" cy="560219"/>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7" name="文本框 16"/>
            <p:cNvSpPr txBox="1"/>
            <p:nvPr/>
          </p:nvSpPr>
          <p:spPr>
            <a:xfrm>
              <a:off x="4371975" y="1196505"/>
              <a:ext cx="3448050"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2</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．多项式</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95739" y="2014019"/>
            <a:ext cx="1722932" cy="2829055"/>
          </a:xfrm>
          <a:prstGeom prst="rect">
            <a:avLst/>
          </a:prstGeom>
        </p:spPr>
      </p:pic>
      <p:pic>
        <p:nvPicPr>
          <p:cNvPr id="2" name="图片 1"/>
          <p:cNvPicPr>
            <a:picLocks noChangeAspect="1"/>
          </p:cNvPicPr>
          <p:nvPr/>
        </p:nvPicPr>
        <p:blipFill>
          <a:blip r:embed="rId3"/>
          <a:stretch>
            <a:fillRect/>
          </a:stretch>
        </p:blipFill>
        <p:spPr>
          <a:xfrm>
            <a:off x="3474720" y="1420495"/>
            <a:ext cx="7366635" cy="496125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5" name="组合 14"/>
          <p:cNvGrpSpPr/>
          <p:nvPr/>
        </p:nvGrpSpPr>
        <p:grpSpPr>
          <a:xfrm>
            <a:off x="4581525" y="847191"/>
            <a:ext cx="3028950" cy="492125"/>
            <a:chOff x="4371975" y="1196505"/>
            <a:chExt cx="3448050" cy="560219"/>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7" name="文本框 16"/>
            <p:cNvSpPr txBox="1"/>
            <p:nvPr/>
          </p:nvSpPr>
          <p:spPr>
            <a:xfrm>
              <a:off x="4371975" y="1196505"/>
              <a:ext cx="3448050"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2</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．多项式</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3" name="图片 2"/>
          <p:cNvPicPr>
            <a:picLocks noChangeAspect="1"/>
          </p:cNvPicPr>
          <p:nvPr/>
        </p:nvPicPr>
        <p:blipFill>
          <a:blip r:embed="rId2"/>
          <a:stretch>
            <a:fillRect/>
          </a:stretch>
        </p:blipFill>
        <p:spPr>
          <a:xfrm>
            <a:off x="1813560" y="1441450"/>
            <a:ext cx="8757285" cy="46736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文本框 22"/>
          <p:cNvSpPr txBox="1"/>
          <p:nvPr/>
        </p:nvSpPr>
        <p:spPr>
          <a:xfrm>
            <a:off x="-886310" y="2072624"/>
            <a:ext cx="9304655" cy="10147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rPr>
              <a:t>感谢聆听</a:t>
            </a:r>
            <a:endParaRPr kumimoji="0" lang="zh-CN" altLang="en-US" sz="6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9000">
        <p15:prstTrans prst="prestige"/>
      </p:transition>
    </mc:Choice>
    <mc:Fallback>
      <p:transition spd="slow" advTm="9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8" name="文本框 3"/>
          <p:cNvSpPr txBox="1"/>
          <p:nvPr/>
        </p:nvSpPr>
        <p:spPr>
          <a:xfrm>
            <a:off x="2419956" y="1740975"/>
            <a:ext cx="3575685" cy="76944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mn-cs"/>
              </a:rPr>
              <a:t>PART 01</a:t>
            </a:r>
            <a:endParaRPr kumimoji="0" lang="en-US" altLang="zh-CN" sz="4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mn-cs"/>
            </a:endParaRPr>
          </a:p>
        </p:txBody>
      </p:sp>
      <p:sp>
        <p:nvSpPr>
          <p:cNvPr id="4" name="文本框 5"/>
          <p:cNvSpPr txBox="1"/>
          <p:nvPr/>
        </p:nvSpPr>
        <p:spPr>
          <a:xfrm>
            <a:off x="2419956" y="2688776"/>
            <a:ext cx="5475815" cy="1014730"/>
          </a:xfrm>
          <a:prstGeom prst="rect">
            <a:avLst/>
          </a:prstGeom>
          <a:noFill/>
          <a:ln w="12700">
            <a:noFill/>
          </a:ln>
          <a:extLst>
            <a:ext uri="{909E8E84-426E-40DD-AFC4-6F175D3DCCD1}">
              <a14:hiddenFill xmlns:a14="http://schemas.microsoft.com/office/drawing/2010/main">
                <a:grp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预备知识</a:t>
            </a:r>
            <a:endParaRPr kumimoji="0" lang="zh-CN" altLang="en-US" sz="6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6000" advTm="0">
        <p15:prstTrans prst="curtains"/>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3" name="文本框 13"/>
              <p:cNvSpPr txBox="1"/>
              <p:nvPr/>
            </p:nvSpPr>
            <p:spPr>
              <a:xfrm>
                <a:off x="1472565" y="1612265"/>
                <a:ext cx="9327515" cy="34150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集合是数学中的一个基本概念．一般地说，所谓集合（或简称集）是指具有某种特定性质的对象的总体．组成这个集合的对象称为该集合的元素．</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例如，</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06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级数学系的学生，全体自然数，某公司的全体员工．通常以大写字母</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B</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C</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表示集合，集合的元素以小写字母</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b</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c</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表示．如果</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是集合</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的元素，就说</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属于</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，记作</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 </a:t>
                </a:r>
                <a14:m>
                  <m:oMath xmlns:m="http://schemas.openxmlformats.org/officeDocument/2006/math">
                    <m:r>
                      <a:rPr kumimoji="0" lang="en-US" altLang="zh-CN" sz="1800" i="1" u="none" strike="noStrike" kern="1200" cap="none" spc="0" normalizeH="0" baseline="0" noProof="0" dirty="0">
                        <a:ln>
                          <a:noFill/>
                        </a:ln>
                        <a:solidFill>
                          <a:prstClr val="black">
                            <a:lumMod val="75000"/>
                            <a:lumOff val="25000"/>
                          </a:prstClr>
                        </a:solidFill>
                        <a:effectLst/>
                        <a:uLnTx/>
                        <a:uFillTx/>
                        <a:latin typeface="DejaVu Math TeX Gyre" panose="02000503000000000000" charset="0"/>
                        <a:ea typeface="宋体" panose="02010600030101010101" pitchFamily="2" charset="-122"/>
                        <a:cs typeface="DejaVu Math TeX Gyre" panose="02000503000000000000" charset="0"/>
                        <a:sym typeface="+mn-ea"/>
                      </a:rPr>
                      <m:t>∈</m:t>
                    </m:r>
                  </m:oMath>
                </a14:m>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（读作</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属于</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）；如果</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不是集合</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的元素，就说</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不属于</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，记作</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 </a:t>
                </a:r>
                <a14:m>
                  <m:oMath xmlns:m="http://schemas.openxmlformats.org/officeDocument/2006/math">
                    <m:r>
                      <a:rPr kumimoji="0" lang="en-US" altLang="zh-CN" sz="1800" i="1" u="none" strike="noStrike" kern="1200" cap="none" spc="0" normalizeH="0" baseline="0" noProof="0" dirty="0">
                        <a:ln>
                          <a:noFill/>
                        </a:ln>
                        <a:solidFill>
                          <a:prstClr val="black">
                            <a:lumMod val="75000"/>
                            <a:lumOff val="25000"/>
                          </a:prstClr>
                        </a:solidFill>
                        <a:effectLst/>
                        <a:uLnTx/>
                        <a:uFillTx/>
                        <a:latin typeface="DejaVu Math TeX Gyre" panose="02000503000000000000" charset="0"/>
                        <a:ea typeface="宋体" panose="02010600030101010101" pitchFamily="2" charset="-122"/>
                        <a:cs typeface="DejaVu Math TeX Gyre" panose="02000503000000000000" charset="0"/>
                        <a:sym typeface="+mn-ea"/>
                      </a:rPr>
                      <m:t>∉</m:t>
                    </m:r>
                  </m:oMath>
                </a14:m>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（读作</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不属于</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由有限个元素组成的集合称为有限集．例如，由元素</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a:t>
                </a:r>
                <a:r>
                  <a:rPr kumimoji="0" lang="en-US" altLang="zh-CN" sz="1800" b="0" i="0" u="none" strike="noStrike" kern="1200" cap="none" spc="0" normalizeH="0" baseline="-2500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1</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a:t>
                </a:r>
                <a:r>
                  <a:rPr kumimoji="0" lang="en-US" altLang="zh-CN" sz="1800" b="0" i="0" u="none" strike="noStrike" kern="1200" cap="none" spc="0" normalizeH="0" baseline="-2500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2</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a:t>
                </a:r>
                <a:r>
                  <a:rPr kumimoji="0" lang="en-US" altLang="zh-CN" sz="1800" b="0" i="0" u="none" strike="noStrike" kern="1200" cap="none" spc="0" normalizeH="0" baseline="-2500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3</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a:t>
                </a:r>
                <a:r>
                  <a:rPr kumimoji="0" lang="en-US" altLang="zh-CN" sz="1800" b="0" i="0" u="none" strike="noStrike" kern="1200" cap="none" spc="0" normalizeH="0" baseline="-2500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n</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组成的集合</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，可记作</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由无限个元素组成的集合称为无限集．无限集通常用如下的记号表示：</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mc:Choice>
        <mc:Fallback>
          <p:sp>
            <p:nvSpPr>
              <p:cNvPr id="13" name="文本框 13"/>
              <p:cNvSpPr txBox="1">
                <a:spLocks noRot="1" noChangeAspect="1" noMove="1" noResize="1" noEditPoints="1" noAdjustHandles="1" noChangeArrowheads="1" noChangeShapeType="1" noTextEdit="1"/>
              </p:cNvSpPr>
              <p:nvPr/>
            </p:nvSpPr>
            <p:spPr>
              <a:xfrm>
                <a:off x="1472565" y="1612265"/>
                <a:ext cx="9327515" cy="3415030"/>
              </a:xfrm>
              <a:prstGeom prst="rect">
                <a:avLst/>
              </a:prstGeom>
              <a:blipFill rotWithShape="1">
                <a:blip r:embed="rId2"/>
                <a:stretch>
                  <a:fillRect/>
                </a:stretch>
              </a:blipFill>
            </p:spPr>
            <p:txBody>
              <a:bodyPr/>
              <a:lstStyle/>
              <a:p>
                <a:r>
                  <a:rPr lang="zh-CN" altLang="en-US">
                    <a:noFill/>
                  </a:rPr>
                  <a:t> </a:t>
                </a:r>
              </a:p>
            </p:txBody>
          </p:sp>
        </mc:Fallback>
      </mc:AlternateContent>
      <p:sp>
        <p:nvSpPr>
          <p:cNvPr id="16" name="文本框 20"/>
          <p:cNvSpPr txBox="1"/>
          <p:nvPr/>
        </p:nvSpPr>
        <p:spPr>
          <a:xfrm>
            <a:off x="1631273" y="5027020"/>
            <a:ext cx="8457582"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M </a:t>
            </a:r>
            <a:r>
              <a:rPr lang="en-US" altLang="zh-CN" sz="2000" noProof="0" dirty="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a:t>
            </a:r>
            <a:r>
              <a:rPr kumimoji="0" lang="en-US" altLang="zh-CN" sz="2000" b="0" i="1" u="none" strike="noStrike" kern="1200" cap="none" spc="0" normalizeH="0" baseline="0" noProof="0" dirty="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x</a:t>
            </a:r>
            <a:r>
              <a:rPr kumimoji="0" lang="en-US" altLang="zh-CN" sz="2000" b="0" i="0" u="none" strike="noStrike" kern="1200" cap="none" spc="0" normalizeH="0" baseline="0" noProof="0" dirty="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a:t>
            </a:r>
            <a:r>
              <a:rPr kumimoji="0" lang="en-US" altLang="zh-CN" sz="2000" b="0" i="1" u="none" strike="noStrike" kern="1200" cap="none" spc="0" normalizeH="0" baseline="0" noProof="0" dirty="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x</a:t>
            </a:r>
            <a:r>
              <a:rPr kumimoji="0" lang="en-US" altLang="zh-CN" sz="2000" b="0" i="0" u="none" strike="noStrike" kern="1200" cap="none" spc="0" normalizeH="0" baseline="0" noProof="0" dirty="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 </a:t>
            </a:r>
            <a:r>
              <a:rPr kumimoji="0" lang="zh-CN" altLang="en-US" sz="2000" b="0" i="0" u="none" strike="noStrike" kern="1200" cap="none" spc="0" normalizeH="0" baseline="0" noProof="0" dirty="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所具有的特性｝</a:t>
            </a:r>
            <a:endParaRPr kumimoji="0" lang="zh-CN" altLang="en-US" sz="2000" b="0" i="0" u="none" strike="noStrike" kern="1200" cap="none" spc="0" normalizeH="0" baseline="0" noProof="0" dirty="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grpSp>
        <p:nvGrpSpPr>
          <p:cNvPr id="17" name="组合 16"/>
          <p:cNvGrpSpPr/>
          <p:nvPr/>
        </p:nvGrpSpPr>
        <p:grpSpPr>
          <a:xfrm>
            <a:off x="4581525" y="830681"/>
            <a:ext cx="3028950" cy="492125"/>
            <a:chOff x="4371975" y="1177711"/>
            <a:chExt cx="3448050" cy="560219"/>
          </a:xfrm>
        </p:grpSpPr>
        <p:sp>
          <p:nvSpPr>
            <p:cNvPr id="23" name="矩形 22"/>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24" name="文本框 23"/>
            <p:cNvSpPr txBox="1"/>
            <p:nvPr/>
          </p:nvSpPr>
          <p:spPr>
            <a:xfrm>
              <a:off x="4371975" y="1177711"/>
              <a:ext cx="3448050"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1. </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集合</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2" name="图片 1"/>
          <p:cNvPicPr>
            <a:picLocks noChangeAspect="1"/>
          </p:cNvPicPr>
          <p:nvPr/>
        </p:nvPicPr>
        <p:blipFill>
          <a:blip r:embed="rId3"/>
          <a:stretch>
            <a:fillRect/>
          </a:stretch>
        </p:blipFill>
        <p:spPr>
          <a:xfrm>
            <a:off x="2339340" y="4170045"/>
            <a:ext cx="2362200" cy="4064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3" name="文本框 13"/>
              <p:cNvSpPr txBox="1"/>
              <p:nvPr/>
            </p:nvSpPr>
            <p:spPr>
              <a:xfrm>
                <a:off x="1558290" y="2028825"/>
                <a:ext cx="9327515" cy="299974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微积分中用到的集合主要是数集，即元素都是数的集合．我们将全体自然数的集合记作</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N</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，全体整数的集合记作</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Z</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，全体有理数的集合记作</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Q</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，全体实数的集合记作</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R</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如果集合</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的每一个元素都是集合</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B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的</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元</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素，</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即</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若</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x </a:t>
                </a:r>
                <a14:m>
                  <m:oMath xmlns:m="http://schemas.openxmlformats.org/officeDocument/2006/math">
                    <m:r>
                      <a:rPr kumimoji="0" lang="en-US" altLang="zh-CN" i="1" u="none" strike="noStrike" kern="1200" cap="none" spc="0" normalizeH="0" baseline="0" noProof="0" dirty="0">
                        <a:ln>
                          <a:noFill/>
                        </a:ln>
                        <a:solidFill>
                          <a:prstClr val="black">
                            <a:lumMod val="75000"/>
                            <a:lumOff val="25000"/>
                          </a:prstClr>
                        </a:solidFill>
                        <a:effectLst/>
                        <a:uLnTx/>
                        <a:uFillTx/>
                        <a:latin typeface="DejaVu Math TeX Gyre" panose="02000503000000000000" charset="0"/>
                        <a:ea typeface="宋体" panose="02010600030101010101" pitchFamily="2" charset="-122"/>
                        <a:cs typeface="DejaVu Math TeX Gyre" panose="02000503000000000000" charset="0"/>
                        <a:sym typeface="+mn-ea"/>
                      </a:rPr>
                      <m:t>∈</m:t>
                    </m:r>
                  </m:oMath>
                </a14:m>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，则必</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x </a:t>
                </a:r>
                <a14:m>
                  <m:oMath xmlns:m="http://schemas.openxmlformats.org/officeDocument/2006/math">
                    <m:r>
                      <a:rPr kumimoji="0" lang="en-US" altLang="zh-CN" i="1" u="none" strike="noStrike" kern="1200" cap="none" spc="0" normalizeH="0" baseline="0" noProof="0" dirty="0">
                        <a:ln>
                          <a:noFill/>
                        </a:ln>
                        <a:solidFill>
                          <a:prstClr val="black">
                            <a:lumMod val="75000"/>
                            <a:lumOff val="25000"/>
                          </a:prstClr>
                        </a:solidFill>
                        <a:effectLst/>
                        <a:uLnTx/>
                        <a:uFillTx/>
                        <a:latin typeface="DejaVu Math TeX Gyre" panose="02000503000000000000" charset="0"/>
                        <a:ea typeface="宋体" panose="02010600030101010101" pitchFamily="2" charset="-122"/>
                        <a:cs typeface="DejaVu Math TeX Gyre" panose="02000503000000000000" charset="0"/>
                        <a:sym typeface="+mn-ea"/>
                      </a:rPr>
                      <m:t>∈</m:t>
                    </m:r>
                  </m:oMath>
                </a14:m>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B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就说集合</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是集合</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B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的</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子</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集，</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记</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作</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a:t>
                </a:r>
                <a14:m>
                  <m:oMath xmlns:m="http://schemas.openxmlformats.org/officeDocument/2006/math">
                    <m:r>
                      <a:rPr kumimoji="0" lang="en-US" altLang="zh-CN" sz="1800" i="1" u="none" strike="noStrike" kern="1200" cap="none" spc="0" normalizeH="0" baseline="0" noProof="0" dirty="0">
                        <a:ln>
                          <a:noFill/>
                        </a:ln>
                        <a:solidFill>
                          <a:prstClr val="black">
                            <a:lumMod val="75000"/>
                            <a:lumOff val="25000"/>
                          </a:prstClr>
                        </a:solidFill>
                        <a:effectLst/>
                        <a:uLnTx/>
                        <a:uFillTx/>
                        <a:latin typeface="DejaVu Math TeX Gyre" panose="02000503000000000000" charset="0"/>
                        <a:ea typeface="宋体" panose="02010600030101010101" pitchFamily="2" charset="-122"/>
                        <a:cs typeface="DejaVu Math TeX Gyre" panose="02000503000000000000" charset="0"/>
                        <a:sym typeface="+mn-ea"/>
                      </a:rPr>
                      <m:t>⊆</m:t>
                    </m:r>
                  </m:oMath>
                </a14:m>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B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（读</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作</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包含于</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B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或读作</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B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包</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含</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例如：</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N</a:t>
                </a:r>
                <a14:m>
                  <m:oMath xmlns:m="http://schemas.openxmlformats.org/officeDocument/2006/math">
                    <m:r>
                      <a:rPr kumimoji="0" lang="en-US" altLang="zh-CN" i="1" u="none" strike="noStrike" kern="1200" cap="none" spc="0" normalizeH="0" baseline="0" noProof="0" dirty="0">
                        <a:ln>
                          <a:noFill/>
                        </a:ln>
                        <a:solidFill>
                          <a:prstClr val="black">
                            <a:lumMod val="75000"/>
                            <a:lumOff val="25000"/>
                          </a:prstClr>
                        </a:solidFill>
                        <a:effectLst/>
                        <a:uLnTx/>
                        <a:uFillTx/>
                        <a:latin typeface="DejaVu Math TeX Gyre" panose="02000503000000000000" charset="0"/>
                        <a:ea typeface="宋体" panose="02010600030101010101" pitchFamily="2" charset="-122"/>
                        <a:cs typeface="DejaVu Math TeX Gyre" panose="02000503000000000000" charset="0"/>
                        <a:sym typeface="+mn-ea"/>
                      </a:rPr>
                      <m:t>⊆</m:t>
                    </m:r>
                  </m:oMath>
                </a14:m>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Z</a:t>
                </a:r>
                <a14:m>
                  <m:oMath xmlns:m="http://schemas.openxmlformats.org/officeDocument/2006/math">
                    <m:r>
                      <a:rPr kumimoji="0" lang="en-US" altLang="zh-CN" i="1" u="none" strike="noStrike" kern="1200" cap="none" spc="0" normalizeH="0" baseline="0" noProof="0" dirty="0">
                        <a:ln>
                          <a:noFill/>
                        </a:ln>
                        <a:solidFill>
                          <a:prstClr val="black">
                            <a:lumMod val="75000"/>
                            <a:lumOff val="25000"/>
                          </a:prstClr>
                        </a:solidFill>
                        <a:effectLst/>
                        <a:uLnTx/>
                        <a:uFillTx/>
                        <a:latin typeface="DejaVu Math TeX Gyre" panose="02000503000000000000" charset="0"/>
                        <a:ea typeface="宋体" panose="02010600030101010101" pitchFamily="2" charset="-122"/>
                        <a:cs typeface="DejaVu Math TeX Gyre" panose="02000503000000000000" charset="0"/>
                        <a:sym typeface="+mn-ea"/>
                      </a:rPr>
                      <m:t>⊆</m:t>
                    </m:r>
                  </m:oMath>
                </a14:m>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Q</a:t>
                </a:r>
                <a14:m>
                  <m:oMath xmlns:m="http://schemas.openxmlformats.org/officeDocument/2006/math">
                    <m:r>
                      <a:rPr kumimoji="0" lang="en-US" altLang="zh-CN" i="1" u="none" strike="noStrike" kern="1200" cap="none" spc="0" normalizeH="0" baseline="0" noProof="0" dirty="0">
                        <a:ln>
                          <a:noFill/>
                        </a:ln>
                        <a:solidFill>
                          <a:prstClr val="black">
                            <a:lumMod val="75000"/>
                            <a:lumOff val="25000"/>
                          </a:prstClr>
                        </a:solidFill>
                        <a:effectLst/>
                        <a:uLnTx/>
                        <a:uFillTx/>
                        <a:latin typeface="DejaVu Math TeX Gyre" panose="02000503000000000000" charset="0"/>
                        <a:ea typeface="宋体" panose="02010600030101010101" pitchFamily="2" charset="-122"/>
                        <a:cs typeface="DejaVu Math TeX Gyre" panose="02000503000000000000" charset="0"/>
                        <a:sym typeface="+mn-ea"/>
                      </a:rPr>
                      <m:t>⊆</m:t>
                    </m:r>
                  </m:oMath>
                </a14:m>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R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如果</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a:t>
                </a:r>
                <a14:m>
                  <m:oMath xmlns:m="http://schemas.openxmlformats.org/officeDocument/2006/math">
                    <m:r>
                      <a:rPr kumimoji="0" lang="en-US" altLang="zh-CN" i="1" u="none" strike="noStrike" kern="1200" cap="none" spc="0" normalizeH="0" baseline="0" noProof="0" dirty="0">
                        <a:ln>
                          <a:noFill/>
                        </a:ln>
                        <a:solidFill>
                          <a:prstClr val="black">
                            <a:lumMod val="75000"/>
                            <a:lumOff val="25000"/>
                          </a:prstClr>
                        </a:solidFill>
                        <a:effectLst/>
                        <a:uLnTx/>
                        <a:uFillTx/>
                        <a:latin typeface="DejaVu Math TeX Gyre" panose="02000503000000000000" charset="0"/>
                        <a:ea typeface="宋体" panose="02010600030101010101" pitchFamily="2" charset="-122"/>
                        <a:cs typeface="DejaVu Math TeX Gyre" panose="02000503000000000000" charset="0"/>
                        <a:sym typeface="+mn-ea"/>
                      </a:rPr>
                      <m:t>⊆</m:t>
                    </m:r>
                  </m:oMath>
                </a14:m>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B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且</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B </a:t>
                </a:r>
                <a14:m>
                  <m:oMath xmlns:m="http://schemas.openxmlformats.org/officeDocument/2006/math">
                    <m:r>
                      <a:rPr kumimoji="0" lang="en-US" altLang="zh-CN" i="1" u="none" strike="noStrike" kern="1200" cap="none" spc="0" normalizeH="0" baseline="0" noProof="0" dirty="0">
                        <a:ln>
                          <a:noFill/>
                        </a:ln>
                        <a:solidFill>
                          <a:prstClr val="black">
                            <a:lumMod val="75000"/>
                            <a:lumOff val="25000"/>
                          </a:prstClr>
                        </a:solidFill>
                        <a:effectLst/>
                        <a:uLnTx/>
                        <a:uFillTx/>
                        <a:latin typeface="DejaVu Math TeX Gyre" panose="02000503000000000000" charset="0"/>
                        <a:ea typeface="宋体" panose="02010600030101010101" pitchFamily="2" charset="-122"/>
                        <a:cs typeface="DejaVu Math TeX Gyre" panose="02000503000000000000" charset="0"/>
                        <a:sym typeface="+mn-ea"/>
                      </a:rPr>
                      <m:t>⊆</m:t>
                    </m:r>
                  </m:oMath>
                </a14:m>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，就称集合</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与</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B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相等，记作</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 B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不含任何元素的集合称为空集．例如</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是空集，因为满足条件</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x</a:t>
                </a:r>
                <a:r>
                  <a:rPr kumimoji="0" lang="en-US" altLang="zh-CN" sz="1800" b="0" i="0" u="none" strike="noStrike" kern="1200" cap="none" spc="0" normalizeH="0" baseline="3000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2</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+ 1=0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的实数是不存在的．空集记作</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，并规定空集为任何集合的子集．</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mc:Choice>
        <mc:Fallback>
          <p:sp>
            <p:nvSpPr>
              <p:cNvPr id="13" name="文本框 13"/>
              <p:cNvSpPr txBox="1">
                <a:spLocks noRot="1" noChangeAspect="1" noMove="1" noResize="1" noEditPoints="1" noAdjustHandles="1" noChangeArrowheads="1" noChangeShapeType="1" noTextEdit="1"/>
              </p:cNvSpPr>
              <p:nvPr/>
            </p:nvSpPr>
            <p:spPr>
              <a:xfrm>
                <a:off x="1558290" y="2028825"/>
                <a:ext cx="9327515" cy="2999740"/>
              </a:xfrm>
              <a:prstGeom prst="rect">
                <a:avLst/>
              </a:prstGeom>
              <a:blipFill rotWithShape="1">
                <a:blip r:embed="rId2"/>
                <a:stretch>
                  <a:fillRect b="-11262"/>
                </a:stretch>
              </a:blipFill>
            </p:spPr>
            <p:txBody>
              <a:bodyPr/>
              <a:lstStyle/>
              <a:p>
                <a:r>
                  <a:rPr lang="zh-CN" altLang="en-US">
                    <a:noFill/>
                  </a:rPr>
                  <a:t> </a:t>
                </a:r>
              </a:p>
            </p:txBody>
          </p:sp>
        </mc:Fallback>
      </mc:AlternateContent>
      <p:grpSp>
        <p:nvGrpSpPr>
          <p:cNvPr id="17" name="组合 16"/>
          <p:cNvGrpSpPr/>
          <p:nvPr/>
        </p:nvGrpSpPr>
        <p:grpSpPr>
          <a:xfrm>
            <a:off x="4581525" y="830681"/>
            <a:ext cx="3028950" cy="492125"/>
            <a:chOff x="4371975" y="1177711"/>
            <a:chExt cx="3448050" cy="560219"/>
          </a:xfrm>
        </p:grpSpPr>
        <p:sp>
          <p:nvSpPr>
            <p:cNvPr id="23" name="矩形 22"/>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24" name="文本框 23"/>
            <p:cNvSpPr txBox="1"/>
            <p:nvPr/>
          </p:nvSpPr>
          <p:spPr>
            <a:xfrm>
              <a:off x="4371975" y="1177711"/>
              <a:ext cx="3448050"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1. </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集合</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3" name="图片 2"/>
          <p:cNvPicPr>
            <a:picLocks noChangeAspect="1"/>
          </p:cNvPicPr>
          <p:nvPr/>
        </p:nvPicPr>
        <p:blipFill>
          <a:blip r:embed="rId3"/>
          <a:stretch>
            <a:fillRect/>
          </a:stretch>
        </p:blipFill>
        <p:spPr>
          <a:xfrm>
            <a:off x="5389880" y="4201160"/>
            <a:ext cx="1664970" cy="34099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3" name="文本框 13"/>
          <p:cNvSpPr txBox="1"/>
          <p:nvPr/>
        </p:nvSpPr>
        <p:spPr>
          <a:xfrm>
            <a:off x="1250950" y="1339215"/>
            <a:ext cx="9705975" cy="11988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2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设</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a b, ∈R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，且</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a b &lt;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，那么，</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a:p>
            <a:pPr marL="0" marR="0" lvl="0" indent="0" algn="l" defTabSz="914400" rtl="0" eaLnBrk="1" fontAlgn="auto" latinLnBrk="0" hangingPunct="1">
              <a:lnSpc>
                <a:spcPct val="2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1</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）数集</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 x| a&lt;x&lt;b}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称为开区间，记作</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(a,b)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即</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，如图</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1-1</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所示．</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p:txBody>
      </p:sp>
      <p:grpSp>
        <p:nvGrpSpPr>
          <p:cNvPr id="13" name="组合 12"/>
          <p:cNvGrpSpPr/>
          <p:nvPr/>
        </p:nvGrpSpPr>
        <p:grpSpPr>
          <a:xfrm>
            <a:off x="4581525" y="847191"/>
            <a:ext cx="3028950" cy="492125"/>
            <a:chOff x="4371975" y="1196505"/>
            <a:chExt cx="3448050" cy="560219"/>
          </a:xfrm>
        </p:grpSpPr>
        <p:sp>
          <p:nvSpPr>
            <p:cNvPr id="14" name="矩形 13"/>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5" name="文本框 14"/>
            <p:cNvSpPr txBox="1"/>
            <p:nvPr/>
          </p:nvSpPr>
          <p:spPr>
            <a:xfrm>
              <a:off x="4371975" y="1196505"/>
              <a:ext cx="3448050"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2. </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区间</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45272" y="2851811"/>
            <a:ext cx="2074606" cy="2846358"/>
          </a:xfrm>
          <a:prstGeom prst="rect">
            <a:avLst/>
          </a:prstGeom>
        </p:spPr>
      </p:pic>
      <p:pic>
        <p:nvPicPr>
          <p:cNvPr id="2" name="图片 1"/>
          <p:cNvPicPr>
            <a:picLocks noChangeAspect="1"/>
          </p:cNvPicPr>
          <p:nvPr/>
        </p:nvPicPr>
        <p:blipFill>
          <a:blip r:embed="rId3"/>
          <a:stretch>
            <a:fillRect/>
          </a:stretch>
        </p:blipFill>
        <p:spPr>
          <a:xfrm>
            <a:off x="6708775" y="2030095"/>
            <a:ext cx="1765935" cy="415290"/>
          </a:xfrm>
          <a:prstGeom prst="rect">
            <a:avLst/>
          </a:prstGeom>
        </p:spPr>
      </p:pic>
      <p:pic>
        <p:nvPicPr>
          <p:cNvPr id="3" name="图片 2"/>
          <p:cNvPicPr>
            <a:picLocks noChangeAspect="1"/>
          </p:cNvPicPr>
          <p:nvPr/>
        </p:nvPicPr>
        <p:blipFill>
          <a:blip r:embed="rId4"/>
          <a:stretch>
            <a:fillRect/>
          </a:stretch>
        </p:blipFill>
        <p:spPr>
          <a:xfrm>
            <a:off x="2713355" y="2717800"/>
            <a:ext cx="4483100" cy="14224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randombar(horizontal)">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3" name="组合 12"/>
          <p:cNvGrpSpPr/>
          <p:nvPr/>
        </p:nvGrpSpPr>
        <p:grpSpPr>
          <a:xfrm>
            <a:off x="4581525" y="847191"/>
            <a:ext cx="3028950" cy="492125"/>
            <a:chOff x="4371975" y="1196505"/>
            <a:chExt cx="3448050" cy="560219"/>
          </a:xfrm>
        </p:grpSpPr>
        <p:sp>
          <p:nvSpPr>
            <p:cNvPr id="14" name="矩形 13"/>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5" name="文本框 14"/>
            <p:cNvSpPr txBox="1"/>
            <p:nvPr/>
          </p:nvSpPr>
          <p:spPr>
            <a:xfrm>
              <a:off x="4371975" y="1196505"/>
              <a:ext cx="3448050"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2. </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区间</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4" name="图片 3"/>
          <p:cNvPicPr>
            <a:picLocks noChangeAspect="1"/>
          </p:cNvPicPr>
          <p:nvPr/>
        </p:nvPicPr>
        <p:blipFill>
          <a:blip r:embed="rId2"/>
          <a:stretch>
            <a:fillRect/>
          </a:stretch>
        </p:blipFill>
        <p:spPr>
          <a:xfrm>
            <a:off x="1294130" y="1339215"/>
            <a:ext cx="9334500" cy="914400"/>
          </a:xfrm>
          <a:prstGeom prst="rect">
            <a:avLst/>
          </a:prstGeom>
        </p:spPr>
      </p:pic>
      <p:pic>
        <p:nvPicPr>
          <p:cNvPr id="5" name="图片 4"/>
          <p:cNvPicPr>
            <a:picLocks noChangeAspect="1"/>
          </p:cNvPicPr>
          <p:nvPr/>
        </p:nvPicPr>
        <p:blipFill>
          <a:blip r:embed="rId3"/>
          <a:stretch>
            <a:fillRect/>
          </a:stretch>
        </p:blipFill>
        <p:spPr>
          <a:xfrm>
            <a:off x="1707515" y="2165985"/>
            <a:ext cx="8777605" cy="430784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4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2.xml><?xml version="1.0" encoding="utf-8"?>
<p:tagLst xmlns:p="http://schemas.openxmlformats.org/presentationml/2006/main">
  <p:tag name="KSO_WM_BEAUTIFY_FLAG" val="#wm#"/>
  <p:tag name="KSO_WM_TEMPLATE_CATEGORY" val="custom"/>
  <p:tag name="KSO_WM_TEMPLATE_INDEX" val="2020508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heme/theme1.xml><?xml version="1.0" encoding="utf-8"?>
<a:theme xmlns:a="http://schemas.openxmlformats.org/drawingml/2006/main" name="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8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9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0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1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2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3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14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15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16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17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稻壳鸭鸭   https://www.docer.com/works?userid=327037375">
  <a:themeElements>
    <a:clrScheme name="自定义 42">
      <a:dk1>
        <a:sysClr val="windowText" lastClr="000000"/>
      </a:dk1>
      <a:lt1>
        <a:sysClr val="window" lastClr="FFFFFF"/>
      </a:lt1>
      <a:dk2>
        <a:srgbClr val="44546A"/>
      </a:dk2>
      <a:lt2>
        <a:srgbClr val="E7E6E6"/>
      </a:lt2>
      <a:accent1>
        <a:srgbClr val="553285"/>
      </a:accent1>
      <a:accent2>
        <a:srgbClr val="7B52AB"/>
      </a:accent2>
      <a:accent3>
        <a:srgbClr val="553285"/>
      </a:accent3>
      <a:accent4>
        <a:srgbClr val="7B52AB"/>
      </a:accent4>
      <a:accent5>
        <a:srgbClr val="553285"/>
      </a:accent5>
      <a:accent6>
        <a:srgbClr val="7B52AB"/>
      </a:accent6>
      <a:hlink>
        <a:srgbClr val="553285"/>
      </a:hlink>
      <a:folHlink>
        <a:srgbClr val="7B52AB"/>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a="http://schemas.openxmlformats.org/drawingml/2006/main" name="18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19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20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3.xml><?xml version="1.0" encoding="utf-8"?>
<a:theme xmlns:a="http://schemas.openxmlformats.org/drawingml/2006/main" name="21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4.xml><?xml version="1.0" encoding="utf-8"?>
<a:theme xmlns:a="http://schemas.openxmlformats.org/drawingml/2006/main" name="22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5.xml><?xml version="1.0" encoding="utf-8"?>
<a:theme xmlns:a="http://schemas.openxmlformats.org/drawingml/2006/main" name="23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7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稻壳鸭鸭</Template>
  <TotalTime>0</TotalTime>
  <Words>5454</Words>
  <Application>WPS 演示</Application>
  <PresentationFormat>宽屏</PresentationFormat>
  <Paragraphs>244</Paragraphs>
  <Slides>42</Slides>
  <Notes>28</Notes>
  <HiddenSlides>1</HiddenSlides>
  <MMClips>0</MMClips>
  <ScaleCrop>false</ScaleCrop>
  <HeadingPairs>
    <vt:vector size="6" baseType="variant">
      <vt:variant>
        <vt:lpstr>已用的字体</vt:lpstr>
      </vt:variant>
      <vt:variant>
        <vt:i4>18</vt:i4>
      </vt:variant>
      <vt:variant>
        <vt:lpstr>主题</vt:lpstr>
      </vt:variant>
      <vt:variant>
        <vt:i4>25</vt:i4>
      </vt:variant>
      <vt:variant>
        <vt:lpstr>幻灯片标题</vt:lpstr>
      </vt:variant>
      <vt:variant>
        <vt:i4>42</vt:i4>
      </vt:variant>
    </vt:vector>
  </HeadingPairs>
  <TitlesOfParts>
    <vt:vector size="85" baseType="lpstr">
      <vt:lpstr>Arial</vt:lpstr>
      <vt:lpstr>宋体</vt:lpstr>
      <vt:lpstr>Wingdings</vt:lpstr>
      <vt:lpstr>思源黑体 CN Light</vt:lpstr>
      <vt:lpstr>黑体</vt:lpstr>
      <vt:lpstr>汉仪中黑 简</vt:lpstr>
      <vt:lpstr>Arial</vt:lpstr>
      <vt:lpstr>Calibri</vt:lpstr>
      <vt:lpstr>微软雅黑</vt:lpstr>
      <vt:lpstr>Wingdings</vt:lpstr>
      <vt:lpstr>汉仪雅酷黑 85W</vt:lpstr>
      <vt:lpstr>汉仪劲楷简</vt:lpstr>
      <vt:lpstr>楷体_GB2312</vt:lpstr>
      <vt:lpstr>DejaVu Math TeX Gyre</vt:lpstr>
      <vt:lpstr>Arial Unicode MS</vt:lpstr>
      <vt:lpstr>TimesNewRomanPS-ItalicMT</vt:lpstr>
      <vt:lpstr>Euclid Symbol</vt:lpstr>
      <vt:lpstr>等线</vt:lpstr>
      <vt:lpstr>稻壳鸭鸭   https://www.docer.com/works?userid=327037375</vt:lpstr>
      <vt:lpstr>1_稻壳鸭鸭   https://www.docer.com/works?userid=327037375</vt:lpstr>
      <vt:lpstr>Office 主题​​</vt:lpstr>
      <vt:lpstr>2_稻壳鸭鸭   https://www.docer.com/works?userid=327037375</vt:lpstr>
      <vt:lpstr>3_稻壳鸭鸭   https://www.docer.com/works?userid=327037375</vt:lpstr>
      <vt:lpstr>4_稻壳鸭鸭   https://www.docer.com/works?userid=327037375</vt:lpstr>
      <vt:lpstr>5_稻壳鸭鸭   https://www.docer.com/works?userid=327037375</vt:lpstr>
      <vt:lpstr>6_稻壳鸭鸭   https://www.docer.com/works?userid=327037375</vt:lpstr>
      <vt:lpstr>7_稻壳鸭鸭   https://www.docer.com/works?userid=327037375</vt:lpstr>
      <vt:lpstr>8_稻壳鸭鸭   https://www.docer.com/works?userid=327037375</vt:lpstr>
      <vt:lpstr>9_稻壳鸭鸭   https://www.docer.com/works?userid=327037375</vt:lpstr>
      <vt:lpstr>10_稻壳鸭鸭   https://www.docer.com/works?userid=327037375</vt:lpstr>
      <vt:lpstr>11_稻壳鸭鸭   https://www.docer.com/works?userid=327037375</vt:lpstr>
      <vt:lpstr>12_稻壳鸭鸭   https://www.docer.com/works?userid=327037375</vt:lpstr>
      <vt:lpstr>13_稻壳鸭鸭   https://www.docer.com/works?userid=327037375</vt:lpstr>
      <vt:lpstr>14_稻壳鸭鸭   https://www.docer.com/works?userid=327037375</vt:lpstr>
      <vt:lpstr>15_稻壳鸭鸭   https://www.docer.com/works?userid=327037375</vt:lpstr>
      <vt:lpstr>16_稻壳鸭鸭   https://www.docer.com/works?userid=327037375</vt:lpstr>
      <vt:lpstr>17_稻壳鸭鸭   https://www.docer.com/works?userid=327037375</vt:lpstr>
      <vt:lpstr>18_稻壳鸭鸭   https://www.docer.com/works?userid=327037375</vt:lpstr>
      <vt:lpstr>19_稻壳鸭鸭   https://www.docer.com/works?userid=327037375</vt:lpstr>
      <vt:lpstr>20_稻壳鸭鸭   https://www.docer.com/works?userid=327037375</vt:lpstr>
      <vt:lpstr>21_稻壳鸭鸭   https://www.docer.com/works?userid=327037375</vt:lpstr>
      <vt:lpstr>22_稻壳鸭鸭   https://www.docer.com/works?userid=327037375</vt:lpstr>
      <vt:lpstr>23_稻壳鸭鸭   https://www.docer.com/works?userid=327037375</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雪城</cp:lastModifiedBy>
  <cp:revision>5</cp:revision>
  <dcterms:created xsi:type="dcterms:W3CDTF">2025-06-05T16:45:00Z</dcterms:created>
  <dcterms:modified xsi:type="dcterms:W3CDTF">2025-06-11T06:53:45Z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ED18B3135E0E485E7E5541681A025FC3_41</vt:lpwstr>
  </property>
  <property fmtid="{D5CDD505-2E9C-101B-9397-08002B2CF9AE}" pid="3" name="KSOProductBuildVer">
    <vt:lpwstr>2052-12.1.0.21541</vt:lpwstr>
  </property>
  <property fmtid="{D5CDD505-2E9C-101B-9397-08002B2CF9AE}" pid="4" name="KSOTemplateUUID">
    <vt:lpwstr>v1.0_mb_RZS0LpEJUyYdjbw9NyYmaA==</vt:lpwstr>
  </property>
</Properties>
</file>