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6.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4" r:id="rId3"/>
    <p:sldMasterId id="2147483658" r:id="rId4"/>
    <p:sldMasterId id="2147483670" r:id="rId5"/>
    <p:sldMasterId id="2147483676" r:id="rId6"/>
    <p:sldMasterId id="2147483682" r:id="rId7"/>
    <p:sldMasterId id="2147483688" r:id="rId8"/>
    <p:sldMasterId id="2147483694" r:id="rId9"/>
    <p:sldMasterId id="2147483700" r:id="rId10"/>
    <p:sldMasterId id="2147483706" r:id="rId11"/>
    <p:sldMasterId id="2147483712" r:id="rId12"/>
    <p:sldMasterId id="2147483718" r:id="rId13"/>
    <p:sldMasterId id="2147483724" r:id="rId14"/>
    <p:sldMasterId id="2147483730" r:id="rId15"/>
    <p:sldMasterId id="2147483736" r:id="rId16"/>
    <p:sldMasterId id="2147483742" r:id="rId17"/>
    <p:sldMasterId id="2147483748" r:id="rId18"/>
    <p:sldMasterId id="2147483754" r:id="rId19"/>
    <p:sldMasterId id="2147483760" r:id="rId20"/>
    <p:sldMasterId id="2147483766" r:id="rId21"/>
  </p:sldMasterIdLst>
  <p:notesMasterIdLst>
    <p:notesMasterId r:id="rId23"/>
  </p:notesMasterIdLst>
  <p:handoutMasterIdLst>
    <p:handoutMasterId r:id="rId54"/>
  </p:handoutMasterIdLst>
  <p:sldIdLst>
    <p:sldId id="257" r:id="rId22"/>
    <p:sldId id="301" r:id="rId24"/>
    <p:sldId id="302" r:id="rId25"/>
    <p:sldId id="259" r:id="rId26"/>
    <p:sldId id="260" r:id="rId27"/>
    <p:sldId id="261" r:id="rId28"/>
    <p:sldId id="325" r:id="rId29"/>
    <p:sldId id="326" r:id="rId30"/>
    <p:sldId id="327" r:id="rId31"/>
    <p:sldId id="303" r:id="rId32"/>
    <p:sldId id="328" r:id="rId33"/>
    <p:sldId id="329" r:id="rId34"/>
    <p:sldId id="330" r:id="rId35"/>
    <p:sldId id="264" r:id="rId36"/>
    <p:sldId id="266" r:id="rId37"/>
    <p:sldId id="331" r:id="rId38"/>
    <p:sldId id="332" r:id="rId39"/>
    <p:sldId id="262" r:id="rId40"/>
    <p:sldId id="304" r:id="rId41"/>
    <p:sldId id="309" r:id="rId42"/>
    <p:sldId id="333" r:id="rId43"/>
    <p:sldId id="305" r:id="rId44"/>
    <p:sldId id="263" r:id="rId45"/>
    <p:sldId id="268" r:id="rId46"/>
    <p:sldId id="265" r:id="rId47"/>
    <p:sldId id="274" r:id="rId48"/>
    <p:sldId id="310" r:id="rId49"/>
    <p:sldId id="334" r:id="rId50"/>
    <p:sldId id="311" r:id="rId51"/>
    <p:sldId id="335" r:id="rId52"/>
    <p:sldId id="283" r:id="rId53"/>
  </p:sldIdLst>
  <p:sldSz cx="12192000" cy="6858000"/>
  <p:notesSz cx="6858000" cy="9144000"/>
  <p:embeddedFontLst>
    <p:embeddedFont>
      <p:font typeface="黑体" panose="02010609060101010101" charset="-122"/>
      <p:regular r:id="rId58"/>
    </p:embeddedFont>
    <p:embeddedFont>
      <p:font typeface="Calibri" panose="020F0502020204030204"/>
      <p:regular r:id="rId59"/>
      <p:bold r:id="rId60"/>
      <p:italic r:id="rId61"/>
      <p:boldItalic r:id="rId62"/>
    </p:embeddedFont>
    <p:embeddedFont>
      <p:font typeface="微软雅黑" panose="020B0503020204020204" charset="-122"/>
      <p:regular r:id="rId63"/>
    </p:embeddedFont>
    <p:embeddedFont>
      <p:font typeface="DejaVu Math TeX Gyre" panose="02000503000000000000" charset="0"/>
      <p:regular r:id="rId64"/>
    </p:embeddedFont>
    <p:embeddedFont>
      <p:font typeface="等线" panose="02010600030101010101" charset="-122"/>
      <p:regular r:id="rId6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048" y="928"/>
      </p:cViewPr>
      <p:guideLst/>
    </p:cSldViewPr>
  </p:slideViewPr>
  <p:notesTextViewPr>
    <p:cViewPr>
      <p:scale>
        <a:sx n="1" d="1"/>
        <a:sy n="1" d="1"/>
      </p:scale>
      <p:origin x="0" y="0"/>
    </p:cViewPr>
  </p:notesTextViewPr>
  <p:notesViewPr>
    <p:cSldViewPr snapToGrid="0">
      <p:cViewPr varScale="1">
        <p:scale>
          <a:sx n="80" d="100"/>
          <a:sy n="80" d="100"/>
        </p:scale>
        <p:origin x="2524" y="5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5" Type="http://schemas.openxmlformats.org/officeDocument/2006/relationships/font" Target="fonts/font8.fntdata"/><Relationship Id="rId64" Type="http://schemas.openxmlformats.org/officeDocument/2006/relationships/font" Target="fonts/font7.fntdata"/><Relationship Id="rId63" Type="http://schemas.openxmlformats.org/officeDocument/2006/relationships/font" Target="fonts/font6.fntdata"/><Relationship Id="rId62" Type="http://schemas.openxmlformats.org/officeDocument/2006/relationships/font" Target="fonts/font5.fntdata"/><Relationship Id="rId61" Type="http://schemas.openxmlformats.org/officeDocument/2006/relationships/font" Target="fonts/font4.fntdata"/><Relationship Id="rId60" Type="http://schemas.openxmlformats.org/officeDocument/2006/relationships/font" Target="fonts/font3.fntdata"/><Relationship Id="rId6" Type="http://schemas.openxmlformats.org/officeDocument/2006/relationships/slideMaster" Target="slideMasters/slideMaster5.xml"/><Relationship Id="rId59" Type="http://schemas.openxmlformats.org/officeDocument/2006/relationships/font" Target="fonts/font2.fntdata"/><Relationship Id="rId58" Type="http://schemas.openxmlformats.org/officeDocument/2006/relationships/font" Target="fonts/font1.fntdata"/><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31.xml"/><Relationship Id="rId52" Type="http://schemas.openxmlformats.org/officeDocument/2006/relationships/slide" Target="slides/slide30.xml"/><Relationship Id="rId51" Type="http://schemas.openxmlformats.org/officeDocument/2006/relationships/slide" Target="slides/slide29.xml"/><Relationship Id="rId50" Type="http://schemas.openxmlformats.org/officeDocument/2006/relationships/slide" Target="slides/slide28.xml"/><Relationship Id="rId5" Type="http://schemas.openxmlformats.org/officeDocument/2006/relationships/slideMaster" Target="slideMasters/slideMaster4.xml"/><Relationship Id="rId49" Type="http://schemas.openxmlformats.org/officeDocument/2006/relationships/slide" Target="slides/slide27.xml"/><Relationship Id="rId48" Type="http://schemas.openxmlformats.org/officeDocument/2006/relationships/slide" Target="slides/slide26.xml"/><Relationship Id="rId47" Type="http://schemas.openxmlformats.org/officeDocument/2006/relationships/slide" Target="slides/slide25.xml"/><Relationship Id="rId46" Type="http://schemas.openxmlformats.org/officeDocument/2006/relationships/slide" Target="slides/slide24.xml"/><Relationship Id="rId45" Type="http://schemas.openxmlformats.org/officeDocument/2006/relationships/slide" Target="slides/slide23.xml"/><Relationship Id="rId44" Type="http://schemas.openxmlformats.org/officeDocument/2006/relationships/slide" Target="slides/slide22.xml"/><Relationship Id="rId43" Type="http://schemas.openxmlformats.org/officeDocument/2006/relationships/slide" Target="slides/slide21.xml"/><Relationship Id="rId42" Type="http://schemas.openxmlformats.org/officeDocument/2006/relationships/slide" Target="slides/slide20.xml"/><Relationship Id="rId41" Type="http://schemas.openxmlformats.org/officeDocument/2006/relationships/slide" Target="slides/slide19.xml"/><Relationship Id="rId40" Type="http://schemas.openxmlformats.org/officeDocument/2006/relationships/slide" Target="slides/slide18.xml"/><Relationship Id="rId4" Type="http://schemas.openxmlformats.org/officeDocument/2006/relationships/slideMaster" Target="slideMasters/slideMaster3.xml"/><Relationship Id="rId39" Type="http://schemas.openxmlformats.org/officeDocument/2006/relationships/slide" Target="slides/slide17.xml"/><Relationship Id="rId38" Type="http://schemas.openxmlformats.org/officeDocument/2006/relationships/slide" Target="slides/slide16.xml"/><Relationship Id="rId37" Type="http://schemas.openxmlformats.org/officeDocument/2006/relationships/slide" Target="slides/slide15.xml"/><Relationship Id="rId36" Type="http://schemas.openxmlformats.org/officeDocument/2006/relationships/slide" Target="slides/slide14.xml"/><Relationship Id="rId35" Type="http://schemas.openxmlformats.org/officeDocument/2006/relationships/slide" Target="slides/slide13.xml"/><Relationship Id="rId34" Type="http://schemas.openxmlformats.org/officeDocument/2006/relationships/slide" Target="slides/slide12.xml"/><Relationship Id="rId33" Type="http://schemas.openxmlformats.org/officeDocument/2006/relationships/slide" Target="slides/slide11.xml"/><Relationship Id="rId32" Type="http://schemas.openxmlformats.org/officeDocument/2006/relationships/slide" Target="slides/slide10.xml"/><Relationship Id="rId31" Type="http://schemas.openxmlformats.org/officeDocument/2006/relationships/slide" Target="slides/slide9.xml"/><Relationship Id="rId30" Type="http://schemas.openxmlformats.org/officeDocument/2006/relationships/slide" Target="slides/slide8.xml"/><Relationship Id="rId3" Type="http://schemas.openxmlformats.org/officeDocument/2006/relationships/slideMaster" Target="slideMasters/slideMaster2.xml"/><Relationship Id="rId29" Type="http://schemas.openxmlformats.org/officeDocument/2006/relationships/slide" Target="slides/slide7.xml"/><Relationship Id="rId28" Type="http://schemas.openxmlformats.org/officeDocument/2006/relationships/slide" Target="slides/slide6.xml"/><Relationship Id="rId27" Type="http://schemas.openxmlformats.org/officeDocument/2006/relationships/slide" Target="slides/slide5.xml"/><Relationship Id="rId26" Type="http://schemas.openxmlformats.org/officeDocument/2006/relationships/slide" Target="slides/slide4.xml"/><Relationship Id="rId25" Type="http://schemas.openxmlformats.org/officeDocument/2006/relationships/slide" Target="slides/slide3.xml"/><Relationship Id="rId24" Type="http://schemas.openxmlformats.org/officeDocument/2006/relationships/slide" Target="slides/slide2.xml"/><Relationship Id="rId23" Type="http://schemas.openxmlformats.org/officeDocument/2006/relationships/notesMaster" Target="notesMasters/notesMaster1.xml"/><Relationship Id="rId22" Type="http://schemas.openxmlformats.org/officeDocument/2006/relationships/slide" Target="slides/slide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966105-9184-4D10-9651-78B25B1FB031}" type="datetimeFigureOut">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中黑 简" panose="00020600040101010101" pitchFamily="18" charset="-122"/>
              <a:ea typeface="汉仪中黑 简" panose="00020600040101010101" pitchFamily="18" charset="-122"/>
            </a:endParaRPr>
          </a:p>
        </p:txBody>
      </p:sp>
      <p:sp>
        <p:nvSpPr>
          <p:cNvPr id="5" name="灯稻壳鸭鸭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34CC10-FE58-4B44-8CFC-9A383F5613D5}" type="slidenum">
              <a:rPr lang="zh-CN" altLang="en-US" smtClean="0">
                <a:latin typeface="汉仪中黑 简" panose="00020600040101010101" pitchFamily="18" charset="-122"/>
                <a:ea typeface="汉仪中黑 简" panose="00020600040101010101" pitchFamily="18" charset="-122"/>
              </a:rPr>
            </a:fld>
            <a:endParaRPr lang="zh-CN" altLang="en-US">
              <a:latin typeface="汉仪中黑 简" panose="00020600040101010101" pitchFamily="18" charset="-122"/>
              <a:ea typeface="汉仪中黑 简" panose="00020600040101010101" pitchFamily="18"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中黑 简" panose="00020600040101010101" pitchFamily="18" charset="-122"/>
                <a:ea typeface="汉仪中黑 简" panose="00020600040101010101" pitchFamily="18" charset="-122"/>
              </a:defRPr>
            </a:lvl1pPr>
          </a:lstStyle>
          <a:p>
            <a:fld id="{6C90DA43-E90B-46C6-8D0E-501357EF28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中黑 简" panose="00020600040101010101" pitchFamily="18" charset="-122"/>
                <a:ea typeface="汉仪中黑 简" panose="00020600040101010101" pitchFamily="18" charset="-122"/>
              </a:defRPr>
            </a:lvl1pPr>
          </a:lstStyle>
          <a:p>
            <a:endParaRPr lang="zh-CN" altLang="en-US"/>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中黑 简" panose="00020600040101010101" pitchFamily="18" charset="-122"/>
                <a:ea typeface="汉仪中黑 简" panose="00020600040101010101" pitchFamily="18" charset="-122"/>
              </a:defRPr>
            </a:lvl1pPr>
          </a:lstStyle>
          <a:p>
            <a:fld id="{9AA4A70D-F8B6-47F8-A067-73B9F0C4647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1pPr>
    <a:lvl2pPr marL="4572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2pPr>
    <a:lvl3pPr marL="9144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3pPr>
    <a:lvl4pPr marL="13716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4pPr>
    <a:lvl5pPr marL="1828800" algn="l" defTabSz="914400" rtl="0" eaLnBrk="1" latinLnBrk="0" hangingPunct="1">
      <a:defRPr sz="1200" kern="1200">
        <a:solidFill>
          <a:schemeClr val="tx1"/>
        </a:solidFill>
        <a:latin typeface="汉仪中黑 简" panose="00020600040101010101" pitchFamily="18" charset="-122"/>
        <a:ea typeface="汉仪中黑 简"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6AEFE61-3F9F-4D87-8E28-8E89E731E36B}" type="slidenum">
              <a:rPr kumimoji="0" lang="zh-CN" altLang="en-US" sz="1200" b="0" i="0" u="none" strike="noStrike" kern="1200" cap="none" spc="0" normalizeH="0" baseline="0" noProof="0" smtClean="0">
                <a:ln>
                  <a:noFill/>
                </a:ln>
                <a:solidFill>
                  <a:prstClr val="black"/>
                </a:solidFill>
                <a:effectLst/>
                <a:uLnTx/>
                <a:uFillTx/>
                <a:latin typeface="汉仪中黑 简" panose="00020600040101010101" pitchFamily="18" charset="-122"/>
                <a:ea typeface="汉仪中黑 简" panose="00020600040101010101" pitchFamily="18" charset="-122"/>
                <a:cs typeface="+mn-cs"/>
              </a:rPr>
            </a:fld>
            <a:endParaRPr kumimoji="0" lang="zh-CN" altLang="en-US" sz="1200" b="0" i="0" u="none" strike="noStrike" kern="1200" cap="none" spc="0" normalizeH="0" baseline="0" noProof="0">
              <a:ln>
                <a:noFill/>
              </a:ln>
              <a:solidFill>
                <a:prstClr val="black"/>
              </a:solidFill>
              <a:effectLst/>
              <a:uLnTx/>
              <a:uFillTx/>
              <a:latin typeface="汉仪中黑 简" panose="00020600040101010101" pitchFamily="18" charset="-122"/>
              <a:ea typeface="汉仪中黑 简" panose="00020600040101010101" pitchFamily="18"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41.png"/><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7.xml"/></Relationships>
</file>

<file path=ppt/slideLayouts/_rels/slideLayout8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7.xml"/></Relationships>
</file>

<file path=ppt/slideLayouts/_rels/slideLayout8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1.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1.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13.svg"/><Relationship Id="rId7" Type="http://schemas.openxmlformats.org/officeDocument/2006/relationships/image" Target="../media/image12.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2.png"/><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15.svg"/><Relationship Id="rId13" Type="http://schemas.openxmlformats.org/officeDocument/2006/relationships/image" Target="../media/image14.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25.svg"/><Relationship Id="rId1" Type="http://schemas.openxmlformats.org/officeDocument/2006/relationships/slideMaster" Target="../slideMasters/slideMaster19.xml"/></Relationships>
</file>

<file path=ppt/slideLayouts/_rels/slideLayout9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svg"/><Relationship Id="rId7" Type="http://schemas.openxmlformats.org/officeDocument/2006/relationships/image" Target="../media/image6.png"/><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32" Type="http://schemas.openxmlformats.org/officeDocument/2006/relationships/image" Target="../media/image31.svg"/><Relationship Id="rId31" Type="http://schemas.openxmlformats.org/officeDocument/2006/relationships/image" Target="../media/image30.png"/><Relationship Id="rId30" Type="http://schemas.openxmlformats.org/officeDocument/2006/relationships/image" Target="../media/image29.svg"/><Relationship Id="rId3" Type="http://schemas.openxmlformats.org/officeDocument/2006/relationships/image" Target="../media/image2.png"/><Relationship Id="rId29" Type="http://schemas.openxmlformats.org/officeDocument/2006/relationships/image" Target="../media/image28.png"/><Relationship Id="rId28" Type="http://schemas.openxmlformats.org/officeDocument/2006/relationships/image" Target="../media/image27.svg"/><Relationship Id="rId27" Type="http://schemas.openxmlformats.org/officeDocument/2006/relationships/image" Target="../media/image26.png"/><Relationship Id="rId26" Type="http://schemas.openxmlformats.org/officeDocument/2006/relationships/image" Target="../media/image25.svg"/><Relationship Id="rId25" Type="http://schemas.openxmlformats.org/officeDocument/2006/relationships/image" Target="../media/image24.png"/><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image" Target="../media/image21.svg"/><Relationship Id="rId21" Type="http://schemas.openxmlformats.org/officeDocument/2006/relationships/image" Target="../media/image20.png"/><Relationship Id="rId20" Type="http://schemas.openxmlformats.org/officeDocument/2006/relationships/image" Target="../media/image19.svg"/><Relationship Id="rId2" Type="http://schemas.openxmlformats.org/officeDocument/2006/relationships/image" Target="../media/image33.png"/><Relationship Id="rId19" Type="http://schemas.openxmlformats.org/officeDocument/2006/relationships/image" Target="../media/image18.png"/><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image" Target="../media/image11.svg"/><Relationship Id="rId11" Type="http://schemas.openxmlformats.org/officeDocument/2006/relationships/image" Target="../media/image10.png"/><Relationship Id="rId10" Type="http://schemas.openxmlformats.org/officeDocument/2006/relationships/image" Target="../media/image9.svg"/><Relationship Id="rId1" Type="http://schemas.openxmlformats.org/officeDocument/2006/relationships/slideMaster" Target="../slideMasters/slideMaster19.xml"/></Relationships>
</file>

<file path=ppt/slideLayouts/_rels/slideLayout98.xml.rels><?xml version="1.0" encoding="UTF-8" standalone="yes"?>
<Relationships xmlns="http://schemas.openxmlformats.org/package/2006/relationships"><Relationship Id="rId4" Type="http://schemas.openxmlformats.org/officeDocument/2006/relationships/image" Target="../media/image36.sv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8" name="camille"/>
          <p:cNvSpPr/>
          <p:nvPr userDrawn="1"/>
        </p:nvSpPr>
        <p:spPr>
          <a:xfrm rot="18720000">
            <a:off x="3903980" y="6673215"/>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camille"/>
          <p:cNvSpPr/>
          <p:nvPr userDrawn="1"/>
        </p:nvSpPr>
        <p:spPr>
          <a:xfrm rot="180000">
            <a:off x="-436245" y="4641850"/>
            <a:ext cx="3446780" cy="2769870"/>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userDrawn="1"/>
        </p:nvGrpSpPr>
        <p:grpSpPr>
          <a:xfrm>
            <a:off x="8907145" y="-559435"/>
            <a:ext cx="4732020" cy="4109085"/>
            <a:chOff x="12197" y="-881"/>
            <a:chExt cx="9282" cy="8060"/>
          </a:xfrm>
        </p:grpSpPr>
        <p:sp>
          <p:nvSpPr>
            <p:cNvPr id="9" name="任意多边形 8"/>
            <p:cNvSpPr/>
            <p:nvPr userDrawn="1"/>
          </p:nvSpPr>
          <p:spPr>
            <a:xfrm rot="11220000">
              <a:off x="12669" y="-881"/>
              <a:ext cx="7588" cy="6037"/>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camille"/>
            <p:cNvSpPr/>
            <p:nvPr userDrawn="1"/>
          </p:nvSpPr>
          <p:spPr>
            <a:xfrm rot="18720000">
              <a:off x="17528" y="3438"/>
              <a:ext cx="1488" cy="1456"/>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20"/>
            <p:cNvSpPr/>
            <p:nvPr userDrawn="1"/>
          </p:nvSpPr>
          <p:spPr>
            <a:xfrm rot="12300000">
              <a:off x="12197" y="-709"/>
              <a:ext cx="9282" cy="7888"/>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amille"/>
          <p:cNvSpPr/>
          <p:nvPr userDrawn="1"/>
        </p:nvSpPr>
        <p:spPr>
          <a:xfrm>
            <a:off x="-554355" y="5808980"/>
            <a:ext cx="3876675" cy="2053590"/>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720000">
            <a:off x="134592" y="4858088"/>
            <a:ext cx="758600" cy="742278"/>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camille"/>
          <p:cNvSpPr/>
          <p:nvPr userDrawn="1"/>
        </p:nvSpPr>
        <p:spPr>
          <a:xfrm rot="18720000">
            <a:off x="9946640" y="496570"/>
            <a:ext cx="356235" cy="348615"/>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片 3"/>
          <p:cNvPicPr>
            <a:picLocks noChangeAspect="1"/>
          </p:cNvPicPr>
          <p:nvPr userDrawn="1"/>
        </p:nvPicPr>
        <p:blipFill>
          <a:blip r:embed="rId3"/>
          <a:stretch>
            <a:fillRect/>
          </a:stretch>
        </p:blipFill>
        <p:spPr>
          <a:xfrm rot="1680463">
            <a:off x="1404097" y="-27777"/>
            <a:ext cx="1390008" cy="1365623"/>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r="20607"/>
          <a:stretch>
            <a:fillRect/>
          </a:stretch>
        </p:blipFill>
        <p:spPr>
          <a:xfrm flipH="1">
            <a:off x="0" y="1985682"/>
            <a:ext cx="3868271" cy="48723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
            <a:ext cx="12192000" cy="6857999"/>
          </a:xfrm>
          <a:prstGeom prst="rect">
            <a:avLst/>
          </a:prstGeom>
        </p:spPr>
      </p:pic>
      <p:grpSp>
        <p:nvGrpSpPr>
          <p:cNvPr id="9" name="组合 8"/>
          <p:cNvGrpSpPr/>
          <p:nvPr userDrawn="1"/>
        </p:nvGrpSpPr>
        <p:grpSpPr>
          <a:xfrm>
            <a:off x="2165992" y="958268"/>
            <a:ext cx="1390008" cy="1477477"/>
            <a:chOff x="1278210" y="622950"/>
            <a:chExt cx="1042506" cy="1108108"/>
          </a:xfrm>
        </p:grpSpPr>
        <p:pic>
          <p:nvPicPr>
            <p:cNvPr id="10" name="图片 9"/>
            <p:cNvPicPr>
              <a:picLocks noChangeAspect="1"/>
            </p:cNvPicPr>
            <p:nvPr/>
          </p:nvPicPr>
          <p:blipFill>
            <a:blip r:embed="rId3"/>
            <a:stretch>
              <a:fillRect/>
            </a:stretch>
          </p:blipFill>
          <p:spPr>
            <a:xfrm rot="1680463">
              <a:off x="1278210" y="622950"/>
              <a:ext cx="1042506" cy="1024217"/>
            </a:xfrm>
            <a:prstGeom prst="rect">
              <a:avLst/>
            </a:prstGeom>
          </p:spPr>
        </p:pic>
        <p:sp>
          <p:nvSpPr>
            <p:cNvPr id="11" name="五角星 56"/>
            <p:cNvSpPr/>
            <p:nvPr/>
          </p:nvSpPr>
          <p:spPr>
            <a:xfrm rot="19897637">
              <a:off x="1834012" y="1536462"/>
              <a:ext cx="194596" cy="194596"/>
            </a:xfrm>
            <a:prstGeom prst="star5">
              <a:avLst>
                <a:gd name="adj" fmla="val 26557"/>
                <a:gd name="hf" fmla="val 105146"/>
                <a:gd name="vf" fmla="val 110557"/>
              </a:avLst>
            </a:prstGeom>
            <a:solidFill>
              <a:srgbClr val="553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sp>
          <p:nvSpPr>
            <p:cNvPr id="12" name="五角星 57"/>
            <p:cNvSpPr/>
            <p:nvPr/>
          </p:nvSpPr>
          <p:spPr>
            <a:xfrm rot="19897637">
              <a:off x="1326072" y="1296256"/>
              <a:ext cx="298847" cy="298847"/>
            </a:xfrm>
            <a:prstGeom prst="star5">
              <a:avLst>
                <a:gd name="adj" fmla="val 26557"/>
                <a:gd name="hf" fmla="val 105146"/>
                <a:gd name="vf" fmla="val 110557"/>
              </a:avLst>
            </a:prstGeom>
            <a:solidFill>
              <a:srgbClr val="F3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pic>
        <p:nvPicPr>
          <p:cNvPr id="6" name="图片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9726899" y="3612777"/>
            <a:ext cx="2465101" cy="29332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容页">
    <p:bg>
      <p:bgPr>
        <a:solidFill>
          <a:srgbClr val="EBDB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26" name="图片 25"/>
          <p:cNvPicPr>
            <a:picLocks noChangeAspect="1"/>
          </p:cNvPicPr>
          <p:nvPr userDrawn="1"/>
        </p:nvPicPr>
        <p:blipFill rotWithShape="1">
          <a:blip r:embed="rId3"/>
          <a:srcRect t="11287"/>
          <a:stretch>
            <a:fillRect/>
          </a:stretch>
        </p:blipFill>
        <p:spPr>
          <a:xfrm>
            <a:off x="203201" y="0"/>
            <a:ext cx="934515" cy="821856"/>
          </a:xfrm>
          <a:prstGeom prst="rect">
            <a:avLst/>
          </a:prstGeom>
        </p:spPr>
      </p:pic>
      <p:sp>
        <p:nvSpPr>
          <p:cNvPr id="6" name="圆角矩形 1"/>
          <p:cNvSpPr/>
          <p:nvPr userDrawn="1"/>
        </p:nvSpPr>
        <p:spPr>
          <a:xfrm>
            <a:off x="270934" y="821857"/>
            <a:ext cx="11635081" cy="5831063"/>
          </a:xfrm>
          <a:prstGeom prst="roundRect">
            <a:avLst>
              <a:gd name="adj" fmla="val 1604"/>
            </a:avLst>
          </a:prstGeom>
          <a:solidFill>
            <a:srgbClr val="F8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Arial" panose="020B0604020202020204"/>
              <a:ea typeface="黑体" panose="02010609060101010101" charset="-122"/>
              <a:cs typeface="+mn-cs"/>
            </a:endParaRPr>
          </a:p>
        </p:txBody>
      </p:sp>
      <p:grpSp>
        <p:nvGrpSpPr>
          <p:cNvPr id="8" name="组合 7"/>
          <p:cNvGrpSpPr/>
          <p:nvPr userDrawn="1"/>
        </p:nvGrpSpPr>
        <p:grpSpPr>
          <a:xfrm>
            <a:off x="11257029" y="75030"/>
            <a:ext cx="859943" cy="700663"/>
            <a:chOff x="4498374" y="567165"/>
            <a:chExt cx="871130" cy="709778"/>
          </a:xfrm>
        </p:grpSpPr>
        <p:sp>
          <p:nvSpPr>
            <p:cNvPr id="9" name="椭圆 8"/>
            <p:cNvSpPr/>
            <p:nvPr/>
          </p:nvSpPr>
          <p:spPr>
            <a:xfrm>
              <a:off x="4498374" y="1123950"/>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0" name="椭圆 9"/>
            <p:cNvSpPr/>
            <p:nvPr/>
          </p:nvSpPr>
          <p:spPr>
            <a:xfrm>
              <a:off x="4748675" y="1171515"/>
              <a:ext cx="105428" cy="10542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1" name="椭圆 10"/>
            <p:cNvSpPr/>
            <p:nvPr/>
          </p:nvSpPr>
          <p:spPr>
            <a:xfrm>
              <a:off x="4748673" y="905759"/>
              <a:ext cx="183739" cy="1837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2" name="椭圆 11"/>
            <p:cNvSpPr/>
            <p:nvPr/>
          </p:nvSpPr>
          <p:spPr>
            <a:xfrm>
              <a:off x="4932412" y="1116452"/>
              <a:ext cx="145674" cy="1456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3" name="椭圆 12"/>
            <p:cNvSpPr/>
            <p:nvPr/>
          </p:nvSpPr>
          <p:spPr>
            <a:xfrm>
              <a:off x="5222253" y="567165"/>
              <a:ext cx="147251" cy="14725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sp>
          <p:nvSpPr>
            <p:cNvPr id="14" name="椭圆 13"/>
            <p:cNvSpPr/>
            <p:nvPr/>
          </p:nvSpPr>
          <p:spPr>
            <a:xfrm>
              <a:off x="5031431" y="781968"/>
              <a:ext cx="264447" cy="26444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黑体" panose="02010609060101010101"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4" name="camille"/>
          <p:cNvSpPr/>
          <p:nvPr userDrawn="1"/>
        </p:nvSpPr>
        <p:spPr>
          <a:xfrm>
            <a:off x="2106295" y="5657215"/>
            <a:ext cx="1042035" cy="1042035"/>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amille"/>
          <p:cNvSpPr/>
          <p:nvPr userDrawn="1"/>
        </p:nvSpPr>
        <p:spPr>
          <a:xfrm rot="180000">
            <a:off x="-408940" y="3613150"/>
            <a:ext cx="4770755" cy="3833495"/>
          </a:xfrm>
          <a:custGeom>
            <a:avLst/>
            <a:gdLst>
              <a:gd name="connisteX0" fmla="*/ 138538 w 3254122"/>
              <a:gd name="connsiteY0" fmla="*/ 404827 h 2614746"/>
              <a:gd name="connisteX1" fmla="*/ 557638 w 3254122"/>
              <a:gd name="connsiteY1" fmla="*/ 39067 h 2614746"/>
              <a:gd name="connisteX2" fmla="*/ 842118 w 3254122"/>
              <a:gd name="connsiteY2" fmla="*/ 1258267 h 2614746"/>
              <a:gd name="connisteX3" fmla="*/ 1397108 w 3254122"/>
              <a:gd name="connsiteY3" fmla="*/ 1190957 h 2614746"/>
              <a:gd name="connisteX4" fmla="*/ 1505693 w 3254122"/>
              <a:gd name="connsiteY4" fmla="*/ 1637997 h 2614746"/>
              <a:gd name="connisteX5" fmla="*/ 1939398 w 3254122"/>
              <a:gd name="connsiteY5" fmla="*/ 1827227 h 2614746"/>
              <a:gd name="connisteX6" fmla="*/ 2508358 w 3254122"/>
              <a:gd name="connsiteY6" fmla="*/ 1475437 h 2614746"/>
              <a:gd name="connisteX7" fmla="*/ 3225908 w 3254122"/>
              <a:gd name="connsiteY7" fmla="*/ 2139012 h 2614746"/>
              <a:gd name="connisteX8" fmla="*/ 1668253 w 3254122"/>
              <a:gd name="connsiteY8" fmla="*/ 2382852 h 2614746"/>
              <a:gd name="connisteX9" fmla="*/ 138538 w 3254122"/>
              <a:gd name="connsiteY9" fmla="*/ 2423492 h 2614746"/>
              <a:gd name="connisteX10" fmla="*/ 152508 w 3254122"/>
              <a:gd name="connsiteY10" fmla="*/ 256237 h 261474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3254123" h="2614747">
                <a:moveTo>
                  <a:pt x="138539" y="404828"/>
                </a:moveTo>
                <a:cubicBezTo>
                  <a:pt x="216644" y="307038"/>
                  <a:pt x="416669" y="-131747"/>
                  <a:pt x="557639" y="39068"/>
                </a:cubicBezTo>
                <a:cubicBezTo>
                  <a:pt x="698609" y="209883"/>
                  <a:pt x="674479" y="1027763"/>
                  <a:pt x="842119" y="1258268"/>
                </a:cubicBezTo>
                <a:cubicBezTo>
                  <a:pt x="1009759" y="1488773"/>
                  <a:pt x="1264394" y="1114758"/>
                  <a:pt x="1397109" y="1190958"/>
                </a:cubicBezTo>
                <a:cubicBezTo>
                  <a:pt x="1529824" y="1267158"/>
                  <a:pt x="1397109" y="1510998"/>
                  <a:pt x="1505694" y="1637998"/>
                </a:cubicBezTo>
                <a:cubicBezTo>
                  <a:pt x="1614279" y="1764998"/>
                  <a:pt x="1738739" y="1859613"/>
                  <a:pt x="1939399" y="1827228"/>
                </a:cubicBezTo>
                <a:cubicBezTo>
                  <a:pt x="2140059" y="1794843"/>
                  <a:pt x="2251184" y="1413208"/>
                  <a:pt x="2508359" y="1475438"/>
                </a:cubicBezTo>
                <a:cubicBezTo>
                  <a:pt x="2765534" y="1537668"/>
                  <a:pt x="3394184" y="1957403"/>
                  <a:pt x="3225909" y="2139013"/>
                </a:cubicBezTo>
                <a:cubicBezTo>
                  <a:pt x="3057634" y="2320623"/>
                  <a:pt x="2285474" y="2325703"/>
                  <a:pt x="1668254" y="2382853"/>
                </a:cubicBezTo>
                <a:cubicBezTo>
                  <a:pt x="1051034" y="2440003"/>
                  <a:pt x="441434" y="2848943"/>
                  <a:pt x="138539" y="2423493"/>
                </a:cubicBezTo>
                <a:cubicBezTo>
                  <a:pt x="-164356" y="1998043"/>
                  <a:pt x="118854" y="690578"/>
                  <a:pt x="152509" y="256238"/>
                </a:cubicBezTo>
              </a:path>
            </a:pathLst>
          </a:custGeom>
          <a:solidFill>
            <a:srgbClr val="F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camille"/>
          <p:cNvSpPr/>
          <p:nvPr userDrawn="1"/>
        </p:nvSpPr>
        <p:spPr>
          <a:xfrm rot="20100000">
            <a:off x="394335" y="6005195"/>
            <a:ext cx="463550" cy="463550"/>
          </a:xfrm>
          <a:prstGeom prst="cube">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camille"/>
          <p:cNvSpPr/>
          <p:nvPr userDrawn="1"/>
        </p:nvSpPr>
        <p:spPr>
          <a:xfrm rot="11220000">
            <a:off x="8045098" y="-572863"/>
            <a:ext cx="4818306" cy="383360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solidFill>
            <a:srgbClr val="7A85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camille"/>
          <p:cNvSpPr/>
          <p:nvPr userDrawn="1"/>
        </p:nvSpPr>
        <p:spPr>
          <a:xfrm rot="5400000">
            <a:off x="3935095" y="5969000"/>
            <a:ext cx="271780" cy="799465"/>
          </a:xfrm>
          <a:prstGeom prst="can">
            <a:avLst>
              <a:gd name="adj" fmla="val 59696"/>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camille"/>
          <p:cNvSpPr/>
          <p:nvPr userDrawn="1"/>
        </p:nvSpPr>
        <p:spPr>
          <a:xfrm rot="1980000">
            <a:off x="208280" y="416687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camille"/>
          <p:cNvSpPr/>
          <p:nvPr userDrawn="1"/>
        </p:nvSpPr>
        <p:spPr>
          <a:xfrm>
            <a:off x="11290300" y="2893060"/>
            <a:ext cx="365760" cy="365760"/>
          </a:xfrm>
          <a:prstGeom prst="ellipse">
            <a:avLst/>
          </a:pr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camille"/>
          <p:cNvSpPr/>
          <p:nvPr userDrawn="1"/>
        </p:nvSpPr>
        <p:spPr>
          <a:xfrm rot="20280000">
            <a:off x="11087735" y="1443990"/>
            <a:ext cx="907415" cy="392430"/>
          </a:xfrm>
          <a:prstGeom prst="cube">
            <a:avLst/>
          </a:prstGeom>
          <a:solidFill>
            <a:srgbClr val="FE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camille"/>
          <p:cNvSpPr/>
          <p:nvPr userDrawn="1"/>
        </p:nvSpPr>
        <p:spPr>
          <a:xfrm>
            <a:off x="1617980" y="5453380"/>
            <a:ext cx="365760" cy="365760"/>
          </a:xfrm>
          <a:prstGeom prst="ellips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camille"/>
          <p:cNvSpPr/>
          <p:nvPr userDrawn="1"/>
        </p:nvSpPr>
        <p:spPr>
          <a:xfrm rot="18720000">
            <a:off x="11130280" y="2183130"/>
            <a:ext cx="944880" cy="924560"/>
          </a:xfrm>
          <a:custGeom>
            <a:avLst/>
            <a:gdLst/>
            <a:ahLst/>
            <a:cxnLst>
              <a:cxn ang="3">
                <a:pos x="hc" y="t"/>
              </a:cxn>
              <a:cxn ang="cd2">
                <a:pos x="l" y="vc"/>
              </a:cxn>
              <a:cxn ang="cd4">
                <a:pos x="hc" y="b"/>
              </a:cxn>
              <a:cxn ang="0">
                <a:pos x="r" y="vc"/>
              </a:cxn>
            </a:cxnLst>
            <a:rect l="l" t="t" r="r" b="b"/>
            <a:pathLst>
              <a:path w="7381" h="7211">
                <a:moveTo>
                  <a:pt x="2750" y="7092"/>
                </a:moveTo>
                <a:lnTo>
                  <a:pt x="4631" y="7092"/>
                </a:lnTo>
                <a:lnTo>
                  <a:pt x="4613" y="7097"/>
                </a:lnTo>
                <a:cubicBezTo>
                  <a:pt x="4362" y="7161"/>
                  <a:pt x="4101" y="7200"/>
                  <a:pt x="3833" y="7210"/>
                </a:cubicBezTo>
                <a:lnTo>
                  <a:pt x="3811" y="7211"/>
                </a:lnTo>
                <a:lnTo>
                  <a:pt x="3570" y="7211"/>
                </a:lnTo>
                <a:lnTo>
                  <a:pt x="3548" y="7210"/>
                </a:lnTo>
                <a:cubicBezTo>
                  <a:pt x="3279" y="7200"/>
                  <a:pt x="3019" y="7161"/>
                  <a:pt x="2768" y="7097"/>
                </a:cubicBezTo>
                <a:lnTo>
                  <a:pt x="2750" y="7092"/>
                </a:lnTo>
                <a:close/>
                <a:moveTo>
                  <a:pt x="1809" y="6698"/>
                </a:moveTo>
                <a:lnTo>
                  <a:pt x="5572" y="6698"/>
                </a:lnTo>
                <a:lnTo>
                  <a:pt x="5566" y="6702"/>
                </a:lnTo>
                <a:cubicBezTo>
                  <a:pt x="5502" y="6739"/>
                  <a:pt x="5437" y="6775"/>
                  <a:pt x="5370" y="6809"/>
                </a:cubicBezTo>
                <a:lnTo>
                  <a:pt x="5355" y="6817"/>
                </a:lnTo>
                <a:lnTo>
                  <a:pt x="2026" y="6817"/>
                </a:lnTo>
                <a:lnTo>
                  <a:pt x="2010" y="6809"/>
                </a:lnTo>
                <a:cubicBezTo>
                  <a:pt x="1944" y="6775"/>
                  <a:pt x="1879" y="6739"/>
                  <a:pt x="1815" y="6702"/>
                </a:cubicBezTo>
                <a:lnTo>
                  <a:pt x="1809" y="6698"/>
                </a:lnTo>
                <a:close/>
                <a:moveTo>
                  <a:pt x="1265" y="6304"/>
                </a:moveTo>
                <a:lnTo>
                  <a:pt x="6116" y="6304"/>
                </a:lnTo>
                <a:lnTo>
                  <a:pt x="6106" y="6313"/>
                </a:lnTo>
                <a:cubicBezTo>
                  <a:pt x="6072" y="6342"/>
                  <a:pt x="6038" y="6370"/>
                  <a:pt x="6004" y="6398"/>
                </a:cubicBezTo>
                <a:lnTo>
                  <a:pt x="5972" y="6423"/>
                </a:lnTo>
                <a:lnTo>
                  <a:pt x="1408" y="6423"/>
                </a:lnTo>
                <a:lnTo>
                  <a:pt x="1377" y="6398"/>
                </a:lnTo>
                <a:cubicBezTo>
                  <a:pt x="1343" y="6370"/>
                  <a:pt x="1309" y="6342"/>
                  <a:pt x="1275" y="6313"/>
                </a:cubicBezTo>
                <a:lnTo>
                  <a:pt x="1265" y="6304"/>
                </a:lnTo>
                <a:close/>
                <a:moveTo>
                  <a:pt x="876" y="5910"/>
                </a:moveTo>
                <a:lnTo>
                  <a:pt x="6505" y="5910"/>
                </a:lnTo>
                <a:lnTo>
                  <a:pt x="6481" y="5938"/>
                </a:lnTo>
                <a:cubicBezTo>
                  <a:pt x="6462" y="5960"/>
                  <a:pt x="6442" y="5982"/>
                  <a:pt x="6422" y="6004"/>
                </a:cubicBezTo>
                <a:lnTo>
                  <a:pt x="6399" y="6029"/>
                </a:lnTo>
                <a:lnTo>
                  <a:pt x="982" y="6029"/>
                </a:lnTo>
                <a:lnTo>
                  <a:pt x="959" y="6004"/>
                </a:lnTo>
                <a:cubicBezTo>
                  <a:pt x="939" y="5982"/>
                  <a:pt x="919" y="5960"/>
                  <a:pt x="900" y="5938"/>
                </a:cubicBezTo>
                <a:lnTo>
                  <a:pt x="876" y="5910"/>
                </a:lnTo>
                <a:close/>
                <a:moveTo>
                  <a:pt x="584" y="5516"/>
                </a:moveTo>
                <a:lnTo>
                  <a:pt x="6797" y="5516"/>
                </a:lnTo>
                <a:lnTo>
                  <a:pt x="6775" y="5549"/>
                </a:lnTo>
                <a:cubicBezTo>
                  <a:pt x="6759" y="5574"/>
                  <a:pt x="6742" y="5598"/>
                  <a:pt x="6725" y="5623"/>
                </a:cubicBezTo>
                <a:lnTo>
                  <a:pt x="6717" y="5635"/>
                </a:lnTo>
                <a:lnTo>
                  <a:pt x="664" y="5635"/>
                </a:lnTo>
                <a:lnTo>
                  <a:pt x="655" y="5623"/>
                </a:lnTo>
                <a:cubicBezTo>
                  <a:pt x="638" y="5598"/>
                  <a:pt x="622" y="5574"/>
                  <a:pt x="605" y="5549"/>
                </a:cubicBezTo>
                <a:lnTo>
                  <a:pt x="584" y="5516"/>
                </a:lnTo>
                <a:close/>
                <a:moveTo>
                  <a:pt x="364" y="5122"/>
                </a:moveTo>
                <a:lnTo>
                  <a:pt x="7017" y="5122"/>
                </a:lnTo>
                <a:lnTo>
                  <a:pt x="7017" y="5122"/>
                </a:lnTo>
                <a:cubicBezTo>
                  <a:pt x="7004" y="5149"/>
                  <a:pt x="6991" y="5176"/>
                  <a:pt x="6977" y="5203"/>
                </a:cubicBezTo>
                <a:lnTo>
                  <a:pt x="6957" y="5241"/>
                </a:lnTo>
                <a:lnTo>
                  <a:pt x="424" y="5241"/>
                </a:lnTo>
                <a:lnTo>
                  <a:pt x="404" y="5203"/>
                </a:lnTo>
                <a:cubicBezTo>
                  <a:pt x="390" y="5176"/>
                  <a:pt x="377" y="5149"/>
                  <a:pt x="364" y="5122"/>
                </a:cubicBezTo>
                <a:lnTo>
                  <a:pt x="364" y="5122"/>
                </a:lnTo>
                <a:close/>
                <a:moveTo>
                  <a:pt x="201" y="4728"/>
                </a:moveTo>
                <a:lnTo>
                  <a:pt x="7179" y="4728"/>
                </a:lnTo>
                <a:lnTo>
                  <a:pt x="7172" y="4749"/>
                </a:lnTo>
                <a:cubicBezTo>
                  <a:pt x="7162" y="4777"/>
                  <a:pt x="7152" y="4806"/>
                  <a:pt x="7141" y="4834"/>
                </a:cubicBezTo>
                <a:lnTo>
                  <a:pt x="7136" y="4847"/>
                </a:lnTo>
                <a:lnTo>
                  <a:pt x="245" y="4847"/>
                </a:lnTo>
                <a:lnTo>
                  <a:pt x="240" y="4834"/>
                </a:lnTo>
                <a:cubicBezTo>
                  <a:pt x="229" y="4806"/>
                  <a:pt x="219" y="4777"/>
                  <a:pt x="209" y="4749"/>
                </a:cubicBezTo>
                <a:lnTo>
                  <a:pt x="201" y="4728"/>
                </a:lnTo>
                <a:close/>
                <a:moveTo>
                  <a:pt x="89" y="4334"/>
                </a:moveTo>
                <a:lnTo>
                  <a:pt x="7291" y="4334"/>
                </a:lnTo>
                <a:lnTo>
                  <a:pt x="7286" y="4356"/>
                </a:lnTo>
                <a:cubicBezTo>
                  <a:pt x="7279" y="4386"/>
                  <a:pt x="7272" y="4415"/>
                  <a:pt x="7265" y="4445"/>
                </a:cubicBezTo>
                <a:lnTo>
                  <a:pt x="7263" y="4453"/>
                </a:lnTo>
                <a:lnTo>
                  <a:pt x="118" y="4453"/>
                </a:lnTo>
                <a:lnTo>
                  <a:pt x="116" y="4445"/>
                </a:lnTo>
                <a:cubicBezTo>
                  <a:pt x="108" y="4415"/>
                  <a:pt x="101" y="4386"/>
                  <a:pt x="94" y="4356"/>
                </a:cubicBezTo>
                <a:lnTo>
                  <a:pt x="89" y="4334"/>
                </a:lnTo>
                <a:close/>
                <a:moveTo>
                  <a:pt x="23" y="3940"/>
                </a:moveTo>
                <a:lnTo>
                  <a:pt x="7357" y="3940"/>
                </a:lnTo>
                <a:lnTo>
                  <a:pt x="7357" y="3946"/>
                </a:lnTo>
                <a:cubicBezTo>
                  <a:pt x="7353" y="3977"/>
                  <a:pt x="7349" y="4008"/>
                  <a:pt x="7345" y="4039"/>
                </a:cubicBezTo>
                <a:lnTo>
                  <a:pt x="7342" y="4059"/>
                </a:lnTo>
                <a:lnTo>
                  <a:pt x="39" y="4059"/>
                </a:lnTo>
                <a:lnTo>
                  <a:pt x="36" y="4039"/>
                </a:lnTo>
                <a:cubicBezTo>
                  <a:pt x="31" y="4008"/>
                  <a:pt x="27" y="3977"/>
                  <a:pt x="24" y="3946"/>
                </a:cubicBezTo>
                <a:lnTo>
                  <a:pt x="23" y="3940"/>
                </a:lnTo>
                <a:close/>
                <a:moveTo>
                  <a:pt x="0" y="3546"/>
                </a:moveTo>
                <a:lnTo>
                  <a:pt x="7381" y="3546"/>
                </a:lnTo>
                <a:lnTo>
                  <a:pt x="7381" y="3570"/>
                </a:lnTo>
                <a:cubicBezTo>
                  <a:pt x="7380" y="3586"/>
                  <a:pt x="7380" y="3602"/>
                  <a:pt x="7380" y="3618"/>
                </a:cubicBezTo>
                <a:lnTo>
                  <a:pt x="7378" y="3665"/>
                </a:lnTo>
                <a:lnTo>
                  <a:pt x="3" y="3665"/>
                </a:lnTo>
                <a:lnTo>
                  <a:pt x="1" y="3618"/>
                </a:lnTo>
                <a:cubicBezTo>
                  <a:pt x="1" y="3602"/>
                  <a:pt x="0" y="3586"/>
                  <a:pt x="0" y="3570"/>
                </a:cubicBezTo>
                <a:lnTo>
                  <a:pt x="0" y="3546"/>
                </a:lnTo>
                <a:close/>
                <a:moveTo>
                  <a:pt x="18" y="3152"/>
                </a:moveTo>
                <a:lnTo>
                  <a:pt x="7362" y="3152"/>
                </a:lnTo>
                <a:lnTo>
                  <a:pt x="7366" y="3192"/>
                </a:lnTo>
                <a:cubicBezTo>
                  <a:pt x="7368" y="3207"/>
                  <a:pt x="7369" y="3223"/>
                  <a:pt x="7370" y="3239"/>
                </a:cubicBezTo>
                <a:lnTo>
                  <a:pt x="7372" y="3271"/>
                </a:lnTo>
                <a:lnTo>
                  <a:pt x="8" y="3271"/>
                </a:lnTo>
                <a:lnTo>
                  <a:pt x="11" y="3239"/>
                </a:lnTo>
                <a:cubicBezTo>
                  <a:pt x="12" y="3223"/>
                  <a:pt x="13" y="3207"/>
                  <a:pt x="14" y="3192"/>
                </a:cubicBezTo>
                <a:lnTo>
                  <a:pt x="18" y="3152"/>
                </a:lnTo>
                <a:close/>
                <a:moveTo>
                  <a:pt x="79" y="2758"/>
                </a:moveTo>
                <a:lnTo>
                  <a:pt x="7301" y="2758"/>
                </a:lnTo>
                <a:lnTo>
                  <a:pt x="7306" y="2779"/>
                </a:lnTo>
                <a:cubicBezTo>
                  <a:pt x="7312" y="2809"/>
                  <a:pt x="7318" y="2839"/>
                  <a:pt x="7323" y="2869"/>
                </a:cubicBezTo>
                <a:lnTo>
                  <a:pt x="7325" y="2877"/>
                </a:lnTo>
                <a:lnTo>
                  <a:pt x="56" y="2877"/>
                </a:lnTo>
                <a:lnTo>
                  <a:pt x="57" y="2869"/>
                </a:lnTo>
                <a:cubicBezTo>
                  <a:pt x="63" y="2839"/>
                  <a:pt x="69" y="2809"/>
                  <a:pt x="75" y="2779"/>
                </a:cubicBezTo>
                <a:lnTo>
                  <a:pt x="79" y="2758"/>
                </a:lnTo>
                <a:close/>
                <a:moveTo>
                  <a:pt x="185" y="2364"/>
                </a:moveTo>
                <a:lnTo>
                  <a:pt x="7195" y="2364"/>
                </a:lnTo>
                <a:lnTo>
                  <a:pt x="7201" y="2382"/>
                </a:lnTo>
                <a:cubicBezTo>
                  <a:pt x="7211" y="2411"/>
                  <a:pt x="7220" y="2439"/>
                  <a:pt x="7228" y="2469"/>
                </a:cubicBezTo>
                <a:lnTo>
                  <a:pt x="7232" y="2483"/>
                </a:lnTo>
                <a:lnTo>
                  <a:pt x="148" y="2483"/>
                </a:lnTo>
                <a:lnTo>
                  <a:pt x="153" y="2469"/>
                </a:lnTo>
                <a:cubicBezTo>
                  <a:pt x="161" y="2439"/>
                  <a:pt x="170" y="2411"/>
                  <a:pt x="180" y="2382"/>
                </a:cubicBezTo>
                <a:lnTo>
                  <a:pt x="185" y="2364"/>
                </a:lnTo>
                <a:close/>
                <a:moveTo>
                  <a:pt x="341" y="1970"/>
                </a:moveTo>
                <a:lnTo>
                  <a:pt x="7039" y="1970"/>
                </a:lnTo>
                <a:lnTo>
                  <a:pt x="7055" y="2004"/>
                </a:lnTo>
                <a:cubicBezTo>
                  <a:pt x="7067" y="2031"/>
                  <a:pt x="7079" y="2058"/>
                  <a:pt x="7091" y="2086"/>
                </a:cubicBezTo>
                <a:lnTo>
                  <a:pt x="7092" y="2089"/>
                </a:lnTo>
                <a:lnTo>
                  <a:pt x="289" y="2089"/>
                </a:lnTo>
                <a:lnTo>
                  <a:pt x="290" y="2086"/>
                </a:lnTo>
                <a:cubicBezTo>
                  <a:pt x="302" y="2058"/>
                  <a:pt x="314" y="2031"/>
                  <a:pt x="326" y="2004"/>
                </a:cubicBezTo>
                <a:lnTo>
                  <a:pt x="341" y="1970"/>
                </a:lnTo>
                <a:close/>
                <a:moveTo>
                  <a:pt x="554" y="1576"/>
                </a:moveTo>
                <a:lnTo>
                  <a:pt x="6826" y="1576"/>
                </a:lnTo>
                <a:lnTo>
                  <a:pt x="6847" y="1609"/>
                </a:lnTo>
                <a:cubicBezTo>
                  <a:pt x="6862" y="1634"/>
                  <a:pt x="6877" y="1660"/>
                  <a:pt x="6892" y="1686"/>
                </a:cubicBezTo>
                <a:lnTo>
                  <a:pt x="6897" y="1695"/>
                </a:lnTo>
                <a:lnTo>
                  <a:pt x="483" y="1695"/>
                </a:lnTo>
                <a:lnTo>
                  <a:pt x="489" y="1686"/>
                </a:lnTo>
                <a:cubicBezTo>
                  <a:pt x="504" y="1660"/>
                  <a:pt x="519" y="1634"/>
                  <a:pt x="534" y="1609"/>
                </a:cubicBezTo>
                <a:lnTo>
                  <a:pt x="554" y="1576"/>
                </a:lnTo>
                <a:close/>
                <a:moveTo>
                  <a:pt x="837" y="1182"/>
                </a:moveTo>
                <a:lnTo>
                  <a:pt x="6544" y="1182"/>
                </a:lnTo>
                <a:lnTo>
                  <a:pt x="6566" y="1209"/>
                </a:lnTo>
                <a:cubicBezTo>
                  <a:pt x="6585" y="1232"/>
                  <a:pt x="6603" y="1256"/>
                  <a:pt x="6621" y="1279"/>
                </a:cubicBezTo>
                <a:lnTo>
                  <a:pt x="6638" y="1301"/>
                </a:lnTo>
                <a:lnTo>
                  <a:pt x="743" y="1301"/>
                </a:lnTo>
                <a:lnTo>
                  <a:pt x="760" y="1279"/>
                </a:lnTo>
                <a:cubicBezTo>
                  <a:pt x="778" y="1256"/>
                  <a:pt x="796" y="1232"/>
                  <a:pt x="815" y="1209"/>
                </a:cubicBezTo>
                <a:lnTo>
                  <a:pt x="837" y="1182"/>
                </a:lnTo>
                <a:close/>
                <a:moveTo>
                  <a:pt x="1212" y="788"/>
                </a:moveTo>
                <a:lnTo>
                  <a:pt x="6169" y="788"/>
                </a:lnTo>
                <a:lnTo>
                  <a:pt x="6172" y="791"/>
                </a:lnTo>
                <a:cubicBezTo>
                  <a:pt x="6205" y="821"/>
                  <a:pt x="6237" y="851"/>
                  <a:pt x="6268" y="882"/>
                </a:cubicBezTo>
                <a:lnTo>
                  <a:pt x="6294" y="907"/>
                </a:lnTo>
                <a:lnTo>
                  <a:pt x="1087" y="907"/>
                </a:lnTo>
                <a:lnTo>
                  <a:pt x="1112" y="882"/>
                </a:lnTo>
                <a:cubicBezTo>
                  <a:pt x="1144" y="851"/>
                  <a:pt x="1176" y="821"/>
                  <a:pt x="1209" y="791"/>
                </a:cubicBezTo>
                <a:lnTo>
                  <a:pt x="1212" y="788"/>
                </a:lnTo>
                <a:close/>
                <a:moveTo>
                  <a:pt x="1732" y="394"/>
                </a:moveTo>
                <a:lnTo>
                  <a:pt x="5649" y="394"/>
                </a:lnTo>
                <a:lnTo>
                  <a:pt x="5679" y="413"/>
                </a:lnTo>
                <a:cubicBezTo>
                  <a:pt x="5729" y="445"/>
                  <a:pt x="5779" y="479"/>
                  <a:pt x="5827" y="513"/>
                </a:cubicBezTo>
                <a:lnTo>
                  <a:pt x="5827" y="513"/>
                </a:lnTo>
                <a:lnTo>
                  <a:pt x="1554" y="513"/>
                </a:lnTo>
                <a:lnTo>
                  <a:pt x="1554" y="513"/>
                </a:lnTo>
                <a:cubicBezTo>
                  <a:pt x="1602" y="479"/>
                  <a:pt x="1651" y="445"/>
                  <a:pt x="1701" y="413"/>
                </a:cubicBezTo>
                <a:lnTo>
                  <a:pt x="1732" y="394"/>
                </a:lnTo>
                <a:close/>
                <a:moveTo>
                  <a:pt x="2586" y="0"/>
                </a:moveTo>
                <a:lnTo>
                  <a:pt x="4794" y="0"/>
                </a:lnTo>
                <a:lnTo>
                  <a:pt x="4831" y="12"/>
                </a:lnTo>
                <a:cubicBezTo>
                  <a:pt x="4917" y="40"/>
                  <a:pt x="5002" y="71"/>
                  <a:pt x="5085" y="105"/>
                </a:cubicBezTo>
                <a:lnTo>
                  <a:pt x="5120" y="119"/>
                </a:lnTo>
                <a:lnTo>
                  <a:pt x="2261" y="119"/>
                </a:lnTo>
                <a:lnTo>
                  <a:pt x="2295" y="105"/>
                </a:lnTo>
                <a:cubicBezTo>
                  <a:pt x="2379" y="71"/>
                  <a:pt x="2463" y="40"/>
                  <a:pt x="2550" y="12"/>
                </a:cubicBezTo>
                <a:lnTo>
                  <a:pt x="2586" y="0"/>
                </a:lnTo>
                <a:close/>
              </a:path>
            </a:pathLst>
          </a:custGeom>
          <a:solidFill>
            <a:srgbClr val="B0B8F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camille"/>
          <p:cNvSpPr/>
          <p:nvPr userDrawn="1"/>
        </p:nvSpPr>
        <p:spPr>
          <a:xfrm rot="5400000">
            <a:off x="10273665" y="467360"/>
            <a:ext cx="271780" cy="799465"/>
          </a:xfrm>
          <a:prstGeom prst="can">
            <a:avLst>
              <a:gd name="adj" fmla="val 59696"/>
            </a:avLst>
          </a:prstGeom>
          <a:solidFill>
            <a:srgbClr val="80D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camille"/>
          <p:cNvSpPr/>
          <p:nvPr userDrawn="1"/>
        </p:nvSpPr>
        <p:spPr>
          <a:xfrm rot="12300000">
            <a:off x="7745095" y="-450215"/>
            <a:ext cx="5894070" cy="5008880"/>
          </a:xfrm>
          <a:custGeom>
            <a:avLst/>
            <a:gdLst>
              <a:gd name="connsiteX0" fmla="*/ 320 w 7587"/>
              <a:gd name="connsiteY0" fmla="*/ 935 h 6037"/>
              <a:gd name="connsiteX1" fmla="*/ 1287 w 7587"/>
              <a:gd name="connsiteY1" fmla="*/ 90 h 6037"/>
              <a:gd name="connsiteX2" fmla="*/ 1944 w 7587"/>
              <a:gd name="connsiteY2" fmla="*/ 2905 h 6037"/>
              <a:gd name="connsiteX3" fmla="*/ 3226 w 7587"/>
              <a:gd name="connsiteY3" fmla="*/ 2750 h 6037"/>
              <a:gd name="connsiteX4" fmla="*/ 3904 w 7587"/>
              <a:gd name="connsiteY4" fmla="*/ 3724 h 6037"/>
              <a:gd name="connsiteX5" fmla="*/ 5205 w 7587"/>
              <a:gd name="connsiteY5" fmla="*/ 4236 h 6037"/>
              <a:gd name="connsiteX6" fmla="*/ 6762 w 7587"/>
              <a:gd name="connsiteY6" fmla="*/ 3980 h 6037"/>
              <a:gd name="connsiteX7" fmla="*/ 7448 w 7587"/>
              <a:gd name="connsiteY7" fmla="*/ 4939 h 6037"/>
              <a:gd name="connsiteX8" fmla="*/ 3852 w 7587"/>
              <a:gd name="connsiteY8" fmla="*/ 5502 h 6037"/>
              <a:gd name="connsiteX9" fmla="*/ 320 w 7587"/>
              <a:gd name="connsiteY9" fmla="*/ 5595 h 6037"/>
              <a:gd name="connsiteX10" fmla="*/ 352 w 7587"/>
              <a:gd name="connsiteY10" fmla="*/ 592 h 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 h="6037">
                <a:moveTo>
                  <a:pt x="320" y="935"/>
                </a:moveTo>
                <a:cubicBezTo>
                  <a:pt x="500" y="709"/>
                  <a:pt x="962" y="-304"/>
                  <a:pt x="1287" y="90"/>
                </a:cubicBezTo>
                <a:cubicBezTo>
                  <a:pt x="1613" y="485"/>
                  <a:pt x="1557" y="2373"/>
                  <a:pt x="1944" y="2905"/>
                </a:cubicBezTo>
                <a:cubicBezTo>
                  <a:pt x="2331" y="3437"/>
                  <a:pt x="2919" y="2574"/>
                  <a:pt x="3226" y="2750"/>
                </a:cubicBezTo>
                <a:cubicBezTo>
                  <a:pt x="3532" y="2926"/>
                  <a:pt x="3654" y="3431"/>
                  <a:pt x="3904" y="3724"/>
                </a:cubicBezTo>
                <a:cubicBezTo>
                  <a:pt x="4155" y="4017"/>
                  <a:pt x="4741" y="4311"/>
                  <a:pt x="5205" y="4236"/>
                </a:cubicBezTo>
                <a:cubicBezTo>
                  <a:pt x="5668" y="4161"/>
                  <a:pt x="6168" y="3836"/>
                  <a:pt x="6762" y="3980"/>
                </a:cubicBezTo>
                <a:cubicBezTo>
                  <a:pt x="7356" y="4123"/>
                  <a:pt x="7836" y="4519"/>
                  <a:pt x="7448" y="4939"/>
                </a:cubicBezTo>
                <a:cubicBezTo>
                  <a:pt x="7059" y="5358"/>
                  <a:pt x="5277" y="5370"/>
                  <a:pt x="3852" y="5502"/>
                </a:cubicBezTo>
                <a:cubicBezTo>
                  <a:pt x="2427" y="5634"/>
                  <a:pt x="1019" y="6578"/>
                  <a:pt x="320" y="5595"/>
                </a:cubicBezTo>
                <a:cubicBezTo>
                  <a:pt x="-379" y="4613"/>
                  <a:pt x="274" y="1594"/>
                  <a:pt x="352" y="592"/>
                </a:cubicBezTo>
              </a:path>
            </a:pathLst>
          </a:custGeom>
          <a:noFill/>
          <a:ln>
            <a:solidFill>
              <a:srgbClr val="B0B8F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camille"/>
          <p:cNvSpPr/>
          <p:nvPr userDrawn="1"/>
        </p:nvSpPr>
        <p:spPr>
          <a:xfrm>
            <a:off x="-554355" y="5019675"/>
            <a:ext cx="5366385" cy="2842895"/>
          </a:xfrm>
          <a:custGeom>
            <a:avLst/>
            <a:gdLst>
              <a:gd name="connisteX0" fmla="*/ 0 w 5366373"/>
              <a:gd name="connsiteY0" fmla="*/ 485664 h 2842784"/>
              <a:gd name="connisteX1" fmla="*/ 1151890 w 5366373"/>
              <a:gd name="connsiteY1" fmla="*/ 24654 h 2842784"/>
              <a:gd name="connisteX2" fmla="*/ 1422400 w 5366373"/>
              <a:gd name="connsiteY2" fmla="*/ 1176544 h 2842784"/>
              <a:gd name="connisteX3" fmla="*/ 3224530 w 5366373"/>
              <a:gd name="connsiteY3" fmla="*/ 946039 h 2842784"/>
              <a:gd name="connisteX4" fmla="*/ 4023360 w 5366373"/>
              <a:gd name="connsiteY4" fmla="*/ 1542304 h 2842784"/>
              <a:gd name="connisteX5" fmla="*/ 5229225 w 5366373"/>
              <a:gd name="connsiteY5" fmla="*/ 1664224 h 2842784"/>
              <a:gd name="connisteX6" fmla="*/ 5297170 w 5366373"/>
              <a:gd name="connsiteY6" fmla="*/ 2842784 h 284278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5366373" h="2842785">
                <a:moveTo>
                  <a:pt x="0" y="485665"/>
                </a:moveTo>
                <a:cubicBezTo>
                  <a:pt x="224790" y="370730"/>
                  <a:pt x="867410" y="-113775"/>
                  <a:pt x="1151890" y="24655"/>
                </a:cubicBezTo>
                <a:cubicBezTo>
                  <a:pt x="1436370" y="163085"/>
                  <a:pt x="1007745" y="992395"/>
                  <a:pt x="1422400" y="1176545"/>
                </a:cubicBezTo>
                <a:cubicBezTo>
                  <a:pt x="1837055" y="1360695"/>
                  <a:pt x="2704465" y="873015"/>
                  <a:pt x="3224530" y="946040"/>
                </a:cubicBezTo>
                <a:cubicBezTo>
                  <a:pt x="3744595" y="1019065"/>
                  <a:pt x="3622675" y="1398795"/>
                  <a:pt x="4023360" y="1542305"/>
                </a:cubicBezTo>
                <a:cubicBezTo>
                  <a:pt x="4424045" y="1685815"/>
                  <a:pt x="4974590" y="1403875"/>
                  <a:pt x="5229225" y="1664225"/>
                </a:cubicBezTo>
                <a:cubicBezTo>
                  <a:pt x="5483860" y="1924575"/>
                  <a:pt x="5307965" y="2609740"/>
                  <a:pt x="5297170" y="2842785"/>
                </a:cubicBezTo>
              </a:path>
            </a:pathLst>
          </a:custGeom>
          <a:noFill/>
          <a:ln>
            <a:solidFill>
              <a:srgbClr val="FE9F9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camille"/>
          <p:cNvSpPr/>
          <p:nvPr userDrawn="1"/>
        </p:nvSpPr>
        <p:spPr>
          <a:xfrm rot="20100000">
            <a:off x="8608060" y="221615"/>
            <a:ext cx="496570" cy="496570"/>
          </a:xfrm>
          <a:prstGeom prst="cube">
            <a:avLst/>
          </a:prstGeom>
          <a:solidFill>
            <a:srgbClr val="FDD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camille"/>
          <p:cNvSpPr/>
          <p:nvPr userDrawn="1"/>
        </p:nvSpPr>
        <p:spPr>
          <a:xfrm>
            <a:off x="-200660" y="68700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camille"/>
          <p:cNvSpPr/>
          <p:nvPr userDrawn="1"/>
        </p:nvSpPr>
        <p:spPr>
          <a:xfrm>
            <a:off x="-53340" y="-1497965"/>
            <a:ext cx="12472035" cy="1443990"/>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camille"/>
          <p:cNvSpPr/>
          <p:nvPr userDrawn="1"/>
        </p:nvSpPr>
        <p:spPr>
          <a:xfrm>
            <a:off x="12217400" y="-842645"/>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camille"/>
          <p:cNvSpPr/>
          <p:nvPr userDrawn="1"/>
        </p:nvSpPr>
        <p:spPr>
          <a:xfrm>
            <a:off x="-2339975" y="868680"/>
            <a:ext cx="2273300" cy="701865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9040"/>
          <a:stretch>
            <a:fillRect/>
          </a:stretch>
        </p:blipFill>
        <p:spPr>
          <a:xfrm>
            <a:off x="10160000" y="5144386"/>
            <a:ext cx="1841182" cy="1713614"/>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1882"/>
          <a:stretch>
            <a:fillRect/>
          </a:stretch>
        </p:blipFill>
        <p:spPr>
          <a:xfrm>
            <a:off x="11080592" y="0"/>
            <a:ext cx="1118956"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5698273"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2691"/>
          <a:stretch>
            <a:fillRect/>
          </a:stretch>
        </p:blipFill>
        <p:spPr>
          <a:xfrm>
            <a:off x="24734" y="5673471"/>
            <a:ext cx="1428750" cy="118452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74369" y="667824"/>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 name="图形 3"/>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28501"/>
          <a:stretch>
            <a:fillRect/>
          </a:stretch>
        </p:blipFill>
        <p:spPr>
          <a:xfrm>
            <a:off x="6636343" y="5344022"/>
            <a:ext cx="1614427" cy="1513978"/>
          </a:xfrm>
          <a:prstGeom prst="rect">
            <a:avLst/>
          </a:prstGeom>
        </p:spPr>
      </p:pic>
      <p:pic>
        <p:nvPicPr>
          <p:cNvPr id="10" name="图形 9"/>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1268"/>
          <a:stretch>
            <a:fillRect/>
          </a:stretch>
        </p:blipFill>
        <p:spPr>
          <a:xfrm flipH="1">
            <a:off x="7641373" y="3813717"/>
            <a:ext cx="4550627" cy="3044283"/>
          </a:xfrm>
          <a:prstGeom prst="rect">
            <a:avLst/>
          </a:prstGeom>
        </p:spPr>
      </p:pic>
      <p:pic>
        <p:nvPicPr>
          <p:cNvPr id="12" name="图形 11"/>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b="12691"/>
          <a:stretch>
            <a:fillRect/>
          </a:stretch>
        </p:blipFill>
        <p:spPr>
          <a:xfrm>
            <a:off x="24734" y="5673471"/>
            <a:ext cx="1428750" cy="1184529"/>
          </a:xfrm>
          <a:prstGeom prst="rect">
            <a:avLst/>
          </a:prstGeom>
        </p:spPr>
      </p:pic>
      <p:pic>
        <p:nvPicPr>
          <p:cNvPr id="30" name="图形 29"/>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67638" y="5335858"/>
            <a:ext cx="314325" cy="304800"/>
          </a:xfrm>
          <a:prstGeom prst="rect">
            <a:avLst/>
          </a:prstGeom>
        </p:spPr>
      </p:pic>
      <p:pic>
        <p:nvPicPr>
          <p:cNvPr id="27" name="图形 26"/>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7705" r="32342"/>
          <a:stretch>
            <a:fillRect/>
          </a:stretch>
        </p:blipFill>
        <p:spPr>
          <a:xfrm>
            <a:off x="11080591" y="0"/>
            <a:ext cx="1111409" cy="1574800"/>
          </a:xfrm>
          <a:prstGeom prst="rect">
            <a:avLst/>
          </a:prstGeom>
        </p:spPr>
      </p:pic>
      <p:pic>
        <p:nvPicPr>
          <p:cNvPr id="29" name="图形 28"/>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45724" y="1360874"/>
            <a:ext cx="1577753" cy="2067813"/>
          </a:xfrm>
          <a:prstGeom prst="rect">
            <a:avLst/>
          </a:prstGeom>
        </p:spPr>
      </p:pic>
      <p:pic>
        <p:nvPicPr>
          <p:cNvPr id="33" name="图形 32"/>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990928" y="1225924"/>
            <a:ext cx="361950" cy="85725"/>
          </a:xfrm>
          <a:prstGeom prst="rect">
            <a:avLst/>
          </a:prstGeom>
        </p:spPr>
      </p:pic>
      <p:pic>
        <p:nvPicPr>
          <p:cNvPr id="37" name="图形 36"/>
          <p:cNvPicPr>
            <a:picLocks noChangeAspect="1"/>
          </p:cNvPicPr>
          <p:nvPr userDrawn="1"/>
        </p:nvPicPr>
        <p:blipFill rotWithShape="1">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r="12502"/>
          <a:stretch>
            <a:fillRect/>
          </a:stretch>
        </p:blipFill>
        <p:spPr>
          <a:xfrm>
            <a:off x="11058554" y="987540"/>
            <a:ext cx="1133446" cy="1133475"/>
          </a:xfrm>
          <a:prstGeom prst="rect">
            <a:avLst/>
          </a:prstGeom>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pic>
        <p:nvPicPr>
          <p:cNvPr id="40" name="图形 39"/>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64817" y="0"/>
            <a:ext cx="5627183" cy="5135120"/>
          </a:xfrm>
          <a:prstGeom prst="rect">
            <a:avLst/>
          </a:prstGeom>
        </p:spPr>
      </p:pic>
      <p:pic>
        <p:nvPicPr>
          <p:cNvPr id="4" name="图形 3"/>
          <p:cNvPicPr>
            <a:picLocks noChangeAspect="1"/>
          </p:cNvPicPr>
          <p:nvPr userDrawn="1"/>
        </p:nvPicPr>
        <p: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b="28544"/>
          <a:stretch>
            <a:fillRect/>
          </a:stretch>
        </p:blipFill>
        <p:spPr>
          <a:xfrm>
            <a:off x="9425721" y="5132418"/>
            <a:ext cx="1841182" cy="1725582"/>
          </a:xfrm>
          <a:prstGeom prst="rect">
            <a:avLst/>
          </a:prstGeom>
        </p:spPr>
      </p:pic>
      <p:pic>
        <p:nvPicPr>
          <p:cNvPr id="6" name="图形 5"/>
          <p:cNvPicPr>
            <a:picLocks noChangeAspect="1"/>
          </p:cNvPicPr>
          <p:nvPr userDrawn="1"/>
        </p:nvPicPr>
        <p:blipFill rotWithShape="1">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7705" r="32342"/>
          <a:stretch>
            <a:fillRect/>
          </a:stretch>
        </p:blipFill>
        <p:spPr>
          <a:xfrm>
            <a:off x="11080591" y="0"/>
            <a:ext cx="1111409" cy="1574800"/>
          </a:xfrm>
          <a:prstGeom prst="rect">
            <a:avLst/>
          </a:prstGeom>
        </p:spPr>
      </p:pic>
      <p:pic>
        <p:nvPicPr>
          <p:cNvPr id="8" name="图形 7"/>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77908" y="291718"/>
            <a:ext cx="838038" cy="1868412"/>
          </a:xfrm>
          <a:prstGeom prst="rect">
            <a:avLst/>
          </a:prstGeom>
        </p:spPr>
      </p:pic>
      <p:pic>
        <p:nvPicPr>
          <p:cNvPr id="10" name="图形 9"/>
          <p:cNvPicPr>
            <a:picLocks noChangeAspect="1"/>
          </p:cNvPicPr>
          <p:nvPr userDrawn="1"/>
        </p:nvPicPr>
        <p:blipFill rotWithShape="1">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b="1268"/>
          <a:stretch>
            <a:fillRect/>
          </a:stretch>
        </p:blipFill>
        <p:spPr>
          <a:xfrm>
            <a:off x="0" y="3813717"/>
            <a:ext cx="4550627" cy="3044283"/>
          </a:xfrm>
          <a:prstGeom prst="rect">
            <a:avLst/>
          </a:prstGeom>
        </p:spPr>
      </p:pic>
      <p:pic>
        <p:nvPicPr>
          <p:cNvPr id="12" name="图形 11"/>
          <p:cNvPicPr>
            <a:picLocks noChangeAspect="1"/>
          </p:cNvPicPr>
          <p:nvPr userDrawn="1"/>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b="18825"/>
          <a:stretch>
            <a:fillRect/>
          </a:stretch>
        </p:blipFill>
        <p:spPr>
          <a:xfrm>
            <a:off x="6927000" y="5756691"/>
            <a:ext cx="1428750" cy="1101308"/>
          </a:xfrm>
          <a:prstGeom prst="rect">
            <a:avLst/>
          </a:prstGeom>
        </p:spPr>
      </p:pic>
      <p:pic>
        <p:nvPicPr>
          <p:cNvPr id="14" name="图形 13"/>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245724" y="1360874"/>
            <a:ext cx="1577753" cy="2067813"/>
          </a:xfrm>
          <a:prstGeom prst="rect">
            <a:avLst/>
          </a:prstGeom>
        </p:spPr>
      </p:pic>
      <p:pic>
        <p:nvPicPr>
          <p:cNvPr id="20" name="图形 19"/>
          <p:cNvPicPr>
            <a:picLocks noChangeAspect="1"/>
          </p:cNvPicPr>
          <p:nvPr userDrawn="1"/>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600528" y="1225924"/>
            <a:ext cx="361950" cy="85725"/>
          </a:xfrm>
          <a:prstGeom prst="rect">
            <a:avLst/>
          </a:prstGeom>
        </p:spPr>
      </p:pic>
      <p:pic>
        <p:nvPicPr>
          <p:cNvPr id="24" name="图形 23"/>
          <p:cNvPicPr>
            <a:picLocks noChangeAspect="1"/>
          </p:cNvPicPr>
          <p:nvPr userDrawn="1"/>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744812" y="3424367"/>
            <a:ext cx="361950" cy="361950"/>
          </a:xfrm>
          <a:prstGeom prst="rect">
            <a:avLst/>
          </a:prstGeom>
        </p:spPr>
      </p:pic>
      <p:pic>
        <p:nvPicPr>
          <p:cNvPr id="26" name="图形 25"/>
          <p:cNvPicPr>
            <a:picLocks noChangeAspect="1"/>
          </p:cNvPicPr>
          <p:nvPr userDrawn="1"/>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9133914" y="469848"/>
            <a:ext cx="276225" cy="276225"/>
          </a:xfrm>
          <a:prstGeom prst="rect">
            <a:avLst/>
          </a:prstGeom>
        </p:spPr>
      </p:pic>
      <p:pic>
        <p:nvPicPr>
          <p:cNvPr id="28" name="图形 27"/>
          <p:cNvPicPr>
            <a:picLocks noChangeAspect="1"/>
          </p:cNvPicPr>
          <p:nvPr userDrawn="1"/>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973089" y="3522629"/>
            <a:ext cx="381000" cy="247650"/>
          </a:xfrm>
          <a:prstGeom prst="rect">
            <a:avLst/>
          </a:prstGeom>
        </p:spPr>
      </p:pic>
      <p:pic>
        <p:nvPicPr>
          <p:cNvPr id="30" name="图形 29"/>
          <p:cNvPicPr>
            <a:picLocks noChangeAspect="1"/>
          </p:cNvPicPr>
          <p:nvPr userDrawn="1"/>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267638" y="5335858"/>
            <a:ext cx="314325" cy="304800"/>
          </a:xfrm>
          <a:prstGeom prst="rect">
            <a:avLst/>
          </a:prstGeom>
        </p:spPr>
      </p:pic>
      <p:pic>
        <p:nvPicPr>
          <p:cNvPr id="32" name="图形 31"/>
          <p:cNvPicPr>
            <a:picLocks noChangeAspect="1"/>
          </p:cNvPicPr>
          <p:nvPr userDrawn="1"/>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17602" y="639148"/>
            <a:ext cx="1295400" cy="1133475"/>
          </a:xfrm>
          <a:prstGeom prst="rect">
            <a:avLst/>
          </a:prstGeom>
        </p:spPr>
      </p:pic>
      <p:pic>
        <p:nvPicPr>
          <p:cNvPr id="34" name="图形 33"/>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812926" y="2121015"/>
            <a:ext cx="1038225" cy="1000125"/>
          </a:xfrm>
          <a:prstGeom prst="rect">
            <a:avLst/>
          </a:prstGeom>
        </p:spPr>
      </p:pic>
      <p:pic>
        <p:nvPicPr>
          <p:cNvPr id="36" name="图形 35"/>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420564" y="2962404"/>
            <a:ext cx="1066800" cy="923925"/>
          </a:xfrm>
          <a:prstGeom prst="rect">
            <a:avLst/>
          </a:prstGeom>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1"/>
            <a:ext cx="12192000" cy="6857999"/>
          </a:xfrm>
          <a:prstGeom prst="rect">
            <a:avLst/>
          </a:prstGeom>
        </p:spPr>
      </p:pic>
      <p:sp>
        <p:nvSpPr>
          <p:cNvPr id="27" name="矩形 26"/>
          <p:cNvSpPr/>
          <p:nvPr userDrawn="1"/>
        </p:nvSpPr>
        <p:spPr>
          <a:xfrm>
            <a:off x="751990" y="546100"/>
            <a:ext cx="10992819" cy="6070600"/>
          </a:xfrm>
          <a:prstGeom prst="rect">
            <a:avLst/>
          </a:prstGeom>
          <a:solidFill>
            <a:srgbClr val="FFADB9"/>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29" name="矩形 28"/>
          <p:cNvSpPr/>
          <p:nvPr userDrawn="1"/>
        </p:nvSpPr>
        <p:spPr>
          <a:xfrm>
            <a:off x="599590" y="393700"/>
            <a:ext cx="10992819" cy="6070600"/>
          </a:xfrm>
          <a:prstGeom prst="rect">
            <a:avLst/>
          </a:prstGeom>
          <a:solidFill>
            <a:sysClr val="window" lastClr="FFFFFF"/>
          </a:solidFill>
          <a:ln w="285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pic>
        <p:nvPicPr>
          <p:cNvPr id="31" name="图形 30"/>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859187" y="844431"/>
            <a:ext cx="545400" cy="534705"/>
          </a:xfrm>
          <a:prstGeom prst="rect">
            <a:avLst/>
          </a:prstGeom>
        </p:spPr>
      </p:pic>
      <p:grpSp>
        <p:nvGrpSpPr>
          <p:cNvPr id="33" name="组合 32"/>
          <p:cNvGrpSpPr/>
          <p:nvPr userDrawn="1"/>
        </p:nvGrpSpPr>
        <p:grpSpPr>
          <a:xfrm>
            <a:off x="1125598" y="4773551"/>
            <a:ext cx="81595" cy="1152525"/>
            <a:chOff x="317500" y="2311400"/>
            <a:chExt cx="101600" cy="1435100"/>
          </a:xfrm>
          <a:solidFill>
            <a:srgbClr val="5A71B7"/>
          </a:solidFill>
        </p:grpSpPr>
        <p:sp>
          <p:nvSpPr>
            <p:cNvPr id="35" name="椭圆 34"/>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7" name="椭圆 36"/>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39" name="椭圆 38"/>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1" name="椭圆 40"/>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43" name="椭圆 4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grpSp>
        <p:nvGrpSpPr>
          <p:cNvPr id="44" name="组合 43"/>
          <p:cNvGrpSpPr/>
          <p:nvPr userDrawn="1"/>
        </p:nvGrpSpPr>
        <p:grpSpPr>
          <a:xfrm>
            <a:off x="11105124" y="816572"/>
            <a:ext cx="81595" cy="1152525"/>
            <a:chOff x="317500" y="2311400"/>
            <a:chExt cx="101600" cy="1435100"/>
          </a:xfrm>
          <a:solidFill>
            <a:srgbClr val="5A71B7"/>
          </a:solidFill>
        </p:grpSpPr>
        <p:sp>
          <p:nvSpPr>
            <p:cNvPr id="46" name="椭圆 45"/>
            <p:cNvSpPr/>
            <p:nvPr/>
          </p:nvSpPr>
          <p:spPr>
            <a:xfrm>
              <a:off x="317500" y="23114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0" name="椭圆 49"/>
            <p:cNvSpPr/>
            <p:nvPr/>
          </p:nvSpPr>
          <p:spPr>
            <a:xfrm>
              <a:off x="317500" y="264477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1" name="椭圆 50"/>
            <p:cNvSpPr/>
            <p:nvPr/>
          </p:nvSpPr>
          <p:spPr>
            <a:xfrm>
              <a:off x="317500" y="297815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2" name="椭圆 51"/>
            <p:cNvSpPr/>
            <p:nvPr/>
          </p:nvSpPr>
          <p:spPr>
            <a:xfrm>
              <a:off x="317500" y="3311525"/>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sp>
          <p:nvSpPr>
            <p:cNvPr id="53" name="椭圆 52"/>
            <p:cNvSpPr/>
            <p:nvPr/>
          </p:nvSpPr>
          <p:spPr>
            <a:xfrm>
              <a:off x="317500" y="3644900"/>
              <a:ext cx="101600" cy="1016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汉仪中黑 简" panose="00020600040101010101" pitchFamily="18" charset="-122"/>
                <a:ea typeface="汉仪中黑 简" panose="00020600040101010101" pitchFamily="18" charset="-122"/>
                <a:cs typeface="+mn-cs"/>
              </a:endParaRPr>
            </a:p>
          </p:txBody>
        </p:sp>
      </p:gr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slideLayout" Target="../slideLayouts/slideLayout54.xml"/><Relationship Id="rId4" Type="http://schemas.openxmlformats.org/officeDocument/2006/relationships/slideLayout" Target="../slideLayouts/slideLayout53.xml"/><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slideLayout" Target="../slideLayouts/slideLayout59.xml"/><Relationship Id="rId4" Type="http://schemas.openxmlformats.org/officeDocument/2006/relationships/slideLayout" Target="../slideLayouts/slideLayout58.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slideLayout" Target="../slideLayouts/slideLayout69.xml"/><Relationship Id="rId4" Type="http://schemas.openxmlformats.org/officeDocument/2006/relationships/slideLayout" Target="../slideLayouts/slideLayout68.xml"/><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slideLayout" Target="../slideLayouts/slideLayout74.xml"/><Relationship Id="rId4" Type="http://schemas.openxmlformats.org/officeDocument/2006/relationships/slideLayout" Target="../slideLayouts/slideLayout73.xml"/><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slideLayout" Target="../slideLayouts/slideLayout79.xml"/><Relationship Id="rId4" Type="http://schemas.openxmlformats.org/officeDocument/2006/relationships/slideLayout" Target="../slideLayouts/slideLayout78.xml"/><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slideLayout" Target="../slideLayouts/slideLayout84.xml"/><Relationship Id="rId4" Type="http://schemas.openxmlformats.org/officeDocument/2006/relationships/slideLayout" Target="../slideLayouts/slideLayout83.xml"/><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 Type="http://schemas.openxmlformats.org/officeDocument/2006/relationships/slideLayout" Target="../slideLayouts/slideLayout95.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 Type="http://schemas.openxmlformats.org/officeDocument/2006/relationships/slideLayout" Target="../slideLayouts/slideLayout10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7" Type="http://schemas.openxmlformats.org/officeDocument/2006/relationships/theme" Target="../theme/theme3.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3.xml"/><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68.xml"/><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4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3.xml"/><Relationship Id="rId2" Type="http://schemas.openxmlformats.org/officeDocument/2006/relationships/image" Target="../media/image55.png"/><Relationship Id="rId1" Type="http://schemas.openxmlformats.org/officeDocument/2006/relationships/image" Target="../media/image4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8.xml"/><Relationship Id="rId2" Type="http://schemas.openxmlformats.org/officeDocument/2006/relationships/image" Target="../media/image56.png"/><Relationship Id="rId1"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4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3.xml"/><Relationship Id="rId2" Type="http://schemas.openxmlformats.org/officeDocument/2006/relationships/image" Target="../media/image59.png"/><Relationship Id="rId1" Type="http://schemas.openxmlformats.org/officeDocument/2006/relationships/image" Target="../media/image4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88.xml"/><Relationship Id="rId2" Type="http://schemas.openxmlformats.org/officeDocument/2006/relationships/image" Target="../media/image59.png"/><Relationship Id="rId1" Type="http://schemas.openxmlformats.org/officeDocument/2006/relationships/image" Target="../media/image44.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4.xml"/><Relationship Id="rId4" Type="http://schemas.openxmlformats.org/officeDocument/2006/relationships/image" Target="../media/image62.png"/><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8.xml"/><Relationship Id="rId2" Type="http://schemas.openxmlformats.org/officeDocument/2006/relationships/image" Target="../media/image63.png"/><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8.xml"/><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93.xml"/><Relationship Id="rId2" Type="http://schemas.openxmlformats.org/officeDocument/2006/relationships/image" Target="../media/image66.png"/><Relationship Id="rId1" Type="http://schemas.openxmlformats.org/officeDocument/2006/relationships/image" Target="../media/image4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3.xml"/><Relationship Id="rId2" Type="http://schemas.openxmlformats.org/officeDocument/2006/relationships/image" Target="../media/image67.png"/><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4.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4.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43.xml"/><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44.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98.xml"/><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8.xml"/><Relationship Id="rId2" Type="http://schemas.openxmlformats.org/officeDocument/2006/relationships/image" Target="../media/image78.png"/><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03.xml"/><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45.png"/><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53.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8.xml"/><Relationship Id="rId2" Type="http://schemas.openxmlformats.org/officeDocument/2006/relationships/image" Target="../media/image48.png"/><Relationship Id="rId1" Type="http://schemas.openxmlformats.org/officeDocument/2006/relationships/image" Target="../media/image4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63.xml"/><Relationship Id="rId2" Type="http://schemas.openxmlformats.org/officeDocument/2006/relationships/image" Target="../media/image49.png"/><Relationship Id="rId1"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22"/>
          <p:cNvSpPr txBox="1"/>
          <p:nvPr/>
        </p:nvSpPr>
        <p:spPr>
          <a:xfrm>
            <a:off x="-1019678" y="1913239"/>
            <a:ext cx="930465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经济数学</a:t>
            </a:r>
            <a:endParaRPr kumimoji="0" lang="zh-CN" altLang="en-US" sz="8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15" name="文本框 11"/>
          <p:cNvSpPr txBox="1"/>
          <p:nvPr/>
        </p:nvSpPr>
        <p:spPr>
          <a:xfrm>
            <a:off x="1168214" y="3610879"/>
            <a:ext cx="4927600"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tab pos="1432560" algn="l"/>
              </a:tabLst>
              <a:defRPr/>
            </a:pPr>
            <a:r>
              <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rPr>
              <a:t>语文出版社</a:t>
            </a:r>
            <a:endParaRPr kumimoji="0" lang="zh-CN" altLang="zh-CN" sz="32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3" name="文本框 13"/>
              <p:cNvSpPr txBox="1"/>
              <p:nvPr/>
            </p:nvSpPr>
            <p:spPr>
              <a:xfrm>
                <a:off x="1558290" y="1422400"/>
                <a:ext cx="9327515" cy="3004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在许多实际计算变化率的问题中，我们经常会遇到下述的极限形式：</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例如前面的切线斜率、瞬时速度以及化学上的反应速度、经济学上的边际成本等</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由于这种极限形式的普遍性，因而我们给予如下定义：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定义</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附近有定义，自变量</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的改变量为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，相应的函数改变量为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𝑦</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14:m>
                  <m:oMath xmlns:m="http://schemas.openxmlformats.org/officeDocument/2006/math">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r>
                      <a:rPr kumimoji="0" lang="en-US" altLang="zh-CN" sz="180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𝑥</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若</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3" name="文本框 13"/>
              <p:cNvSpPr txBox="1">
                <a:spLocks noRot="1" noChangeAspect="1" noMove="1" noResize="1" noEditPoints="1" noAdjustHandles="1" noChangeArrowheads="1" noChangeShapeType="1" noTextEdit="1"/>
              </p:cNvSpPr>
              <p:nvPr/>
            </p:nvSpPr>
            <p:spPr>
              <a:xfrm>
                <a:off x="1558290" y="1422400"/>
                <a:ext cx="9327515" cy="3004185"/>
              </a:xfrm>
              <a:prstGeom prst="rect">
                <a:avLst/>
              </a:prstGeom>
              <a:blipFill rotWithShape="1">
                <a:blip r:embed="rId2"/>
                <a:stretch>
                  <a:fillRect/>
                </a:stretch>
              </a:blipFill>
            </p:spPr>
            <p:txBody>
              <a:bodyPr/>
              <a:lstStyle/>
              <a:p>
                <a:r>
                  <a:rPr lang="zh-CN" altLang="en-US">
                    <a:noFill/>
                  </a:rPr>
                  <a:t> </a:t>
                </a:r>
              </a:p>
            </p:txBody>
          </p:sp>
        </mc:Fallback>
      </mc:AlternateContent>
      <p:grpSp>
        <p:nvGrpSpPr>
          <p:cNvPr id="17" name="组合 16"/>
          <p:cNvGrpSpPr/>
          <p:nvPr/>
        </p:nvGrpSpPr>
        <p:grpSpPr>
          <a:xfrm>
            <a:off x="4581525" y="722731"/>
            <a:ext cx="3789680" cy="599908"/>
            <a:chOff x="4371975" y="1054824"/>
            <a:chExt cx="4314038"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431403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3"/>
          <a:stretch>
            <a:fillRect/>
          </a:stretch>
        </p:blipFill>
        <p:spPr>
          <a:xfrm>
            <a:off x="4368800" y="2028825"/>
            <a:ext cx="1910715" cy="657225"/>
          </a:xfrm>
          <a:prstGeom prst="rect">
            <a:avLst/>
          </a:prstGeom>
        </p:spPr>
      </p:pic>
      <p:pic>
        <p:nvPicPr>
          <p:cNvPr id="4" name="图片 3"/>
          <p:cNvPicPr>
            <a:picLocks noChangeAspect="1"/>
          </p:cNvPicPr>
          <p:nvPr/>
        </p:nvPicPr>
        <p:blipFill>
          <a:blip r:embed="rId4"/>
          <a:stretch>
            <a:fillRect/>
          </a:stretch>
        </p:blipFill>
        <p:spPr>
          <a:xfrm>
            <a:off x="3965575" y="4426585"/>
            <a:ext cx="3644900" cy="7239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13"/>
          <p:cNvSpPr txBox="1"/>
          <p:nvPr/>
        </p:nvSpPr>
        <p:spPr>
          <a:xfrm>
            <a:off x="1558290" y="1422400"/>
            <a:ext cx="9927590"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若（</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2</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）式极限不存在，称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不可导</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有时为了方便，也经常把极限（</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3</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）改写为如下形式：</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由上述的讨论可知，导数的几何意义是：</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的导数即为曲线</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的切线的斜率</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类似于极限的定义，我们有</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7" name="组合 16"/>
          <p:cNvGrpSpPr/>
          <p:nvPr/>
        </p:nvGrpSpPr>
        <p:grpSpPr>
          <a:xfrm>
            <a:off x="4581525" y="722731"/>
            <a:ext cx="3536950" cy="599908"/>
            <a:chOff x="4371975" y="1054824"/>
            <a:chExt cx="4026339"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4026339"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730375" y="2344420"/>
            <a:ext cx="6388100" cy="1512570"/>
          </a:xfrm>
          <a:prstGeom prst="rect">
            <a:avLst/>
          </a:prstGeom>
        </p:spPr>
      </p:pic>
      <p:pic>
        <p:nvPicPr>
          <p:cNvPr id="6" name="图片 5"/>
          <p:cNvPicPr>
            <a:picLocks noChangeAspect="1"/>
          </p:cNvPicPr>
          <p:nvPr/>
        </p:nvPicPr>
        <p:blipFill>
          <a:blip r:embed="rId3"/>
          <a:stretch>
            <a:fillRect/>
          </a:stretch>
        </p:blipFill>
        <p:spPr>
          <a:xfrm>
            <a:off x="4679315" y="4411980"/>
            <a:ext cx="4918075" cy="19367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4581525" y="722731"/>
            <a:ext cx="3626485" cy="599908"/>
            <a:chOff x="4371975" y="1054824"/>
            <a:chExt cx="4128263"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4128263"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796415" y="1536065"/>
            <a:ext cx="8281035" cy="33807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4581525" y="596366"/>
            <a:ext cx="3517900" cy="599908"/>
            <a:chOff x="4371975" y="1054824"/>
            <a:chExt cx="4004653"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4004653"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导数概念</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a:stretch>
            <a:fillRect/>
          </a:stretch>
        </p:blipFill>
        <p:spPr>
          <a:xfrm>
            <a:off x="1995170" y="1255395"/>
            <a:ext cx="8521065" cy="51174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02</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6664325" cy="193802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求导法则和基本初等函数导数公式</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341947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函数和、差求导法则</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
        <p:nvSpPr>
          <p:cNvPr id="14" name="文本框 13"/>
          <p:cNvSpPr txBox="1"/>
          <p:nvPr/>
        </p:nvSpPr>
        <p:spPr>
          <a:xfrm>
            <a:off x="1574800" y="1927860"/>
            <a:ext cx="7535545" cy="42100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l" defTabSz="914400" rtl="0" fontAlgn="auto">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rPr>
              <a:t>两个可导函数之和（差）的导数等于这两个函数导数之和（差），即</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endParaRPr>
          </a:p>
        </p:txBody>
      </p:sp>
      <p:grpSp>
        <p:nvGrpSpPr>
          <p:cNvPr id="15" name="组合 14"/>
          <p:cNvGrpSpPr/>
          <p:nvPr/>
        </p:nvGrpSpPr>
        <p:grpSpPr>
          <a:xfrm>
            <a:off x="3822065" y="722731"/>
            <a:ext cx="4351020" cy="599908"/>
            <a:chOff x="3507433" y="1054824"/>
            <a:chExt cx="4953048"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7433" y="1054824"/>
              <a:ext cx="495304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导数的四则运算</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10247" y="3200723"/>
            <a:ext cx="1388016" cy="2376284"/>
          </a:xfrm>
          <a:prstGeom prst="rect">
            <a:avLst/>
          </a:prstGeom>
        </p:spPr>
      </p:pic>
      <p:pic>
        <p:nvPicPr>
          <p:cNvPr id="4" name="图片 3"/>
          <p:cNvPicPr>
            <a:picLocks noChangeAspect="1"/>
          </p:cNvPicPr>
          <p:nvPr/>
        </p:nvPicPr>
        <p:blipFill>
          <a:blip r:embed="rId3"/>
          <a:stretch>
            <a:fillRect/>
          </a:stretch>
        </p:blipFill>
        <p:spPr>
          <a:xfrm>
            <a:off x="1947545" y="2348865"/>
            <a:ext cx="6039485" cy="40862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341947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函数积的求导法则</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
        <p:nvSpPr>
          <p:cNvPr id="14" name="文本框 13"/>
          <p:cNvSpPr txBox="1"/>
          <p:nvPr/>
        </p:nvSpPr>
        <p:spPr>
          <a:xfrm>
            <a:off x="1574800" y="1743710"/>
            <a:ext cx="9411970" cy="10217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l" defTabSz="914400" rtl="0" fontAlgn="auto">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rPr>
              <a:t>两个可导函数乘积的导数等于第一个因子的导数与第二因子的乘积加上第一个因子与第二个因子的导数的乘积，即</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endParaRPr>
          </a:p>
        </p:txBody>
      </p:sp>
      <p:grpSp>
        <p:nvGrpSpPr>
          <p:cNvPr id="15" name="组合 14"/>
          <p:cNvGrpSpPr/>
          <p:nvPr/>
        </p:nvGrpSpPr>
        <p:grpSpPr>
          <a:xfrm>
            <a:off x="3822065" y="722731"/>
            <a:ext cx="4351020" cy="599908"/>
            <a:chOff x="3507433" y="1054824"/>
            <a:chExt cx="4953048"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7433" y="1054824"/>
              <a:ext cx="495304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导数的四则运算</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429510" y="2684780"/>
            <a:ext cx="6878955" cy="37090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1322705"/>
            <a:ext cx="341947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函数商的求导法则</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
        <p:nvSpPr>
          <p:cNvPr id="14" name="文本框 13"/>
          <p:cNvSpPr txBox="1"/>
          <p:nvPr/>
        </p:nvSpPr>
        <p:spPr>
          <a:xfrm>
            <a:off x="1574800" y="1743710"/>
            <a:ext cx="9411970" cy="10217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l" defTabSz="914400" rtl="0" fontAlgn="auto">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rPr>
              <a:t>两个可导函数乘积的导数等于第一个因子的导数与第二因子的乘积加上第一个因子与第二个因子的导数的乘积，即</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汉仪中黑 简" panose="00020600040101010101" pitchFamily="18" charset="-122"/>
              <a:sym typeface="+mn-ea"/>
            </a:endParaRPr>
          </a:p>
        </p:txBody>
      </p:sp>
      <p:grpSp>
        <p:nvGrpSpPr>
          <p:cNvPr id="15" name="组合 14"/>
          <p:cNvGrpSpPr/>
          <p:nvPr/>
        </p:nvGrpSpPr>
        <p:grpSpPr>
          <a:xfrm>
            <a:off x="3822065" y="722731"/>
            <a:ext cx="4351020" cy="599908"/>
            <a:chOff x="3507433" y="1054824"/>
            <a:chExt cx="4953048"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3507433" y="1054824"/>
              <a:ext cx="495304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导数的四则运算</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429510" y="2684780"/>
            <a:ext cx="6878955" cy="37090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3"/>
          <p:cNvSpPr txBox="1"/>
          <p:nvPr/>
        </p:nvSpPr>
        <p:spPr>
          <a:xfrm>
            <a:off x="1250950" y="1339215"/>
            <a:ext cx="970597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f(x)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处有不等于零的导数，对应反函数记作</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f</a:t>
            </a:r>
            <a:r>
              <a:rPr kumimoji="0" lang="en-US" altLang="zh-CN" sz="1800" b="0" i="0" u="none" strike="noStrike" kern="1200" cap="none" spc="0" normalizeH="0" baseline="30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-1</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(y)</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，它在相应点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处连续，则</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即反函数的导数等于直接函数的导数的倒数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3" name="组合 12"/>
          <p:cNvGrpSpPr/>
          <p:nvPr/>
        </p:nvGrpSpPr>
        <p:grpSpPr>
          <a:xfrm>
            <a:off x="3601720" y="667486"/>
            <a:ext cx="4769485" cy="655153"/>
            <a:chOff x="3256599" y="991935"/>
            <a:chExt cx="5429414" cy="745805"/>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256599" y="991935"/>
              <a:ext cx="5429414"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3.2.2</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反函数求导法则</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5272" y="2851811"/>
            <a:ext cx="2074606" cy="2846358"/>
          </a:xfrm>
          <a:prstGeom prst="rect">
            <a:avLst/>
          </a:prstGeom>
        </p:spPr>
      </p:pic>
      <p:pic>
        <p:nvPicPr>
          <p:cNvPr id="4" name="图片 3"/>
          <p:cNvPicPr>
            <a:picLocks noChangeAspect="1"/>
          </p:cNvPicPr>
          <p:nvPr/>
        </p:nvPicPr>
        <p:blipFill>
          <a:blip r:embed="rId3"/>
          <a:stretch>
            <a:fillRect/>
          </a:stretch>
        </p:blipFill>
        <p:spPr>
          <a:xfrm>
            <a:off x="4131945" y="2063115"/>
            <a:ext cx="2529205" cy="859155"/>
          </a:xfrm>
          <a:prstGeom prst="rect">
            <a:avLst/>
          </a:prstGeom>
        </p:spPr>
      </p:pic>
      <p:pic>
        <p:nvPicPr>
          <p:cNvPr id="5" name="图片 4"/>
          <p:cNvPicPr>
            <a:picLocks noChangeAspect="1"/>
          </p:cNvPicPr>
          <p:nvPr/>
        </p:nvPicPr>
        <p:blipFill>
          <a:blip r:embed="rId4"/>
          <a:stretch>
            <a:fillRect/>
          </a:stretch>
        </p:blipFill>
        <p:spPr>
          <a:xfrm>
            <a:off x="1842770" y="3618865"/>
            <a:ext cx="6631305" cy="27876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3613150" y="563346"/>
            <a:ext cx="4965700" cy="599908"/>
            <a:chOff x="3269611" y="1054824"/>
            <a:chExt cx="5652778" cy="682916"/>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269611" y="1054824"/>
              <a:ext cx="5652778"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3.2.3</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复合函数求导法则</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6" name="文本框 5"/>
          <p:cNvSpPr txBox="1"/>
          <p:nvPr/>
        </p:nvSpPr>
        <p:spPr>
          <a:xfrm>
            <a:off x="1642745" y="1163320"/>
            <a:ext cx="8945245" cy="922020"/>
          </a:xfrm>
          <a:prstGeom prst="rect">
            <a:avLst/>
          </a:prstGeom>
          <a:noFill/>
        </p:spPr>
        <p:txBody>
          <a:bodyPr wrap="square" rtlCol="0">
            <a:spAutoFit/>
          </a:bodyPr>
          <a:p>
            <a:pPr indent="0"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设函数</a:t>
            </a:r>
            <a:r>
              <a:rPr lang="en-US" altLang="zh-CN">
                <a:latin typeface="宋体" panose="02010600030101010101" pitchFamily="2" charset="-122"/>
                <a:ea typeface="宋体" panose="02010600030101010101" pitchFamily="2" charset="-122"/>
                <a:cs typeface="宋体" panose="02010600030101010101" pitchFamily="2" charset="-122"/>
              </a:rPr>
              <a:t> y=f (u), u=g(x) </a:t>
            </a:r>
            <a:r>
              <a:rPr lang="zh-CN" altLang="en-US">
                <a:latin typeface="宋体" panose="02010600030101010101" pitchFamily="2" charset="-122"/>
                <a:ea typeface="宋体" panose="02010600030101010101" pitchFamily="2" charset="-122"/>
                <a:cs typeface="宋体" panose="02010600030101010101" pitchFamily="2" charset="-122"/>
              </a:rPr>
              <a:t>，则</a:t>
            </a:r>
            <a:r>
              <a:rPr lang="en-US" altLang="zh-CN">
                <a:latin typeface="宋体" panose="02010600030101010101" pitchFamily="2" charset="-122"/>
                <a:ea typeface="宋体" panose="02010600030101010101" pitchFamily="2" charset="-122"/>
                <a:cs typeface="宋体" panose="02010600030101010101" pitchFamily="2" charset="-122"/>
              </a:rPr>
              <a:t> y </a:t>
            </a:r>
            <a:r>
              <a:rPr lang="zh-CN" altLang="en-US">
                <a:latin typeface="宋体" panose="02010600030101010101" pitchFamily="2" charset="-122"/>
                <a:ea typeface="宋体" panose="02010600030101010101" pitchFamily="2" charset="-122"/>
                <a:cs typeface="宋体" panose="02010600030101010101" pitchFamily="2" charset="-122"/>
              </a:rPr>
              <a:t>是</a:t>
            </a:r>
            <a:r>
              <a:rPr lang="en-US" altLang="zh-CN">
                <a:latin typeface="宋体" panose="02010600030101010101" pitchFamily="2" charset="-122"/>
                <a:ea typeface="宋体" panose="02010600030101010101" pitchFamily="2" charset="-122"/>
                <a:cs typeface="宋体" panose="02010600030101010101" pitchFamily="2" charset="-122"/>
              </a:rPr>
              <a:t> x </a:t>
            </a:r>
            <a:r>
              <a:rPr lang="zh-CN" altLang="en-US">
                <a:latin typeface="宋体" panose="02010600030101010101" pitchFamily="2" charset="-122"/>
                <a:ea typeface="宋体" panose="02010600030101010101" pitchFamily="2" charset="-122"/>
                <a:cs typeface="宋体" panose="02010600030101010101" pitchFamily="2" charset="-122"/>
              </a:rPr>
              <a:t>的复合函数</a:t>
            </a:r>
            <a:r>
              <a:rPr lang="en-US" altLang="zh-CN">
                <a:latin typeface="宋体" panose="02010600030101010101" pitchFamily="2" charset="-122"/>
                <a:ea typeface="宋体" panose="02010600030101010101" pitchFamily="2" charset="-122"/>
                <a:cs typeface="宋体" panose="02010600030101010101" pitchFamily="2" charset="-122"/>
              </a:rPr>
              <a:t> y = f[ g(x)] </a:t>
            </a:r>
            <a:r>
              <a:rPr lang="zh-CN" altLang="en-US">
                <a:latin typeface="宋体" panose="02010600030101010101" pitchFamily="2" charset="-122"/>
                <a:ea typeface="宋体" panose="02010600030101010101" pitchFamily="2" charset="-122"/>
                <a:cs typeface="宋体" panose="02010600030101010101" pitchFamily="2" charset="-122"/>
              </a:rPr>
              <a:t>，若</a:t>
            </a:r>
            <a:r>
              <a:rPr lang="en-US" altLang="zh-CN">
                <a:latin typeface="宋体" panose="02010600030101010101" pitchFamily="2" charset="-122"/>
                <a:ea typeface="宋体" panose="02010600030101010101" pitchFamily="2" charset="-122"/>
                <a:cs typeface="宋体" panose="02010600030101010101" pitchFamily="2" charset="-122"/>
              </a:rPr>
              <a:t> u  = g(x) </a:t>
            </a:r>
            <a:r>
              <a:rPr lang="zh-CN" altLang="en-US">
                <a:latin typeface="宋体" panose="02010600030101010101" pitchFamily="2" charset="-122"/>
                <a:ea typeface="宋体" panose="02010600030101010101" pitchFamily="2" charset="-122"/>
                <a:cs typeface="宋体" panose="02010600030101010101" pitchFamily="2" charset="-122"/>
              </a:rPr>
              <a:t>在点</a:t>
            </a:r>
            <a:r>
              <a:rPr lang="en-US" altLang="zh-CN">
                <a:latin typeface="宋体" panose="02010600030101010101" pitchFamily="2" charset="-122"/>
                <a:ea typeface="宋体" panose="02010600030101010101" pitchFamily="2" charset="-122"/>
                <a:cs typeface="宋体" panose="02010600030101010101" pitchFamily="2" charset="-122"/>
              </a:rPr>
              <a:t> x </a:t>
            </a:r>
            <a:r>
              <a:rPr lang="zh-CN" altLang="en-US">
                <a:latin typeface="宋体" panose="02010600030101010101" pitchFamily="2" charset="-122"/>
                <a:ea typeface="宋体" panose="02010600030101010101" pitchFamily="2" charset="-122"/>
                <a:cs typeface="宋体" panose="02010600030101010101" pitchFamily="2" charset="-122"/>
              </a:rPr>
              <a:t>可导，</a:t>
            </a:r>
            <a:r>
              <a:rPr lang="en-US" altLang="zh-CN">
                <a:latin typeface="宋体" panose="02010600030101010101" pitchFamily="2" charset="-122"/>
                <a:ea typeface="宋体" panose="02010600030101010101" pitchFamily="2" charset="-122"/>
                <a:cs typeface="宋体" panose="02010600030101010101" pitchFamily="2" charset="-122"/>
              </a:rPr>
              <a:t> y  =f (u) </a:t>
            </a:r>
            <a:r>
              <a:rPr lang="zh-CN" altLang="en-US">
                <a:latin typeface="宋体" panose="02010600030101010101" pitchFamily="2" charset="-122"/>
                <a:ea typeface="宋体" panose="02010600030101010101" pitchFamily="2" charset="-122"/>
                <a:cs typeface="宋体" panose="02010600030101010101" pitchFamily="2" charset="-122"/>
              </a:rPr>
              <a:t>在点</a:t>
            </a:r>
            <a:r>
              <a:rPr lang="en-US" altLang="zh-CN">
                <a:latin typeface="宋体" panose="02010600030101010101" pitchFamily="2" charset="-122"/>
                <a:ea typeface="宋体" panose="02010600030101010101" pitchFamily="2" charset="-122"/>
                <a:cs typeface="宋体" panose="02010600030101010101" pitchFamily="2" charset="-122"/>
              </a:rPr>
              <a:t> u </a:t>
            </a:r>
            <a:r>
              <a:rPr lang="zh-CN" altLang="en-US">
                <a:latin typeface="宋体" panose="02010600030101010101" pitchFamily="2" charset="-122"/>
                <a:ea typeface="宋体" panose="02010600030101010101" pitchFamily="2" charset="-122"/>
                <a:cs typeface="宋体" panose="02010600030101010101" pitchFamily="2" charset="-122"/>
              </a:rPr>
              <a:t>可导，则</a:t>
            </a:r>
            <a:r>
              <a:rPr lang="en-US" altLang="zh-CN">
                <a:latin typeface="宋体" panose="02010600030101010101" pitchFamily="2" charset="-122"/>
                <a:ea typeface="宋体" panose="02010600030101010101" pitchFamily="2" charset="-122"/>
                <a:cs typeface="宋体" panose="02010600030101010101" pitchFamily="2" charset="-122"/>
              </a:rPr>
              <a:t> y =f [g (x)] </a:t>
            </a:r>
            <a:r>
              <a:rPr lang="zh-CN" altLang="en-US">
                <a:latin typeface="宋体" panose="02010600030101010101" pitchFamily="2" charset="-122"/>
                <a:ea typeface="宋体" panose="02010600030101010101" pitchFamily="2" charset="-122"/>
                <a:cs typeface="宋体" panose="02010600030101010101" pitchFamily="2" charset="-122"/>
              </a:rPr>
              <a:t>在</a:t>
            </a:r>
            <a:r>
              <a:rPr lang="en-US" altLang="zh-CN">
                <a:latin typeface="宋体" panose="02010600030101010101" pitchFamily="2" charset="-122"/>
                <a:ea typeface="宋体" panose="02010600030101010101" pitchFamily="2" charset="-122"/>
                <a:cs typeface="宋体" panose="02010600030101010101" pitchFamily="2" charset="-122"/>
              </a:rPr>
              <a:t> x </a:t>
            </a:r>
            <a:r>
              <a:rPr lang="zh-CN" altLang="en-US">
                <a:latin typeface="宋体" panose="02010600030101010101" pitchFamily="2" charset="-122"/>
                <a:ea typeface="宋体" panose="02010600030101010101" pitchFamily="2" charset="-122"/>
                <a:cs typeface="宋体" panose="02010600030101010101" pitchFamily="2" charset="-122"/>
              </a:rPr>
              <a:t>也可导且</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stretch>
            <a:fillRect/>
          </a:stretch>
        </p:blipFill>
        <p:spPr>
          <a:xfrm>
            <a:off x="2183130" y="2002155"/>
            <a:ext cx="7544435" cy="44253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userDrawn="1"/>
        </p:nvSpPr>
        <p:spPr>
          <a:xfrm>
            <a:off x="3756025" y="2531110"/>
            <a:ext cx="4936490" cy="659130"/>
          </a:xfrm>
          <a:prstGeom prst="roundRect">
            <a:avLst>
              <a:gd name="adj" fmla="val 46659"/>
            </a:avLst>
          </a:prstGeom>
          <a:solidFill>
            <a:srgbClr val="553285"/>
          </a:solidFill>
        </p:spPr>
        <p:txBody>
          <a:bodyPr wrap="square" lIns="252000" tIns="60959" rIns="252000" bIns="60959" rtlCol="0">
            <a:noAutofit/>
          </a:bodyPr>
          <a:lstStyle/>
          <a:p>
            <a:pPr marL="0" marR="0" lvl="0" indent="0" algn="ctr" defTabSz="1219200" rtl="0" eaLnBrk="1" fontAlgn="auto" latinLnBrk="0" hangingPunct="1">
              <a:lnSpc>
                <a:spcPts val="34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rPr>
              <a:t>第三章　导数与微分</a:t>
            </a:r>
            <a:endParaRPr kumimoji="0" lang="zh-CN" altLang="en-US" sz="3600" b="1" i="0" u="none" strike="noStrike" kern="1200" cap="none" spc="0" normalizeH="0" baseline="0" noProof="0" dirty="0">
              <a:ln>
                <a:noFill/>
              </a:ln>
              <a:solidFill>
                <a:prstClr val="white"/>
              </a:solidFill>
              <a:effectLst/>
              <a:uLnTx/>
              <a:uFillTx/>
              <a:latin typeface="黑体" panose="02010609060101010101" charset="-122"/>
              <a:ea typeface="黑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695" y="1381125"/>
            <a:ext cx="341947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基本初等函数的导数</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2289174" y="722731"/>
            <a:ext cx="8115935" cy="599908"/>
            <a:chOff x="1762444" y="1054824"/>
            <a:chExt cx="9238895"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1762444" y="1054824"/>
              <a:ext cx="923889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3.2.4</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基本初等函数的导数及运算法则</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1659890" y="2049780"/>
            <a:ext cx="5615940" cy="3732530"/>
          </a:xfrm>
          <a:prstGeom prst="rect">
            <a:avLst/>
          </a:prstGeom>
        </p:spPr>
      </p:pic>
      <p:pic>
        <p:nvPicPr>
          <p:cNvPr id="3" name="图片 2"/>
          <p:cNvPicPr>
            <a:picLocks noChangeAspect="1"/>
          </p:cNvPicPr>
          <p:nvPr/>
        </p:nvPicPr>
        <p:blipFill>
          <a:blip r:embed="rId3"/>
          <a:stretch>
            <a:fillRect/>
          </a:stretch>
        </p:blipFill>
        <p:spPr>
          <a:xfrm>
            <a:off x="7788275" y="2049780"/>
            <a:ext cx="2886075" cy="2501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695" y="1381125"/>
            <a:ext cx="4599305"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函数的和、差、积、商的求导法则</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grpSp>
        <p:nvGrpSpPr>
          <p:cNvPr id="15" name="组合 14"/>
          <p:cNvGrpSpPr/>
          <p:nvPr/>
        </p:nvGrpSpPr>
        <p:grpSpPr>
          <a:xfrm>
            <a:off x="2289174" y="722731"/>
            <a:ext cx="8115935" cy="599908"/>
            <a:chOff x="1762444" y="1054824"/>
            <a:chExt cx="9238895" cy="682916"/>
          </a:xfrm>
        </p:grpSpPr>
        <p:sp>
          <p:nvSpPr>
            <p:cNvPr id="16" name="矩形 15"/>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7" name="文本框 16"/>
            <p:cNvSpPr txBox="1"/>
            <p:nvPr/>
          </p:nvSpPr>
          <p:spPr>
            <a:xfrm>
              <a:off x="1762444" y="1054824"/>
              <a:ext cx="9238895"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3.2.4</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基本初等函数的导数及运算法则</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4" name="图片 3"/>
          <p:cNvPicPr>
            <a:picLocks noChangeAspect="1"/>
          </p:cNvPicPr>
          <p:nvPr/>
        </p:nvPicPr>
        <p:blipFill>
          <a:blip r:embed="rId2"/>
          <a:stretch>
            <a:fillRect/>
          </a:stretch>
        </p:blipFill>
        <p:spPr>
          <a:xfrm>
            <a:off x="1496695" y="1968500"/>
            <a:ext cx="7721600" cy="2933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 name="文本框 13"/>
          <p:cNvSpPr txBox="1"/>
          <p:nvPr/>
        </p:nvSpPr>
        <p:spPr>
          <a:xfrm>
            <a:off x="1250950" y="1339215"/>
            <a:ext cx="9963150"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有许多函数，变量</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之间的关系是由方程</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F(x,y) = 0</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所确定的，这样的函数称为隐函数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隐函数求导的基本思想是：方程两端同时对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求导，并在求导过程中将</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看成是</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的复合函数而应用复合函数的求导法则</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3" name="组合 12"/>
          <p:cNvGrpSpPr/>
          <p:nvPr/>
        </p:nvGrpSpPr>
        <p:grpSpPr>
          <a:xfrm>
            <a:off x="3527425" y="731621"/>
            <a:ext cx="4267200" cy="591018"/>
            <a:chOff x="3172025" y="1064944"/>
            <a:chExt cx="4857630" cy="672796"/>
          </a:xfrm>
        </p:grpSpPr>
        <p:sp>
          <p:nvSpPr>
            <p:cNvPr id="14" name="矩形 13"/>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5" name="文本框 14"/>
            <p:cNvSpPr txBox="1"/>
            <p:nvPr/>
          </p:nvSpPr>
          <p:spPr>
            <a:xfrm>
              <a:off x="3172025" y="1064944"/>
              <a:ext cx="485763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3.2.5</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隐函数求导法则</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2" name="图片 1"/>
          <p:cNvPicPr>
            <a:picLocks noChangeAspect="1"/>
          </p:cNvPicPr>
          <p:nvPr/>
        </p:nvPicPr>
        <p:blipFill>
          <a:blip r:embed="rId2"/>
          <a:stretch>
            <a:fillRect/>
          </a:stretch>
        </p:blipFill>
        <p:spPr>
          <a:xfrm>
            <a:off x="2549525" y="3108960"/>
            <a:ext cx="4956810" cy="18846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3668395" y="722731"/>
            <a:ext cx="5910580" cy="599908"/>
            <a:chOff x="3332500" y="1054824"/>
            <a:chExt cx="6728396" cy="682916"/>
          </a:xfrm>
        </p:grpSpPr>
        <p:sp>
          <p:nvSpPr>
            <p:cNvPr id="11" name="矩形 10"/>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12" name="文本框 11"/>
            <p:cNvSpPr txBox="1"/>
            <p:nvPr/>
          </p:nvSpPr>
          <p:spPr>
            <a:xfrm>
              <a:off x="3332500" y="1054824"/>
              <a:ext cx="6728396"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*3.2.6</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参数方程求导法则</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54010" y="2703870"/>
            <a:ext cx="1597821" cy="3206830"/>
          </a:xfrm>
          <a:prstGeom prst="rect">
            <a:avLst/>
          </a:prstGeom>
        </p:spPr>
      </p:pic>
      <p:pic>
        <p:nvPicPr>
          <p:cNvPr id="5" name="图片 4"/>
          <p:cNvPicPr>
            <a:picLocks noChangeAspect="1"/>
          </p:cNvPicPr>
          <p:nvPr/>
        </p:nvPicPr>
        <p:blipFill>
          <a:blip r:embed="rId3"/>
          <a:stretch>
            <a:fillRect/>
          </a:stretch>
        </p:blipFill>
        <p:spPr>
          <a:xfrm>
            <a:off x="1466850" y="1931670"/>
            <a:ext cx="7625715" cy="29946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03</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85" y="2688590"/>
            <a:ext cx="5855970"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高阶导数</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7" name="文本框 13"/>
              <p:cNvSpPr txBox="1"/>
              <p:nvPr/>
            </p:nvSpPr>
            <p:spPr>
              <a:xfrm>
                <a:off x="1535430" y="563880"/>
                <a:ext cx="9328785" cy="5721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定义</a:t>
                </a:r>
                <a:r>
                  <a:rPr kumimoji="0" lang="en-US" altLang="zh-CN"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1</a:t>
                </a:r>
                <a:r>
                  <a:rPr kumimoji="0" lang="zh-CN" altLang="en-US"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如果函数</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f(x)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在区间</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I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内可导，那么其导数</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acc>
                      <m:accPr>
                        <m:chr m:val="́"/>
                        <m:ctrlP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ctrlPr>
                      </m:accPr>
                      <m:e>
                        <m: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𝑦</m:t>
                        </m:r>
                      </m:e>
                    </m:acc>
                  </m:oMath>
                </a14:m>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=f</a:t>
                </a:r>
                <a14:m>
                  <m:oMath xmlns:m="http://schemas.openxmlformats.org/officeDocument/2006/math">
                    <m:acc>
                      <m:accPr>
                        <m:chr m:val="́"/>
                        <m:ctrlP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ctrlPr>
                      </m:accPr>
                      <m:e>
                        <m: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𝑥</m:t>
                        </m:r>
                        <m:r>
                          <a:rPr kumimoji="0" lang="en-US" altLang="zh-CN" b="0" i="1"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e>
                    </m:acc>
                  </m:oMath>
                </a14:m>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仍是</a:t>
                </a:r>
                <a:r>
                  <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的函</a:t>
                </a:r>
                <a:endParaRPr kumimoji="0" lang="en-US" altLang="zh-CN"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7" name="文本框 13"/>
              <p:cNvSpPr txBox="1">
                <a:spLocks noRot="1" noChangeAspect="1" noMove="1" noResize="1" noEditPoints="1" noAdjustHandles="1" noChangeArrowheads="1" noChangeShapeType="1" noTextEdit="1"/>
              </p:cNvSpPr>
              <p:nvPr/>
            </p:nvSpPr>
            <p:spPr>
              <a:xfrm>
                <a:off x="1535430" y="563880"/>
                <a:ext cx="9328785" cy="572135"/>
              </a:xfrm>
              <a:prstGeom prst="rect">
                <a:avLst/>
              </a:prstGeom>
              <a:blipFill rotWithShape="1">
                <a:blip r:embed="rId2"/>
                <a:stretch>
                  <a:fillRect/>
                </a:stretch>
              </a:blipFill>
            </p:spPr>
            <p:txBody>
              <a:bodyPr/>
              <a:lstStyle/>
              <a:p>
                <a:r>
                  <a:rPr lang="zh-CN" altLang="en-US">
                    <a:noFill/>
                  </a:rPr>
                  <a:t> </a:t>
                </a:r>
              </a:p>
            </p:txBody>
          </p:sp>
        </mc:Fallback>
      </mc:AlternateContent>
      <p:pic>
        <p:nvPicPr>
          <p:cNvPr id="2" name="图片 1"/>
          <p:cNvPicPr>
            <a:picLocks noChangeAspect="1"/>
          </p:cNvPicPr>
          <p:nvPr/>
        </p:nvPicPr>
        <p:blipFill>
          <a:blip r:embed="rId3"/>
          <a:stretch>
            <a:fillRect/>
          </a:stretch>
        </p:blipFill>
        <p:spPr>
          <a:xfrm>
            <a:off x="1621155" y="1136015"/>
            <a:ext cx="8790305" cy="1503680"/>
          </a:xfrm>
          <a:prstGeom prst="rect">
            <a:avLst/>
          </a:prstGeom>
        </p:spPr>
      </p:pic>
      <p:pic>
        <p:nvPicPr>
          <p:cNvPr id="3" name="图片 2"/>
          <p:cNvPicPr>
            <a:picLocks noChangeAspect="1"/>
          </p:cNvPicPr>
          <p:nvPr/>
        </p:nvPicPr>
        <p:blipFill>
          <a:blip r:embed="rId4"/>
          <a:stretch>
            <a:fillRect/>
          </a:stretch>
        </p:blipFill>
        <p:spPr>
          <a:xfrm>
            <a:off x="1815465" y="2707005"/>
            <a:ext cx="8708390" cy="28263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04</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微　分</a:t>
            </a:r>
            <a:endPar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文本框 13"/>
              <p:cNvSpPr txBox="1"/>
              <p:nvPr/>
            </p:nvSpPr>
            <p:spPr>
              <a:xfrm>
                <a:off x="1384300" y="1740535"/>
                <a:ext cx="716788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定义</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如果函数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f(x)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a:t>
                </a:r>
                <a:r>
                  <a:rPr kumimoji="0" lang="en-US" altLang="zh-CN" sz="1800" b="0" i="0" u="none" strike="noStrike" kern="1200" cap="none" spc="0" normalizeH="0" baseline="-2500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0</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处的改变量</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y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可以表示为</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384300" y="1740535"/>
                <a:ext cx="7167880" cy="645160"/>
              </a:xfrm>
              <a:prstGeom prst="rect">
                <a:avLst/>
              </a:prstGeom>
              <a:blipFill rotWithShape="1">
                <a:blip r:embed="rId2"/>
                <a:stretch>
                  <a:fillRect/>
                </a:stretch>
              </a:blipFill>
            </p:spPr>
            <p:txBody>
              <a:bodyPr/>
              <a:lstStyle/>
              <a:p>
                <a:r>
                  <a:rPr lang="zh-CN" altLang="en-US">
                    <a:noFill/>
                  </a:rPr>
                  <a:t> </a:t>
                </a:r>
              </a:p>
            </p:txBody>
          </p:sp>
        </mc:Fallback>
      </mc:AlternateContent>
      <p:pic>
        <p:nvPicPr>
          <p:cNvPr id="5" name="图片 4"/>
          <p:cNvPicPr/>
          <p:nvPr/>
        </p:nvPicPr>
        <p:blipFill>
          <a:blip r:embed="rId3"/>
          <a:stretch>
            <a:fillRect/>
          </a:stretch>
        </p:blipFill>
        <p:spPr>
          <a:xfrm>
            <a:off x="8823325" y="2470785"/>
            <a:ext cx="2571750" cy="2853690"/>
          </a:xfrm>
          <a:prstGeom prst="rect">
            <a:avLst/>
          </a:prstGeom>
        </p:spPr>
      </p:pic>
      <p:pic>
        <p:nvPicPr>
          <p:cNvPr id="2" name="图片 1"/>
          <p:cNvPicPr>
            <a:picLocks noChangeAspect="1"/>
          </p:cNvPicPr>
          <p:nvPr/>
        </p:nvPicPr>
        <p:blipFill>
          <a:blip r:embed="rId4"/>
          <a:stretch>
            <a:fillRect/>
          </a:stretch>
        </p:blipFill>
        <p:spPr>
          <a:xfrm>
            <a:off x="1384300" y="2470785"/>
            <a:ext cx="7439660" cy="30835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文本框 13"/>
              <p:cNvSpPr txBox="1"/>
              <p:nvPr/>
            </p:nvSpPr>
            <p:spPr>
              <a:xfrm>
                <a:off x="1655445" y="450215"/>
                <a:ext cx="780542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定义</a:t>
                </a:r>
                <a:r>
                  <a:rPr kumimoji="0" lang="en-US" altLang="zh-CN"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2</a:t>
                </a:r>
                <a:r>
                  <a:rPr kumimoji="0" lang="zh-CN" altLang="en-US" sz="1800" b="0" i="0" u="none" strike="noStrike" kern="1200" cap="none" spc="0" normalizeH="0" baseline="0" noProof="0" dirty="0">
                    <a:ln>
                      <a:noFill/>
                    </a:ln>
                    <a:solidFill>
                      <a:srgbClr val="7030A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设函数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处可导，则称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f</a:t>
                </a:r>
                <a:r>
                  <a:rPr kumimoji="0" lang="en-US" altLang="zh-CN" sz="1800" b="0" i="1" u="none" strike="noStrike" kern="1200" cap="none" spc="0" normalizeH="0" baseline="0" noProof="0" dirty="0">
                    <a:ln>
                      <a:noFill/>
                    </a:ln>
                    <a:solidFill>
                      <a:prstClr val="black">
                        <a:lumMod val="75000"/>
                        <a:lumOff val="25000"/>
                      </a:prstClr>
                    </a:solidFill>
                    <a:effectLst/>
                    <a:uLnTx/>
                    <a:uFillTx/>
                    <a:latin typeface="PingFang SC" panose="020B0400000000000000" charset="-122"/>
                    <a:ea typeface="PingFang SC" panose="020B0400000000000000" charset="-122"/>
                    <a:cs typeface="DejaVu Math TeX Gyre" panose="02000503000000000000" charset="0"/>
                    <a:sym typeface="+mn-ea"/>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(x)</a:t>
                </a:r>
                <a14:m>
                  <m:oMath xmlns:m="http://schemas.openxmlformats.org/officeDocument/2006/math">
                    <m: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m:t>
                    </m:r>
                    <m:r>
                      <m:rPr>
                        <m:sty m:val="p"/>
                      </m:rPr>
                      <a:rPr kumimoji="0" lang="en-US" altLang="zh-CN" sz="1800" u="none" strike="noStrike" kern="1200" cap="none" spc="0" normalizeH="0" baseline="0" noProof="0" dirty="0">
                        <a:ln>
                          <a:noFill/>
                        </a:ln>
                        <a:solidFill>
                          <a:prstClr val="black">
                            <a:lumMod val="75000"/>
                            <a:lumOff val="25000"/>
                          </a:prstClr>
                        </a:solidFill>
                        <a:effectLst/>
                        <a:uLnTx/>
                        <a:uFillTx/>
                        <a:latin typeface="DejaVu Math TeX Gyre" panose="02000503000000000000" charset="0"/>
                        <a:ea typeface="宋体" panose="02010600030101010101" pitchFamily="2" charset="-122"/>
                        <a:cs typeface="DejaVu Math TeX Gyre" panose="02000503000000000000" charset="0"/>
                        <a:sym typeface="+mn-ea"/>
                      </a:rPr>
                      <m:t>x</m:t>
                    </m:r>
                  </m:oMath>
                </a14:m>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为函数</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 f(x)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处的微分，记作</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mc:Choice>
        <mc:Fallback>
          <p:sp>
            <p:nvSpPr>
              <p:cNvPr id="14" name="文本框 13"/>
              <p:cNvSpPr txBox="1">
                <a:spLocks noRot="1" noChangeAspect="1" noMove="1" noResize="1" noEditPoints="1" noAdjustHandles="1" noChangeArrowheads="1" noChangeShapeType="1" noTextEdit="1"/>
              </p:cNvSpPr>
              <p:nvPr/>
            </p:nvSpPr>
            <p:spPr>
              <a:xfrm>
                <a:off x="1655445" y="450215"/>
                <a:ext cx="7805420" cy="1198880"/>
              </a:xfrm>
              <a:prstGeom prst="rect">
                <a:avLst/>
              </a:prstGeom>
              <a:blipFill rotWithShape="1">
                <a:blip r:embed="rId2"/>
                <a:stretch>
                  <a:fillRect/>
                </a:stretch>
              </a:blipFill>
            </p:spPr>
            <p:txBody>
              <a:bodyPr/>
              <a:lstStyle/>
              <a:p>
                <a:r>
                  <a:rPr lang="zh-CN" altLang="en-US">
                    <a:noFill/>
                  </a:rPr>
                  <a:t> </a:t>
                </a:r>
              </a:p>
            </p:txBody>
          </p:sp>
        </mc:Fallback>
      </mc:AlternateContent>
      <p:pic>
        <p:nvPicPr>
          <p:cNvPr id="3" name="图片 2"/>
          <p:cNvPicPr>
            <a:picLocks noChangeAspect="1"/>
          </p:cNvPicPr>
          <p:nvPr/>
        </p:nvPicPr>
        <p:blipFill>
          <a:blip r:embed="rId3"/>
          <a:stretch>
            <a:fillRect/>
          </a:stretch>
        </p:blipFill>
        <p:spPr>
          <a:xfrm>
            <a:off x="1917065" y="1649095"/>
            <a:ext cx="8941435" cy="47758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608330"/>
            <a:ext cx="429895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基本初等函数的微分公式</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3" name="图片 2"/>
          <p:cNvPicPr>
            <a:picLocks noChangeAspect="1"/>
          </p:cNvPicPr>
          <p:nvPr/>
        </p:nvPicPr>
        <p:blipFill>
          <a:blip r:embed="rId2"/>
          <a:srcRect t="1446" r="-41"/>
          <a:stretch>
            <a:fillRect/>
          </a:stretch>
        </p:blipFill>
        <p:spPr>
          <a:xfrm>
            <a:off x="1782445" y="1156970"/>
            <a:ext cx="7992745" cy="47320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3124200" y="1246505"/>
            <a:ext cx="5906135" cy="706755"/>
          </a:xfrm>
          <a:prstGeom prst="rect">
            <a:avLst/>
          </a:prstGeom>
          <a:noFill/>
        </p:spPr>
        <p:txBody>
          <a:bodyPr wrap="square" rtlCol="0">
            <a:spAutoFit/>
          </a:bodyPr>
          <a:lstStyle/>
          <a:p>
            <a:pPr algn="ctr"/>
            <a:r>
              <a:rPr lang="zh-CN" altLang="en-US" sz="4000">
                <a:solidFill>
                  <a:srgbClr val="222449"/>
                </a:solidFill>
                <a:latin typeface="汉仪劲楷简" panose="00020600040101010101" charset="-122"/>
                <a:ea typeface="汉仪劲楷简" panose="00020600040101010101" charset="-122"/>
              </a:rPr>
              <a:t>导言</a:t>
            </a:r>
            <a:endParaRPr lang="zh-CN" altLang="en-US" sz="4000">
              <a:solidFill>
                <a:srgbClr val="222449"/>
              </a:solidFill>
              <a:latin typeface="汉仪劲楷简" panose="00020600040101010101" charset="-122"/>
              <a:ea typeface="汉仪劲楷简" panose="00020600040101010101" charset="-122"/>
            </a:endParaRPr>
          </a:p>
        </p:txBody>
      </p:sp>
      <p:grpSp>
        <p:nvGrpSpPr>
          <p:cNvPr id="36" name="camille"/>
          <p:cNvGrpSpPr/>
          <p:nvPr/>
        </p:nvGrpSpPr>
        <p:grpSpPr>
          <a:xfrm>
            <a:off x="5517515" y="2199005"/>
            <a:ext cx="1118870" cy="132080"/>
            <a:chOff x="14982" y="10213"/>
            <a:chExt cx="1762" cy="208"/>
          </a:xfrm>
        </p:grpSpPr>
        <p:sp>
          <p:nvSpPr>
            <p:cNvPr id="23" name="camille"/>
            <p:cNvSpPr>
              <a:spLocks noChangeAspect="1"/>
            </p:cNvSpPr>
            <p:nvPr/>
          </p:nvSpPr>
          <p:spPr>
            <a:xfrm>
              <a:off x="14982" y="10213"/>
              <a:ext cx="208" cy="208"/>
            </a:xfrm>
            <a:prstGeom prst="ellipse">
              <a:avLst/>
            </a:prstGeom>
            <a:solidFill>
              <a:srgbClr val="FF696A"/>
            </a:solidFill>
            <a:ln w="19050">
              <a:noFill/>
            </a:ln>
          </p:spPr>
          <p:txBody>
            <a:bodyPr/>
            <a:lstStyle/>
            <a:p/>
          </p:txBody>
        </p:sp>
        <p:sp>
          <p:nvSpPr>
            <p:cNvPr id="24" name="camille"/>
            <p:cNvSpPr>
              <a:spLocks noChangeAspect="1"/>
            </p:cNvSpPr>
            <p:nvPr/>
          </p:nvSpPr>
          <p:spPr>
            <a:xfrm>
              <a:off x="15500" y="10213"/>
              <a:ext cx="208" cy="208"/>
            </a:xfrm>
            <a:prstGeom prst="ellipse">
              <a:avLst/>
            </a:prstGeom>
            <a:solidFill>
              <a:srgbClr val="80D2C9"/>
            </a:solidFill>
            <a:ln w="19050">
              <a:noFill/>
            </a:ln>
          </p:spPr>
          <p:txBody>
            <a:bodyPr/>
            <a:lstStyle/>
            <a:p/>
          </p:txBody>
        </p:sp>
        <p:sp>
          <p:nvSpPr>
            <p:cNvPr id="25" name="camille"/>
            <p:cNvSpPr>
              <a:spLocks noChangeAspect="1"/>
            </p:cNvSpPr>
            <p:nvPr/>
          </p:nvSpPr>
          <p:spPr>
            <a:xfrm>
              <a:off x="16018" y="10213"/>
              <a:ext cx="208" cy="208"/>
            </a:xfrm>
            <a:prstGeom prst="ellipse">
              <a:avLst/>
            </a:prstGeom>
            <a:solidFill>
              <a:srgbClr val="FDD261"/>
            </a:solidFill>
            <a:ln w="19050">
              <a:noFill/>
            </a:ln>
          </p:spPr>
          <p:txBody>
            <a:bodyPr/>
            <a:lstStyle/>
            <a:p/>
          </p:txBody>
        </p:sp>
        <p:sp>
          <p:nvSpPr>
            <p:cNvPr id="27" name="camille"/>
            <p:cNvSpPr>
              <a:spLocks noChangeAspect="1"/>
            </p:cNvSpPr>
            <p:nvPr/>
          </p:nvSpPr>
          <p:spPr>
            <a:xfrm>
              <a:off x="16536" y="10213"/>
              <a:ext cx="208" cy="208"/>
            </a:xfrm>
            <a:prstGeom prst="ellipse">
              <a:avLst/>
            </a:prstGeom>
            <a:solidFill>
              <a:srgbClr val="7A85DE"/>
            </a:solidFill>
            <a:ln w="19050">
              <a:noFill/>
            </a:ln>
          </p:spPr>
          <p:txBody>
            <a:bodyPr/>
            <a:lstStyle/>
            <a:p/>
          </p:txBody>
        </p:sp>
      </p:grpSp>
      <p:sp>
        <p:nvSpPr>
          <p:cNvPr id="3" name="文本框 2"/>
          <p:cNvSpPr txBox="1"/>
          <p:nvPr/>
        </p:nvSpPr>
        <p:spPr>
          <a:xfrm>
            <a:off x="1795780" y="2472690"/>
            <a:ext cx="9140825" cy="2861310"/>
          </a:xfrm>
          <a:prstGeom prst="rect">
            <a:avLst/>
          </a:prstGeom>
          <a:noFill/>
        </p:spPr>
        <p:txBody>
          <a:bodyPr wrap="square" rtlCol="0">
            <a:spAutoFit/>
          </a:bodyPr>
          <a:p>
            <a:pPr indent="508000" fontAlgn="auto">
              <a:lnSpc>
                <a:spcPct val="150000"/>
              </a:lnSpc>
              <a:extLst>
                <a:ext uri="{35155182-B16C-46BC-9424-99874614C6A1}">
                  <wpsdc:indentchars xmlns:wpsdc="http://www.wps.cn/officeDocument/2017/drawingmlCustomData" val="200" checksum="282533468"/>
                </a:ext>
              </a:extLst>
            </a:pPr>
            <a:r>
              <a:rPr lang="zh-CN" altLang="en-US" sz="2000">
                <a:latin typeface="宋体" panose="02010600030101010101" pitchFamily="2" charset="-122"/>
                <a:ea typeface="宋体" panose="02010600030101010101" pitchFamily="2" charset="-122"/>
                <a:cs typeface="宋体" panose="02010600030101010101" pitchFamily="2" charset="-122"/>
              </a:rPr>
              <a:t>为解决实际问题中函数在某点附近的变化率问题，如变速直线运动的瞬时速度或曲线的切线斜率，我们引入了导数概念</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微分</a:t>
            </a:r>
            <a:r>
              <a:rPr lang="zh-CN" altLang="en-US" sz="2000">
                <a:latin typeface="宋体" panose="02010600030101010101" pitchFamily="2" charset="-122"/>
                <a:ea typeface="宋体" panose="02010600030101010101" pitchFamily="2" charset="-122"/>
                <a:cs typeface="宋体" panose="02010600030101010101" pitchFamily="2" charset="-122"/>
              </a:rPr>
              <a:t>则是这一变化率的数学表述，它揭示了函数在局部的线性近似特性</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solidFill>
                  <a:srgbClr val="7030A0"/>
                </a:solidFill>
                <a:latin typeface="宋体" panose="02010600030101010101" pitchFamily="2" charset="-122"/>
                <a:ea typeface="宋体" panose="02010600030101010101" pitchFamily="2" charset="-122"/>
                <a:cs typeface="宋体" panose="02010600030101010101" pitchFamily="2" charset="-122"/>
              </a:rPr>
              <a:t>导数与微分紧密相连：微分是导数计算的过程，而导数则是微分结果的极限值</a:t>
            </a:r>
            <a:r>
              <a:rPr lang="en-US" altLang="zh-CN" sz="2000">
                <a:solidFill>
                  <a:srgbClr val="7030A0"/>
                </a:solidFill>
                <a:latin typeface="宋体" panose="02010600030101010101" pitchFamily="2" charset="-122"/>
                <a:ea typeface="宋体" panose="02010600030101010101" pitchFamily="2" charset="-122"/>
                <a:cs typeface="宋体" panose="02010600030101010101" pitchFamily="2" charset="-122"/>
              </a:rPr>
              <a:t> . </a:t>
            </a:r>
            <a:r>
              <a:rPr lang="zh-CN" altLang="en-US" sz="2000">
                <a:latin typeface="宋体" panose="02010600030101010101" pitchFamily="2" charset="-122"/>
                <a:ea typeface="宋体" panose="02010600030101010101" pitchFamily="2" charset="-122"/>
                <a:cs typeface="宋体" panose="02010600030101010101" pitchFamily="2" charset="-122"/>
              </a:rPr>
              <a:t>两者共同构成了微积分学的基石</a:t>
            </a:r>
            <a:r>
              <a:rPr lang="en-US" altLang="zh-CN" sz="2000">
                <a:latin typeface="宋体" panose="02010600030101010101" pitchFamily="2" charset="-122"/>
                <a:ea typeface="宋体" panose="02010600030101010101" pitchFamily="2" charset="-122"/>
                <a:cs typeface="宋体" panose="02010600030101010101" pitchFamily="2" charset="-122"/>
              </a:rPr>
              <a:t> . </a:t>
            </a:r>
            <a:r>
              <a:rPr lang="zh-CN" altLang="en-US" sz="2000">
                <a:latin typeface="宋体" panose="02010600030101010101" pitchFamily="2" charset="-122"/>
                <a:ea typeface="宋体" panose="02010600030101010101" pitchFamily="2" charset="-122"/>
                <a:cs typeface="宋体" panose="02010600030101010101" pitchFamily="2" charset="-122"/>
              </a:rPr>
              <a:t>本章将首先介绍导数及其计算，以及微分的基本概念，随后探讨导数的简单应用，涵盖几何领域和经济管理领域，以展现其广泛的实际意义</a:t>
            </a:r>
            <a:r>
              <a:rPr lang="en-US" altLang="zh-CN" sz="2000">
                <a:latin typeface="宋体" panose="02010600030101010101" pitchFamily="2" charset="-122"/>
                <a:ea typeface="宋体" panose="02010600030101010101" pitchFamily="2" charset="-122"/>
                <a:cs typeface="宋体" panose="02010600030101010101" pitchFamily="2" charset="-122"/>
              </a:rPr>
              <a:t> .</a:t>
            </a:r>
            <a:endParaRPr lang="en-US" altLang="zh-CN" sz="20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newsflash/>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矩形: 圆角 12"/>
          <p:cNvSpPr/>
          <p:nvPr/>
        </p:nvSpPr>
        <p:spPr>
          <a:xfrm>
            <a:off x="1496060" y="608330"/>
            <a:ext cx="480187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函数的和、差、积、商的微分法则</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4" name="图片 3"/>
          <p:cNvPicPr>
            <a:picLocks noChangeAspect="1"/>
          </p:cNvPicPr>
          <p:nvPr/>
        </p:nvPicPr>
        <p:blipFill>
          <a:blip r:embed="rId2"/>
          <a:stretch>
            <a:fillRect/>
          </a:stretch>
        </p:blipFill>
        <p:spPr>
          <a:xfrm>
            <a:off x="1934210" y="1162685"/>
            <a:ext cx="7391400" cy="1612900"/>
          </a:xfrm>
          <a:prstGeom prst="rect">
            <a:avLst/>
          </a:prstGeom>
        </p:spPr>
      </p:pic>
      <p:sp>
        <p:nvSpPr>
          <p:cNvPr id="6" name="矩形: 圆角 12"/>
          <p:cNvSpPr/>
          <p:nvPr/>
        </p:nvSpPr>
        <p:spPr>
          <a:xfrm>
            <a:off x="1500505" y="3007995"/>
            <a:ext cx="480187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复合函数的微分法则</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7" name="图片 6"/>
          <p:cNvPicPr>
            <a:picLocks noChangeAspect="1"/>
          </p:cNvPicPr>
          <p:nvPr/>
        </p:nvPicPr>
        <p:blipFill>
          <a:blip r:embed="rId3"/>
          <a:stretch>
            <a:fillRect/>
          </a:stretch>
        </p:blipFill>
        <p:spPr>
          <a:xfrm>
            <a:off x="1593215" y="3661410"/>
            <a:ext cx="8565515" cy="24358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22"/>
          <p:cNvSpPr txBox="1"/>
          <p:nvPr/>
        </p:nvSpPr>
        <p:spPr>
          <a:xfrm>
            <a:off x="-886310" y="2072624"/>
            <a:ext cx="9304655"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感谢聆听</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9000">
        <p15:prstTrans prst="prestige"/>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3" name="文本框 43"/>
          <p:cNvSpPr txBox="1"/>
          <p:nvPr/>
        </p:nvSpPr>
        <p:spPr>
          <a:xfrm>
            <a:off x="958945" y="728661"/>
            <a:ext cx="1512168"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目</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rPr>
              <a:t>录</a:t>
            </a:r>
            <a:endParaRPr kumimoji="0" lang="zh-CN" altLang="en-US" sz="6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雅酷黑 85W" panose="020B0904020202020204" pitchFamily="34" charset="-122"/>
              <a:ea typeface="汉仪雅酷黑 85W" panose="020B0904020202020204" pitchFamily="34" charset="-122"/>
              <a:cs typeface="+mn-cs"/>
            </a:endParaRPr>
          </a:p>
        </p:txBody>
      </p:sp>
      <p:sp>
        <p:nvSpPr>
          <p:cNvPr id="45" name="文本框 44"/>
          <p:cNvSpPr txBox="1"/>
          <p:nvPr/>
        </p:nvSpPr>
        <p:spPr>
          <a:xfrm>
            <a:off x="2237047" y="941142"/>
            <a:ext cx="322580" cy="23083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contents</a:t>
            </a:r>
            <a:endParaRPr kumimoji="0" lang="en-US" altLang="zh-CN" sz="18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32" name="矩形 31"/>
          <p:cNvSpPr/>
          <p:nvPr/>
        </p:nvSpPr>
        <p:spPr>
          <a:xfrm>
            <a:off x="3357000" y="3706473"/>
            <a:ext cx="26695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3.4</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微分</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6" name="矩形 35"/>
          <p:cNvSpPr/>
          <p:nvPr/>
        </p:nvSpPr>
        <p:spPr>
          <a:xfrm>
            <a:off x="3357000" y="2749002"/>
            <a:ext cx="37363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3.3</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高阶导数</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38" name="矩形 37"/>
          <p:cNvSpPr/>
          <p:nvPr/>
        </p:nvSpPr>
        <p:spPr>
          <a:xfrm>
            <a:off x="3357635" y="742620"/>
            <a:ext cx="3736340" cy="645160"/>
          </a:xfrm>
          <a:prstGeom prst="rect">
            <a:avLst/>
          </a:prstGeom>
          <a:noFill/>
          <a:ln>
            <a:noFill/>
          </a:ln>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3.1</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导数概念</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
        <p:nvSpPr>
          <p:cNvPr id="40" name="矩形 39"/>
          <p:cNvSpPr/>
          <p:nvPr/>
        </p:nvSpPr>
        <p:spPr>
          <a:xfrm>
            <a:off x="3357880" y="1468755"/>
            <a:ext cx="6520180" cy="1309370"/>
          </a:xfrm>
          <a:prstGeom prst="rect">
            <a:avLst/>
          </a:prstGeom>
          <a:noFill/>
          <a:ln>
            <a:noFill/>
          </a:ln>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defRPr/>
            </a:pPr>
            <a:r>
              <a:rPr kumimoji="0" lang="en-US" altLang="zh-CN"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3.2</a:t>
            </a:r>
            <a:r>
              <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rPr>
              <a:t>　求导法则和基本初等函数导数公式</a:t>
            </a:r>
            <a:endParaRPr kumimoji="0" lang="zh-CN" altLang="en-US" sz="3600" b="0" i="0" u="none" strike="noStrike" kern="1200" cap="none" spc="60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1000"/>
                                        <p:tgtEl>
                                          <p:spTgt spid="4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1000"/>
                                        <p:tgtEl>
                                          <p:spTgt spid="4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32" grpId="0"/>
      <p:bldP spid="36" grpId="0"/>
      <p:bldP spid="38"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8" name="文本框 3"/>
          <p:cNvSpPr txBox="1"/>
          <p:nvPr/>
        </p:nvSpPr>
        <p:spPr>
          <a:xfrm>
            <a:off x="2419956" y="1740975"/>
            <a:ext cx="3575685"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rPr>
              <a:t>PART 01</a:t>
            </a:r>
            <a:endParaRPr kumimoji="0" lang="en-US" altLang="zh-CN" sz="4400" b="0" i="0" u="none" strike="noStrike" kern="1200" cap="none" spc="0" normalizeH="0" baseline="0" noProof="0">
              <a:ln>
                <a:noFill/>
              </a:ln>
              <a:solidFill>
                <a:prstClr val="white"/>
              </a:solidFill>
              <a:effectLst/>
              <a:uLnTx/>
              <a:uFillTx/>
              <a:latin typeface="汉仪雅酷黑 85W" panose="020B0904020202020204" pitchFamily="34" charset="-122"/>
              <a:ea typeface="汉仪雅酷黑 85W" panose="020B0904020202020204" pitchFamily="34" charset="-122"/>
              <a:cs typeface="+mn-cs"/>
            </a:endParaRPr>
          </a:p>
        </p:txBody>
      </p:sp>
      <p:sp>
        <p:nvSpPr>
          <p:cNvPr id="4" name="文本框 5"/>
          <p:cNvSpPr txBox="1"/>
          <p:nvPr/>
        </p:nvSpPr>
        <p:spPr>
          <a:xfrm>
            <a:off x="2419956" y="2688776"/>
            <a:ext cx="5475815" cy="1014730"/>
          </a:xfrm>
          <a:prstGeom prst="rect">
            <a:avLst/>
          </a:prstGeom>
          <a:noFill/>
          <a:ln w="12700">
            <a:noFill/>
          </a:ln>
          <a:extLst>
            <a:ext uri="{909E8E84-426E-40DD-AFC4-6F175D3DCCD1}">
              <a14:hiddenFill xmlns:a14="http://schemas.microsoft.com/office/drawing/2010/main">
                <a:grp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导数概念</a:t>
            </a:r>
            <a:endParaRPr kumimoji="0" lang="zh-CN" altLang="en-US" sz="6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0">
        <p15:prstTrans prst="curtains"/>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13"/>
          <p:cNvSpPr txBox="1"/>
          <p:nvPr/>
        </p:nvSpPr>
        <p:spPr>
          <a:xfrm>
            <a:off x="1472565" y="1538605"/>
            <a:ext cx="93275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设曲线</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C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的方程为</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y =f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，欲求曲线</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D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在点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P(a ,f (a))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处的切线</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我们先在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D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上任取一个不与</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P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点重合的点</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Q(x,f (x))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，连接</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PQ</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，则割线</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 PQ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rPr>
              <a:t>的斜率为</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7" name="组合 16"/>
          <p:cNvGrpSpPr/>
          <p:nvPr/>
        </p:nvGrpSpPr>
        <p:grpSpPr>
          <a:xfrm>
            <a:off x="4581525" y="722731"/>
            <a:ext cx="3028950" cy="599908"/>
            <a:chOff x="4371975" y="1054824"/>
            <a:chExt cx="3448050"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引例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3" name="矩形: 圆角 12"/>
          <p:cNvSpPr/>
          <p:nvPr/>
        </p:nvSpPr>
        <p:spPr>
          <a:xfrm>
            <a:off x="1631315" y="121475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1.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切线</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4" name="图片 3"/>
          <p:cNvPicPr>
            <a:picLocks noChangeAspect="1"/>
          </p:cNvPicPr>
          <p:nvPr/>
        </p:nvPicPr>
        <p:blipFill>
          <a:blip r:embed="rId2"/>
          <a:stretch>
            <a:fillRect/>
          </a:stretch>
        </p:blipFill>
        <p:spPr>
          <a:xfrm>
            <a:off x="2983865" y="2386965"/>
            <a:ext cx="6566535" cy="40913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4581525" y="722731"/>
            <a:ext cx="3028950" cy="599908"/>
            <a:chOff x="4371975" y="1054824"/>
            <a:chExt cx="3448050"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引例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3" name="矩形: 圆角 12"/>
          <p:cNvSpPr/>
          <p:nvPr/>
        </p:nvSpPr>
        <p:spPr>
          <a:xfrm>
            <a:off x="1631315" y="121475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2.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速度</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2" name="图片 1"/>
          <p:cNvPicPr>
            <a:picLocks noChangeAspect="1"/>
          </p:cNvPicPr>
          <p:nvPr/>
        </p:nvPicPr>
        <p:blipFill>
          <a:blip r:embed="rId2"/>
          <a:stretch>
            <a:fillRect/>
          </a:stretch>
        </p:blipFill>
        <p:spPr>
          <a:xfrm>
            <a:off x="2139950" y="1635760"/>
            <a:ext cx="7237095" cy="3573780"/>
          </a:xfrm>
          <a:prstGeom prst="rect">
            <a:avLst/>
          </a:prstGeom>
        </p:spPr>
      </p:pic>
      <p:pic>
        <p:nvPicPr>
          <p:cNvPr id="5" name="图片 4"/>
          <p:cNvPicPr>
            <a:picLocks noChangeAspect="1"/>
          </p:cNvPicPr>
          <p:nvPr/>
        </p:nvPicPr>
        <p:blipFill>
          <a:blip r:embed="rId3"/>
          <a:stretch>
            <a:fillRect/>
          </a:stretch>
        </p:blipFill>
        <p:spPr>
          <a:xfrm>
            <a:off x="2748915" y="5222240"/>
            <a:ext cx="6092190" cy="10172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4581525" y="722731"/>
            <a:ext cx="3028950" cy="599908"/>
            <a:chOff x="4371975" y="1054824"/>
            <a:chExt cx="3448050"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引例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3" name="矩形: 圆角 12"/>
          <p:cNvSpPr/>
          <p:nvPr/>
        </p:nvSpPr>
        <p:spPr>
          <a:xfrm>
            <a:off x="1631315" y="121475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其他的变化率</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4" name="图片 3"/>
          <p:cNvPicPr>
            <a:picLocks noChangeAspect="1"/>
          </p:cNvPicPr>
          <p:nvPr/>
        </p:nvPicPr>
        <p:blipFill>
          <a:blip r:embed="rId2"/>
          <a:stretch>
            <a:fillRect/>
          </a:stretch>
        </p:blipFill>
        <p:spPr>
          <a:xfrm>
            <a:off x="1740535" y="1780540"/>
            <a:ext cx="8909050" cy="34493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4581525" y="722731"/>
            <a:ext cx="3028950" cy="599908"/>
            <a:chOff x="4371975" y="1054824"/>
            <a:chExt cx="3448050" cy="682916"/>
          </a:xfrm>
        </p:grpSpPr>
        <p:sp>
          <p:nvSpPr>
            <p:cNvPr id="23" name="矩形 22"/>
            <p:cNvSpPr/>
            <p:nvPr/>
          </p:nvSpPr>
          <p:spPr>
            <a:xfrm>
              <a:off x="4752975" y="1614796"/>
              <a:ext cx="2686050" cy="1229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5A71B7"/>
                </a:solidFill>
                <a:effectLst/>
                <a:uLnTx/>
                <a:uFillTx/>
                <a:latin typeface="汉仪中黑 简" panose="00020600040101010101" pitchFamily="18" charset="-122"/>
                <a:ea typeface="汉仪中黑 简" panose="00020600040101010101" pitchFamily="18" charset="-122"/>
                <a:cs typeface="+mn-cs"/>
              </a:endParaRPr>
            </a:p>
          </p:txBody>
        </p:sp>
        <p:sp>
          <p:nvSpPr>
            <p:cNvPr id="24" name="文本框 23"/>
            <p:cNvSpPr txBox="1"/>
            <p:nvPr/>
          </p:nvSpPr>
          <p:spPr>
            <a:xfrm>
              <a:off x="4371975" y="1054824"/>
              <a:ext cx="3448050" cy="56021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3.1.1</a:t>
              </a:r>
              <a:r>
                <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rPr>
                <a:t>　引例</a:t>
              </a:r>
              <a:endParaRPr kumimoji="0" lang="zh-CN" altLang="en-US" sz="3200" b="0" i="0" u="none" strike="noStrike" kern="1200" cap="none" spc="0" normalizeH="0" baseline="0" noProof="0">
                <a:ln>
                  <a:noFill/>
                </a:ln>
                <a:solidFill>
                  <a:srgbClr val="5A71B7"/>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汉仪中黑 简" panose="00020600040101010101" pitchFamily="18" charset="-122"/>
              </a:endParaRPr>
            </a:p>
          </p:txBody>
        </p:sp>
      </p:grpSp>
      <p:sp>
        <p:nvSpPr>
          <p:cNvPr id="3" name="矩形: 圆角 12"/>
          <p:cNvSpPr/>
          <p:nvPr/>
        </p:nvSpPr>
        <p:spPr>
          <a:xfrm>
            <a:off x="1631315" y="1214755"/>
            <a:ext cx="2226310" cy="421005"/>
          </a:xfrm>
          <a:prstGeom prst="round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3. </a:t>
            </a:r>
            <a:r>
              <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rPr>
              <a:t>其他的变化率</a:t>
            </a:r>
            <a:endParaRPr kumimoji="1" lang="zh-CN" altLang="en-US" sz="2000" b="0" i="0" u="none" strike="noStrike" kern="1200" cap="none" spc="0" normalizeH="0" baseline="0" noProof="0" dirty="0">
              <a:ln>
                <a:noFill/>
              </a:ln>
              <a:solidFill>
                <a:prstClr val="white"/>
              </a:solidFill>
              <a:effectLst/>
              <a:uLnTx/>
              <a:uFillTx/>
              <a:latin typeface="汉仪雅酷黑 85W" panose="020B0904020202020204" pitchFamily="34" charset="-122"/>
              <a:ea typeface="汉仪雅酷黑 85W" panose="020B0904020202020204" pitchFamily="34" charset="-122"/>
              <a:cs typeface="汉仪中黑 简" panose="00020600040101010101" pitchFamily="18" charset="-122"/>
              <a:sym typeface="+mn-ea"/>
            </a:endParaRPr>
          </a:p>
        </p:txBody>
      </p:sp>
      <p:pic>
        <p:nvPicPr>
          <p:cNvPr id="2" name="图片 1"/>
          <p:cNvPicPr>
            <a:picLocks noChangeAspect="1"/>
          </p:cNvPicPr>
          <p:nvPr/>
        </p:nvPicPr>
        <p:blipFill>
          <a:blip r:embed="rId2"/>
          <a:stretch>
            <a:fillRect/>
          </a:stretch>
        </p:blipFill>
        <p:spPr>
          <a:xfrm>
            <a:off x="2111375" y="1746250"/>
            <a:ext cx="8178800" cy="45834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5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6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7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3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1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稻壳鸭鸭   https://www.docer.com/works?userid=327037375">
  <a:themeElements>
    <a:clrScheme name="自定义 42">
      <a:dk1>
        <a:sysClr val="windowText" lastClr="000000"/>
      </a:dk1>
      <a:lt1>
        <a:sysClr val="window" lastClr="FFFFFF"/>
      </a:lt1>
      <a:dk2>
        <a:srgbClr val="44546A"/>
      </a:dk2>
      <a:lt2>
        <a:srgbClr val="E7E6E6"/>
      </a:lt2>
      <a:accent1>
        <a:srgbClr val="553285"/>
      </a:accent1>
      <a:accent2>
        <a:srgbClr val="7B52AB"/>
      </a:accent2>
      <a:accent3>
        <a:srgbClr val="553285"/>
      </a:accent3>
      <a:accent4>
        <a:srgbClr val="7B52AB"/>
      </a:accent4>
      <a:accent5>
        <a:srgbClr val="553285"/>
      </a:accent5>
      <a:accent6>
        <a:srgbClr val="7B52AB"/>
      </a:accent6>
      <a:hlink>
        <a:srgbClr val="553285"/>
      </a:hlink>
      <a:folHlink>
        <a:srgbClr val="7B52AB"/>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3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稻壳鸭鸭   https://www.docer.com/works?userid=327037375">
  <a:themeElements>
    <a:clrScheme name="自定义 415">
      <a:dk1>
        <a:sysClr val="windowText" lastClr="000000"/>
      </a:dk1>
      <a:lt1>
        <a:sysClr val="window" lastClr="FFFFFF"/>
      </a:lt1>
      <a:dk2>
        <a:srgbClr val="44546A"/>
      </a:dk2>
      <a:lt2>
        <a:srgbClr val="E7E6E6"/>
      </a:lt2>
      <a:accent1>
        <a:srgbClr val="5A71B7"/>
      </a:accent1>
      <a:accent2>
        <a:srgbClr val="FFADB9"/>
      </a:accent2>
      <a:accent3>
        <a:srgbClr val="5A71B7"/>
      </a:accent3>
      <a:accent4>
        <a:srgbClr val="FFADB9"/>
      </a:accent4>
      <a:accent5>
        <a:srgbClr val="5A71B7"/>
      </a:accent5>
      <a:accent6>
        <a:srgbClr val="FFADB9"/>
      </a:accent6>
      <a:hlink>
        <a:srgbClr val="5A71B7"/>
      </a:hlink>
      <a:folHlink>
        <a:srgbClr val="FFADB9"/>
      </a:folHlink>
    </a:clrScheme>
    <a:fontScheme name="Office">
      <a:majorFont>
        <a:latin typeface="汉仪中黑 简"/>
        <a:ea typeface=""/>
        <a:cs typeface=""/>
        <a:font script="Jpan" typeface="游ゴシック Light"/>
        <a:font script="Hang" typeface="맑은 고딕"/>
        <a:font script="Hans" typeface="汉仪中黑 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中黑 简"/>
        <a:ea typeface=""/>
        <a:cs typeface=""/>
        <a:font script="Jpan" typeface="游ゴシック"/>
        <a:font script="Hang" typeface="맑은 고딕"/>
        <a:font script="Hans" typeface="汉仪中黑 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稻壳鸭鸭</Template>
  <TotalTime>0</TotalTime>
  <Words>1670</Words>
  <Application>WPS 演示</Application>
  <PresentationFormat>宽屏</PresentationFormat>
  <Paragraphs>137</Paragraphs>
  <Slides>31</Slides>
  <Notes>28</Notes>
  <HiddenSlides>1</HiddenSlides>
  <MMClips>0</MMClips>
  <ScaleCrop>false</ScaleCrop>
  <HeadingPairs>
    <vt:vector size="6" baseType="variant">
      <vt:variant>
        <vt:lpstr>已用的字体</vt:lpstr>
      </vt:variant>
      <vt:variant>
        <vt:i4>17</vt:i4>
      </vt:variant>
      <vt:variant>
        <vt:lpstr>主题</vt:lpstr>
      </vt:variant>
      <vt:variant>
        <vt:i4>20</vt:i4>
      </vt:variant>
      <vt:variant>
        <vt:lpstr>幻灯片标题</vt:lpstr>
      </vt:variant>
      <vt:variant>
        <vt:i4>31</vt:i4>
      </vt:variant>
    </vt:vector>
  </HeadingPairs>
  <TitlesOfParts>
    <vt:vector size="68" baseType="lpstr">
      <vt:lpstr>Arial</vt:lpstr>
      <vt:lpstr>宋体</vt:lpstr>
      <vt:lpstr>Wingdings</vt:lpstr>
      <vt:lpstr>思源黑体 CN Light</vt:lpstr>
      <vt:lpstr>黑体</vt:lpstr>
      <vt:lpstr>汉仪中黑 简</vt:lpstr>
      <vt:lpstr>Arial</vt:lpstr>
      <vt:lpstr>Calibri</vt:lpstr>
      <vt:lpstr>微软雅黑</vt:lpstr>
      <vt:lpstr>Wingdings</vt:lpstr>
      <vt:lpstr>汉仪雅酷黑 85W</vt:lpstr>
      <vt:lpstr>汉仪劲楷简</vt:lpstr>
      <vt:lpstr>楷体_GB2312</vt:lpstr>
      <vt:lpstr>DejaVu Math TeX Gyre</vt:lpstr>
      <vt:lpstr>Arial Unicode MS</vt:lpstr>
      <vt:lpstr>PingFang SC</vt:lpstr>
      <vt:lpstr>等线</vt:lpstr>
      <vt:lpstr>稻壳鸭鸭   https://www.docer.com/works?userid=327037375</vt:lpstr>
      <vt:lpstr>1_稻壳鸭鸭   https://www.docer.com/works?userid=327037375</vt:lpstr>
      <vt:lpstr>Office 主题​​</vt:lpstr>
      <vt:lpstr>2_稻壳鸭鸭   https://www.docer.com/works?userid=327037375</vt:lpstr>
      <vt:lpstr>3_稻壳鸭鸭   https://www.docer.com/works?userid=327037375</vt:lpstr>
      <vt:lpstr>4_稻壳鸭鸭   https://www.docer.com/works?userid=327037375</vt:lpstr>
      <vt:lpstr>8_稻壳鸭鸭   https://www.docer.com/works?userid=327037375</vt:lpstr>
      <vt:lpstr>9_稻壳鸭鸭   https://www.docer.com/works?userid=327037375</vt:lpstr>
      <vt:lpstr>10_稻壳鸭鸭   https://www.docer.com/works?userid=327037375</vt:lpstr>
      <vt:lpstr>24_稻壳鸭鸭   https://www.docer.com/works?userid=327037375</vt:lpstr>
      <vt:lpstr>25_稻壳鸭鸭   https://www.docer.com/works?userid=327037375</vt:lpstr>
      <vt:lpstr>26_稻壳鸭鸭   https://www.docer.com/works?userid=327037375</vt:lpstr>
      <vt:lpstr>27_稻壳鸭鸭   https://www.docer.com/works?userid=327037375</vt:lpstr>
      <vt:lpstr>28_稻壳鸭鸭   https://www.docer.com/works?userid=327037375</vt:lpstr>
      <vt:lpstr>29_稻壳鸭鸭   https://www.docer.com/works?userid=327037375</vt:lpstr>
      <vt:lpstr>30_稻壳鸭鸭   https://www.docer.com/works?userid=327037375</vt:lpstr>
      <vt:lpstr>31_稻壳鸭鸭   https://www.docer.com/works?userid=327037375</vt:lpstr>
      <vt:lpstr>32_稻壳鸭鸭   https://www.docer.com/works?userid=327037375</vt:lpstr>
      <vt:lpstr>33_稻壳鸭鸭   https://www.docer.com/works?userid=327037375</vt:lpstr>
      <vt:lpstr>34_稻壳鸭鸭   https://www.docer.com/works?userid=327037375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雪城</cp:lastModifiedBy>
  <cp:revision>6</cp:revision>
  <dcterms:created xsi:type="dcterms:W3CDTF">2025-06-06T17:05:00Z</dcterms:created>
  <dcterms:modified xsi:type="dcterms:W3CDTF">2025-06-11T06:52:20Z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ED18B3135E0E485E7E5541681A025FC3_41</vt:lpwstr>
  </property>
  <property fmtid="{D5CDD505-2E9C-101B-9397-08002B2CF9AE}" pid="3" name="KSOProductBuildVer">
    <vt:lpwstr>2052-12.1.0.21541</vt:lpwstr>
  </property>
  <property fmtid="{D5CDD505-2E9C-101B-9397-08002B2CF9AE}" pid="4" name="KSOTemplateUUID">
    <vt:lpwstr>v1.0_mb_RZS0LpEJUyYdjbw9NyYmaA==</vt:lpwstr>
  </property>
</Properties>
</file>