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svg" ContentType="image/svg+xml"/>
  <Override PartName="/ppt/media/image31.svg" ContentType="image/svg+xml"/>
  <Override PartName="/ppt/media/image36.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58" r:id="rId4"/>
    <p:sldMasterId id="2147483670" r:id="rId5"/>
    <p:sldMasterId id="2147483676" r:id="rId6"/>
    <p:sldMasterId id="2147483682" r:id="rId7"/>
    <p:sldMasterId id="2147483688" r:id="rId8"/>
    <p:sldMasterId id="2147483694" r:id="rId9"/>
    <p:sldMasterId id="2147483700" r:id="rId10"/>
    <p:sldMasterId id="2147483706" r:id="rId11"/>
    <p:sldMasterId id="2147483712" r:id="rId12"/>
    <p:sldMasterId id="2147483718" r:id="rId13"/>
    <p:sldMasterId id="2147483724" r:id="rId14"/>
    <p:sldMasterId id="2147483730" r:id="rId15"/>
    <p:sldMasterId id="2147483736" r:id="rId16"/>
    <p:sldMasterId id="2147483742" r:id="rId17"/>
    <p:sldMasterId id="2147483748" r:id="rId18"/>
    <p:sldMasterId id="2147483754" r:id="rId19"/>
    <p:sldMasterId id="2147483760" r:id="rId20"/>
    <p:sldMasterId id="2147483766" r:id="rId21"/>
  </p:sldMasterIdLst>
  <p:notesMasterIdLst>
    <p:notesMasterId r:id="rId23"/>
  </p:notesMasterIdLst>
  <p:handoutMasterIdLst>
    <p:handoutMasterId r:id="rId53"/>
  </p:handoutMasterIdLst>
  <p:sldIdLst>
    <p:sldId id="257" r:id="rId22"/>
    <p:sldId id="301" r:id="rId24"/>
    <p:sldId id="302" r:id="rId25"/>
    <p:sldId id="259" r:id="rId26"/>
    <p:sldId id="260" r:id="rId27"/>
    <p:sldId id="261" r:id="rId28"/>
    <p:sldId id="303" r:id="rId29"/>
    <p:sldId id="264" r:id="rId30"/>
    <p:sldId id="304" r:id="rId31"/>
    <p:sldId id="262" r:id="rId32"/>
    <p:sldId id="268" r:id="rId33"/>
    <p:sldId id="305" r:id="rId34"/>
    <p:sldId id="326" r:id="rId35"/>
    <p:sldId id="327" r:id="rId36"/>
    <p:sldId id="263" r:id="rId37"/>
    <p:sldId id="328" r:id="rId38"/>
    <p:sldId id="274" r:id="rId39"/>
    <p:sldId id="265" r:id="rId40"/>
    <p:sldId id="325" r:id="rId41"/>
    <p:sldId id="306" r:id="rId42"/>
    <p:sldId id="329" r:id="rId43"/>
    <p:sldId id="330" r:id="rId44"/>
    <p:sldId id="331" r:id="rId45"/>
    <p:sldId id="308" r:id="rId46"/>
    <p:sldId id="332" r:id="rId47"/>
    <p:sldId id="333" r:id="rId48"/>
    <p:sldId id="334" r:id="rId49"/>
    <p:sldId id="307" r:id="rId50"/>
    <p:sldId id="335" r:id="rId51"/>
    <p:sldId id="283" r:id="rId52"/>
  </p:sldIdLst>
  <p:sldSz cx="12192000" cy="6858000"/>
  <p:notesSz cx="6858000" cy="9144000"/>
  <p:embeddedFontLst>
    <p:embeddedFont>
      <p:font typeface="黑体" panose="02010609060101010101" charset="-122"/>
      <p:regular r:id="rId57"/>
    </p:embeddedFont>
    <p:embeddedFont>
      <p:font typeface="Calibri" panose="020F0502020204030204"/>
      <p:regular r:id="rId58"/>
      <p:bold r:id="rId59"/>
      <p:italic r:id="rId60"/>
      <p:boldItalic r:id="rId61"/>
    </p:embeddedFont>
    <p:embeddedFont>
      <p:font typeface="微软雅黑" panose="020B0503020204020204" charset="-122"/>
      <p:regular r:id="rId62"/>
    </p:embeddedFont>
    <p:embeddedFont>
      <p:font typeface="等线" panose="02010600030101010101" charset="-122"/>
      <p:regular r:id="rId6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notesViewPr>
    <p:cSldViewPr snapToGrid="0">
      <p:cViewPr varScale="1">
        <p:scale>
          <a:sx n="80" d="100"/>
          <a:sy n="80" d="100"/>
        </p:scale>
        <p:origin x="2524" y="5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3" Type="http://schemas.openxmlformats.org/officeDocument/2006/relationships/font" Target="fonts/font7.fntdata"/><Relationship Id="rId62" Type="http://schemas.openxmlformats.org/officeDocument/2006/relationships/font" Target="fonts/font6.fntdata"/><Relationship Id="rId61" Type="http://schemas.openxmlformats.org/officeDocument/2006/relationships/font" Target="fonts/font5.fntdata"/><Relationship Id="rId60" Type="http://schemas.openxmlformats.org/officeDocument/2006/relationships/font" Target="fonts/font4.fntdata"/><Relationship Id="rId6" Type="http://schemas.openxmlformats.org/officeDocument/2006/relationships/slideMaster" Target="slideMasters/slideMaster5.xml"/><Relationship Id="rId59" Type="http://schemas.openxmlformats.org/officeDocument/2006/relationships/font" Target="fonts/font3.fntdata"/><Relationship Id="rId58" Type="http://schemas.openxmlformats.org/officeDocument/2006/relationships/font" Target="fonts/font2.fntdata"/><Relationship Id="rId57" Type="http://schemas.openxmlformats.org/officeDocument/2006/relationships/font" Target="fonts/font1.fntdata"/><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handoutMaster" Target="handoutMasters/handoutMaster1.xml"/><Relationship Id="rId52" Type="http://schemas.openxmlformats.org/officeDocument/2006/relationships/slide" Target="slides/slide30.xml"/><Relationship Id="rId51" Type="http://schemas.openxmlformats.org/officeDocument/2006/relationships/slide" Target="slides/slide29.xml"/><Relationship Id="rId50" Type="http://schemas.openxmlformats.org/officeDocument/2006/relationships/slide" Target="slides/slide28.xml"/><Relationship Id="rId5" Type="http://schemas.openxmlformats.org/officeDocument/2006/relationships/slideMaster" Target="slideMasters/slideMaster4.xml"/><Relationship Id="rId49" Type="http://schemas.openxmlformats.org/officeDocument/2006/relationships/slide" Target="slides/slide27.xml"/><Relationship Id="rId48" Type="http://schemas.openxmlformats.org/officeDocument/2006/relationships/slide" Target="slides/slide26.xml"/><Relationship Id="rId47" Type="http://schemas.openxmlformats.org/officeDocument/2006/relationships/slide" Target="slides/slide25.xml"/><Relationship Id="rId46" Type="http://schemas.openxmlformats.org/officeDocument/2006/relationships/slide" Target="slides/slide24.xml"/><Relationship Id="rId45" Type="http://schemas.openxmlformats.org/officeDocument/2006/relationships/slide" Target="slides/slide23.xml"/><Relationship Id="rId44" Type="http://schemas.openxmlformats.org/officeDocument/2006/relationships/slide" Target="slides/slide22.xml"/><Relationship Id="rId43" Type="http://schemas.openxmlformats.org/officeDocument/2006/relationships/slide" Target="slides/slide21.xml"/><Relationship Id="rId42" Type="http://schemas.openxmlformats.org/officeDocument/2006/relationships/slide" Target="slides/slide20.xml"/><Relationship Id="rId41" Type="http://schemas.openxmlformats.org/officeDocument/2006/relationships/slide" Target="slides/slide19.xml"/><Relationship Id="rId40" Type="http://schemas.openxmlformats.org/officeDocument/2006/relationships/slide" Target="slides/slide18.xml"/><Relationship Id="rId4" Type="http://schemas.openxmlformats.org/officeDocument/2006/relationships/slideMaster" Target="slideMasters/slideMaster3.xml"/><Relationship Id="rId39" Type="http://schemas.openxmlformats.org/officeDocument/2006/relationships/slide" Target="slides/slide17.xml"/><Relationship Id="rId38" Type="http://schemas.openxmlformats.org/officeDocument/2006/relationships/slide" Target="slides/slide16.xml"/><Relationship Id="rId37" Type="http://schemas.openxmlformats.org/officeDocument/2006/relationships/slide" Target="slides/slide15.xml"/><Relationship Id="rId36" Type="http://schemas.openxmlformats.org/officeDocument/2006/relationships/slide" Target="slides/slide14.xml"/><Relationship Id="rId35" Type="http://schemas.openxmlformats.org/officeDocument/2006/relationships/slide" Target="slides/slide13.xml"/><Relationship Id="rId34" Type="http://schemas.openxmlformats.org/officeDocument/2006/relationships/slide" Target="slides/slide12.xml"/><Relationship Id="rId33" Type="http://schemas.openxmlformats.org/officeDocument/2006/relationships/slide" Target="slides/slide11.xml"/><Relationship Id="rId32" Type="http://schemas.openxmlformats.org/officeDocument/2006/relationships/slide" Target="slides/slide10.xml"/><Relationship Id="rId31" Type="http://schemas.openxmlformats.org/officeDocument/2006/relationships/slide" Target="slides/slide9.xml"/><Relationship Id="rId30" Type="http://schemas.openxmlformats.org/officeDocument/2006/relationships/slide" Target="slides/slide8.xml"/><Relationship Id="rId3" Type="http://schemas.openxmlformats.org/officeDocument/2006/relationships/slideMaster" Target="slideMasters/slideMaster2.xml"/><Relationship Id="rId29" Type="http://schemas.openxmlformats.org/officeDocument/2006/relationships/slide" Target="slides/slide7.xml"/><Relationship Id="rId28" Type="http://schemas.openxmlformats.org/officeDocument/2006/relationships/slide" Target="slides/slide6.xml"/><Relationship Id="rId27" Type="http://schemas.openxmlformats.org/officeDocument/2006/relationships/slide" Target="slides/slide5.xml"/><Relationship Id="rId26" Type="http://schemas.openxmlformats.org/officeDocument/2006/relationships/slide" Target="slides/slide4.xml"/><Relationship Id="rId25" Type="http://schemas.openxmlformats.org/officeDocument/2006/relationships/slide" Target="slides/slide3.xml"/><Relationship Id="rId24" Type="http://schemas.openxmlformats.org/officeDocument/2006/relationships/slide" Target="slides/slide2.xml"/><Relationship Id="rId23" Type="http://schemas.openxmlformats.org/officeDocument/2006/relationships/notesMaster" Target="notesMasters/notesMaster1.xml"/><Relationship Id="rId22" Type="http://schemas.openxmlformats.org/officeDocument/2006/relationships/slide" Target="slides/slide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 简" panose="00020600040101010101" pitchFamily="18" charset="-122"/>
              <a:ea typeface="汉仪中黑 简"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966105-9184-4D10-9651-78B25B1FB031}" type="datetimeFigureOut">
              <a:rPr lang="zh-CN" altLang="en-US" smtClean="0">
                <a:latin typeface="汉仪中黑 简" panose="00020600040101010101" pitchFamily="18" charset="-122"/>
                <a:ea typeface="汉仪中黑 简" panose="00020600040101010101" pitchFamily="18" charset="-122"/>
              </a:rPr>
            </a:fld>
            <a:endParaRPr lang="zh-CN" altLang="en-US">
              <a:latin typeface="汉仪中黑 简" panose="00020600040101010101" pitchFamily="18" charset="-122"/>
              <a:ea typeface="汉仪中黑 简"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 简" panose="00020600040101010101" pitchFamily="18" charset="-122"/>
              <a:ea typeface="汉仪中黑 简" panose="00020600040101010101" pitchFamily="18" charset="-122"/>
            </a:endParaRPr>
          </a:p>
        </p:txBody>
      </p:sp>
      <p:sp>
        <p:nvSpPr>
          <p:cNvPr id="5" name="灯稻壳鸭鸭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F34CC10-FE58-4B44-8CFC-9A383F5613D5}" type="slidenum">
              <a:rPr lang="zh-CN" altLang="en-US" smtClean="0">
                <a:latin typeface="汉仪中黑 简" panose="00020600040101010101" pitchFamily="18" charset="-122"/>
                <a:ea typeface="汉仪中黑 简" panose="00020600040101010101" pitchFamily="18" charset="-122"/>
              </a:rPr>
            </a:fld>
            <a:endParaRPr lang="zh-CN" altLang="en-US">
              <a:latin typeface="汉仪中黑 简" panose="00020600040101010101" pitchFamily="18" charset="-122"/>
              <a:ea typeface="汉仪中黑 简" panose="00020600040101010101"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黑 简" panose="00020600040101010101" pitchFamily="18" charset="-122"/>
                <a:ea typeface="汉仪中黑 简" panose="00020600040101010101"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黑 简" panose="00020600040101010101" pitchFamily="18" charset="-122"/>
                <a:ea typeface="汉仪中黑 简" panose="00020600040101010101" pitchFamily="18" charset="-122"/>
              </a:defRPr>
            </a:lvl1pPr>
          </a:lstStyle>
          <a:p>
            <a:fld id="{6C90DA43-E90B-46C6-8D0E-501357EF28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黑 简" panose="00020600040101010101" pitchFamily="18" charset="-122"/>
                <a:ea typeface="汉仪中黑 简" panose="00020600040101010101" pitchFamily="18" charset="-122"/>
              </a:defRPr>
            </a:lvl1pPr>
          </a:lstStyle>
          <a:p>
            <a:endParaRPr lang="zh-CN" altLang="en-US"/>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黑 简" panose="00020600040101010101" pitchFamily="18" charset="-122"/>
                <a:ea typeface="汉仪中黑 简" panose="00020600040101010101" pitchFamily="18" charset="-122"/>
              </a:defRPr>
            </a:lvl1pPr>
          </a:lstStyle>
          <a:p>
            <a:fld id="{9AA4A70D-F8B6-47F8-A067-73B9F0C4647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1pPr>
    <a:lvl2pPr marL="4572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2pPr>
    <a:lvl3pPr marL="9144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3pPr>
    <a:lvl4pPr marL="13716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4pPr>
    <a:lvl5pPr marL="18288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0.xml"/></Relationships>
</file>

<file path=ppt/slideLayouts/_rels/slideLayout10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0.xml"/></Relationships>
</file>

<file path=ppt/slideLayouts/_rels/slideLayout10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2.xml"/></Relationships>
</file>

<file path=ppt/slideLayouts/_rels/slideLayout6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2.xml"/></Relationships>
</file>

<file path=ppt/slideLayouts/_rels/slideLayout6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41.png"/><Relationship Id="rId3" Type="http://schemas.openxmlformats.org/officeDocument/2006/relationships/image" Target="../media/image38.png"/><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4.xml"/></Relationships>
</file>

<file path=ppt/slideLayouts/_rels/slideLayout7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5.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6.xml"/></Relationships>
</file>

<file path=ppt/slideLayouts/_rels/slideLayout8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6.xml"/></Relationships>
</file>

<file path=ppt/slideLayouts/_rels/slideLayout8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7.xml"/></Relationships>
</file>

<file path=ppt/slideLayouts/_rels/slideLayout8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7.xml"/></Relationships>
</file>

<file path=ppt/slideLayouts/_rels/slideLayout8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8.xml"/></Relationships>
</file>

<file path=ppt/slideLayouts/_rels/slideLayout9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8.xml"/></Relationships>
</file>

<file path=ppt/slideLayouts/_rels/slideLayout9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9.xml"/></Relationships>
</file>

<file path=ppt/slideLayouts/_rels/slideLayout9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9.xml"/></Relationships>
</file>

<file path=ppt/slideLayouts/_rels/slideLayout9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9.xml"/></Relationships>
</file>

<file path=ppt/slideLayouts/_rels/slideLayout9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8" name="camille"/>
          <p:cNvSpPr/>
          <p:nvPr userDrawn="1"/>
        </p:nvSpPr>
        <p:spPr>
          <a:xfrm rot="18720000">
            <a:off x="3903980" y="6673215"/>
            <a:ext cx="356235" cy="348615"/>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camille"/>
          <p:cNvSpPr/>
          <p:nvPr userDrawn="1"/>
        </p:nvSpPr>
        <p:spPr>
          <a:xfrm rot="180000">
            <a:off x="-436245" y="4641850"/>
            <a:ext cx="3446780" cy="2769870"/>
          </a:xfrm>
          <a:custGeom>
            <a:avLst/>
            <a:gdLst>
              <a:gd name="connisteX0" fmla="*/ 138538 w 3254122"/>
              <a:gd name="connsiteY0" fmla="*/ 404827 h 2614746"/>
              <a:gd name="connisteX1" fmla="*/ 557638 w 3254122"/>
              <a:gd name="connsiteY1" fmla="*/ 39067 h 2614746"/>
              <a:gd name="connisteX2" fmla="*/ 842118 w 3254122"/>
              <a:gd name="connsiteY2" fmla="*/ 1258267 h 2614746"/>
              <a:gd name="connisteX3" fmla="*/ 1397108 w 3254122"/>
              <a:gd name="connsiteY3" fmla="*/ 1190957 h 2614746"/>
              <a:gd name="connisteX4" fmla="*/ 1505693 w 3254122"/>
              <a:gd name="connsiteY4" fmla="*/ 1637997 h 2614746"/>
              <a:gd name="connisteX5" fmla="*/ 1939398 w 3254122"/>
              <a:gd name="connsiteY5" fmla="*/ 1827227 h 2614746"/>
              <a:gd name="connisteX6" fmla="*/ 2508358 w 3254122"/>
              <a:gd name="connsiteY6" fmla="*/ 1475437 h 2614746"/>
              <a:gd name="connisteX7" fmla="*/ 3225908 w 3254122"/>
              <a:gd name="connsiteY7" fmla="*/ 2139012 h 2614746"/>
              <a:gd name="connisteX8" fmla="*/ 1668253 w 3254122"/>
              <a:gd name="connsiteY8" fmla="*/ 2382852 h 2614746"/>
              <a:gd name="connisteX9" fmla="*/ 138538 w 3254122"/>
              <a:gd name="connsiteY9" fmla="*/ 2423492 h 2614746"/>
              <a:gd name="connisteX10" fmla="*/ 152508 w 3254122"/>
              <a:gd name="connsiteY10" fmla="*/ 256237 h 261474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3254123" h="2614747">
                <a:moveTo>
                  <a:pt x="138539" y="404828"/>
                </a:moveTo>
                <a:cubicBezTo>
                  <a:pt x="216644" y="307038"/>
                  <a:pt x="416669" y="-131747"/>
                  <a:pt x="557639" y="39068"/>
                </a:cubicBezTo>
                <a:cubicBezTo>
                  <a:pt x="698609" y="209883"/>
                  <a:pt x="674479" y="1027763"/>
                  <a:pt x="842119" y="1258268"/>
                </a:cubicBezTo>
                <a:cubicBezTo>
                  <a:pt x="1009759" y="1488773"/>
                  <a:pt x="1264394" y="1114758"/>
                  <a:pt x="1397109" y="1190958"/>
                </a:cubicBezTo>
                <a:cubicBezTo>
                  <a:pt x="1529824" y="1267158"/>
                  <a:pt x="1397109" y="1510998"/>
                  <a:pt x="1505694" y="1637998"/>
                </a:cubicBezTo>
                <a:cubicBezTo>
                  <a:pt x="1614279" y="1764998"/>
                  <a:pt x="1738739" y="1859613"/>
                  <a:pt x="1939399" y="1827228"/>
                </a:cubicBezTo>
                <a:cubicBezTo>
                  <a:pt x="2140059" y="1794843"/>
                  <a:pt x="2251184" y="1413208"/>
                  <a:pt x="2508359" y="1475438"/>
                </a:cubicBezTo>
                <a:cubicBezTo>
                  <a:pt x="2765534" y="1537668"/>
                  <a:pt x="3394184" y="1957403"/>
                  <a:pt x="3225909" y="2139013"/>
                </a:cubicBezTo>
                <a:cubicBezTo>
                  <a:pt x="3057634" y="2320623"/>
                  <a:pt x="2285474" y="2325703"/>
                  <a:pt x="1668254" y="2382853"/>
                </a:cubicBezTo>
                <a:cubicBezTo>
                  <a:pt x="1051034" y="2440003"/>
                  <a:pt x="441434" y="2848943"/>
                  <a:pt x="138539" y="2423493"/>
                </a:cubicBezTo>
                <a:cubicBezTo>
                  <a:pt x="-164356" y="1998043"/>
                  <a:pt x="118854" y="690578"/>
                  <a:pt x="152509" y="256238"/>
                </a:cubicBezTo>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userDrawn="1"/>
        </p:nvGrpSpPr>
        <p:grpSpPr>
          <a:xfrm>
            <a:off x="8907145" y="-559435"/>
            <a:ext cx="4732020" cy="4109085"/>
            <a:chOff x="12197" y="-881"/>
            <a:chExt cx="9282" cy="8060"/>
          </a:xfrm>
        </p:grpSpPr>
        <p:sp>
          <p:nvSpPr>
            <p:cNvPr id="9" name="任意多边形 8"/>
            <p:cNvSpPr/>
            <p:nvPr userDrawn="1"/>
          </p:nvSpPr>
          <p:spPr>
            <a:xfrm rot="11220000">
              <a:off x="12669" y="-881"/>
              <a:ext cx="7588" cy="6037"/>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solidFill>
              <a:srgbClr val="7A8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camille"/>
            <p:cNvSpPr/>
            <p:nvPr userDrawn="1"/>
          </p:nvSpPr>
          <p:spPr>
            <a:xfrm rot="18720000">
              <a:off x="17528" y="3438"/>
              <a:ext cx="1488" cy="1456"/>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20"/>
            <p:cNvSpPr/>
            <p:nvPr userDrawn="1"/>
          </p:nvSpPr>
          <p:spPr>
            <a:xfrm rot="12300000">
              <a:off x="12197" y="-709"/>
              <a:ext cx="9282" cy="7888"/>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noFill/>
            <a:ln>
              <a:solidFill>
                <a:srgbClr val="B0B8F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amille"/>
          <p:cNvSpPr/>
          <p:nvPr userDrawn="1"/>
        </p:nvSpPr>
        <p:spPr>
          <a:xfrm>
            <a:off x="-554355" y="5808980"/>
            <a:ext cx="3876675" cy="2053590"/>
          </a:xfrm>
          <a:custGeom>
            <a:avLst/>
            <a:gdLst>
              <a:gd name="connisteX0" fmla="*/ 0 w 5366373"/>
              <a:gd name="connsiteY0" fmla="*/ 485664 h 2842784"/>
              <a:gd name="connisteX1" fmla="*/ 1151890 w 5366373"/>
              <a:gd name="connsiteY1" fmla="*/ 24654 h 2842784"/>
              <a:gd name="connisteX2" fmla="*/ 1422400 w 5366373"/>
              <a:gd name="connsiteY2" fmla="*/ 1176544 h 2842784"/>
              <a:gd name="connisteX3" fmla="*/ 3224530 w 5366373"/>
              <a:gd name="connsiteY3" fmla="*/ 946039 h 2842784"/>
              <a:gd name="connisteX4" fmla="*/ 4023360 w 5366373"/>
              <a:gd name="connsiteY4" fmla="*/ 1542304 h 2842784"/>
              <a:gd name="connisteX5" fmla="*/ 5229225 w 5366373"/>
              <a:gd name="connsiteY5" fmla="*/ 1664224 h 2842784"/>
              <a:gd name="connisteX6" fmla="*/ 5297170 w 5366373"/>
              <a:gd name="connsiteY6" fmla="*/ 2842784 h 284278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5366373" h="2842785">
                <a:moveTo>
                  <a:pt x="0" y="485665"/>
                </a:moveTo>
                <a:cubicBezTo>
                  <a:pt x="224790" y="370730"/>
                  <a:pt x="867410" y="-113775"/>
                  <a:pt x="1151890" y="24655"/>
                </a:cubicBezTo>
                <a:cubicBezTo>
                  <a:pt x="1436370" y="163085"/>
                  <a:pt x="1007745" y="992395"/>
                  <a:pt x="1422400" y="1176545"/>
                </a:cubicBezTo>
                <a:cubicBezTo>
                  <a:pt x="1837055" y="1360695"/>
                  <a:pt x="2704465" y="873015"/>
                  <a:pt x="3224530" y="946040"/>
                </a:cubicBezTo>
                <a:cubicBezTo>
                  <a:pt x="3744595" y="1019065"/>
                  <a:pt x="3622675" y="1398795"/>
                  <a:pt x="4023360" y="1542305"/>
                </a:cubicBezTo>
                <a:cubicBezTo>
                  <a:pt x="4424045" y="1685815"/>
                  <a:pt x="4974590" y="1403875"/>
                  <a:pt x="5229225" y="1664225"/>
                </a:cubicBezTo>
                <a:cubicBezTo>
                  <a:pt x="5483860" y="1924575"/>
                  <a:pt x="5307965" y="2609740"/>
                  <a:pt x="5297170" y="2842785"/>
                </a:cubicBezTo>
              </a:path>
            </a:pathLst>
          </a:custGeom>
          <a:noFill/>
          <a:ln>
            <a:solidFill>
              <a:srgbClr val="FE9F9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camille"/>
          <p:cNvSpPr/>
          <p:nvPr userDrawn="1"/>
        </p:nvSpPr>
        <p:spPr>
          <a:xfrm>
            <a:off x="-200660" y="68700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camille"/>
          <p:cNvSpPr/>
          <p:nvPr userDrawn="1"/>
        </p:nvSpPr>
        <p:spPr>
          <a:xfrm>
            <a:off x="-53340" y="-14979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camille"/>
          <p:cNvSpPr/>
          <p:nvPr userDrawn="1"/>
        </p:nvSpPr>
        <p:spPr>
          <a:xfrm>
            <a:off x="12217400" y="-842645"/>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camille"/>
          <p:cNvSpPr/>
          <p:nvPr userDrawn="1"/>
        </p:nvSpPr>
        <p:spPr>
          <a:xfrm>
            <a:off x="-2339975" y="868680"/>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amille"/>
          <p:cNvSpPr/>
          <p:nvPr userDrawn="1"/>
        </p:nvSpPr>
        <p:spPr>
          <a:xfrm rot="18720000">
            <a:off x="134592" y="4858088"/>
            <a:ext cx="758600" cy="742278"/>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camille"/>
          <p:cNvSpPr/>
          <p:nvPr userDrawn="1"/>
        </p:nvSpPr>
        <p:spPr>
          <a:xfrm rot="18720000">
            <a:off x="9946640" y="496570"/>
            <a:ext cx="356235" cy="348615"/>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defTabSz="914400" eaLnBrk="1" fontAlgn="auto" latinLnBrk="0" hangingPunct="1">
              <a:buFont typeface="Arial" panose="020B0604020202020204" pitchFamily="34" charset="0"/>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片 3"/>
          <p:cNvPicPr>
            <a:picLocks noChangeAspect="1"/>
          </p:cNvPicPr>
          <p:nvPr userDrawn="1"/>
        </p:nvPicPr>
        <p:blipFill>
          <a:blip r:embed="rId3"/>
          <a:stretch>
            <a:fillRect/>
          </a:stretch>
        </p:blipFill>
        <p:spPr>
          <a:xfrm rot="1680463">
            <a:off x="1404097" y="-27777"/>
            <a:ext cx="1390008" cy="1365623"/>
          </a:xfrm>
          <a:prstGeom prst="rect">
            <a:avLst/>
          </a:prstGeom>
        </p:spPr>
      </p:pic>
      <p:pic>
        <p:nvPicPr>
          <p:cNvPr id="9" name="图片 8"/>
          <p:cNvPicPr>
            <a:picLocks noChangeAspect="1"/>
          </p:cNvPicPr>
          <p:nvPr userDrawn="1"/>
        </p:nvPicPr>
        <p:blipFill rotWithShape="1">
          <a:blip r:embed="rId4" cstate="print">
            <a:extLst>
              <a:ext uri="{28A0092B-C50C-407E-A947-70E740481C1C}">
                <a14:useLocalDpi xmlns:a14="http://schemas.microsoft.com/office/drawing/2010/main" val="0"/>
              </a:ext>
            </a:extLst>
          </a:blip>
          <a:srcRect r="20607"/>
          <a:stretch>
            <a:fillRect/>
          </a:stretch>
        </p:blipFill>
        <p:spPr>
          <a:xfrm flipH="1">
            <a:off x="0" y="1985682"/>
            <a:ext cx="3868271" cy="487231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1"/>
            <a:ext cx="12192000" cy="6857999"/>
          </a:xfrm>
          <a:prstGeom prst="rect">
            <a:avLst/>
          </a:prstGeom>
        </p:spPr>
      </p:pic>
      <p:grpSp>
        <p:nvGrpSpPr>
          <p:cNvPr id="9" name="组合 8"/>
          <p:cNvGrpSpPr/>
          <p:nvPr userDrawn="1"/>
        </p:nvGrpSpPr>
        <p:grpSpPr>
          <a:xfrm>
            <a:off x="2165992" y="958268"/>
            <a:ext cx="1390008" cy="1477477"/>
            <a:chOff x="1278210" y="622950"/>
            <a:chExt cx="1042506" cy="1108108"/>
          </a:xfrm>
        </p:grpSpPr>
        <p:pic>
          <p:nvPicPr>
            <p:cNvPr id="10" name="图片 9"/>
            <p:cNvPicPr>
              <a:picLocks noChangeAspect="1"/>
            </p:cNvPicPr>
            <p:nvPr/>
          </p:nvPicPr>
          <p:blipFill>
            <a:blip r:embed="rId3"/>
            <a:stretch>
              <a:fillRect/>
            </a:stretch>
          </p:blipFill>
          <p:spPr>
            <a:xfrm rot="1680463">
              <a:off x="1278210" y="622950"/>
              <a:ext cx="1042506" cy="1024217"/>
            </a:xfrm>
            <a:prstGeom prst="rect">
              <a:avLst/>
            </a:prstGeom>
          </p:spPr>
        </p:pic>
        <p:sp>
          <p:nvSpPr>
            <p:cNvPr id="11" name="五角星 56"/>
            <p:cNvSpPr/>
            <p:nvPr/>
          </p:nvSpPr>
          <p:spPr>
            <a:xfrm rot="19897637">
              <a:off x="1834012" y="1536462"/>
              <a:ext cx="194596" cy="194596"/>
            </a:xfrm>
            <a:prstGeom prst="star5">
              <a:avLst>
                <a:gd name="adj" fmla="val 26557"/>
                <a:gd name="hf" fmla="val 105146"/>
                <a:gd name="vf" fmla="val 110557"/>
              </a:avLst>
            </a:prstGeom>
            <a:solidFill>
              <a:srgbClr val="553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sp>
          <p:nvSpPr>
            <p:cNvPr id="12" name="五角星 57"/>
            <p:cNvSpPr/>
            <p:nvPr/>
          </p:nvSpPr>
          <p:spPr>
            <a:xfrm rot="19897637">
              <a:off x="1326072" y="1296256"/>
              <a:ext cx="298847" cy="298847"/>
            </a:xfrm>
            <a:prstGeom prst="star5">
              <a:avLst>
                <a:gd name="adj" fmla="val 26557"/>
                <a:gd name="hf" fmla="val 105146"/>
                <a:gd name="vf" fmla="val 110557"/>
              </a:avLst>
            </a:prstGeom>
            <a:solidFill>
              <a:srgbClr val="F3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grpSp>
      <p:pic>
        <p:nvPicPr>
          <p:cNvPr id="6" name="图片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9726899" y="3612777"/>
            <a:ext cx="2465101" cy="29332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内容页">
    <p:bg>
      <p:bgPr>
        <a:solidFill>
          <a:srgbClr val="EBDB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26" name="图片 25"/>
          <p:cNvPicPr>
            <a:picLocks noChangeAspect="1"/>
          </p:cNvPicPr>
          <p:nvPr userDrawn="1"/>
        </p:nvPicPr>
        <p:blipFill rotWithShape="1">
          <a:blip r:embed="rId3"/>
          <a:srcRect t="11287"/>
          <a:stretch>
            <a:fillRect/>
          </a:stretch>
        </p:blipFill>
        <p:spPr>
          <a:xfrm>
            <a:off x="203201" y="0"/>
            <a:ext cx="934515" cy="821856"/>
          </a:xfrm>
          <a:prstGeom prst="rect">
            <a:avLst/>
          </a:prstGeom>
        </p:spPr>
      </p:pic>
      <p:sp>
        <p:nvSpPr>
          <p:cNvPr id="6" name="圆角矩形 1"/>
          <p:cNvSpPr/>
          <p:nvPr userDrawn="1"/>
        </p:nvSpPr>
        <p:spPr>
          <a:xfrm>
            <a:off x="270934" y="821857"/>
            <a:ext cx="11635081" cy="5831063"/>
          </a:xfrm>
          <a:prstGeom prst="roundRect">
            <a:avLst>
              <a:gd name="adj" fmla="val 1604"/>
            </a:avLst>
          </a:prstGeom>
          <a:solidFill>
            <a:srgbClr val="F8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grpSp>
        <p:nvGrpSpPr>
          <p:cNvPr id="8" name="组合 7"/>
          <p:cNvGrpSpPr/>
          <p:nvPr userDrawn="1"/>
        </p:nvGrpSpPr>
        <p:grpSpPr>
          <a:xfrm>
            <a:off x="11257029" y="75030"/>
            <a:ext cx="859943" cy="700663"/>
            <a:chOff x="4498374" y="567165"/>
            <a:chExt cx="871130" cy="709778"/>
          </a:xfrm>
        </p:grpSpPr>
        <p:sp>
          <p:nvSpPr>
            <p:cNvPr id="9" name="椭圆 8"/>
            <p:cNvSpPr/>
            <p:nvPr/>
          </p:nvSpPr>
          <p:spPr>
            <a:xfrm>
              <a:off x="4498374" y="1123950"/>
              <a:ext cx="147251" cy="14725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0" name="椭圆 9"/>
            <p:cNvSpPr/>
            <p:nvPr/>
          </p:nvSpPr>
          <p:spPr>
            <a:xfrm>
              <a:off x="4748675" y="1171515"/>
              <a:ext cx="105428" cy="1054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1" name="椭圆 10"/>
            <p:cNvSpPr/>
            <p:nvPr/>
          </p:nvSpPr>
          <p:spPr>
            <a:xfrm>
              <a:off x="4748673" y="905759"/>
              <a:ext cx="183739" cy="1837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2" name="椭圆 11"/>
            <p:cNvSpPr/>
            <p:nvPr/>
          </p:nvSpPr>
          <p:spPr>
            <a:xfrm>
              <a:off x="4932412" y="1116452"/>
              <a:ext cx="145674" cy="14567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3" name="椭圆 12"/>
            <p:cNvSpPr/>
            <p:nvPr/>
          </p:nvSpPr>
          <p:spPr>
            <a:xfrm>
              <a:off x="5222253" y="567165"/>
              <a:ext cx="147251" cy="14725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4" name="椭圆 13"/>
            <p:cNvSpPr/>
            <p:nvPr/>
          </p:nvSpPr>
          <p:spPr>
            <a:xfrm>
              <a:off x="5031431" y="781968"/>
              <a:ext cx="264447" cy="26444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4" name="camille"/>
          <p:cNvSpPr/>
          <p:nvPr userDrawn="1"/>
        </p:nvSpPr>
        <p:spPr>
          <a:xfrm>
            <a:off x="2106295" y="5657215"/>
            <a:ext cx="1042035" cy="1042035"/>
          </a:xfrm>
          <a:prstGeom prst="ellipse">
            <a:avLst/>
          </a:pr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amille"/>
          <p:cNvSpPr/>
          <p:nvPr userDrawn="1"/>
        </p:nvSpPr>
        <p:spPr>
          <a:xfrm rot="180000">
            <a:off x="-408940" y="3613150"/>
            <a:ext cx="4770755" cy="3833495"/>
          </a:xfrm>
          <a:custGeom>
            <a:avLst/>
            <a:gdLst>
              <a:gd name="connisteX0" fmla="*/ 138538 w 3254122"/>
              <a:gd name="connsiteY0" fmla="*/ 404827 h 2614746"/>
              <a:gd name="connisteX1" fmla="*/ 557638 w 3254122"/>
              <a:gd name="connsiteY1" fmla="*/ 39067 h 2614746"/>
              <a:gd name="connisteX2" fmla="*/ 842118 w 3254122"/>
              <a:gd name="connsiteY2" fmla="*/ 1258267 h 2614746"/>
              <a:gd name="connisteX3" fmla="*/ 1397108 w 3254122"/>
              <a:gd name="connsiteY3" fmla="*/ 1190957 h 2614746"/>
              <a:gd name="connisteX4" fmla="*/ 1505693 w 3254122"/>
              <a:gd name="connsiteY4" fmla="*/ 1637997 h 2614746"/>
              <a:gd name="connisteX5" fmla="*/ 1939398 w 3254122"/>
              <a:gd name="connsiteY5" fmla="*/ 1827227 h 2614746"/>
              <a:gd name="connisteX6" fmla="*/ 2508358 w 3254122"/>
              <a:gd name="connsiteY6" fmla="*/ 1475437 h 2614746"/>
              <a:gd name="connisteX7" fmla="*/ 3225908 w 3254122"/>
              <a:gd name="connsiteY7" fmla="*/ 2139012 h 2614746"/>
              <a:gd name="connisteX8" fmla="*/ 1668253 w 3254122"/>
              <a:gd name="connsiteY8" fmla="*/ 2382852 h 2614746"/>
              <a:gd name="connisteX9" fmla="*/ 138538 w 3254122"/>
              <a:gd name="connsiteY9" fmla="*/ 2423492 h 2614746"/>
              <a:gd name="connisteX10" fmla="*/ 152508 w 3254122"/>
              <a:gd name="connsiteY10" fmla="*/ 256237 h 261474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3254123" h="2614747">
                <a:moveTo>
                  <a:pt x="138539" y="404828"/>
                </a:moveTo>
                <a:cubicBezTo>
                  <a:pt x="216644" y="307038"/>
                  <a:pt x="416669" y="-131747"/>
                  <a:pt x="557639" y="39068"/>
                </a:cubicBezTo>
                <a:cubicBezTo>
                  <a:pt x="698609" y="209883"/>
                  <a:pt x="674479" y="1027763"/>
                  <a:pt x="842119" y="1258268"/>
                </a:cubicBezTo>
                <a:cubicBezTo>
                  <a:pt x="1009759" y="1488773"/>
                  <a:pt x="1264394" y="1114758"/>
                  <a:pt x="1397109" y="1190958"/>
                </a:cubicBezTo>
                <a:cubicBezTo>
                  <a:pt x="1529824" y="1267158"/>
                  <a:pt x="1397109" y="1510998"/>
                  <a:pt x="1505694" y="1637998"/>
                </a:cubicBezTo>
                <a:cubicBezTo>
                  <a:pt x="1614279" y="1764998"/>
                  <a:pt x="1738739" y="1859613"/>
                  <a:pt x="1939399" y="1827228"/>
                </a:cubicBezTo>
                <a:cubicBezTo>
                  <a:pt x="2140059" y="1794843"/>
                  <a:pt x="2251184" y="1413208"/>
                  <a:pt x="2508359" y="1475438"/>
                </a:cubicBezTo>
                <a:cubicBezTo>
                  <a:pt x="2765534" y="1537668"/>
                  <a:pt x="3394184" y="1957403"/>
                  <a:pt x="3225909" y="2139013"/>
                </a:cubicBezTo>
                <a:cubicBezTo>
                  <a:pt x="3057634" y="2320623"/>
                  <a:pt x="2285474" y="2325703"/>
                  <a:pt x="1668254" y="2382853"/>
                </a:cubicBezTo>
                <a:cubicBezTo>
                  <a:pt x="1051034" y="2440003"/>
                  <a:pt x="441434" y="2848943"/>
                  <a:pt x="138539" y="2423493"/>
                </a:cubicBezTo>
                <a:cubicBezTo>
                  <a:pt x="-164356" y="1998043"/>
                  <a:pt x="118854" y="690578"/>
                  <a:pt x="152509" y="256238"/>
                </a:cubicBezTo>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camille"/>
          <p:cNvSpPr/>
          <p:nvPr userDrawn="1"/>
        </p:nvSpPr>
        <p:spPr>
          <a:xfrm rot="20100000">
            <a:off x="394335" y="6005195"/>
            <a:ext cx="463550" cy="463550"/>
          </a:xfrm>
          <a:prstGeom prst="cube">
            <a:avLst/>
          </a:pr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camille"/>
          <p:cNvSpPr/>
          <p:nvPr userDrawn="1"/>
        </p:nvSpPr>
        <p:spPr>
          <a:xfrm rot="11220000">
            <a:off x="8045098" y="-572863"/>
            <a:ext cx="4818306" cy="3833600"/>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solidFill>
            <a:srgbClr val="7A8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camille"/>
          <p:cNvSpPr/>
          <p:nvPr userDrawn="1"/>
        </p:nvSpPr>
        <p:spPr>
          <a:xfrm rot="5400000">
            <a:off x="3935095" y="5969000"/>
            <a:ext cx="271780" cy="799465"/>
          </a:xfrm>
          <a:prstGeom prst="can">
            <a:avLst>
              <a:gd name="adj" fmla="val 59696"/>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amille"/>
          <p:cNvSpPr/>
          <p:nvPr userDrawn="1"/>
        </p:nvSpPr>
        <p:spPr>
          <a:xfrm rot="1980000">
            <a:off x="208280" y="4166870"/>
            <a:ext cx="907415" cy="392430"/>
          </a:xfrm>
          <a:prstGeom prst="cube">
            <a:avLst/>
          </a:prstGeom>
          <a:solidFill>
            <a:srgbClr val="FE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camille"/>
          <p:cNvSpPr/>
          <p:nvPr userDrawn="1"/>
        </p:nvSpPr>
        <p:spPr>
          <a:xfrm>
            <a:off x="11290300" y="2893060"/>
            <a:ext cx="365760" cy="365760"/>
          </a:xfrm>
          <a:prstGeom prst="ellipse">
            <a:avLst/>
          </a:pr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camille"/>
          <p:cNvSpPr/>
          <p:nvPr userDrawn="1"/>
        </p:nvSpPr>
        <p:spPr>
          <a:xfrm rot="20280000">
            <a:off x="11087735" y="1443990"/>
            <a:ext cx="907415" cy="392430"/>
          </a:xfrm>
          <a:prstGeom prst="cube">
            <a:avLst/>
          </a:prstGeom>
          <a:solidFill>
            <a:srgbClr val="FE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camille"/>
          <p:cNvSpPr/>
          <p:nvPr userDrawn="1"/>
        </p:nvSpPr>
        <p:spPr>
          <a:xfrm>
            <a:off x="1617980" y="5453380"/>
            <a:ext cx="365760" cy="365760"/>
          </a:xfrm>
          <a:prstGeom prst="ellipse">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camille"/>
          <p:cNvSpPr/>
          <p:nvPr userDrawn="1"/>
        </p:nvSpPr>
        <p:spPr>
          <a:xfrm rot="18720000">
            <a:off x="11130280" y="2183130"/>
            <a:ext cx="944880" cy="924560"/>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camille"/>
          <p:cNvSpPr/>
          <p:nvPr userDrawn="1"/>
        </p:nvSpPr>
        <p:spPr>
          <a:xfrm rot="5400000">
            <a:off x="10273665" y="467360"/>
            <a:ext cx="271780" cy="799465"/>
          </a:xfrm>
          <a:prstGeom prst="can">
            <a:avLst>
              <a:gd name="adj" fmla="val 59696"/>
            </a:avLst>
          </a:pr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camille"/>
          <p:cNvSpPr/>
          <p:nvPr userDrawn="1"/>
        </p:nvSpPr>
        <p:spPr>
          <a:xfrm rot="12300000">
            <a:off x="7745095" y="-450215"/>
            <a:ext cx="5894070" cy="5008880"/>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noFill/>
          <a:ln>
            <a:solidFill>
              <a:srgbClr val="B0B8F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camille"/>
          <p:cNvSpPr/>
          <p:nvPr userDrawn="1"/>
        </p:nvSpPr>
        <p:spPr>
          <a:xfrm>
            <a:off x="-554355" y="5019675"/>
            <a:ext cx="5366385" cy="2842895"/>
          </a:xfrm>
          <a:custGeom>
            <a:avLst/>
            <a:gdLst>
              <a:gd name="connisteX0" fmla="*/ 0 w 5366373"/>
              <a:gd name="connsiteY0" fmla="*/ 485664 h 2842784"/>
              <a:gd name="connisteX1" fmla="*/ 1151890 w 5366373"/>
              <a:gd name="connsiteY1" fmla="*/ 24654 h 2842784"/>
              <a:gd name="connisteX2" fmla="*/ 1422400 w 5366373"/>
              <a:gd name="connsiteY2" fmla="*/ 1176544 h 2842784"/>
              <a:gd name="connisteX3" fmla="*/ 3224530 w 5366373"/>
              <a:gd name="connsiteY3" fmla="*/ 946039 h 2842784"/>
              <a:gd name="connisteX4" fmla="*/ 4023360 w 5366373"/>
              <a:gd name="connsiteY4" fmla="*/ 1542304 h 2842784"/>
              <a:gd name="connisteX5" fmla="*/ 5229225 w 5366373"/>
              <a:gd name="connsiteY5" fmla="*/ 1664224 h 2842784"/>
              <a:gd name="connisteX6" fmla="*/ 5297170 w 5366373"/>
              <a:gd name="connsiteY6" fmla="*/ 2842784 h 284278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5366373" h="2842785">
                <a:moveTo>
                  <a:pt x="0" y="485665"/>
                </a:moveTo>
                <a:cubicBezTo>
                  <a:pt x="224790" y="370730"/>
                  <a:pt x="867410" y="-113775"/>
                  <a:pt x="1151890" y="24655"/>
                </a:cubicBezTo>
                <a:cubicBezTo>
                  <a:pt x="1436370" y="163085"/>
                  <a:pt x="1007745" y="992395"/>
                  <a:pt x="1422400" y="1176545"/>
                </a:cubicBezTo>
                <a:cubicBezTo>
                  <a:pt x="1837055" y="1360695"/>
                  <a:pt x="2704465" y="873015"/>
                  <a:pt x="3224530" y="946040"/>
                </a:cubicBezTo>
                <a:cubicBezTo>
                  <a:pt x="3744595" y="1019065"/>
                  <a:pt x="3622675" y="1398795"/>
                  <a:pt x="4023360" y="1542305"/>
                </a:cubicBezTo>
                <a:cubicBezTo>
                  <a:pt x="4424045" y="1685815"/>
                  <a:pt x="4974590" y="1403875"/>
                  <a:pt x="5229225" y="1664225"/>
                </a:cubicBezTo>
                <a:cubicBezTo>
                  <a:pt x="5483860" y="1924575"/>
                  <a:pt x="5307965" y="2609740"/>
                  <a:pt x="5297170" y="2842785"/>
                </a:cubicBezTo>
              </a:path>
            </a:pathLst>
          </a:custGeom>
          <a:noFill/>
          <a:ln>
            <a:solidFill>
              <a:srgbClr val="FE9F9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camille"/>
          <p:cNvSpPr/>
          <p:nvPr userDrawn="1"/>
        </p:nvSpPr>
        <p:spPr>
          <a:xfrm rot="20100000">
            <a:off x="8608060" y="221615"/>
            <a:ext cx="496570" cy="496570"/>
          </a:xfrm>
          <a:prstGeom prst="cube">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amille"/>
          <p:cNvSpPr/>
          <p:nvPr userDrawn="1"/>
        </p:nvSpPr>
        <p:spPr>
          <a:xfrm>
            <a:off x="-200660" y="68700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camille"/>
          <p:cNvSpPr/>
          <p:nvPr userDrawn="1"/>
        </p:nvSpPr>
        <p:spPr>
          <a:xfrm>
            <a:off x="-53340" y="-14979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camille"/>
          <p:cNvSpPr/>
          <p:nvPr userDrawn="1"/>
        </p:nvSpPr>
        <p:spPr>
          <a:xfrm>
            <a:off x="12217400" y="-842645"/>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camille"/>
          <p:cNvSpPr/>
          <p:nvPr userDrawn="1"/>
        </p:nvSpPr>
        <p:spPr>
          <a:xfrm>
            <a:off x="-2339975" y="868680"/>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4.xml"/><Relationship Id="rId4" Type="http://schemas.openxmlformats.org/officeDocument/2006/relationships/slideLayout" Target="../slideLayouts/slideLayout53.xml"/><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59.xml"/><Relationship Id="rId4" Type="http://schemas.openxmlformats.org/officeDocument/2006/relationships/slideLayout" Target="../slideLayouts/slideLayout58.xml"/><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69.xml"/><Relationship Id="rId4" Type="http://schemas.openxmlformats.org/officeDocument/2006/relationships/slideLayout" Target="../slideLayouts/slideLayout68.xml"/><Relationship Id="rId3" Type="http://schemas.openxmlformats.org/officeDocument/2006/relationships/slideLayout" Target="../slideLayouts/slideLayout67.xml"/><Relationship Id="rId2" Type="http://schemas.openxmlformats.org/officeDocument/2006/relationships/slideLayout" Target="../slideLayouts/slideLayout66.xml"/><Relationship Id="rId1" Type="http://schemas.openxmlformats.org/officeDocument/2006/relationships/slideLayout" Target="../slideLayouts/slideLayout65.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4.xml"/><Relationship Id="rId4" Type="http://schemas.openxmlformats.org/officeDocument/2006/relationships/slideLayout" Target="../slideLayouts/slideLayout73.xml"/><Relationship Id="rId3" Type="http://schemas.openxmlformats.org/officeDocument/2006/relationships/slideLayout" Target="../slideLayouts/slideLayout72.xml"/><Relationship Id="rId2" Type="http://schemas.openxmlformats.org/officeDocument/2006/relationships/slideLayout" Target="../slideLayouts/slideLayout71.xml"/><Relationship Id="rId1" Type="http://schemas.openxmlformats.org/officeDocument/2006/relationships/slideLayout" Target="../slideLayouts/slideLayout70.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 Type="http://schemas.openxmlformats.org/officeDocument/2006/relationships/slideLayout" Target="../slideLayouts/slideLayout76.xml"/><Relationship Id="rId1" Type="http://schemas.openxmlformats.org/officeDocument/2006/relationships/slideLayout" Target="../slideLayouts/slideLayout75.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84.xml"/><Relationship Id="rId4" Type="http://schemas.openxmlformats.org/officeDocument/2006/relationships/slideLayout" Target="../slideLayouts/slideLayout83.xml"/><Relationship Id="rId3" Type="http://schemas.openxmlformats.org/officeDocument/2006/relationships/slideLayout" Target="../slideLayouts/slideLayout82.xml"/><Relationship Id="rId2" Type="http://schemas.openxmlformats.org/officeDocument/2006/relationships/slideLayout" Target="../slideLayouts/slideLayout81.xml"/><Relationship Id="rId1" Type="http://schemas.openxmlformats.org/officeDocument/2006/relationships/slideLayout" Target="../slideLayouts/slideLayout80.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 Type="http://schemas.openxmlformats.org/officeDocument/2006/relationships/slideLayout" Target="../slideLayouts/slideLayout85.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slideLayout" Target="../slideLayouts/slideLayout94.xml"/><Relationship Id="rId4" Type="http://schemas.openxmlformats.org/officeDocument/2006/relationships/slideLayout" Target="../slideLayouts/slideLayout93.xml"/><Relationship Id="rId3" Type="http://schemas.openxmlformats.org/officeDocument/2006/relationships/slideLayout" Target="../slideLayouts/slideLayout92.xml"/><Relationship Id="rId2" Type="http://schemas.openxmlformats.org/officeDocument/2006/relationships/slideLayout" Target="../slideLayouts/slideLayout91.xml"/><Relationship Id="rId1" Type="http://schemas.openxmlformats.org/officeDocument/2006/relationships/slideLayout" Target="../slideLayouts/slideLayout90.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slideLayout" Target="../slideLayouts/slideLayout99.xml"/><Relationship Id="rId4" Type="http://schemas.openxmlformats.org/officeDocument/2006/relationships/slideLayout" Target="../slideLayouts/slideLayout98.xml"/><Relationship Id="rId3" Type="http://schemas.openxmlformats.org/officeDocument/2006/relationships/slideLayout" Target="../slideLayouts/slideLayout97.xml"/><Relationship Id="rId2" Type="http://schemas.openxmlformats.org/officeDocument/2006/relationships/slideLayout" Target="../slideLayouts/slideLayout96.xml"/><Relationship Id="rId1" Type="http://schemas.openxmlformats.org/officeDocument/2006/relationships/slideLayout" Target="../slideLayouts/slideLayout95.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 Type="http://schemas.openxmlformats.org/officeDocument/2006/relationships/slideLayout" Target="../slideLayouts/slideLayout100.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7" Type="http://schemas.openxmlformats.org/officeDocument/2006/relationships/theme" Target="../theme/theme3.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4.xml"/><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4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3.xml"/><Relationship Id="rId2" Type="http://schemas.openxmlformats.org/officeDocument/2006/relationships/image" Target="../media/image51.png"/><Relationship Id="rId1" Type="http://schemas.openxmlformats.org/officeDocument/2006/relationships/image" Target="../media/image4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58.xml"/><Relationship Id="rId2" Type="http://schemas.openxmlformats.org/officeDocument/2006/relationships/image" Target="../media/image52.png"/><Relationship Id="rId1" Type="http://schemas.openxmlformats.org/officeDocument/2006/relationships/image" Target="../media/image4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63.xml"/><Relationship Id="rId2" Type="http://schemas.openxmlformats.org/officeDocument/2006/relationships/image" Target="../media/image53.png"/><Relationship Id="rId1" Type="http://schemas.openxmlformats.org/officeDocument/2006/relationships/image" Target="../media/image44.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60.png"/><Relationship Id="rId7" Type="http://schemas.openxmlformats.org/officeDocument/2006/relationships/image" Target="../media/image59.png"/><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54.png"/><Relationship Id="rId10" Type="http://schemas.openxmlformats.org/officeDocument/2006/relationships/notesSlide" Target="../notesSlides/notesSlide13.xml"/><Relationship Id="rId1" Type="http://schemas.openxmlformats.org/officeDocument/2006/relationships/image" Target="../media/image44.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68.xml"/><Relationship Id="rId2" Type="http://schemas.openxmlformats.org/officeDocument/2006/relationships/image" Target="../media/image61.png"/><Relationship Id="rId1"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4.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2.xml"/><Relationship Id="rId1"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38.xml"/><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4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3.xml"/><Relationship Id="rId2" Type="http://schemas.openxmlformats.org/officeDocument/2006/relationships/image" Target="../media/image67.png"/><Relationship Id="rId1" Type="http://schemas.openxmlformats.org/officeDocument/2006/relationships/image" Target="../media/image4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8.xml"/><Relationship Id="rId2" Type="http://schemas.openxmlformats.org/officeDocument/2006/relationships/image" Target="../media/image68.png"/><Relationship Id="rId1" Type="http://schemas.openxmlformats.org/officeDocument/2006/relationships/image" Target="../media/image4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83.xml"/><Relationship Id="rId2" Type="http://schemas.openxmlformats.org/officeDocument/2006/relationships/image" Target="../media/image69.png"/><Relationship Id="rId1" Type="http://schemas.openxmlformats.org/officeDocument/2006/relationships/image" Target="../media/image44.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48.xml"/><Relationship Id="rId4" Type="http://schemas.openxmlformats.org/officeDocument/2006/relationships/image" Target="../media/image72.png"/><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44.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88.xml"/><Relationship Id="rId2" Type="http://schemas.openxmlformats.org/officeDocument/2006/relationships/image" Target="../media/image73.png"/><Relationship Id="rId1" Type="http://schemas.openxmlformats.org/officeDocument/2006/relationships/image" Target="../media/image44.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93.xml"/><Relationship Id="rId2" Type="http://schemas.openxmlformats.org/officeDocument/2006/relationships/image" Target="../media/image74.png"/><Relationship Id="rId1" Type="http://schemas.openxmlformats.org/officeDocument/2006/relationships/image" Target="../media/image44.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98.xml"/><Relationship Id="rId2" Type="http://schemas.openxmlformats.org/officeDocument/2006/relationships/image" Target="../media/image75.png"/><Relationship Id="rId1" Type="http://schemas.openxmlformats.org/officeDocument/2006/relationships/image" Target="../media/image44.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43.xml"/><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44.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03.xml"/><Relationship Id="rId2" Type="http://schemas.openxmlformats.org/officeDocument/2006/relationships/image" Target="../media/image78.png"/><Relationship Id="rId1"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45.png"/><Relationship Id="rId1" Type="http://schemas.openxmlformats.org/officeDocument/2006/relationships/image" Target="../media/image4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3.xml"/><Relationship Id="rId2" Type="http://schemas.openxmlformats.org/officeDocument/2006/relationships/image" Target="../media/image46.png"/><Relationship Id="rId1" Type="http://schemas.openxmlformats.org/officeDocument/2006/relationships/image" Target="../media/image4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8.xml"/><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文本框 22"/>
          <p:cNvSpPr txBox="1"/>
          <p:nvPr/>
        </p:nvSpPr>
        <p:spPr>
          <a:xfrm>
            <a:off x="-1019678" y="1913239"/>
            <a:ext cx="9304655" cy="13220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经济数学</a:t>
            </a:r>
            <a:endParaRPr kumimoji="0" lang="zh-CN" altLang="en-US" sz="8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15" name="文本框 11"/>
          <p:cNvSpPr txBox="1"/>
          <p:nvPr/>
        </p:nvSpPr>
        <p:spPr>
          <a:xfrm>
            <a:off x="1168214" y="3610879"/>
            <a:ext cx="492760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tab pos="1432560" algn="l"/>
              </a:tabLst>
              <a:defRPr/>
            </a:pPr>
            <a:r>
              <a:rPr kumimoji="0" lang="zh-CN" altLang="zh-CN" sz="32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sym typeface="+mn-ea"/>
              </a:rPr>
              <a:t>语文出版社</a:t>
            </a:r>
            <a:endParaRPr kumimoji="0" lang="zh-CN" altLang="zh-CN" sz="32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3"/>
          <p:cNvSpPr txBox="1"/>
          <p:nvPr/>
        </p:nvSpPr>
        <p:spPr>
          <a:xfrm>
            <a:off x="1581785" y="603250"/>
            <a:ext cx="9448800"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由性质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1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和性质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2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可以看出，不定积分运算与求导运算基本上可以认为是可逆运算，因此根据基本导数公式可以得到相应的积分公式，现列表如下，称为基本积分表（表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5-1</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5272" y="2851811"/>
            <a:ext cx="2074606" cy="2846358"/>
          </a:xfrm>
          <a:prstGeom prst="rect">
            <a:avLst/>
          </a:prstGeom>
        </p:spPr>
      </p:pic>
      <p:pic>
        <p:nvPicPr>
          <p:cNvPr id="4" name="图片 3"/>
          <p:cNvPicPr>
            <a:picLocks noChangeAspect="1"/>
          </p:cNvPicPr>
          <p:nvPr/>
        </p:nvPicPr>
        <p:blipFill>
          <a:blip r:embed="rId3"/>
          <a:stretch>
            <a:fillRect/>
          </a:stretch>
        </p:blipFill>
        <p:spPr>
          <a:xfrm>
            <a:off x="1762760" y="1802130"/>
            <a:ext cx="7247255" cy="44335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03</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85" y="2688590"/>
            <a:ext cx="5855970"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换元积分法</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4177030" y="731621"/>
            <a:ext cx="3985260" cy="591018"/>
            <a:chOff x="3911512" y="1064944"/>
            <a:chExt cx="4536680" cy="672796"/>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3911512" y="1064944"/>
              <a:ext cx="453668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5.3.1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第一类换元法</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828165" y="1417320"/>
            <a:ext cx="8683625" cy="48494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4177030" y="731621"/>
            <a:ext cx="3985260" cy="591018"/>
            <a:chOff x="3911512" y="1064944"/>
            <a:chExt cx="4536680" cy="672796"/>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3911512" y="1064944"/>
              <a:ext cx="453668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5.3.1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第一类换元法</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1916430" y="1530350"/>
            <a:ext cx="8910320" cy="35763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4177030" y="731621"/>
            <a:ext cx="3985260" cy="591018"/>
            <a:chOff x="3911512" y="1064944"/>
            <a:chExt cx="4536680" cy="672796"/>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3911512" y="1064944"/>
              <a:ext cx="453668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5.3.1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第一类换元法</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2001520" y="1398905"/>
            <a:ext cx="8531860" cy="48526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文本框 13"/>
              <p:cNvSpPr txBox="1"/>
              <p:nvPr/>
            </p:nvSpPr>
            <p:spPr>
              <a:xfrm>
                <a:off x="1425894" y="1614561"/>
                <a:ext cx="7636683" cy="34194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上面介绍的第一类换元法是通过变量代换</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u=</a:t>
                </a:r>
                <a14:m>
                  <m:oMath xmlns:m="http://schemas.openxmlformats.org/officeDocument/2006/math">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𝜑</m:t>
                    </m:r>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𝑥</m:t>
                    </m:r>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，将形式比较复杂且难于计算的积分</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化为形式比较简单且容易计算的积分</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但有时也常遇到相反的问题，即一些形式虽不复杂，却不容易用凑微分法计算的积分</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因此，就要适当地选择变量代换</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x=</a:t>
                </a:r>
                <a14:m>
                  <m:oMath xmlns:m="http://schemas.openxmlformats.org/officeDocument/2006/math">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𝑥</m:t>
                    </m:r>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汉仪中黑 简" panose="00020600040101010101" pitchFamily="18" charset="-122"/>
                        <a:cs typeface="DejaVu Math TeX Gyre" panose="02000503000000000000" charset="0"/>
                        <a:sym typeface="+mn-ea"/>
                      </a:rPr>
                      <m:t>)</m:t>
                    </m:r>
                  </m:oMath>
                </a14:m>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，将积分</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化为积分</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这是另一种形式的变量代换，称为第二类换元法</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rPr>
                  <a:t> .</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汉仪中黑 简" panose="00020600040101010101" pitchFamily="18" charset="-122"/>
                  <a:ea typeface="汉仪中黑 简" panose="00020600040101010101" pitchFamily="18" charset="-122"/>
                  <a:cs typeface="汉仪中黑 简" panose="00020600040101010101" pitchFamily="18" charset="-122"/>
                  <a:sym typeface="+mn-ea"/>
                </a:endParaRPr>
              </a:p>
            </p:txBody>
          </p:sp>
        </mc:Choice>
        <mc:Fallback>
          <p:sp>
            <p:nvSpPr>
              <p:cNvPr id="14" name="文本框 13"/>
              <p:cNvSpPr txBox="1">
                <a:spLocks noRot="1" noChangeAspect="1" noMove="1" noResize="1" noEditPoints="1" noAdjustHandles="1" noChangeArrowheads="1" noChangeShapeType="1" noTextEdit="1"/>
              </p:cNvSpPr>
              <p:nvPr/>
            </p:nvSpPr>
            <p:spPr>
              <a:xfrm>
                <a:off x="1425894" y="1614561"/>
                <a:ext cx="7636683" cy="3419475"/>
              </a:xfrm>
              <a:prstGeom prst="rect">
                <a:avLst/>
              </a:prstGeom>
              <a:blipFill rotWithShape="1">
                <a:blip r:embed="rId2"/>
                <a:stretch>
                  <a:fillRect l="-4" t="-11" r="6" b="11"/>
                </a:stretch>
              </a:blipFill>
            </p:spPr>
            <p:txBody>
              <a:bodyPr/>
              <a:lstStyle/>
              <a:p>
                <a:r>
                  <a:rPr lang="zh-CN" altLang="en-US">
                    <a:noFill/>
                  </a:rPr>
                  <a:t> </a:t>
                </a:r>
              </a:p>
            </p:txBody>
          </p:sp>
        </mc:Fallback>
      </mc:AlternateContent>
      <p:grpSp>
        <p:nvGrpSpPr>
          <p:cNvPr id="10" name="组合 9"/>
          <p:cNvGrpSpPr/>
          <p:nvPr/>
        </p:nvGrpSpPr>
        <p:grpSpPr>
          <a:xfrm>
            <a:off x="3981450" y="722731"/>
            <a:ext cx="3935730" cy="599908"/>
            <a:chOff x="3688871" y="1054824"/>
            <a:chExt cx="4480296" cy="682916"/>
          </a:xfrm>
        </p:grpSpPr>
        <p:sp>
          <p:nvSpPr>
            <p:cNvPr id="11" name="矩形 10"/>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2" name="文本框 11"/>
            <p:cNvSpPr txBox="1"/>
            <p:nvPr/>
          </p:nvSpPr>
          <p:spPr>
            <a:xfrm>
              <a:off x="3688871" y="1054824"/>
              <a:ext cx="4480296"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5.3.2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第二类换元法</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54010" y="2703870"/>
            <a:ext cx="1597821" cy="3206830"/>
          </a:xfrm>
          <a:prstGeom prst="rect">
            <a:avLst/>
          </a:prstGeom>
        </p:spPr>
      </p:pic>
      <p:pic>
        <p:nvPicPr>
          <p:cNvPr id="5" name="图片 4"/>
          <p:cNvPicPr>
            <a:picLocks noChangeAspect="1"/>
          </p:cNvPicPr>
          <p:nvPr/>
        </p:nvPicPr>
        <p:blipFill>
          <a:blip r:embed="rId4"/>
          <a:stretch>
            <a:fillRect/>
          </a:stretch>
        </p:blipFill>
        <p:spPr>
          <a:xfrm>
            <a:off x="2906395" y="2317115"/>
            <a:ext cx="1841500" cy="482600"/>
          </a:xfrm>
          <a:prstGeom prst="rect">
            <a:avLst/>
          </a:prstGeom>
        </p:spPr>
      </p:pic>
      <p:pic>
        <p:nvPicPr>
          <p:cNvPr id="6" name="图片 5"/>
          <p:cNvPicPr>
            <a:picLocks noChangeAspect="1"/>
          </p:cNvPicPr>
          <p:nvPr/>
        </p:nvPicPr>
        <p:blipFill>
          <a:blip r:embed="rId5"/>
          <a:stretch>
            <a:fillRect/>
          </a:stretch>
        </p:blipFill>
        <p:spPr>
          <a:xfrm>
            <a:off x="1864995" y="2799715"/>
            <a:ext cx="1041400" cy="508000"/>
          </a:xfrm>
          <a:prstGeom prst="rect">
            <a:avLst/>
          </a:prstGeom>
        </p:spPr>
      </p:pic>
      <p:pic>
        <p:nvPicPr>
          <p:cNvPr id="7" name="图片 6"/>
          <p:cNvPicPr>
            <a:picLocks noChangeAspect="1"/>
          </p:cNvPicPr>
          <p:nvPr/>
        </p:nvPicPr>
        <p:blipFill>
          <a:blip r:embed="rId6"/>
          <a:stretch>
            <a:fillRect/>
          </a:stretch>
        </p:blipFill>
        <p:spPr>
          <a:xfrm>
            <a:off x="4361180" y="3307715"/>
            <a:ext cx="1041400" cy="647700"/>
          </a:xfrm>
          <a:prstGeom prst="rect">
            <a:avLst/>
          </a:prstGeom>
        </p:spPr>
      </p:pic>
      <p:pic>
        <p:nvPicPr>
          <p:cNvPr id="8" name="图片 7"/>
          <p:cNvPicPr>
            <a:picLocks noChangeAspect="1"/>
          </p:cNvPicPr>
          <p:nvPr/>
        </p:nvPicPr>
        <p:blipFill>
          <a:blip r:embed="rId7"/>
          <a:stretch>
            <a:fillRect/>
          </a:stretch>
        </p:blipFill>
        <p:spPr>
          <a:xfrm>
            <a:off x="3429635" y="3970655"/>
            <a:ext cx="795655" cy="463550"/>
          </a:xfrm>
          <a:prstGeom prst="rect">
            <a:avLst/>
          </a:prstGeom>
        </p:spPr>
      </p:pic>
      <p:pic>
        <p:nvPicPr>
          <p:cNvPr id="9" name="图片 8"/>
          <p:cNvPicPr>
            <a:picLocks noChangeAspect="1"/>
          </p:cNvPicPr>
          <p:nvPr/>
        </p:nvPicPr>
        <p:blipFill>
          <a:blip r:embed="rId8"/>
          <a:stretch>
            <a:fillRect/>
          </a:stretch>
        </p:blipFill>
        <p:spPr>
          <a:xfrm>
            <a:off x="5318760" y="3970655"/>
            <a:ext cx="1444625" cy="4743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981450" y="722731"/>
            <a:ext cx="3935730" cy="599908"/>
            <a:chOff x="3688871" y="1054824"/>
            <a:chExt cx="4480296" cy="682916"/>
          </a:xfrm>
        </p:grpSpPr>
        <p:sp>
          <p:nvSpPr>
            <p:cNvPr id="11" name="矩形 10"/>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2" name="文本框 11"/>
            <p:cNvSpPr txBox="1"/>
            <p:nvPr/>
          </p:nvSpPr>
          <p:spPr>
            <a:xfrm>
              <a:off x="3688871" y="1054824"/>
              <a:ext cx="4480296"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5.3.2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第二类换元法</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743710" y="1384300"/>
            <a:ext cx="8667115" cy="48253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04</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分部积分法</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645285" y="672465"/>
            <a:ext cx="932878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前面我们利用复合函数求导法，推出了换元积分法</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现在我们再利用两个函数乘积的求导法则来推导另一种积分方法，</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即分部积分法</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1769110" y="1594485"/>
            <a:ext cx="9081135" cy="2327910"/>
          </a:xfrm>
          <a:prstGeom prst="rect">
            <a:avLst/>
          </a:prstGeom>
        </p:spPr>
      </p:pic>
      <p:pic>
        <p:nvPicPr>
          <p:cNvPr id="3" name="图片 2"/>
          <p:cNvPicPr>
            <a:picLocks noChangeAspect="1"/>
          </p:cNvPicPr>
          <p:nvPr/>
        </p:nvPicPr>
        <p:blipFill>
          <a:blip r:embed="rId3"/>
          <a:stretch>
            <a:fillRect/>
          </a:stretch>
        </p:blipFill>
        <p:spPr>
          <a:xfrm>
            <a:off x="1925320" y="3944620"/>
            <a:ext cx="8818880" cy="24060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83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05</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93802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几种特殊类型函数的积分</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userDrawn="1"/>
        </p:nvSpPr>
        <p:spPr>
          <a:xfrm>
            <a:off x="3756025" y="2531110"/>
            <a:ext cx="4936490" cy="659130"/>
          </a:xfrm>
          <a:prstGeom prst="roundRect">
            <a:avLst>
              <a:gd name="adj" fmla="val 46659"/>
            </a:avLst>
          </a:prstGeom>
          <a:solidFill>
            <a:srgbClr val="553285"/>
          </a:solidFill>
        </p:spPr>
        <p:txBody>
          <a:bodyPr wrap="square" lIns="252000" tIns="60959" rIns="252000" bIns="60959" rtlCol="0">
            <a:noAutofit/>
          </a:bodyPr>
          <a:lstStyle/>
          <a:p>
            <a:pPr marL="0" marR="0" lvl="0" indent="0" algn="ctr" defTabSz="1219200" rtl="0" eaLnBrk="1" fontAlgn="auto" latinLnBrk="0" hangingPunct="1">
              <a:lnSpc>
                <a:spcPts val="34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cs typeface="+mn-ea"/>
                <a:sym typeface="+mn-lt"/>
              </a:rPr>
              <a:t>第五章　不定积分</a:t>
            </a:r>
            <a:endParaRPr kumimoji="0" lang="zh-CN" altLang="en-US" sz="3600" b="1"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645285" y="1594485"/>
            <a:ext cx="932878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有理函数又称有理分式，是指由两个多项式的商表示的函数，如</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一般地，有理函数有如下形式：</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4" name="组合 13"/>
          <p:cNvGrpSpPr/>
          <p:nvPr/>
        </p:nvGrpSpPr>
        <p:grpSpPr>
          <a:xfrm>
            <a:off x="3785235" y="847191"/>
            <a:ext cx="5226685" cy="492125"/>
            <a:chOff x="3465506" y="1196505"/>
            <a:chExt cx="5949874" cy="560219"/>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465506" y="1196505"/>
              <a:ext cx="594987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5.5.1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有理函数的积分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7547610" y="1503045"/>
            <a:ext cx="1168400" cy="736600"/>
          </a:xfrm>
          <a:prstGeom prst="rect">
            <a:avLst/>
          </a:prstGeom>
        </p:spPr>
      </p:pic>
      <p:pic>
        <p:nvPicPr>
          <p:cNvPr id="4" name="图片 3"/>
          <p:cNvPicPr>
            <a:picLocks noChangeAspect="1"/>
          </p:cNvPicPr>
          <p:nvPr/>
        </p:nvPicPr>
        <p:blipFill>
          <a:blip r:embed="rId3"/>
          <a:stretch>
            <a:fillRect/>
          </a:stretch>
        </p:blipFill>
        <p:spPr>
          <a:xfrm>
            <a:off x="3255010" y="2239645"/>
            <a:ext cx="4020820" cy="939800"/>
          </a:xfrm>
          <a:prstGeom prst="rect">
            <a:avLst/>
          </a:prstGeom>
        </p:spPr>
      </p:pic>
      <p:pic>
        <p:nvPicPr>
          <p:cNvPr id="5" name="图片 4"/>
          <p:cNvPicPr>
            <a:picLocks noChangeAspect="1"/>
          </p:cNvPicPr>
          <p:nvPr/>
        </p:nvPicPr>
        <p:blipFill>
          <a:blip r:embed="rId4"/>
          <a:stretch>
            <a:fillRect/>
          </a:stretch>
        </p:blipFill>
        <p:spPr>
          <a:xfrm>
            <a:off x="2063115" y="3277235"/>
            <a:ext cx="8665210" cy="23139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3785235" y="722731"/>
            <a:ext cx="4585335" cy="599908"/>
            <a:chOff x="3465506" y="1054824"/>
            <a:chExt cx="5219784"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465506" y="1054824"/>
              <a:ext cx="521978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5.5.1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有理函数的积分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447165" y="1556385"/>
            <a:ext cx="9101455" cy="45834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3785235" y="722731"/>
            <a:ext cx="4585335" cy="599908"/>
            <a:chOff x="3465506" y="1054824"/>
            <a:chExt cx="5219784"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465506" y="1054824"/>
              <a:ext cx="521978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5.5.1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有理函数的积分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2016125" y="1440180"/>
            <a:ext cx="8257540" cy="49091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3785235" y="722731"/>
            <a:ext cx="4585335" cy="599908"/>
            <a:chOff x="3465506" y="1054824"/>
            <a:chExt cx="5219784"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465506" y="1054824"/>
              <a:ext cx="521978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5.5.1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有理函数的积分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675765" y="1362075"/>
            <a:ext cx="9043035" cy="47199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7" name="文本框 13"/>
              <p:cNvSpPr txBox="1"/>
              <p:nvPr/>
            </p:nvSpPr>
            <p:spPr>
              <a:xfrm>
                <a:off x="1363980" y="1394460"/>
                <a:ext cx="9954895" cy="14732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三角函数有理式是指由三角函数和常数经过有限次四则运算所构成的函数</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由于多种三角函数都可用</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sin x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及</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cos x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的有理式表示，故三角函数有理式也就是</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sin x ,cos x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的有理式，记作</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R(sinx ,cosx)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，其中</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R(u,v)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表示</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u</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v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两个变量的有理式</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下面介绍一种变换，即令</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u = tan</a:t>
                </a:r>
                <a14:m>
                  <m:oMath xmlns:m="http://schemas.openxmlformats.org/officeDocument/2006/math">
                    <m:f>
                      <m:fPr>
                        <m:ctrlPr>
                          <a:rPr kumimoji="0" lang="en-US" altLang="zh-CN" b="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ctrlPr>
                      </m:fPr>
                      <m:num>
                        <m:r>
                          <a:rPr kumimoji="0" lang="en-US" altLang="zh-CN" b="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𝑥</m:t>
                        </m:r>
                      </m:num>
                      <m:den>
                        <m:r>
                          <a:rPr kumimoji="0" lang="en-US" altLang="zh-CN" b="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2</m:t>
                        </m:r>
                      </m:den>
                    </m:f>
                  </m:oMath>
                </a14:m>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，则由于</a:t>
                </a:r>
                <a:endPar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17" name="文本框 13"/>
              <p:cNvSpPr txBox="1">
                <a:spLocks noRot="1" noChangeAspect="1" noMove="1" noResize="1" noEditPoints="1" noAdjustHandles="1" noChangeArrowheads="1" noChangeShapeType="1" noTextEdit="1"/>
              </p:cNvSpPr>
              <p:nvPr/>
            </p:nvSpPr>
            <p:spPr>
              <a:xfrm>
                <a:off x="1363980" y="1394460"/>
                <a:ext cx="9954895" cy="1473200"/>
              </a:xfrm>
              <a:prstGeom prst="rect">
                <a:avLst/>
              </a:prstGeom>
              <a:blipFill rotWithShape="1">
                <a:blip r:embed="rId2"/>
                <a:stretch>
                  <a:fillRect b="-23922"/>
                </a:stretch>
              </a:blipFill>
            </p:spPr>
            <p:txBody>
              <a:bodyPr/>
              <a:lstStyle/>
              <a:p>
                <a:r>
                  <a:rPr lang="zh-CN" altLang="en-US">
                    <a:noFill/>
                  </a:rPr>
                  <a:t> </a:t>
                </a:r>
              </a:p>
            </p:txBody>
          </p:sp>
        </mc:Fallback>
      </mc:AlternateContent>
      <p:grpSp>
        <p:nvGrpSpPr>
          <p:cNvPr id="14" name="组合 13"/>
          <p:cNvGrpSpPr/>
          <p:nvPr/>
        </p:nvGrpSpPr>
        <p:grpSpPr>
          <a:xfrm>
            <a:off x="3331210" y="722731"/>
            <a:ext cx="5529580" cy="599908"/>
            <a:chOff x="2948660" y="1054824"/>
            <a:chExt cx="6294680"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2948660" y="1054824"/>
              <a:ext cx="629468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5.5.2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三角函数有理式的积分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3"/>
          <a:stretch>
            <a:fillRect/>
          </a:stretch>
        </p:blipFill>
        <p:spPr>
          <a:xfrm>
            <a:off x="3803650" y="2759075"/>
            <a:ext cx="3333750" cy="979170"/>
          </a:xfrm>
          <a:prstGeom prst="rect">
            <a:avLst/>
          </a:prstGeom>
        </p:spPr>
      </p:pic>
      <p:pic>
        <p:nvPicPr>
          <p:cNvPr id="5" name="图片 4"/>
          <p:cNvPicPr>
            <a:picLocks noChangeAspect="1"/>
          </p:cNvPicPr>
          <p:nvPr/>
        </p:nvPicPr>
        <p:blipFill>
          <a:blip r:embed="rId4"/>
          <a:stretch>
            <a:fillRect/>
          </a:stretch>
        </p:blipFill>
        <p:spPr>
          <a:xfrm>
            <a:off x="2486025" y="3738245"/>
            <a:ext cx="5784850" cy="26638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363980" y="1394460"/>
            <a:ext cx="9954895"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1. </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如果</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R(sinx ,cosx ) </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是</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cos x </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的奇函数，即</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R (sinx , cosx ) =-</a:t>
            </a:r>
            <a:r>
              <a:rPr lang="en-US" altLang="zh-CN"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R</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(sinx ,cosx )  </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，那么设</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u = sin x</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即可</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4" name="组合 13"/>
          <p:cNvGrpSpPr/>
          <p:nvPr/>
        </p:nvGrpSpPr>
        <p:grpSpPr>
          <a:xfrm>
            <a:off x="3331210" y="722731"/>
            <a:ext cx="5529580" cy="599908"/>
            <a:chOff x="2948660" y="1054824"/>
            <a:chExt cx="6294680"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2948660" y="1054824"/>
              <a:ext cx="629468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5.5.2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三角函数有理式的积分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2203450" y="2197100"/>
            <a:ext cx="7785100" cy="35179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363980" y="1394460"/>
            <a:ext cx="9954895"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2. </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如果</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R (sinx ,cosx ) </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是</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sin x </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的奇函数，即</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R ( sinx ,cosx )=-</a:t>
            </a:r>
            <a:r>
              <a:rPr lang="en-US" altLang="zh-CN"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R</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(sinx,cosx ) </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，那么设</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u = cosx </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即可</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4" name="组合 13"/>
          <p:cNvGrpSpPr/>
          <p:nvPr/>
        </p:nvGrpSpPr>
        <p:grpSpPr>
          <a:xfrm>
            <a:off x="3331210" y="722731"/>
            <a:ext cx="5529580" cy="599908"/>
            <a:chOff x="2948660" y="1054824"/>
            <a:chExt cx="6294680"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2948660" y="1054824"/>
              <a:ext cx="629468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5.5.2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三角函数有理式的积分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2612390" y="1972945"/>
            <a:ext cx="6819900" cy="3962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363980" y="1394460"/>
            <a:ext cx="9954895"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3. </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如果</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R (sinx ,cos x) =-</a:t>
            </a:r>
            <a:r>
              <a:rPr lang="en-US" altLang="zh-CN"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R</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sin , cos ) </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，那么设</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u = tan x.</a:t>
            </a:r>
            <a:endPar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4" name="组合 13"/>
          <p:cNvGrpSpPr/>
          <p:nvPr/>
        </p:nvGrpSpPr>
        <p:grpSpPr>
          <a:xfrm>
            <a:off x="3331210" y="722731"/>
            <a:ext cx="5529580" cy="599908"/>
            <a:chOff x="2948660" y="1054824"/>
            <a:chExt cx="6294680"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2948660" y="1054824"/>
              <a:ext cx="629468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5.5.2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三角函数有理式的积分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2145665" y="2080895"/>
            <a:ext cx="7556500" cy="3835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 name="文本框 13"/>
          <p:cNvSpPr txBox="1"/>
          <p:nvPr/>
        </p:nvSpPr>
        <p:spPr>
          <a:xfrm>
            <a:off x="1645285" y="1412240"/>
            <a:ext cx="867981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对于简单无理函数的积分，通常是利用换元法，将被积函数有理化</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这里，我们只举几个例子</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4" name="组合 13"/>
          <p:cNvGrpSpPr/>
          <p:nvPr/>
        </p:nvGrpSpPr>
        <p:grpSpPr>
          <a:xfrm>
            <a:off x="3369310" y="722731"/>
            <a:ext cx="5675630" cy="599908"/>
            <a:chOff x="2992032" y="1054824"/>
            <a:chExt cx="6460938"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2992032" y="1054824"/>
              <a:ext cx="646093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5.5.3</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简单无理函数的积分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2059305" y="2334260"/>
            <a:ext cx="6380480" cy="1400175"/>
          </a:xfrm>
          <a:prstGeom prst="rect">
            <a:avLst/>
          </a:prstGeom>
        </p:spPr>
      </p:pic>
      <p:pic>
        <p:nvPicPr>
          <p:cNvPr id="4" name="图片 3"/>
          <p:cNvPicPr>
            <a:picLocks noChangeAspect="1"/>
          </p:cNvPicPr>
          <p:nvPr/>
        </p:nvPicPr>
        <p:blipFill>
          <a:blip r:embed="rId3"/>
          <a:stretch>
            <a:fillRect/>
          </a:stretch>
        </p:blipFill>
        <p:spPr>
          <a:xfrm>
            <a:off x="2635885" y="3734435"/>
            <a:ext cx="5227955" cy="26085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3369310" y="722731"/>
            <a:ext cx="5675630" cy="599908"/>
            <a:chOff x="2992032" y="1054824"/>
            <a:chExt cx="6460938"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2992032" y="1054824"/>
              <a:ext cx="646093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5.5.3</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简单无理函数的积分</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2036445" y="1441450"/>
            <a:ext cx="7755890" cy="49155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3124200" y="1246505"/>
            <a:ext cx="5906135" cy="706755"/>
          </a:xfrm>
          <a:prstGeom prst="rect">
            <a:avLst/>
          </a:prstGeom>
          <a:noFill/>
        </p:spPr>
        <p:txBody>
          <a:bodyPr wrap="square" rtlCol="0">
            <a:spAutoFit/>
          </a:bodyPr>
          <a:lstStyle/>
          <a:p>
            <a:pPr algn="ctr"/>
            <a:r>
              <a:rPr lang="zh-CN" altLang="en-US" sz="4000">
                <a:solidFill>
                  <a:srgbClr val="222449"/>
                </a:solidFill>
                <a:latin typeface="汉仪劲楷简" panose="00020600040101010101" charset="-122"/>
                <a:ea typeface="汉仪劲楷简" panose="00020600040101010101" charset="-122"/>
              </a:rPr>
              <a:t>导言</a:t>
            </a:r>
            <a:endParaRPr lang="zh-CN" altLang="en-US" sz="4000">
              <a:solidFill>
                <a:srgbClr val="222449"/>
              </a:solidFill>
              <a:latin typeface="汉仪劲楷简" panose="00020600040101010101" charset="-122"/>
              <a:ea typeface="汉仪劲楷简" panose="00020600040101010101" charset="-122"/>
            </a:endParaRPr>
          </a:p>
        </p:txBody>
      </p:sp>
      <p:grpSp>
        <p:nvGrpSpPr>
          <p:cNvPr id="36" name="camille"/>
          <p:cNvGrpSpPr/>
          <p:nvPr/>
        </p:nvGrpSpPr>
        <p:grpSpPr>
          <a:xfrm>
            <a:off x="5517515" y="2199005"/>
            <a:ext cx="1118870" cy="132080"/>
            <a:chOff x="14982" y="10213"/>
            <a:chExt cx="1762" cy="208"/>
          </a:xfrm>
        </p:grpSpPr>
        <p:sp>
          <p:nvSpPr>
            <p:cNvPr id="23" name="camille"/>
            <p:cNvSpPr>
              <a:spLocks noChangeAspect="1"/>
            </p:cNvSpPr>
            <p:nvPr/>
          </p:nvSpPr>
          <p:spPr>
            <a:xfrm>
              <a:off x="14982" y="10213"/>
              <a:ext cx="208" cy="208"/>
            </a:xfrm>
            <a:prstGeom prst="ellipse">
              <a:avLst/>
            </a:prstGeom>
            <a:solidFill>
              <a:srgbClr val="FF696A"/>
            </a:solidFill>
            <a:ln w="19050">
              <a:noFill/>
            </a:ln>
          </p:spPr>
          <p:txBody>
            <a:bodyPr/>
            <a:lstStyle/>
            <a:p/>
          </p:txBody>
        </p:sp>
        <p:sp>
          <p:nvSpPr>
            <p:cNvPr id="24" name="camille"/>
            <p:cNvSpPr>
              <a:spLocks noChangeAspect="1"/>
            </p:cNvSpPr>
            <p:nvPr/>
          </p:nvSpPr>
          <p:spPr>
            <a:xfrm>
              <a:off x="15500" y="10213"/>
              <a:ext cx="208" cy="208"/>
            </a:xfrm>
            <a:prstGeom prst="ellipse">
              <a:avLst/>
            </a:prstGeom>
            <a:solidFill>
              <a:srgbClr val="80D2C9"/>
            </a:solidFill>
            <a:ln w="19050">
              <a:noFill/>
            </a:ln>
          </p:spPr>
          <p:txBody>
            <a:bodyPr/>
            <a:lstStyle/>
            <a:p/>
          </p:txBody>
        </p:sp>
        <p:sp>
          <p:nvSpPr>
            <p:cNvPr id="25" name="camille"/>
            <p:cNvSpPr>
              <a:spLocks noChangeAspect="1"/>
            </p:cNvSpPr>
            <p:nvPr/>
          </p:nvSpPr>
          <p:spPr>
            <a:xfrm>
              <a:off x="16018" y="10213"/>
              <a:ext cx="208" cy="208"/>
            </a:xfrm>
            <a:prstGeom prst="ellipse">
              <a:avLst/>
            </a:prstGeom>
            <a:solidFill>
              <a:srgbClr val="FDD261"/>
            </a:solidFill>
            <a:ln w="19050">
              <a:noFill/>
            </a:ln>
          </p:spPr>
          <p:txBody>
            <a:bodyPr/>
            <a:lstStyle/>
            <a:p/>
          </p:txBody>
        </p:sp>
        <p:sp>
          <p:nvSpPr>
            <p:cNvPr id="27" name="camille"/>
            <p:cNvSpPr>
              <a:spLocks noChangeAspect="1"/>
            </p:cNvSpPr>
            <p:nvPr/>
          </p:nvSpPr>
          <p:spPr>
            <a:xfrm>
              <a:off x="16536" y="10213"/>
              <a:ext cx="208" cy="208"/>
            </a:xfrm>
            <a:prstGeom prst="ellipse">
              <a:avLst/>
            </a:prstGeom>
            <a:solidFill>
              <a:srgbClr val="7A85DE"/>
            </a:solidFill>
            <a:ln w="19050">
              <a:noFill/>
            </a:ln>
          </p:spPr>
          <p:txBody>
            <a:bodyPr/>
            <a:lstStyle/>
            <a:p/>
          </p:txBody>
        </p:sp>
      </p:grpSp>
      <p:sp>
        <p:nvSpPr>
          <p:cNvPr id="3" name="文本框 2"/>
          <p:cNvSpPr txBox="1"/>
          <p:nvPr/>
        </p:nvSpPr>
        <p:spPr>
          <a:xfrm>
            <a:off x="1341755" y="2472690"/>
            <a:ext cx="9140825" cy="2399665"/>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宋体" panose="02010600030101010101" pitchFamily="2" charset="-122"/>
                <a:ea typeface="宋体" panose="02010600030101010101" pitchFamily="2" charset="-122"/>
                <a:cs typeface="宋体" panose="02010600030101010101" pitchFamily="2" charset="-122"/>
              </a:rPr>
              <a:t>不定积分作为微积分学的重要学习内容，与导数紧密相连，是求解经济模型中累积效应、成本分析等问题的重要工具</a:t>
            </a:r>
            <a:r>
              <a:rPr lang="en-US" altLang="zh-CN" sz="2000">
                <a:latin typeface="宋体" panose="02010600030101010101" pitchFamily="2" charset="-122"/>
                <a:ea typeface="宋体" panose="02010600030101010101" pitchFamily="2" charset="-122"/>
                <a:cs typeface="宋体" panose="02010600030101010101" pitchFamily="2" charset="-122"/>
              </a:rPr>
              <a:t> . </a:t>
            </a:r>
            <a:r>
              <a:rPr lang="zh-CN" altLang="en-US" sz="2000">
                <a:latin typeface="宋体" panose="02010600030101010101" pitchFamily="2" charset="-122"/>
                <a:ea typeface="宋体" panose="02010600030101010101" pitchFamily="2" charset="-122"/>
                <a:cs typeface="宋体" panose="02010600030101010101" pitchFamily="2" charset="-122"/>
              </a:rPr>
              <a:t>它揭示了函数变化量的累积过程，为我们提供了</a:t>
            </a:r>
            <a:r>
              <a:rPr lang="zh-CN" altLang="en-US" sz="2000">
                <a:solidFill>
                  <a:srgbClr val="7030A0"/>
                </a:solidFill>
                <a:latin typeface="宋体" panose="02010600030101010101" pitchFamily="2" charset="-122"/>
                <a:ea typeface="宋体" panose="02010600030101010101" pitchFamily="2" charset="-122"/>
                <a:cs typeface="宋体" panose="02010600030101010101" pitchFamily="2" charset="-122"/>
              </a:rPr>
              <a:t>从边际到总量的转换路径</a:t>
            </a:r>
            <a:r>
              <a:rPr lang="en-US" altLang="zh-CN" sz="2000">
                <a:latin typeface="宋体" panose="02010600030101010101" pitchFamily="2" charset="-122"/>
                <a:ea typeface="宋体" panose="02010600030101010101" pitchFamily="2" charset="-122"/>
                <a:cs typeface="宋体" panose="02010600030101010101" pitchFamily="2" charset="-122"/>
              </a:rPr>
              <a:t> . </a:t>
            </a:r>
            <a:r>
              <a:rPr lang="zh-CN" altLang="en-US" sz="2000">
                <a:latin typeface="宋体" panose="02010600030101010101" pitchFamily="2" charset="-122"/>
                <a:ea typeface="宋体" panose="02010600030101010101" pitchFamily="2" charset="-122"/>
                <a:cs typeface="宋体" panose="02010600030101010101" pitchFamily="2" charset="-122"/>
              </a:rPr>
              <a:t>通过本章的学习，我们将掌握不定积分的基本概念、计算方法，并探索其在经济分析中的应用，为解决复杂的经济问题提供数学支撑</a:t>
            </a:r>
            <a:r>
              <a:rPr lang="en-US" altLang="zh-CN" sz="2000">
                <a:latin typeface="宋体" panose="02010600030101010101" pitchFamily="2" charset="-122"/>
                <a:ea typeface="宋体" panose="02010600030101010101" pitchFamily="2" charset="-122"/>
                <a:cs typeface="宋体" panose="02010600030101010101" pitchFamily="2" charset="-122"/>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newsflash/>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22"/>
          <p:cNvSpPr txBox="1"/>
          <p:nvPr/>
        </p:nvSpPr>
        <p:spPr>
          <a:xfrm>
            <a:off x="-886310" y="2072624"/>
            <a:ext cx="9304655"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感谢聆听</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9000">
        <p15:prstTrans prst="prestige"/>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3" name="文本框 43"/>
          <p:cNvSpPr txBox="1"/>
          <p:nvPr/>
        </p:nvSpPr>
        <p:spPr>
          <a:xfrm>
            <a:off x="958945" y="728661"/>
            <a:ext cx="1512168"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rPr>
              <a:t>目</a:t>
            </a:r>
            <a:endPar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45" name="文本框 44"/>
          <p:cNvSpPr txBox="1"/>
          <p:nvPr/>
        </p:nvSpPr>
        <p:spPr>
          <a:xfrm>
            <a:off x="2237047" y="941142"/>
            <a:ext cx="322580" cy="23083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contents</a:t>
            </a:r>
            <a:endParaRPr kumimoji="0" lang="en-US" altLang="zh-CN"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32" name="矩形 31"/>
          <p:cNvSpPr/>
          <p:nvPr/>
        </p:nvSpPr>
        <p:spPr>
          <a:xfrm>
            <a:off x="3043945" y="3142593"/>
            <a:ext cx="42697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5.4</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分部积分法</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36" name="矩形 35"/>
          <p:cNvSpPr/>
          <p:nvPr/>
        </p:nvSpPr>
        <p:spPr>
          <a:xfrm>
            <a:off x="3043945" y="2342602"/>
            <a:ext cx="42697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5.3</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换元积分法</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38" name="矩形 37"/>
          <p:cNvSpPr/>
          <p:nvPr/>
        </p:nvSpPr>
        <p:spPr>
          <a:xfrm>
            <a:off x="3044580" y="742620"/>
            <a:ext cx="53365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5.1</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不定积分的概念</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40" name="矩形 39"/>
          <p:cNvSpPr/>
          <p:nvPr/>
        </p:nvSpPr>
        <p:spPr>
          <a:xfrm>
            <a:off x="3044580" y="1542611"/>
            <a:ext cx="53365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5.2</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不定积分的性质</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2" name="矩形 1"/>
          <p:cNvSpPr/>
          <p:nvPr/>
        </p:nvSpPr>
        <p:spPr>
          <a:xfrm>
            <a:off x="3044825" y="4016375"/>
            <a:ext cx="8834120" cy="645160"/>
          </a:xfrm>
          <a:prstGeom prst="rect">
            <a:avLst/>
          </a:prstGeom>
          <a:noFill/>
          <a:ln>
            <a:noFill/>
          </a:ln>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5.5</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几种特殊类型函数的积分</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up)">
                                      <p:cBhvr>
                                        <p:cTn id="7" dur="1000"/>
                                        <p:tgtEl>
                                          <p:spTgt spid="4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1000"/>
                                        <p:tgtEl>
                                          <p:spTgt spid="4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1000"/>
                                        <p:tgtEl>
                                          <p:spTgt spid="2"/>
                                        </p:tgtEl>
                                      </p:cBhvr>
                                    </p:animEffect>
                                    <p:anim calcmode="lin" valueType="num">
                                      <p:cBhvr>
                                        <p:cTn id="44" dur="1000" fill="hold"/>
                                        <p:tgtEl>
                                          <p:spTgt spid="2"/>
                                        </p:tgtEl>
                                        <p:attrNameLst>
                                          <p:attrName>ppt_x</p:attrName>
                                        </p:attrNameLst>
                                      </p:cBhvr>
                                      <p:tavLst>
                                        <p:tav tm="0">
                                          <p:val>
                                            <p:strVal val="#ppt_x"/>
                                          </p:val>
                                        </p:tav>
                                        <p:tav tm="100000">
                                          <p:val>
                                            <p:strVal val="#ppt_x"/>
                                          </p:val>
                                        </p:tav>
                                      </p:tavLst>
                                    </p:anim>
                                    <p:anim calcmode="lin" valueType="num">
                                      <p:cBhvr>
                                        <p:cTn id="4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P spid="32" grpId="0"/>
      <p:bldP spid="36" grpId="0"/>
      <p:bldP spid="38" grpId="0"/>
      <p:bldP spid="40"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8"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01</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85" y="2688590"/>
            <a:ext cx="6040120"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不定积分的概念</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文本框 13"/>
          <p:cNvSpPr txBox="1"/>
          <p:nvPr/>
        </p:nvSpPr>
        <p:spPr>
          <a:xfrm>
            <a:off x="1472565" y="1612265"/>
            <a:ext cx="9683115" cy="175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设质点做直线运动，其运动的方程为</a:t>
            </a:r>
            <a:r>
              <a:rPr kumimoji="0" lang="en-US" altLang="zh-CN"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s =s（t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，那么质点的运动速度</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en-US" altLang="zh-CN"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v= s</a:t>
            </a:r>
            <a:r>
              <a:rPr kumimoji="0" lang="en-US" altLang="zh-CN" sz="1800" b="0" i="0" u="none" strike="noStrike" kern="1200" cap="none" spc="0" normalizeH="0" baseline="0" noProof="0" dirty="0">
                <a:ln>
                  <a:noFill/>
                </a:ln>
                <a:solidFill>
                  <a:srgbClr val="7030A0"/>
                </a:solidFill>
                <a:effectLst/>
                <a:uLnTx/>
                <a:uFillTx/>
                <a:latin typeface="PingFang SC" panose="020B0400000000000000" charset="-122"/>
                <a:ea typeface="PingFang SC" panose="020B0400000000000000" charset="-122"/>
                <a:cs typeface="宋体" panose="02010600030101010101" pitchFamily="2" charset="-122"/>
                <a:sym typeface="+mn-ea"/>
              </a:rPr>
              <a:t>'（</a:t>
            </a:r>
            <a:r>
              <a:rPr kumimoji="0" lang="en-US" altLang="zh-CN"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t ）</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，这就是已知一个函数，求这个函数的导数的问题</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但是，在物理学中经常需要解决相反的问题：已知做直线运动的质点在任一时刻的速度</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v (t)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，求质点的运动方程</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s = s(t)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，即由</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s </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PingFang SC" panose="020B0400000000000000" charset="-122"/>
                <a:ea typeface="PingFang SC" panose="020B0400000000000000" charset="-122"/>
                <a:cs typeface="宋体" panose="02010600030101010101" pitchFamily="2" charset="-122"/>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(t) =v(t)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求函数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s (t)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这样就提出了由已知某函数的导数求原来这个函数的问题，从而引出原函数的概念</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7" name="组合 16"/>
          <p:cNvGrpSpPr/>
          <p:nvPr/>
        </p:nvGrpSpPr>
        <p:grpSpPr>
          <a:xfrm>
            <a:off x="4199255" y="722731"/>
            <a:ext cx="3874770" cy="599908"/>
            <a:chOff x="3936812" y="1054824"/>
            <a:chExt cx="4410902"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936812" y="1054824"/>
              <a:ext cx="4410902"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5.1.1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原函数的定义</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2417445" y="3365500"/>
            <a:ext cx="7222490" cy="29851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文本框 13"/>
          <p:cNvSpPr txBox="1"/>
          <p:nvPr/>
        </p:nvSpPr>
        <p:spPr>
          <a:xfrm>
            <a:off x="1558290" y="1550670"/>
            <a:ext cx="951103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定义</a:t>
            </a:r>
            <a:r>
              <a:rPr kumimoji="0" lang="en-US" altLang="zh-CN"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2</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在区间</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I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上，如果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的一个原函数，那么函数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的全体原函数</a:t>
            </a:r>
            <a:r>
              <a:rPr kumimoji="0" lang="en-US" altLang="zh-CN"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F (x) +</a:t>
            </a:r>
            <a:r>
              <a:rPr lang="en-US" altLang="zh-CN"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C</a:t>
            </a:r>
            <a:r>
              <a:rPr kumimoji="0" lang="en-US" altLang="zh-CN"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就称为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在该区间的不定积分，记为</a:t>
            </a:r>
            <a:r>
              <a:rPr kumimoji="0" lang="en-US" altLang="zh-CN"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f (x)dx</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，即</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7" name="组合 16"/>
          <p:cNvGrpSpPr/>
          <p:nvPr/>
        </p:nvGrpSpPr>
        <p:grpSpPr>
          <a:xfrm>
            <a:off x="3686810" y="722731"/>
            <a:ext cx="4389755" cy="599908"/>
            <a:chOff x="3353463" y="1054824"/>
            <a:chExt cx="4997142"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3353463" y="1054824"/>
              <a:ext cx="4997142"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5.1.2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不定积分的定义</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569720" y="2472690"/>
            <a:ext cx="9499600" cy="3365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02</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85" y="2688590"/>
            <a:ext cx="6075680"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不定积分的性质</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875155" y="659130"/>
            <a:ext cx="7581900" cy="2374900"/>
          </a:xfrm>
          <a:prstGeom prst="rect">
            <a:avLst/>
          </a:prstGeom>
        </p:spPr>
      </p:pic>
      <p:pic>
        <p:nvPicPr>
          <p:cNvPr id="3" name="图片 2"/>
          <p:cNvPicPr>
            <a:picLocks noChangeAspect="1"/>
          </p:cNvPicPr>
          <p:nvPr/>
        </p:nvPicPr>
        <p:blipFill>
          <a:blip r:embed="rId3"/>
          <a:stretch>
            <a:fillRect/>
          </a:stretch>
        </p:blipFill>
        <p:spPr>
          <a:xfrm>
            <a:off x="1875155" y="3034030"/>
            <a:ext cx="7341235" cy="15087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a="http://schemas.openxmlformats.org/drawingml/2006/main" name="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5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6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27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8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9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30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31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32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33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稻壳鸭鸭   https://www.docer.com/works?userid=327037375">
  <a:themeElements>
    <a:clrScheme name="自定义 42">
      <a:dk1>
        <a:sysClr val="windowText" lastClr="000000"/>
      </a:dk1>
      <a:lt1>
        <a:sysClr val="window" lastClr="FFFFFF"/>
      </a:lt1>
      <a:dk2>
        <a:srgbClr val="44546A"/>
      </a:dk2>
      <a:lt2>
        <a:srgbClr val="E7E6E6"/>
      </a:lt2>
      <a:accent1>
        <a:srgbClr val="553285"/>
      </a:accent1>
      <a:accent2>
        <a:srgbClr val="7B52AB"/>
      </a:accent2>
      <a:accent3>
        <a:srgbClr val="553285"/>
      </a:accent3>
      <a:accent4>
        <a:srgbClr val="7B52AB"/>
      </a:accent4>
      <a:accent5>
        <a:srgbClr val="553285"/>
      </a:accent5>
      <a:accent6>
        <a:srgbClr val="7B52AB"/>
      </a:accent6>
      <a:hlink>
        <a:srgbClr val="553285"/>
      </a:hlink>
      <a:folHlink>
        <a:srgbClr val="7B52AB"/>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3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1715</Words>
  <Application>WPS 演示</Application>
  <PresentationFormat>宽屏</PresentationFormat>
  <Paragraphs>103</Paragraphs>
  <Slides>30</Slides>
  <Notes>28</Notes>
  <HiddenSlides>1</HiddenSlides>
  <MMClips>0</MMClips>
  <ScaleCrop>false</ScaleCrop>
  <HeadingPairs>
    <vt:vector size="6" baseType="variant">
      <vt:variant>
        <vt:lpstr>已用的字体</vt:lpstr>
      </vt:variant>
      <vt:variant>
        <vt:i4>17</vt:i4>
      </vt:variant>
      <vt:variant>
        <vt:lpstr>主题</vt:lpstr>
      </vt:variant>
      <vt:variant>
        <vt:i4>20</vt:i4>
      </vt:variant>
      <vt:variant>
        <vt:lpstr>幻灯片标题</vt:lpstr>
      </vt:variant>
      <vt:variant>
        <vt:i4>30</vt:i4>
      </vt:variant>
    </vt:vector>
  </HeadingPairs>
  <TitlesOfParts>
    <vt:vector size="67" baseType="lpstr">
      <vt:lpstr>Arial</vt:lpstr>
      <vt:lpstr>宋体</vt:lpstr>
      <vt:lpstr>Wingdings</vt:lpstr>
      <vt:lpstr>思源黑体 CN Light</vt:lpstr>
      <vt:lpstr>黑体</vt:lpstr>
      <vt:lpstr>汉仪中黑 简</vt:lpstr>
      <vt:lpstr>Arial</vt:lpstr>
      <vt:lpstr>Calibri</vt:lpstr>
      <vt:lpstr>微软雅黑</vt:lpstr>
      <vt:lpstr>Wingdings</vt:lpstr>
      <vt:lpstr>汉仪雅酷黑 85W</vt:lpstr>
      <vt:lpstr>汉仪劲楷简</vt:lpstr>
      <vt:lpstr>楷体_GB2312</vt:lpstr>
      <vt:lpstr>PingFang SC</vt:lpstr>
      <vt:lpstr>Arial Unicode MS</vt:lpstr>
      <vt:lpstr>DejaVu Math TeX Gyre</vt:lpstr>
      <vt:lpstr>等线</vt:lpstr>
      <vt:lpstr>稻壳鸭鸭   https://www.docer.com/works?userid=327037375</vt:lpstr>
      <vt:lpstr>1_稻壳鸭鸭   https://www.docer.com/works?userid=327037375</vt:lpstr>
      <vt:lpstr>Office 主题​​</vt:lpstr>
      <vt:lpstr>2_稻壳鸭鸭   https://www.docer.com/works?userid=327037375</vt:lpstr>
      <vt:lpstr>3_稻壳鸭鸭   https://www.docer.com/works?userid=327037375</vt:lpstr>
      <vt:lpstr>4_稻壳鸭鸭   https://www.docer.com/works?userid=327037375</vt:lpstr>
      <vt:lpstr>5_稻壳鸭鸭   https://www.docer.com/works?userid=327037375</vt:lpstr>
      <vt:lpstr>6_稻壳鸭鸭   https://www.docer.com/works?userid=327037375</vt:lpstr>
      <vt:lpstr>7_稻壳鸭鸭   https://www.docer.com/works?userid=327037375</vt:lpstr>
      <vt:lpstr>24_稻壳鸭鸭   https://www.docer.com/works?userid=327037375</vt:lpstr>
      <vt:lpstr>25_稻壳鸭鸭   https://www.docer.com/works?userid=327037375</vt:lpstr>
      <vt:lpstr>26_稻壳鸭鸭   https://www.docer.com/works?userid=327037375</vt:lpstr>
      <vt:lpstr>27_稻壳鸭鸭   https://www.docer.com/works?userid=327037375</vt:lpstr>
      <vt:lpstr>28_稻壳鸭鸭   https://www.docer.com/works?userid=327037375</vt:lpstr>
      <vt:lpstr>29_稻壳鸭鸭   https://www.docer.com/works?userid=327037375</vt:lpstr>
      <vt:lpstr>30_稻壳鸭鸭   https://www.docer.com/works?userid=327037375</vt:lpstr>
      <vt:lpstr>31_稻壳鸭鸭   https://www.docer.com/works?userid=327037375</vt:lpstr>
      <vt:lpstr>32_稻壳鸭鸭   https://www.docer.com/works?userid=327037375</vt:lpstr>
      <vt:lpstr>33_稻壳鸭鸭   https://www.docer.com/works?userid=327037375</vt:lpstr>
      <vt:lpstr>34_稻壳鸭鸭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雪城</cp:lastModifiedBy>
  <cp:revision>6</cp:revision>
  <dcterms:created xsi:type="dcterms:W3CDTF">2025-06-07T04:22:00Z</dcterms:created>
  <dcterms:modified xsi:type="dcterms:W3CDTF">2025-06-11T06:49:54Z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ED18B3135E0E485E7E5541681A025FC3_41</vt:lpwstr>
  </property>
  <property fmtid="{D5CDD505-2E9C-101B-9397-08002B2CF9AE}" pid="3" name="KSOProductBuildVer">
    <vt:lpwstr>2052-12.1.0.21541</vt:lpwstr>
  </property>
  <property fmtid="{D5CDD505-2E9C-101B-9397-08002B2CF9AE}" pid="4" name="KSOTemplateUUID">
    <vt:lpwstr>v1.0_mb_RZS0LpEJUyYdjbw9NyYmaA==</vt:lpwstr>
  </property>
</Properties>
</file>