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svg" ContentType="image/svg+xml"/>
  <Override PartName="/ppt/media/image31.svg" ContentType="image/svg+xml"/>
  <Override PartName="/ppt/media/image36.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theme/theme34.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58" r:id="rId4"/>
    <p:sldMasterId id="2147483670" r:id="rId5"/>
    <p:sldMasterId id="2147483676" r:id="rId6"/>
    <p:sldMasterId id="2147483682" r:id="rId7"/>
    <p:sldMasterId id="2147483688" r:id="rId8"/>
    <p:sldMasterId id="2147483694" r:id="rId9"/>
    <p:sldMasterId id="2147483700" r:id="rId10"/>
    <p:sldMasterId id="2147483706" r:id="rId11"/>
    <p:sldMasterId id="2147483712" r:id="rId12"/>
    <p:sldMasterId id="2147483718" r:id="rId13"/>
    <p:sldMasterId id="2147483724" r:id="rId14"/>
    <p:sldMasterId id="2147483730" r:id="rId15"/>
    <p:sldMasterId id="2147483736" r:id="rId16"/>
    <p:sldMasterId id="2147483742" r:id="rId17"/>
    <p:sldMasterId id="2147483748" r:id="rId18"/>
    <p:sldMasterId id="2147483754" r:id="rId19"/>
    <p:sldMasterId id="2147483760" r:id="rId20"/>
    <p:sldMasterId id="2147483766" r:id="rId21"/>
    <p:sldMasterId id="2147483772" r:id="rId22"/>
    <p:sldMasterId id="2147483778" r:id="rId23"/>
    <p:sldMasterId id="2147483784" r:id="rId24"/>
    <p:sldMasterId id="2147483790" r:id="rId25"/>
    <p:sldMasterId id="2147483796" r:id="rId26"/>
    <p:sldMasterId id="2147483802" r:id="rId27"/>
    <p:sldMasterId id="2147483808" r:id="rId28"/>
    <p:sldMasterId id="2147483814" r:id="rId29"/>
    <p:sldMasterId id="2147483820" r:id="rId30"/>
    <p:sldMasterId id="2147483826" r:id="rId31"/>
    <p:sldMasterId id="2147483832" r:id="rId32"/>
    <p:sldMasterId id="2147483838" r:id="rId33"/>
  </p:sldMasterIdLst>
  <p:notesMasterIdLst>
    <p:notesMasterId r:id="rId35"/>
  </p:notesMasterIdLst>
  <p:handoutMasterIdLst>
    <p:handoutMasterId r:id="rId79"/>
  </p:handoutMasterIdLst>
  <p:sldIdLst>
    <p:sldId id="257" r:id="rId34"/>
    <p:sldId id="301" r:id="rId36"/>
    <p:sldId id="302" r:id="rId37"/>
    <p:sldId id="259" r:id="rId38"/>
    <p:sldId id="325" r:id="rId39"/>
    <p:sldId id="260" r:id="rId40"/>
    <p:sldId id="266" r:id="rId41"/>
    <p:sldId id="329" r:id="rId42"/>
    <p:sldId id="330" r:id="rId43"/>
    <p:sldId id="331" r:id="rId44"/>
    <p:sldId id="261" r:id="rId45"/>
    <p:sldId id="332" r:id="rId46"/>
    <p:sldId id="264" r:id="rId47"/>
    <p:sldId id="303" r:id="rId48"/>
    <p:sldId id="333" r:id="rId49"/>
    <p:sldId id="334" r:id="rId50"/>
    <p:sldId id="268" r:id="rId51"/>
    <p:sldId id="262" r:id="rId52"/>
    <p:sldId id="335" r:id="rId53"/>
    <p:sldId id="305" r:id="rId54"/>
    <p:sldId id="274" r:id="rId55"/>
    <p:sldId id="304" r:id="rId56"/>
    <p:sldId id="326" r:id="rId57"/>
    <p:sldId id="336" r:id="rId58"/>
    <p:sldId id="327" r:id="rId59"/>
    <p:sldId id="263" r:id="rId60"/>
    <p:sldId id="337" r:id="rId61"/>
    <p:sldId id="338" r:id="rId62"/>
    <p:sldId id="339" r:id="rId63"/>
    <p:sldId id="328" r:id="rId64"/>
    <p:sldId id="265" r:id="rId65"/>
    <p:sldId id="340" r:id="rId66"/>
    <p:sldId id="310" r:id="rId67"/>
    <p:sldId id="341" r:id="rId68"/>
    <p:sldId id="342" r:id="rId69"/>
    <p:sldId id="343" r:id="rId70"/>
    <p:sldId id="306" r:id="rId71"/>
    <p:sldId id="307" r:id="rId72"/>
    <p:sldId id="311" r:id="rId73"/>
    <p:sldId id="344" r:id="rId74"/>
    <p:sldId id="345" r:id="rId75"/>
    <p:sldId id="346" r:id="rId76"/>
    <p:sldId id="308" r:id="rId77"/>
    <p:sldId id="283" r:id="rId78"/>
  </p:sldIdLst>
  <p:sldSz cx="12192000" cy="6858000"/>
  <p:notesSz cx="6858000" cy="9144000"/>
  <p:embeddedFontLst>
    <p:embeddedFont>
      <p:font typeface="黑体" panose="02010609060101010101" charset="-122"/>
      <p:regular r:id="rId83"/>
    </p:embeddedFont>
    <p:embeddedFont>
      <p:font typeface="Calibri" panose="020F0502020204030204"/>
      <p:regular r:id="rId84"/>
      <p:bold r:id="rId85"/>
      <p:italic r:id="rId86"/>
      <p:boldItalic r:id="rId87"/>
    </p:embeddedFont>
    <p:embeddedFont>
      <p:font typeface="微软雅黑" panose="020B0503020204020204" charset="-122"/>
      <p:regular r:id="rId88"/>
    </p:embeddedFont>
    <p:embeddedFont>
      <p:font typeface="等线" panose="02010600030101010101" charset="-122"/>
      <p:regular r:id="rId8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notesViewPr>
    <p:cSldViewPr snapToGrid="0">
      <p:cViewPr varScale="1">
        <p:scale>
          <a:sx n="80" d="100"/>
          <a:sy n="80" d="100"/>
        </p:scale>
        <p:origin x="2524" y="5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9" Type="http://schemas.openxmlformats.org/officeDocument/2006/relationships/font" Target="fonts/font7.fntdata"/><Relationship Id="rId88" Type="http://schemas.openxmlformats.org/officeDocument/2006/relationships/font" Target="fonts/font6.fntdata"/><Relationship Id="rId87" Type="http://schemas.openxmlformats.org/officeDocument/2006/relationships/font" Target="fonts/font5.fntdata"/><Relationship Id="rId86" Type="http://schemas.openxmlformats.org/officeDocument/2006/relationships/font" Target="fonts/font4.fntdata"/><Relationship Id="rId85" Type="http://schemas.openxmlformats.org/officeDocument/2006/relationships/font" Target="fonts/font3.fntdata"/><Relationship Id="rId84" Type="http://schemas.openxmlformats.org/officeDocument/2006/relationships/font" Target="fonts/font2.fntdata"/><Relationship Id="rId83" Type="http://schemas.openxmlformats.org/officeDocument/2006/relationships/font" Target="fonts/font1.fntdata"/><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Master" Target="slideMasters/slideMaster7.xml"/><Relationship Id="rId79" Type="http://schemas.openxmlformats.org/officeDocument/2006/relationships/handoutMaster" Target="handoutMasters/handoutMaster1.xml"/><Relationship Id="rId78" Type="http://schemas.openxmlformats.org/officeDocument/2006/relationships/slide" Target="slides/slide44.xml"/><Relationship Id="rId77" Type="http://schemas.openxmlformats.org/officeDocument/2006/relationships/slide" Target="slides/slide43.xml"/><Relationship Id="rId76" Type="http://schemas.openxmlformats.org/officeDocument/2006/relationships/slide" Target="slides/slide42.xml"/><Relationship Id="rId75" Type="http://schemas.openxmlformats.org/officeDocument/2006/relationships/slide" Target="slides/slide41.xml"/><Relationship Id="rId74" Type="http://schemas.openxmlformats.org/officeDocument/2006/relationships/slide" Target="slides/slide40.xml"/><Relationship Id="rId73" Type="http://schemas.openxmlformats.org/officeDocument/2006/relationships/slide" Target="slides/slide39.xml"/><Relationship Id="rId72" Type="http://schemas.openxmlformats.org/officeDocument/2006/relationships/slide" Target="slides/slide38.xml"/><Relationship Id="rId71" Type="http://schemas.openxmlformats.org/officeDocument/2006/relationships/slide" Target="slides/slide37.xml"/><Relationship Id="rId70" Type="http://schemas.openxmlformats.org/officeDocument/2006/relationships/slide" Target="slides/slide36.xml"/><Relationship Id="rId7" Type="http://schemas.openxmlformats.org/officeDocument/2006/relationships/slideMaster" Target="slideMasters/slideMaster6.xml"/><Relationship Id="rId69" Type="http://schemas.openxmlformats.org/officeDocument/2006/relationships/slide" Target="slides/slide35.xml"/><Relationship Id="rId68" Type="http://schemas.openxmlformats.org/officeDocument/2006/relationships/slide" Target="slides/slide34.xml"/><Relationship Id="rId67" Type="http://schemas.openxmlformats.org/officeDocument/2006/relationships/slide" Target="slides/slide33.xml"/><Relationship Id="rId66" Type="http://schemas.openxmlformats.org/officeDocument/2006/relationships/slide" Target="slides/slide32.xml"/><Relationship Id="rId65" Type="http://schemas.openxmlformats.org/officeDocument/2006/relationships/slide" Target="slides/slide31.xml"/><Relationship Id="rId64" Type="http://schemas.openxmlformats.org/officeDocument/2006/relationships/slide" Target="slides/slide30.xml"/><Relationship Id="rId63" Type="http://schemas.openxmlformats.org/officeDocument/2006/relationships/slide" Target="slides/slide29.xml"/><Relationship Id="rId62" Type="http://schemas.openxmlformats.org/officeDocument/2006/relationships/slide" Target="slides/slide28.xml"/><Relationship Id="rId61" Type="http://schemas.openxmlformats.org/officeDocument/2006/relationships/slide" Target="slides/slide27.xml"/><Relationship Id="rId60" Type="http://schemas.openxmlformats.org/officeDocument/2006/relationships/slide" Target="slides/slide26.xml"/><Relationship Id="rId6" Type="http://schemas.openxmlformats.org/officeDocument/2006/relationships/slideMaster" Target="slideMasters/slideMaster5.xml"/><Relationship Id="rId59" Type="http://schemas.openxmlformats.org/officeDocument/2006/relationships/slide" Target="slides/slide25.xml"/><Relationship Id="rId58" Type="http://schemas.openxmlformats.org/officeDocument/2006/relationships/slide" Target="slides/slide24.xml"/><Relationship Id="rId57" Type="http://schemas.openxmlformats.org/officeDocument/2006/relationships/slide" Target="slides/slide23.xml"/><Relationship Id="rId56" Type="http://schemas.openxmlformats.org/officeDocument/2006/relationships/slide" Target="slides/slide22.xml"/><Relationship Id="rId55" Type="http://schemas.openxmlformats.org/officeDocument/2006/relationships/slide" Target="slides/slide21.xml"/><Relationship Id="rId54" Type="http://schemas.openxmlformats.org/officeDocument/2006/relationships/slide" Target="slides/slide20.xml"/><Relationship Id="rId53" Type="http://schemas.openxmlformats.org/officeDocument/2006/relationships/slide" Target="slides/slide19.xml"/><Relationship Id="rId52" Type="http://schemas.openxmlformats.org/officeDocument/2006/relationships/slide" Target="slides/slide18.xml"/><Relationship Id="rId51" Type="http://schemas.openxmlformats.org/officeDocument/2006/relationships/slide" Target="slides/slide17.xml"/><Relationship Id="rId50" Type="http://schemas.openxmlformats.org/officeDocument/2006/relationships/slide" Target="slides/slide16.xml"/><Relationship Id="rId5" Type="http://schemas.openxmlformats.org/officeDocument/2006/relationships/slideMaster" Target="slideMasters/slideMaster4.xml"/><Relationship Id="rId49" Type="http://schemas.openxmlformats.org/officeDocument/2006/relationships/slide" Target="slides/slide15.xml"/><Relationship Id="rId48" Type="http://schemas.openxmlformats.org/officeDocument/2006/relationships/slide" Target="slides/slide14.xml"/><Relationship Id="rId47" Type="http://schemas.openxmlformats.org/officeDocument/2006/relationships/slide" Target="slides/slide13.xml"/><Relationship Id="rId46" Type="http://schemas.openxmlformats.org/officeDocument/2006/relationships/slide" Target="slides/slide12.xml"/><Relationship Id="rId45" Type="http://schemas.openxmlformats.org/officeDocument/2006/relationships/slide" Target="slides/slide11.xml"/><Relationship Id="rId44" Type="http://schemas.openxmlformats.org/officeDocument/2006/relationships/slide" Target="slides/slide10.xml"/><Relationship Id="rId43" Type="http://schemas.openxmlformats.org/officeDocument/2006/relationships/slide" Target="slides/slide9.xml"/><Relationship Id="rId42" Type="http://schemas.openxmlformats.org/officeDocument/2006/relationships/slide" Target="slides/slide8.xml"/><Relationship Id="rId41" Type="http://schemas.openxmlformats.org/officeDocument/2006/relationships/slide" Target="slides/slide7.xml"/><Relationship Id="rId40" Type="http://schemas.openxmlformats.org/officeDocument/2006/relationships/slide" Target="slides/slide6.xml"/><Relationship Id="rId4" Type="http://schemas.openxmlformats.org/officeDocument/2006/relationships/slideMaster" Target="slideMasters/slideMaster3.xml"/><Relationship Id="rId39" Type="http://schemas.openxmlformats.org/officeDocument/2006/relationships/slide" Target="slides/slide5.xml"/><Relationship Id="rId38" Type="http://schemas.openxmlformats.org/officeDocument/2006/relationships/slide" Target="slides/slide4.xml"/><Relationship Id="rId37" Type="http://schemas.openxmlformats.org/officeDocument/2006/relationships/slide" Target="slides/slide3.xml"/><Relationship Id="rId36" Type="http://schemas.openxmlformats.org/officeDocument/2006/relationships/slide" Target="slides/slide2.xml"/><Relationship Id="rId35" Type="http://schemas.openxmlformats.org/officeDocument/2006/relationships/notesMaster" Target="notesMasters/notesMaster1.xml"/><Relationship Id="rId34" Type="http://schemas.openxmlformats.org/officeDocument/2006/relationships/slide" Target="slides/slide1.xml"/><Relationship Id="rId33" Type="http://schemas.openxmlformats.org/officeDocument/2006/relationships/slideMaster" Target="slideMasters/slideMaster32.xml"/><Relationship Id="rId32" Type="http://schemas.openxmlformats.org/officeDocument/2006/relationships/slideMaster" Target="slideMasters/slideMaster31.xml"/><Relationship Id="rId31" Type="http://schemas.openxmlformats.org/officeDocument/2006/relationships/slideMaster" Target="slideMasters/slideMaster30.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 简" panose="00020600040101010101" pitchFamily="18" charset="-122"/>
              <a:ea typeface="汉仪中黑 简"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966105-9184-4D10-9651-78B25B1FB031}" type="datetimeFigureOut">
              <a:rPr lang="zh-CN" altLang="en-US" smtClean="0">
                <a:latin typeface="汉仪中黑 简" panose="00020600040101010101" pitchFamily="18" charset="-122"/>
                <a:ea typeface="汉仪中黑 简" panose="00020600040101010101" pitchFamily="18" charset="-122"/>
              </a:rPr>
            </a:fld>
            <a:endParaRPr lang="zh-CN" altLang="en-US">
              <a:latin typeface="汉仪中黑 简" panose="00020600040101010101" pitchFamily="18" charset="-122"/>
              <a:ea typeface="汉仪中黑 简"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 简" panose="00020600040101010101" pitchFamily="18" charset="-122"/>
              <a:ea typeface="汉仪中黑 简" panose="00020600040101010101" pitchFamily="18" charset="-122"/>
            </a:endParaRPr>
          </a:p>
        </p:txBody>
      </p:sp>
      <p:sp>
        <p:nvSpPr>
          <p:cNvPr id="5" name="灯稻壳鸭鸭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F34CC10-FE58-4B44-8CFC-9A383F5613D5}" type="slidenum">
              <a:rPr lang="zh-CN" altLang="en-US" smtClean="0">
                <a:latin typeface="汉仪中黑 简" panose="00020600040101010101" pitchFamily="18" charset="-122"/>
                <a:ea typeface="汉仪中黑 简" panose="00020600040101010101" pitchFamily="18" charset="-122"/>
              </a:rPr>
            </a:fld>
            <a:endParaRPr lang="zh-CN" altLang="en-US">
              <a:latin typeface="汉仪中黑 简" panose="00020600040101010101" pitchFamily="18" charset="-122"/>
              <a:ea typeface="汉仪中黑 简" panose="00020600040101010101"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黑 简" panose="00020600040101010101" pitchFamily="18" charset="-122"/>
                <a:ea typeface="汉仪中黑 简" panose="00020600040101010101"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黑 简" panose="00020600040101010101" pitchFamily="18" charset="-122"/>
                <a:ea typeface="汉仪中黑 简" panose="00020600040101010101" pitchFamily="18" charset="-122"/>
              </a:defRPr>
            </a:lvl1pPr>
          </a:lstStyle>
          <a:p>
            <a:fld id="{6C90DA43-E90B-46C6-8D0E-501357EF28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黑 简" panose="00020600040101010101" pitchFamily="18" charset="-122"/>
                <a:ea typeface="汉仪中黑 简" panose="00020600040101010101" pitchFamily="18" charset="-122"/>
              </a:defRPr>
            </a:lvl1pPr>
          </a:lstStyle>
          <a:p>
            <a:endParaRPr lang="zh-CN" altLang="en-US"/>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黑 简" panose="00020600040101010101" pitchFamily="18" charset="-122"/>
                <a:ea typeface="汉仪中黑 简" panose="00020600040101010101" pitchFamily="18" charset="-122"/>
              </a:defRPr>
            </a:lvl1pPr>
          </a:lstStyle>
          <a:p>
            <a:fld id="{9AA4A70D-F8B6-47F8-A067-73B9F0C4647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1pPr>
    <a:lvl2pPr marL="4572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2pPr>
    <a:lvl3pPr marL="9144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3pPr>
    <a:lvl4pPr marL="13716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4pPr>
    <a:lvl5pPr marL="18288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0.xml"/></Relationships>
</file>

<file path=ppt/slideLayouts/_rels/slideLayout10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0.xml"/></Relationships>
</file>

<file path=ppt/slideLayouts/_rels/slideLayout10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1.xml"/></Relationships>
</file>

<file path=ppt/slideLayouts/_rels/slideLayout10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1.xml"/></Relationships>
</file>

<file path=ppt/slideLayouts/_rels/slideLayout10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1.xml"/></Relationships>
</file>

<file path=ppt/slideLayouts/_rels/slideLayout10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11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2.xml"/></Relationships>
</file>

<file path=ppt/slideLayouts/_rels/slideLayout11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2.xml"/></Relationships>
</file>

<file path=ppt/slideLayouts/_rels/slideLayout11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2.xml"/></Relationships>
</file>

<file path=ppt/slideLayouts/_rels/slideLayout11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3.xml"/></Relationships>
</file>

<file path=ppt/slideLayouts/_rels/slideLayout11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3.xml"/></Relationships>
</file>

<file path=ppt/slideLayouts/_rels/slideLayout11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3.xml"/></Relationships>
</file>

<file path=ppt/slideLayouts/_rels/slideLayout11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4.xml"/></Relationships>
</file>

<file path=ppt/slideLayouts/_rels/slideLayout12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4.xml"/></Relationships>
</file>

<file path=ppt/slideLayouts/_rels/slideLayout12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4.xml"/></Relationships>
</file>

<file path=ppt/slideLayouts/_rels/slideLayout12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5.xml"/></Relationships>
</file>

<file path=ppt/slideLayouts/_rels/slideLayout12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5.xml"/></Relationships>
</file>

<file path=ppt/slideLayouts/_rels/slideLayout12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5.xml"/></Relationships>
</file>

<file path=ppt/slideLayouts/_rels/slideLayout12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6.xml"/></Relationships>
</file>

<file path=ppt/slideLayouts/_rels/slideLayout13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6.xml"/></Relationships>
</file>

<file path=ppt/slideLayouts/_rels/slideLayout13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6.xml"/></Relationships>
</file>

<file path=ppt/slideLayouts/_rels/slideLayout13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7.xml"/></Relationships>
</file>

<file path=ppt/slideLayouts/_rels/slideLayout13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7.xml"/></Relationships>
</file>

<file path=ppt/slideLayouts/_rels/slideLayout13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7.xml"/></Relationships>
</file>

<file path=ppt/slideLayouts/_rels/slideLayout13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8.xml"/></Relationships>
</file>

<file path=ppt/slideLayouts/_rels/slideLayout14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8.xml"/></Relationships>
</file>

<file path=ppt/slideLayouts/_rels/slideLayout14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8.xml"/></Relationships>
</file>

<file path=ppt/slideLayouts/_rels/slideLayout14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9.xml"/></Relationships>
</file>

<file path=ppt/slideLayouts/_rels/slideLayout14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9.xml"/></Relationships>
</file>

<file path=ppt/slideLayouts/_rels/slideLayout14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9.xml"/></Relationships>
</file>

<file path=ppt/slideLayouts/_rels/slideLayout14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30.xml"/></Relationships>
</file>

<file path=ppt/slideLayouts/_rels/slideLayout15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30.xml"/></Relationships>
</file>

<file path=ppt/slideLayouts/_rels/slideLayout15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30.xml"/></Relationships>
</file>

<file path=ppt/slideLayouts/_rels/slideLayout15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3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31.xml"/></Relationships>
</file>

<file path=ppt/slideLayouts/_rels/slideLayout15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31.xml"/></Relationships>
</file>

<file path=ppt/slideLayouts/_rels/slideLayout15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31.xml"/></Relationships>
</file>

<file path=ppt/slideLayouts/_rels/slideLayout15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3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32.xml"/></Relationships>
</file>

<file path=ppt/slideLayouts/_rels/slideLayout16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32.xml"/></Relationships>
</file>

<file path=ppt/slideLayouts/_rels/slideLayout16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32.xml"/></Relationships>
</file>

<file path=ppt/slideLayouts/_rels/slideLayout16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3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2.xml"/></Relationships>
</file>

<file path=ppt/slideLayouts/_rels/slideLayout6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2.xml"/></Relationships>
</file>

<file path=ppt/slideLayouts/_rels/slideLayout6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41.png"/><Relationship Id="rId3" Type="http://schemas.openxmlformats.org/officeDocument/2006/relationships/image" Target="../media/image38.png"/><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4.xml"/></Relationships>
</file>

<file path=ppt/slideLayouts/_rels/slideLayout7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5.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6.xml"/></Relationships>
</file>

<file path=ppt/slideLayouts/_rels/slideLayout8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6.xml"/></Relationships>
</file>

<file path=ppt/slideLayouts/_rels/slideLayout8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7.xml"/></Relationships>
</file>

<file path=ppt/slideLayouts/_rels/slideLayout8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7.xml"/></Relationships>
</file>

<file path=ppt/slideLayouts/_rels/slideLayout8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8.xml"/></Relationships>
</file>

<file path=ppt/slideLayouts/_rels/slideLayout9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8.xml"/></Relationships>
</file>

<file path=ppt/slideLayouts/_rels/slideLayout9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9.xml"/></Relationships>
</file>

<file path=ppt/slideLayouts/_rels/slideLayout9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9.xml"/></Relationships>
</file>

<file path=ppt/slideLayouts/_rels/slideLayout9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9.xml"/></Relationships>
</file>

<file path=ppt/slideLayouts/_rels/slideLayout9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8" name="camille"/>
          <p:cNvSpPr/>
          <p:nvPr userDrawn="1"/>
        </p:nvSpPr>
        <p:spPr>
          <a:xfrm rot="18720000">
            <a:off x="3903980" y="6673215"/>
            <a:ext cx="356235" cy="348615"/>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camille"/>
          <p:cNvSpPr/>
          <p:nvPr userDrawn="1"/>
        </p:nvSpPr>
        <p:spPr>
          <a:xfrm rot="180000">
            <a:off x="-436245" y="4641850"/>
            <a:ext cx="3446780" cy="2769870"/>
          </a:xfrm>
          <a:custGeom>
            <a:avLst/>
            <a:gdLst>
              <a:gd name="connisteX0" fmla="*/ 138538 w 3254122"/>
              <a:gd name="connsiteY0" fmla="*/ 404827 h 2614746"/>
              <a:gd name="connisteX1" fmla="*/ 557638 w 3254122"/>
              <a:gd name="connsiteY1" fmla="*/ 39067 h 2614746"/>
              <a:gd name="connisteX2" fmla="*/ 842118 w 3254122"/>
              <a:gd name="connsiteY2" fmla="*/ 1258267 h 2614746"/>
              <a:gd name="connisteX3" fmla="*/ 1397108 w 3254122"/>
              <a:gd name="connsiteY3" fmla="*/ 1190957 h 2614746"/>
              <a:gd name="connisteX4" fmla="*/ 1505693 w 3254122"/>
              <a:gd name="connsiteY4" fmla="*/ 1637997 h 2614746"/>
              <a:gd name="connisteX5" fmla="*/ 1939398 w 3254122"/>
              <a:gd name="connsiteY5" fmla="*/ 1827227 h 2614746"/>
              <a:gd name="connisteX6" fmla="*/ 2508358 w 3254122"/>
              <a:gd name="connsiteY6" fmla="*/ 1475437 h 2614746"/>
              <a:gd name="connisteX7" fmla="*/ 3225908 w 3254122"/>
              <a:gd name="connsiteY7" fmla="*/ 2139012 h 2614746"/>
              <a:gd name="connisteX8" fmla="*/ 1668253 w 3254122"/>
              <a:gd name="connsiteY8" fmla="*/ 2382852 h 2614746"/>
              <a:gd name="connisteX9" fmla="*/ 138538 w 3254122"/>
              <a:gd name="connsiteY9" fmla="*/ 2423492 h 2614746"/>
              <a:gd name="connisteX10" fmla="*/ 152508 w 3254122"/>
              <a:gd name="connsiteY10" fmla="*/ 256237 h 261474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3254123" h="2614747">
                <a:moveTo>
                  <a:pt x="138539" y="404828"/>
                </a:moveTo>
                <a:cubicBezTo>
                  <a:pt x="216644" y="307038"/>
                  <a:pt x="416669" y="-131747"/>
                  <a:pt x="557639" y="39068"/>
                </a:cubicBezTo>
                <a:cubicBezTo>
                  <a:pt x="698609" y="209883"/>
                  <a:pt x="674479" y="1027763"/>
                  <a:pt x="842119" y="1258268"/>
                </a:cubicBezTo>
                <a:cubicBezTo>
                  <a:pt x="1009759" y="1488773"/>
                  <a:pt x="1264394" y="1114758"/>
                  <a:pt x="1397109" y="1190958"/>
                </a:cubicBezTo>
                <a:cubicBezTo>
                  <a:pt x="1529824" y="1267158"/>
                  <a:pt x="1397109" y="1510998"/>
                  <a:pt x="1505694" y="1637998"/>
                </a:cubicBezTo>
                <a:cubicBezTo>
                  <a:pt x="1614279" y="1764998"/>
                  <a:pt x="1738739" y="1859613"/>
                  <a:pt x="1939399" y="1827228"/>
                </a:cubicBezTo>
                <a:cubicBezTo>
                  <a:pt x="2140059" y="1794843"/>
                  <a:pt x="2251184" y="1413208"/>
                  <a:pt x="2508359" y="1475438"/>
                </a:cubicBezTo>
                <a:cubicBezTo>
                  <a:pt x="2765534" y="1537668"/>
                  <a:pt x="3394184" y="1957403"/>
                  <a:pt x="3225909" y="2139013"/>
                </a:cubicBezTo>
                <a:cubicBezTo>
                  <a:pt x="3057634" y="2320623"/>
                  <a:pt x="2285474" y="2325703"/>
                  <a:pt x="1668254" y="2382853"/>
                </a:cubicBezTo>
                <a:cubicBezTo>
                  <a:pt x="1051034" y="2440003"/>
                  <a:pt x="441434" y="2848943"/>
                  <a:pt x="138539" y="2423493"/>
                </a:cubicBezTo>
                <a:cubicBezTo>
                  <a:pt x="-164356" y="1998043"/>
                  <a:pt x="118854" y="690578"/>
                  <a:pt x="152509" y="256238"/>
                </a:cubicBezTo>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userDrawn="1"/>
        </p:nvGrpSpPr>
        <p:grpSpPr>
          <a:xfrm>
            <a:off x="8907145" y="-559435"/>
            <a:ext cx="4732020" cy="4109085"/>
            <a:chOff x="12197" y="-881"/>
            <a:chExt cx="9282" cy="8060"/>
          </a:xfrm>
        </p:grpSpPr>
        <p:sp>
          <p:nvSpPr>
            <p:cNvPr id="9" name="任意多边形 8"/>
            <p:cNvSpPr/>
            <p:nvPr userDrawn="1"/>
          </p:nvSpPr>
          <p:spPr>
            <a:xfrm rot="11220000">
              <a:off x="12669" y="-881"/>
              <a:ext cx="7588" cy="6037"/>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solidFill>
              <a:srgbClr val="7A8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camille"/>
            <p:cNvSpPr/>
            <p:nvPr userDrawn="1"/>
          </p:nvSpPr>
          <p:spPr>
            <a:xfrm rot="18720000">
              <a:off x="17528" y="3438"/>
              <a:ext cx="1488" cy="1456"/>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20"/>
            <p:cNvSpPr/>
            <p:nvPr userDrawn="1"/>
          </p:nvSpPr>
          <p:spPr>
            <a:xfrm rot="12300000">
              <a:off x="12197" y="-709"/>
              <a:ext cx="9282" cy="7888"/>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noFill/>
            <a:ln>
              <a:solidFill>
                <a:srgbClr val="B0B8F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amille"/>
          <p:cNvSpPr/>
          <p:nvPr userDrawn="1"/>
        </p:nvSpPr>
        <p:spPr>
          <a:xfrm>
            <a:off x="-554355" y="5808980"/>
            <a:ext cx="3876675" cy="2053590"/>
          </a:xfrm>
          <a:custGeom>
            <a:avLst/>
            <a:gdLst>
              <a:gd name="connisteX0" fmla="*/ 0 w 5366373"/>
              <a:gd name="connsiteY0" fmla="*/ 485664 h 2842784"/>
              <a:gd name="connisteX1" fmla="*/ 1151890 w 5366373"/>
              <a:gd name="connsiteY1" fmla="*/ 24654 h 2842784"/>
              <a:gd name="connisteX2" fmla="*/ 1422400 w 5366373"/>
              <a:gd name="connsiteY2" fmla="*/ 1176544 h 2842784"/>
              <a:gd name="connisteX3" fmla="*/ 3224530 w 5366373"/>
              <a:gd name="connsiteY3" fmla="*/ 946039 h 2842784"/>
              <a:gd name="connisteX4" fmla="*/ 4023360 w 5366373"/>
              <a:gd name="connsiteY4" fmla="*/ 1542304 h 2842784"/>
              <a:gd name="connisteX5" fmla="*/ 5229225 w 5366373"/>
              <a:gd name="connsiteY5" fmla="*/ 1664224 h 2842784"/>
              <a:gd name="connisteX6" fmla="*/ 5297170 w 5366373"/>
              <a:gd name="connsiteY6" fmla="*/ 2842784 h 284278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5366373" h="2842785">
                <a:moveTo>
                  <a:pt x="0" y="485665"/>
                </a:moveTo>
                <a:cubicBezTo>
                  <a:pt x="224790" y="370730"/>
                  <a:pt x="867410" y="-113775"/>
                  <a:pt x="1151890" y="24655"/>
                </a:cubicBezTo>
                <a:cubicBezTo>
                  <a:pt x="1436370" y="163085"/>
                  <a:pt x="1007745" y="992395"/>
                  <a:pt x="1422400" y="1176545"/>
                </a:cubicBezTo>
                <a:cubicBezTo>
                  <a:pt x="1837055" y="1360695"/>
                  <a:pt x="2704465" y="873015"/>
                  <a:pt x="3224530" y="946040"/>
                </a:cubicBezTo>
                <a:cubicBezTo>
                  <a:pt x="3744595" y="1019065"/>
                  <a:pt x="3622675" y="1398795"/>
                  <a:pt x="4023360" y="1542305"/>
                </a:cubicBezTo>
                <a:cubicBezTo>
                  <a:pt x="4424045" y="1685815"/>
                  <a:pt x="4974590" y="1403875"/>
                  <a:pt x="5229225" y="1664225"/>
                </a:cubicBezTo>
                <a:cubicBezTo>
                  <a:pt x="5483860" y="1924575"/>
                  <a:pt x="5307965" y="2609740"/>
                  <a:pt x="5297170" y="2842785"/>
                </a:cubicBezTo>
              </a:path>
            </a:pathLst>
          </a:custGeom>
          <a:noFill/>
          <a:ln>
            <a:solidFill>
              <a:srgbClr val="FE9F9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camille"/>
          <p:cNvSpPr/>
          <p:nvPr userDrawn="1"/>
        </p:nvSpPr>
        <p:spPr>
          <a:xfrm>
            <a:off x="-200660" y="68700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camille"/>
          <p:cNvSpPr/>
          <p:nvPr userDrawn="1"/>
        </p:nvSpPr>
        <p:spPr>
          <a:xfrm>
            <a:off x="-53340" y="-14979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camille"/>
          <p:cNvSpPr/>
          <p:nvPr userDrawn="1"/>
        </p:nvSpPr>
        <p:spPr>
          <a:xfrm>
            <a:off x="12217400" y="-842645"/>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camille"/>
          <p:cNvSpPr/>
          <p:nvPr userDrawn="1"/>
        </p:nvSpPr>
        <p:spPr>
          <a:xfrm>
            <a:off x="-2339975" y="868680"/>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amille"/>
          <p:cNvSpPr/>
          <p:nvPr userDrawn="1"/>
        </p:nvSpPr>
        <p:spPr>
          <a:xfrm rot="18720000">
            <a:off x="134592" y="4858088"/>
            <a:ext cx="758600" cy="742278"/>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camille"/>
          <p:cNvSpPr/>
          <p:nvPr userDrawn="1"/>
        </p:nvSpPr>
        <p:spPr>
          <a:xfrm rot="18720000">
            <a:off x="9946640" y="496570"/>
            <a:ext cx="356235" cy="348615"/>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defTabSz="914400" eaLnBrk="1" fontAlgn="auto" latinLnBrk="0" hangingPunct="1">
              <a:buFont typeface="Arial" panose="020B0604020202020204" pitchFamily="34" charset="0"/>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片 3"/>
          <p:cNvPicPr>
            <a:picLocks noChangeAspect="1"/>
          </p:cNvPicPr>
          <p:nvPr userDrawn="1"/>
        </p:nvPicPr>
        <p:blipFill>
          <a:blip r:embed="rId3"/>
          <a:stretch>
            <a:fillRect/>
          </a:stretch>
        </p:blipFill>
        <p:spPr>
          <a:xfrm rot="1680463">
            <a:off x="1404097" y="-27777"/>
            <a:ext cx="1390008" cy="1365623"/>
          </a:xfrm>
          <a:prstGeom prst="rect">
            <a:avLst/>
          </a:prstGeom>
        </p:spPr>
      </p:pic>
      <p:pic>
        <p:nvPicPr>
          <p:cNvPr id="9" name="图片 8"/>
          <p:cNvPicPr>
            <a:picLocks noChangeAspect="1"/>
          </p:cNvPicPr>
          <p:nvPr userDrawn="1"/>
        </p:nvPicPr>
        <p:blipFill rotWithShape="1">
          <a:blip r:embed="rId4" cstate="print">
            <a:extLst>
              <a:ext uri="{28A0092B-C50C-407E-A947-70E740481C1C}">
                <a14:useLocalDpi xmlns:a14="http://schemas.microsoft.com/office/drawing/2010/main" val="0"/>
              </a:ext>
            </a:extLst>
          </a:blip>
          <a:srcRect r="20607"/>
          <a:stretch>
            <a:fillRect/>
          </a:stretch>
        </p:blipFill>
        <p:spPr>
          <a:xfrm flipH="1">
            <a:off x="0" y="1985682"/>
            <a:ext cx="3868271" cy="487231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1"/>
            <a:ext cx="12192000" cy="6857999"/>
          </a:xfrm>
          <a:prstGeom prst="rect">
            <a:avLst/>
          </a:prstGeom>
        </p:spPr>
      </p:pic>
      <p:grpSp>
        <p:nvGrpSpPr>
          <p:cNvPr id="9" name="组合 8"/>
          <p:cNvGrpSpPr/>
          <p:nvPr userDrawn="1"/>
        </p:nvGrpSpPr>
        <p:grpSpPr>
          <a:xfrm>
            <a:off x="2165992" y="958268"/>
            <a:ext cx="1390008" cy="1477477"/>
            <a:chOff x="1278210" y="622950"/>
            <a:chExt cx="1042506" cy="1108108"/>
          </a:xfrm>
        </p:grpSpPr>
        <p:pic>
          <p:nvPicPr>
            <p:cNvPr id="10" name="图片 9"/>
            <p:cNvPicPr>
              <a:picLocks noChangeAspect="1"/>
            </p:cNvPicPr>
            <p:nvPr/>
          </p:nvPicPr>
          <p:blipFill>
            <a:blip r:embed="rId3"/>
            <a:stretch>
              <a:fillRect/>
            </a:stretch>
          </p:blipFill>
          <p:spPr>
            <a:xfrm rot="1680463">
              <a:off x="1278210" y="622950"/>
              <a:ext cx="1042506" cy="1024217"/>
            </a:xfrm>
            <a:prstGeom prst="rect">
              <a:avLst/>
            </a:prstGeom>
          </p:spPr>
        </p:pic>
        <p:sp>
          <p:nvSpPr>
            <p:cNvPr id="11" name="五角星 56"/>
            <p:cNvSpPr/>
            <p:nvPr/>
          </p:nvSpPr>
          <p:spPr>
            <a:xfrm rot="19897637">
              <a:off x="1834012" y="1536462"/>
              <a:ext cx="194596" cy="194596"/>
            </a:xfrm>
            <a:prstGeom prst="star5">
              <a:avLst>
                <a:gd name="adj" fmla="val 26557"/>
                <a:gd name="hf" fmla="val 105146"/>
                <a:gd name="vf" fmla="val 110557"/>
              </a:avLst>
            </a:prstGeom>
            <a:solidFill>
              <a:srgbClr val="553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sp>
          <p:nvSpPr>
            <p:cNvPr id="12" name="五角星 57"/>
            <p:cNvSpPr/>
            <p:nvPr/>
          </p:nvSpPr>
          <p:spPr>
            <a:xfrm rot="19897637">
              <a:off x="1326072" y="1296256"/>
              <a:ext cx="298847" cy="298847"/>
            </a:xfrm>
            <a:prstGeom prst="star5">
              <a:avLst>
                <a:gd name="adj" fmla="val 26557"/>
                <a:gd name="hf" fmla="val 105146"/>
                <a:gd name="vf" fmla="val 110557"/>
              </a:avLst>
            </a:prstGeom>
            <a:solidFill>
              <a:srgbClr val="F3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grpSp>
      <p:pic>
        <p:nvPicPr>
          <p:cNvPr id="6" name="图片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9726899" y="3612777"/>
            <a:ext cx="2465101" cy="29332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内容页">
    <p:bg>
      <p:bgPr>
        <a:solidFill>
          <a:srgbClr val="EBDB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26" name="图片 25"/>
          <p:cNvPicPr>
            <a:picLocks noChangeAspect="1"/>
          </p:cNvPicPr>
          <p:nvPr userDrawn="1"/>
        </p:nvPicPr>
        <p:blipFill rotWithShape="1">
          <a:blip r:embed="rId3"/>
          <a:srcRect t="11287"/>
          <a:stretch>
            <a:fillRect/>
          </a:stretch>
        </p:blipFill>
        <p:spPr>
          <a:xfrm>
            <a:off x="203201" y="0"/>
            <a:ext cx="934515" cy="821856"/>
          </a:xfrm>
          <a:prstGeom prst="rect">
            <a:avLst/>
          </a:prstGeom>
        </p:spPr>
      </p:pic>
      <p:sp>
        <p:nvSpPr>
          <p:cNvPr id="6" name="圆角矩形 1"/>
          <p:cNvSpPr/>
          <p:nvPr userDrawn="1"/>
        </p:nvSpPr>
        <p:spPr>
          <a:xfrm>
            <a:off x="270934" y="821857"/>
            <a:ext cx="11635081" cy="5831063"/>
          </a:xfrm>
          <a:prstGeom prst="roundRect">
            <a:avLst>
              <a:gd name="adj" fmla="val 1604"/>
            </a:avLst>
          </a:prstGeom>
          <a:solidFill>
            <a:srgbClr val="F8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grpSp>
        <p:nvGrpSpPr>
          <p:cNvPr id="8" name="组合 7"/>
          <p:cNvGrpSpPr/>
          <p:nvPr userDrawn="1"/>
        </p:nvGrpSpPr>
        <p:grpSpPr>
          <a:xfrm>
            <a:off x="11257029" y="75030"/>
            <a:ext cx="859943" cy="700663"/>
            <a:chOff x="4498374" y="567165"/>
            <a:chExt cx="871130" cy="709778"/>
          </a:xfrm>
        </p:grpSpPr>
        <p:sp>
          <p:nvSpPr>
            <p:cNvPr id="9" name="椭圆 8"/>
            <p:cNvSpPr/>
            <p:nvPr/>
          </p:nvSpPr>
          <p:spPr>
            <a:xfrm>
              <a:off x="4498374" y="1123950"/>
              <a:ext cx="147251" cy="14725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0" name="椭圆 9"/>
            <p:cNvSpPr/>
            <p:nvPr/>
          </p:nvSpPr>
          <p:spPr>
            <a:xfrm>
              <a:off x="4748675" y="1171515"/>
              <a:ext cx="105428" cy="1054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1" name="椭圆 10"/>
            <p:cNvSpPr/>
            <p:nvPr/>
          </p:nvSpPr>
          <p:spPr>
            <a:xfrm>
              <a:off x="4748673" y="905759"/>
              <a:ext cx="183739" cy="1837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2" name="椭圆 11"/>
            <p:cNvSpPr/>
            <p:nvPr/>
          </p:nvSpPr>
          <p:spPr>
            <a:xfrm>
              <a:off x="4932412" y="1116452"/>
              <a:ext cx="145674" cy="14567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3" name="椭圆 12"/>
            <p:cNvSpPr/>
            <p:nvPr/>
          </p:nvSpPr>
          <p:spPr>
            <a:xfrm>
              <a:off x="5222253" y="567165"/>
              <a:ext cx="147251" cy="14725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4" name="椭圆 13"/>
            <p:cNvSpPr/>
            <p:nvPr/>
          </p:nvSpPr>
          <p:spPr>
            <a:xfrm>
              <a:off x="5031431" y="781968"/>
              <a:ext cx="264447" cy="26444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4" name="camille"/>
          <p:cNvSpPr/>
          <p:nvPr userDrawn="1"/>
        </p:nvSpPr>
        <p:spPr>
          <a:xfrm>
            <a:off x="2106295" y="5657215"/>
            <a:ext cx="1042035" cy="1042035"/>
          </a:xfrm>
          <a:prstGeom prst="ellipse">
            <a:avLst/>
          </a:pr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amille"/>
          <p:cNvSpPr/>
          <p:nvPr userDrawn="1"/>
        </p:nvSpPr>
        <p:spPr>
          <a:xfrm rot="180000">
            <a:off x="-408940" y="3613150"/>
            <a:ext cx="4770755" cy="3833495"/>
          </a:xfrm>
          <a:custGeom>
            <a:avLst/>
            <a:gdLst>
              <a:gd name="connisteX0" fmla="*/ 138538 w 3254122"/>
              <a:gd name="connsiteY0" fmla="*/ 404827 h 2614746"/>
              <a:gd name="connisteX1" fmla="*/ 557638 w 3254122"/>
              <a:gd name="connsiteY1" fmla="*/ 39067 h 2614746"/>
              <a:gd name="connisteX2" fmla="*/ 842118 w 3254122"/>
              <a:gd name="connsiteY2" fmla="*/ 1258267 h 2614746"/>
              <a:gd name="connisteX3" fmla="*/ 1397108 w 3254122"/>
              <a:gd name="connsiteY3" fmla="*/ 1190957 h 2614746"/>
              <a:gd name="connisteX4" fmla="*/ 1505693 w 3254122"/>
              <a:gd name="connsiteY4" fmla="*/ 1637997 h 2614746"/>
              <a:gd name="connisteX5" fmla="*/ 1939398 w 3254122"/>
              <a:gd name="connsiteY5" fmla="*/ 1827227 h 2614746"/>
              <a:gd name="connisteX6" fmla="*/ 2508358 w 3254122"/>
              <a:gd name="connsiteY6" fmla="*/ 1475437 h 2614746"/>
              <a:gd name="connisteX7" fmla="*/ 3225908 w 3254122"/>
              <a:gd name="connsiteY7" fmla="*/ 2139012 h 2614746"/>
              <a:gd name="connisteX8" fmla="*/ 1668253 w 3254122"/>
              <a:gd name="connsiteY8" fmla="*/ 2382852 h 2614746"/>
              <a:gd name="connisteX9" fmla="*/ 138538 w 3254122"/>
              <a:gd name="connsiteY9" fmla="*/ 2423492 h 2614746"/>
              <a:gd name="connisteX10" fmla="*/ 152508 w 3254122"/>
              <a:gd name="connsiteY10" fmla="*/ 256237 h 261474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3254123" h="2614747">
                <a:moveTo>
                  <a:pt x="138539" y="404828"/>
                </a:moveTo>
                <a:cubicBezTo>
                  <a:pt x="216644" y="307038"/>
                  <a:pt x="416669" y="-131747"/>
                  <a:pt x="557639" y="39068"/>
                </a:cubicBezTo>
                <a:cubicBezTo>
                  <a:pt x="698609" y="209883"/>
                  <a:pt x="674479" y="1027763"/>
                  <a:pt x="842119" y="1258268"/>
                </a:cubicBezTo>
                <a:cubicBezTo>
                  <a:pt x="1009759" y="1488773"/>
                  <a:pt x="1264394" y="1114758"/>
                  <a:pt x="1397109" y="1190958"/>
                </a:cubicBezTo>
                <a:cubicBezTo>
                  <a:pt x="1529824" y="1267158"/>
                  <a:pt x="1397109" y="1510998"/>
                  <a:pt x="1505694" y="1637998"/>
                </a:cubicBezTo>
                <a:cubicBezTo>
                  <a:pt x="1614279" y="1764998"/>
                  <a:pt x="1738739" y="1859613"/>
                  <a:pt x="1939399" y="1827228"/>
                </a:cubicBezTo>
                <a:cubicBezTo>
                  <a:pt x="2140059" y="1794843"/>
                  <a:pt x="2251184" y="1413208"/>
                  <a:pt x="2508359" y="1475438"/>
                </a:cubicBezTo>
                <a:cubicBezTo>
                  <a:pt x="2765534" y="1537668"/>
                  <a:pt x="3394184" y="1957403"/>
                  <a:pt x="3225909" y="2139013"/>
                </a:cubicBezTo>
                <a:cubicBezTo>
                  <a:pt x="3057634" y="2320623"/>
                  <a:pt x="2285474" y="2325703"/>
                  <a:pt x="1668254" y="2382853"/>
                </a:cubicBezTo>
                <a:cubicBezTo>
                  <a:pt x="1051034" y="2440003"/>
                  <a:pt x="441434" y="2848943"/>
                  <a:pt x="138539" y="2423493"/>
                </a:cubicBezTo>
                <a:cubicBezTo>
                  <a:pt x="-164356" y="1998043"/>
                  <a:pt x="118854" y="690578"/>
                  <a:pt x="152509" y="256238"/>
                </a:cubicBezTo>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camille"/>
          <p:cNvSpPr/>
          <p:nvPr userDrawn="1"/>
        </p:nvSpPr>
        <p:spPr>
          <a:xfrm rot="20100000">
            <a:off x="394335" y="6005195"/>
            <a:ext cx="463550" cy="463550"/>
          </a:xfrm>
          <a:prstGeom prst="cube">
            <a:avLst/>
          </a:pr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camille"/>
          <p:cNvSpPr/>
          <p:nvPr userDrawn="1"/>
        </p:nvSpPr>
        <p:spPr>
          <a:xfrm rot="11220000">
            <a:off x="8045098" y="-572863"/>
            <a:ext cx="4818306" cy="3833600"/>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solidFill>
            <a:srgbClr val="7A8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camille"/>
          <p:cNvSpPr/>
          <p:nvPr userDrawn="1"/>
        </p:nvSpPr>
        <p:spPr>
          <a:xfrm rot="5400000">
            <a:off x="3935095" y="5969000"/>
            <a:ext cx="271780" cy="799465"/>
          </a:xfrm>
          <a:prstGeom prst="can">
            <a:avLst>
              <a:gd name="adj" fmla="val 59696"/>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amille"/>
          <p:cNvSpPr/>
          <p:nvPr userDrawn="1"/>
        </p:nvSpPr>
        <p:spPr>
          <a:xfrm rot="1980000">
            <a:off x="208280" y="4166870"/>
            <a:ext cx="907415" cy="392430"/>
          </a:xfrm>
          <a:prstGeom prst="cube">
            <a:avLst/>
          </a:prstGeom>
          <a:solidFill>
            <a:srgbClr val="FE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camille"/>
          <p:cNvSpPr/>
          <p:nvPr userDrawn="1"/>
        </p:nvSpPr>
        <p:spPr>
          <a:xfrm>
            <a:off x="11290300" y="2893060"/>
            <a:ext cx="365760" cy="365760"/>
          </a:xfrm>
          <a:prstGeom prst="ellipse">
            <a:avLst/>
          </a:pr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camille"/>
          <p:cNvSpPr/>
          <p:nvPr userDrawn="1"/>
        </p:nvSpPr>
        <p:spPr>
          <a:xfrm rot="20280000">
            <a:off x="11087735" y="1443990"/>
            <a:ext cx="907415" cy="392430"/>
          </a:xfrm>
          <a:prstGeom prst="cube">
            <a:avLst/>
          </a:prstGeom>
          <a:solidFill>
            <a:srgbClr val="FE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camille"/>
          <p:cNvSpPr/>
          <p:nvPr userDrawn="1"/>
        </p:nvSpPr>
        <p:spPr>
          <a:xfrm>
            <a:off x="1617980" y="5453380"/>
            <a:ext cx="365760" cy="365760"/>
          </a:xfrm>
          <a:prstGeom prst="ellipse">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camille"/>
          <p:cNvSpPr/>
          <p:nvPr userDrawn="1"/>
        </p:nvSpPr>
        <p:spPr>
          <a:xfrm rot="18720000">
            <a:off x="11130280" y="2183130"/>
            <a:ext cx="944880" cy="924560"/>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camille"/>
          <p:cNvSpPr/>
          <p:nvPr userDrawn="1"/>
        </p:nvSpPr>
        <p:spPr>
          <a:xfrm rot="5400000">
            <a:off x="10273665" y="467360"/>
            <a:ext cx="271780" cy="799465"/>
          </a:xfrm>
          <a:prstGeom prst="can">
            <a:avLst>
              <a:gd name="adj" fmla="val 59696"/>
            </a:avLst>
          </a:pr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camille"/>
          <p:cNvSpPr/>
          <p:nvPr userDrawn="1"/>
        </p:nvSpPr>
        <p:spPr>
          <a:xfrm rot="12300000">
            <a:off x="7745095" y="-450215"/>
            <a:ext cx="5894070" cy="5008880"/>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noFill/>
          <a:ln>
            <a:solidFill>
              <a:srgbClr val="B0B8F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camille"/>
          <p:cNvSpPr/>
          <p:nvPr userDrawn="1"/>
        </p:nvSpPr>
        <p:spPr>
          <a:xfrm>
            <a:off x="-554355" y="5019675"/>
            <a:ext cx="5366385" cy="2842895"/>
          </a:xfrm>
          <a:custGeom>
            <a:avLst/>
            <a:gdLst>
              <a:gd name="connisteX0" fmla="*/ 0 w 5366373"/>
              <a:gd name="connsiteY0" fmla="*/ 485664 h 2842784"/>
              <a:gd name="connisteX1" fmla="*/ 1151890 w 5366373"/>
              <a:gd name="connsiteY1" fmla="*/ 24654 h 2842784"/>
              <a:gd name="connisteX2" fmla="*/ 1422400 w 5366373"/>
              <a:gd name="connsiteY2" fmla="*/ 1176544 h 2842784"/>
              <a:gd name="connisteX3" fmla="*/ 3224530 w 5366373"/>
              <a:gd name="connsiteY3" fmla="*/ 946039 h 2842784"/>
              <a:gd name="connisteX4" fmla="*/ 4023360 w 5366373"/>
              <a:gd name="connsiteY4" fmla="*/ 1542304 h 2842784"/>
              <a:gd name="connisteX5" fmla="*/ 5229225 w 5366373"/>
              <a:gd name="connsiteY5" fmla="*/ 1664224 h 2842784"/>
              <a:gd name="connisteX6" fmla="*/ 5297170 w 5366373"/>
              <a:gd name="connsiteY6" fmla="*/ 2842784 h 284278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5366373" h="2842785">
                <a:moveTo>
                  <a:pt x="0" y="485665"/>
                </a:moveTo>
                <a:cubicBezTo>
                  <a:pt x="224790" y="370730"/>
                  <a:pt x="867410" y="-113775"/>
                  <a:pt x="1151890" y="24655"/>
                </a:cubicBezTo>
                <a:cubicBezTo>
                  <a:pt x="1436370" y="163085"/>
                  <a:pt x="1007745" y="992395"/>
                  <a:pt x="1422400" y="1176545"/>
                </a:cubicBezTo>
                <a:cubicBezTo>
                  <a:pt x="1837055" y="1360695"/>
                  <a:pt x="2704465" y="873015"/>
                  <a:pt x="3224530" y="946040"/>
                </a:cubicBezTo>
                <a:cubicBezTo>
                  <a:pt x="3744595" y="1019065"/>
                  <a:pt x="3622675" y="1398795"/>
                  <a:pt x="4023360" y="1542305"/>
                </a:cubicBezTo>
                <a:cubicBezTo>
                  <a:pt x="4424045" y="1685815"/>
                  <a:pt x="4974590" y="1403875"/>
                  <a:pt x="5229225" y="1664225"/>
                </a:cubicBezTo>
                <a:cubicBezTo>
                  <a:pt x="5483860" y="1924575"/>
                  <a:pt x="5307965" y="2609740"/>
                  <a:pt x="5297170" y="2842785"/>
                </a:cubicBezTo>
              </a:path>
            </a:pathLst>
          </a:custGeom>
          <a:noFill/>
          <a:ln>
            <a:solidFill>
              <a:srgbClr val="FE9F9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camille"/>
          <p:cNvSpPr/>
          <p:nvPr userDrawn="1"/>
        </p:nvSpPr>
        <p:spPr>
          <a:xfrm rot="20100000">
            <a:off x="8608060" y="221615"/>
            <a:ext cx="496570" cy="496570"/>
          </a:xfrm>
          <a:prstGeom prst="cube">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amille"/>
          <p:cNvSpPr/>
          <p:nvPr userDrawn="1"/>
        </p:nvSpPr>
        <p:spPr>
          <a:xfrm>
            <a:off x="-200660" y="68700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camille"/>
          <p:cNvSpPr/>
          <p:nvPr userDrawn="1"/>
        </p:nvSpPr>
        <p:spPr>
          <a:xfrm>
            <a:off x="-53340" y="-14979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camille"/>
          <p:cNvSpPr/>
          <p:nvPr userDrawn="1"/>
        </p:nvSpPr>
        <p:spPr>
          <a:xfrm>
            <a:off x="12217400" y="-842645"/>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camille"/>
          <p:cNvSpPr/>
          <p:nvPr userDrawn="1"/>
        </p:nvSpPr>
        <p:spPr>
          <a:xfrm>
            <a:off x="-2339975" y="868680"/>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4.xml"/><Relationship Id="rId4" Type="http://schemas.openxmlformats.org/officeDocument/2006/relationships/slideLayout" Target="../slideLayouts/slideLayout53.xml"/><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59.xml"/><Relationship Id="rId4" Type="http://schemas.openxmlformats.org/officeDocument/2006/relationships/slideLayout" Target="../slideLayouts/slideLayout58.xml"/><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69.xml"/><Relationship Id="rId4" Type="http://schemas.openxmlformats.org/officeDocument/2006/relationships/slideLayout" Target="../slideLayouts/slideLayout68.xml"/><Relationship Id="rId3" Type="http://schemas.openxmlformats.org/officeDocument/2006/relationships/slideLayout" Target="../slideLayouts/slideLayout67.xml"/><Relationship Id="rId2" Type="http://schemas.openxmlformats.org/officeDocument/2006/relationships/slideLayout" Target="../slideLayouts/slideLayout66.xml"/><Relationship Id="rId1" Type="http://schemas.openxmlformats.org/officeDocument/2006/relationships/slideLayout" Target="../slideLayouts/slideLayout65.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4.xml"/><Relationship Id="rId4" Type="http://schemas.openxmlformats.org/officeDocument/2006/relationships/slideLayout" Target="../slideLayouts/slideLayout73.xml"/><Relationship Id="rId3" Type="http://schemas.openxmlformats.org/officeDocument/2006/relationships/slideLayout" Target="../slideLayouts/slideLayout72.xml"/><Relationship Id="rId2" Type="http://schemas.openxmlformats.org/officeDocument/2006/relationships/slideLayout" Target="../slideLayouts/slideLayout71.xml"/><Relationship Id="rId1" Type="http://schemas.openxmlformats.org/officeDocument/2006/relationships/slideLayout" Target="../slideLayouts/slideLayout70.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 Type="http://schemas.openxmlformats.org/officeDocument/2006/relationships/slideLayout" Target="../slideLayouts/slideLayout76.xml"/><Relationship Id="rId1" Type="http://schemas.openxmlformats.org/officeDocument/2006/relationships/slideLayout" Target="../slideLayouts/slideLayout75.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84.xml"/><Relationship Id="rId4" Type="http://schemas.openxmlformats.org/officeDocument/2006/relationships/slideLayout" Target="../slideLayouts/slideLayout83.xml"/><Relationship Id="rId3" Type="http://schemas.openxmlformats.org/officeDocument/2006/relationships/slideLayout" Target="../slideLayouts/slideLayout82.xml"/><Relationship Id="rId2" Type="http://schemas.openxmlformats.org/officeDocument/2006/relationships/slideLayout" Target="../slideLayouts/slideLayout81.xml"/><Relationship Id="rId1" Type="http://schemas.openxmlformats.org/officeDocument/2006/relationships/slideLayout" Target="../slideLayouts/slideLayout80.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 Type="http://schemas.openxmlformats.org/officeDocument/2006/relationships/slideLayout" Target="../slideLayouts/slideLayout85.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slideLayout" Target="../slideLayouts/slideLayout94.xml"/><Relationship Id="rId4" Type="http://schemas.openxmlformats.org/officeDocument/2006/relationships/slideLayout" Target="../slideLayouts/slideLayout93.xml"/><Relationship Id="rId3" Type="http://schemas.openxmlformats.org/officeDocument/2006/relationships/slideLayout" Target="../slideLayouts/slideLayout92.xml"/><Relationship Id="rId2" Type="http://schemas.openxmlformats.org/officeDocument/2006/relationships/slideLayout" Target="../slideLayouts/slideLayout91.xml"/><Relationship Id="rId1" Type="http://schemas.openxmlformats.org/officeDocument/2006/relationships/slideLayout" Target="../slideLayouts/slideLayout90.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slideLayout" Target="../slideLayouts/slideLayout99.xml"/><Relationship Id="rId4" Type="http://schemas.openxmlformats.org/officeDocument/2006/relationships/slideLayout" Target="../slideLayouts/slideLayout98.xml"/><Relationship Id="rId3" Type="http://schemas.openxmlformats.org/officeDocument/2006/relationships/slideLayout" Target="../slideLayouts/slideLayout97.xml"/><Relationship Id="rId2" Type="http://schemas.openxmlformats.org/officeDocument/2006/relationships/slideLayout" Target="../slideLayouts/slideLayout96.xml"/><Relationship Id="rId1" Type="http://schemas.openxmlformats.org/officeDocument/2006/relationships/slideLayout" Target="../slideLayouts/slideLayout95.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 Type="http://schemas.openxmlformats.org/officeDocument/2006/relationships/slideLayout" Target="../slideLayouts/slideLayout100.xml"/></Relationships>
</file>

<file path=ppt/slideMasters/_rels/slideMaster21.xml.rels><?xml version="1.0" encoding="UTF-8" standalone="yes"?>
<Relationships xmlns="http://schemas.openxmlformats.org/package/2006/relationships"><Relationship Id="rId6" Type="http://schemas.openxmlformats.org/officeDocument/2006/relationships/theme" Target="../theme/theme21.xml"/><Relationship Id="rId5" Type="http://schemas.openxmlformats.org/officeDocument/2006/relationships/slideLayout" Target="../slideLayouts/slideLayout109.xml"/><Relationship Id="rId4" Type="http://schemas.openxmlformats.org/officeDocument/2006/relationships/slideLayout" Target="../slideLayouts/slideLayout108.xml"/><Relationship Id="rId3" Type="http://schemas.openxmlformats.org/officeDocument/2006/relationships/slideLayout" Target="../slideLayouts/slideLayout107.xml"/><Relationship Id="rId2" Type="http://schemas.openxmlformats.org/officeDocument/2006/relationships/slideLayout" Target="../slideLayouts/slideLayout106.xml"/><Relationship Id="rId1" Type="http://schemas.openxmlformats.org/officeDocument/2006/relationships/slideLayout" Target="../slideLayouts/slideLayout105.xml"/></Relationships>
</file>

<file path=ppt/slideMasters/_rels/slideMaster22.xml.rels><?xml version="1.0" encoding="UTF-8" standalone="yes"?>
<Relationships xmlns="http://schemas.openxmlformats.org/package/2006/relationships"><Relationship Id="rId6" Type="http://schemas.openxmlformats.org/officeDocument/2006/relationships/theme" Target="../theme/theme22.xml"/><Relationship Id="rId5" Type="http://schemas.openxmlformats.org/officeDocument/2006/relationships/slideLayout" Target="../slideLayouts/slideLayout114.xml"/><Relationship Id="rId4" Type="http://schemas.openxmlformats.org/officeDocument/2006/relationships/slideLayout" Target="../slideLayouts/slideLayout113.xml"/><Relationship Id="rId3" Type="http://schemas.openxmlformats.org/officeDocument/2006/relationships/slideLayout" Target="../slideLayouts/slideLayout112.xml"/><Relationship Id="rId2" Type="http://schemas.openxmlformats.org/officeDocument/2006/relationships/slideLayout" Target="../slideLayouts/slideLayout111.xml"/><Relationship Id="rId1" Type="http://schemas.openxmlformats.org/officeDocument/2006/relationships/slideLayout" Target="../slideLayouts/slideLayout110.xml"/></Relationships>
</file>

<file path=ppt/slideMasters/_rels/slideMaster23.xml.rels><?xml version="1.0" encoding="UTF-8" standalone="yes"?>
<Relationships xmlns="http://schemas.openxmlformats.org/package/2006/relationships"><Relationship Id="rId6" Type="http://schemas.openxmlformats.org/officeDocument/2006/relationships/theme" Target="../theme/theme23.xml"/><Relationship Id="rId5" Type="http://schemas.openxmlformats.org/officeDocument/2006/relationships/slideLayout" Target="../slideLayouts/slideLayout119.xml"/><Relationship Id="rId4" Type="http://schemas.openxmlformats.org/officeDocument/2006/relationships/slideLayout" Target="../slideLayouts/slideLayout118.xml"/><Relationship Id="rId3" Type="http://schemas.openxmlformats.org/officeDocument/2006/relationships/slideLayout" Target="../slideLayouts/slideLayout117.xml"/><Relationship Id="rId2" Type="http://schemas.openxmlformats.org/officeDocument/2006/relationships/slideLayout" Target="../slideLayouts/slideLayout116.xml"/><Relationship Id="rId1" Type="http://schemas.openxmlformats.org/officeDocument/2006/relationships/slideLayout" Target="../slideLayouts/slideLayout115.xml"/></Relationships>
</file>

<file path=ppt/slideMasters/_rels/slideMaster24.xml.rels><?xml version="1.0" encoding="UTF-8" standalone="yes"?>
<Relationships xmlns="http://schemas.openxmlformats.org/package/2006/relationships"><Relationship Id="rId6" Type="http://schemas.openxmlformats.org/officeDocument/2006/relationships/theme" Target="../theme/theme24.xml"/><Relationship Id="rId5" Type="http://schemas.openxmlformats.org/officeDocument/2006/relationships/slideLayout" Target="../slideLayouts/slideLayout124.xml"/><Relationship Id="rId4" Type="http://schemas.openxmlformats.org/officeDocument/2006/relationships/slideLayout" Target="../slideLayouts/slideLayout123.xml"/><Relationship Id="rId3" Type="http://schemas.openxmlformats.org/officeDocument/2006/relationships/slideLayout" Target="../slideLayouts/slideLayout122.xml"/><Relationship Id="rId2" Type="http://schemas.openxmlformats.org/officeDocument/2006/relationships/slideLayout" Target="../slideLayouts/slideLayout121.xml"/><Relationship Id="rId1" Type="http://schemas.openxmlformats.org/officeDocument/2006/relationships/slideLayout" Target="../slideLayouts/slideLayout120.xml"/></Relationships>
</file>

<file path=ppt/slideMasters/_rels/slideMaster25.xml.rels><?xml version="1.0" encoding="UTF-8" standalone="yes"?>
<Relationships xmlns="http://schemas.openxmlformats.org/package/2006/relationships"><Relationship Id="rId6" Type="http://schemas.openxmlformats.org/officeDocument/2006/relationships/theme" Target="../theme/theme25.xml"/><Relationship Id="rId5" Type="http://schemas.openxmlformats.org/officeDocument/2006/relationships/slideLayout" Target="../slideLayouts/slideLayout129.xml"/><Relationship Id="rId4" Type="http://schemas.openxmlformats.org/officeDocument/2006/relationships/slideLayout" Target="../slideLayouts/slideLayout128.xml"/><Relationship Id="rId3" Type="http://schemas.openxmlformats.org/officeDocument/2006/relationships/slideLayout" Target="../slideLayouts/slideLayout127.xml"/><Relationship Id="rId2" Type="http://schemas.openxmlformats.org/officeDocument/2006/relationships/slideLayout" Target="../slideLayouts/slideLayout126.xml"/><Relationship Id="rId1" Type="http://schemas.openxmlformats.org/officeDocument/2006/relationships/slideLayout" Target="../slideLayouts/slideLayout125.xml"/></Relationships>
</file>

<file path=ppt/slideMasters/_rels/slideMaster26.xml.rels><?xml version="1.0" encoding="UTF-8" standalone="yes"?>
<Relationships xmlns="http://schemas.openxmlformats.org/package/2006/relationships"><Relationship Id="rId6" Type="http://schemas.openxmlformats.org/officeDocument/2006/relationships/theme" Target="../theme/theme26.xml"/><Relationship Id="rId5" Type="http://schemas.openxmlformats.org/officeDocument/2006/relationships/slideLayout" Target="../slideLayouts/slideLayout134.xml"/><Relationship Id="rId4" Type="http://schemas.openxmlformats.org/officeDocument/2006/relationships/slideLayout" Target="../slideLayouts/slideLayout133.xml"/><Relationship Id="rId3" Type="http://schemas.openxmlformats.org/officeDocument/2006/relationships/slideLayout" Target="../slideLayouts/slideLayout132.xml"/><Relationship Id="rId2" Type="http://schemas.openxmlformats.org/officeDocument/2006/relationships/slideLayout" Target="../slideLayouts/slideLayout131.xml"/><Relationship Id="rId1" Type="http://schemas.openxmlformats.org/officeDocument/2006/relationships/slideLayout" Target="../slideLayouts/slideLayout130.xml"/></Relationships>
</file>

<file path=ppt/slideMasters/_rels/slideMaster27.xml.rels><?xml version="1.0" encoding="UTF-8" standalone="yes"?>
<Relationships xmlns="http://schemas.openxmlformats.org/package/2006/relationships"><Relationship Id="rId6" Type="http://schemas.openxmlformats.org/officeDocument/2006/relationships/theme" Target="../theme/theme27.xml"/><Relationship Id="rId5" Type="http://schemas.openxmlformats.org/officeDocument/2006/relationships/slideLayout" Target="../slideLayouts/slideLayout139.xml"/><Relationship Id="rId4" Type="http://schemas.openxmlformats.org/officeDocument/2006/relationships/slideLayout" Target="../slideLayouts/slideLayout138.xml"/><Relationship Id="rId3" Type="http://schemas.openxmlformats.org/officeDocument/2006/relationships/slideLayout" Target="../slideLayouts/slideLayout137.xml"/><Relationship Id="rId2" Type="http://schemas.openxmlformats.org/officeDocument/2006/relationships/slideLayout" Target="../slideLayouts/slideLayout136.xml"/><Relationship Id="rId1" Type="http://schemas.openxmlformats.org/officeDocument/2006/relationships/slideLayout" Target="../slideLayouts/slideLayout135.xml"/></Relationships>
</file>

<file path=ppt/slideMasters/_rels/slideMaster28.xml.rels><?xml version="1.0" encoding="UTF-8" standalone="yes"?>
<Relationships xmlns="http://schemas.openxmlformats.org/package/2006/relationships"><Relationship Id="rId6" Type="http://schemas.openxmlformats.org/officeDocument/2006/relationships/theme" Target="../theme/theme28.xml"/><Relationship Id="rId5" Type="http://schemas.openxmlformats.org/officeDocument/2006/relationships/slideLayout" Target="../slideLayouts/slideLayout144.xml"/><Relationship Id="rId4" Type="http://schemas.openxmlformats.org/officeDocument/2006/relationships/slideLayout" Target="../slideLayouts/slideLayout143.xml"/><Relationship Id="rId3" Type="http://schemas.openxmlformats.org/officeDocument/2006/relationships/slideLayout" Target="../slideLayouts/slideLayout142.xml"/><Relationship Id="rId2" Type="http://schemas.openxmlformats.org/officeDocument/2006/relationships/slideLayout" Target="../slideLayouts/slideLayout141.xml"/><Relationship Id="rId1" Type="http://schemas.openxmlformats.org/officeDocument/2006/relationships/slideLayout" Target="../slideLayouts/slideLayout140.xml"/></Relationships>
</file>

<file path=ppt/slideMasters/_rels/slideMaster29.xml.rels><?xml version="1.0" encoding="UTF-8" standalone="yes"?>
<Relationships xmlns="http://schemas.openxmlformats.org/package/2006/relationships"><Relationship Id="rId6" Type="http://schemas.openxmlformats.org/officeDocument/2006/relationships/theme" Target="../theme/theme29.xml"/><Relationship Id="rId5" Type="http://schemas.openxmlformats.org/officeDocument/2006/relationships/slideLayout" Target="../slideLayouts/slideLayout149.xml"/><Relationship Id="rId4" Type="http://schemas.openxmlformats.org/officeDocument/2006/relationships/slideLayout" Target="../slideLayouts/slideLayout148.xml"/><Relationship Id="rId3" Type="http://schemas.openxmlformats.org/officeDocument/2006/relationships/slideLayout" Target="../slideLayouts/slideLayout147.xml"/><Relationship Id="rId2" Type="http://schemas.openxmlformats.org/officeDocument/2006/relationships/slideLayout" Target="../slideLayouts/slideLayout146.xml"/><Relationship Id="rId1" Type="http://schemas.openxmlformats.org/officeDocument/2006/relationships/slideLayout" Target="../slideLayouts/slideLayout14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7" Type="http://schemas.openxmlformats.org/officeDocument/2006/relationships/theme" Target="../theme/theme3.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_rels/slideMaster30.xml.rels><?xml version="1.0" encoding="UTF-8" standalone="yes"?>
<Relationships xmlns="http://schemas.openxmlformats.org/package/2006/relationships"><Relationship Id="rId6" Type="http://schemas.openxmlformats.org/officeDocument/2006/relationships/theme" Target="../theme/theme30.xml"/><Relationship Id="rId5" Type="http://schemas.openxmlformats.org/officeDocument/2006/relationships/slideLayout" Target="../slideLayouts/slideLayout154.xml"/><Relationship Id="rId4" Type="http://schemas.openxmlformats.org/officeDocument/2006/relationships/slideLayout" Target="../slideLayouts/slideLayout153.xml"/><Relationship Id="rId3" Type="http://schemas.openxmlformats.org/officeDocument/2006/relationships/slideLayout" Target="../slideLayouts/slideLayout152.xml"/><Relationship Id="rId2" Type="http://schemas.openxmlformats.org/officeDocument/2006/relationships/slideLayout" Target="../slideLayouts/slideLayout151.xml"/><Relationship Id="rId1" Type="http://schemas.openxmlformats.org/officeDocument/2006/relationships/slideLayout" Target="../slideLayouts/slideLayout150.xml"/></Relationships>
</file>

<file path=ppt/slideMasters/_rels/slideMaster31.xml.rels><?xml version="1.0" encoding="UTF-8" standalone="yes"?>
<Relationships xmlns="http://schemas.openxmlformats.org/package/2006/relationships"><Relationship Id="rId6" Type="http://schemas.openxmlformats.org/officeDocument/2006/relationships/theme" Target="../theme/theme31.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 Type="http://schemas.openxmlformats.org/officeDocument/2006/relationships/slideLayout" Target="../slideLayouts/slideLayout155.xml"/></Relationships>
</file>

<file path=ppt/slideMasters/_rels/slideMaster32.xml.rels><?xml version="1.0" encoding="UTF-8" standalone="yes"?>
<Relationships xmlns="http://schemas.openxmlformats.org/package/2006/relationships"><Relationship Id="rId6" Type="http://schemas.openxmlformats.org/officeDocument/2006/relationships/theme" Target="../theme/theme32.xml"/><Relationship Id="rId5" Type="http://schemas.openxmlformats.org/officeDocument/2006/relationships/slideLayout" Target="../slideLayouts/slideLayout164.xml"/><Relationship Id="rId4" Type="http://schemas.openxmlformats.org/officeDocument/2006/relationships/slideLayout" Target="../slideLayouts/slideLayout163.xml"/><Relationship Id="rId3" Type="http://schemas.openxmlformats.org/officeDocument/2006/relationships/slideLayout" Target="../slideLayouts/slideLayout162.xml"/><Relationship Id="rId2" Type="http://schemas.openxmlformats.org/officeDocument/2006/relationships/slideLayout" Target="../slideLayouts/slideLayout161.xml"/><Relationship Id="rId1" Type="http://schemas.openxmlformats.org/officeDocument/2006/relationships/slideLayout" Target="../slideLayouts/slideLayout160.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88.xml"/><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4.xml"/><Relationship Id="rId2" Type="http://schemas.openxmlformats.org/officeDocument/2006/relationships/image" Target="../media/image50.png"/><Relationship Id="rId1" Type="http://schemas.openxmlformats.org/officeDocument/2006/relationships/image" Target="../media/image44.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93.xml"/><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3.xml"/><Relationship Id="rId2" Type="http://schemas.openxmlformats.org/officeDocument/2006/relationships/image" Target="../media/image53.png"/><Relationship Id="rId1" Type="http://schemas.openxmlformats.org/officeDocument/2006/relationships/image" Target="../media/image4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98.xml"/><Relationship Id="rId2" Type="http://schemas.openxmlformats.org/officeDocument/2006/relationships/image" Target="../media/image54.png"/><Relationship Id="rId1" Type="http://schemas.openxmlformats.org/officeDocument/2006/relationships/image" Target="../media/image44.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03.xml"/><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4.xml"/><Relationship Id="rId2" Type="http://schemas.openxmlformats.org/officeDocument/2006/relationships/image" Target="../media/image57.png"/><Relationship Id="rId1" Type="http://schemas.openxmlformats.org/officeDocument/2006/relationships/image" Target="../media/image44.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08.xml"/><Relationship Id="rId2" Type="http://schemas.openxmlformats.org/officeDocument/2006/relationships/image" Target="../media/image58.png"/><Relationship Id="rId1"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33.xml"/><Relationship Id="rId2" Type="http://schemas.openxmlformats.org/officeDocument/2006/relationships/image" Target="../media/image59.png"/><Relationship Id="rId1"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8.xml"/><Relationship Id="rId2" Type="http://schemas.openxmlformats.org/officeDocument/2006/relationships/image" Target="../media/image60.png"/><Relationship Id="rId1"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2.xml"/><Relationship Id="rId1" Type="http://schemas.openxmlformats.org/officeDocument/2006/relationships/image" Target="../media/image44.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13.xml"/><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7.xml"/><Relationship Id="rId1" Type="http://schemas.openxmlformats.org/officeDocument/2006/relationships/image" Target="../media/image44.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4.xml"/><Relationship Id="rId2" Type="http://schemas.openxmlformats.org/officeDocument/2006/relationships/image" Target="../media/image63.png"/><Relationship Id="rId1" Type="http://schemas.openxmlformats.org/officeDocument/2006/relationships/image" Target="../media/image44.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18.xml"/><Relationship Id="rId2" Type="http://schemas.openxmlformats.org/officeDocument/2006/relationships/image" Target="../media/image64.png"/><Relationship Id="rId1" Type="http://schemas.openxmlformats.org/officeDocument/2006/relationships/image" Target="../media/image44.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23.xml"/><Relationship Id="rId2" Type="http://schemas.openxmlformats.org/officeDocument/2006/relationships/image" Target="../media/image65.png"/><Relationship Id="rId1" Type="http://schemas.openxmlformats.org/officeDocument/2006/relationships/image" Target="../media/image44.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28.xml"/><Relationship Id="rId2" Type="http://schemas.openxmlformats.org/officeDocument/2006/relationships/image" Target="../media/image66.png"/><Relationship Id="rId1"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2.xml"/><Relationship Id="rId1" Type="http://schemas.openxmlformats.org/officeDocument/2006/relationships/image" Target="../media/image44.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4.xml"/><Relationship Id="rId2" Type="http://schemas.openxmlformats.org/officeDocument/2006/relationships/image" Target="../media/image67.png"/><Relationship Id="rId1" Type="http://schemas.openxmlformats.org/officeDocument/2006/relationships/image" Target="../media/image44.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33.xml"/><Relationship Id="rId2" Type="http://schemas.openxmlformats.org/officeDocument/2006/relationships/image" Target="../media/image68.png"/><Relationship Id="rId1" Type="http://schemas.openxmlformats.org/officeDocument/2006/relationships/image" Target="../media/image44.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53.xml"/><Relationship Id="rId4" Type="http://schemas.openxmlformats.org/officeDocument/2006/relationships/image" Target="../media/image71.png"/><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44.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38.xml"/><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image" Target="../media/image44.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43.xml"/><Relationship Id="rId2" Type="http://schemas.openxmlformats.org/officeDocument/2006/relationships/image" Target="../media/image74.png"/><Relationship Id="rId1" Type="http://schemas.openxmlformats.org/officeDocument/2006/relationships/image" Target="../media/image44.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48.xml"/><Relationship Id="rId2" Type="http://schemas.openxmlformats.org/officeDocument/2006/relationships/image" Target="../media/image75.png"/><Relationship Id="rId1" Type="http://schemas.openxmlformats.org/officeDocument/2006/relationships/image" Target="../media/image44.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38.xml"/><Relationship Id="rId2" Type="http://schemas.openxmlformats.org/officeDocument/2006/relationships/image" Target="../media/image76.png"/><Relationship Id="rId1" Type="http://schemas.openxmlformats.org/officeDocument/2006/relationships/image" Target="../media/image44.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43.xml"/><Relationship Id="rId2" Type="http://schemas.openxmlformats.org/officeDocument/2006/relationships/image" Target="../media/image77.png"/><Relationship Id="rId1" Type="http://schemas.openxmlformats.org/officeDocument/2006/relationships/image" Target="../media/image44.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58.xml"/><Relationship Id="rId2" Type="http://schemas.openxmlformats.org/officeDocument/2006/relationships/image" Target="../media/image78.png"/><Relationship Id="rId1"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53.xml"/><Relationship Id="rId2" Type="http://schemas.openxmlformats.org/officeDocument/2006/relationships/image" Target="../media/image79.png"/><Relationship Id="rId1" Type="http://schemas.openxmlformats.org/officeDocument/2006/relationships/image" Target="../media/image44.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158.xml"/><Relationship Id="rId2" Type="http://schemas.openxmlformats.org/officeDocument/2006/relationships/image" Target="../media/image80.png"/><Relationship Id="rId1" Type="http://schemas.openxmlformats.org/officeDocument/2006/relationships/image" Target="../media/image44.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63.xml"/><Relationship Id="rId2" Type="http://schemas.openxmlformats.org/officeDocument/2006/relationships/image" Target="../media/image81.png"/><Relationship Id="rId1" Type="http://schemas.openxmlformats.org/officeDocument/2006/relationships/image" Target="../media/image44.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48.xml"/><Relationship Id="rId2" Type="http://schemas.openxmlformats.org/officeDocument/2006/relationships/image" Target="../media/image82.png"/><Relationship Id="rId1"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1.xml"/><Relationship Id="rId1"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xml"/><Relationship Id="rId2" Type="http://schemas.openxmlformats.org/officeDocument/2006/relationships/image" Target="../media/image45.png"/><Relationship Id="rId1" Type="http://schemas.openxmlformats.org/officeDocument/2006/relationships/image" Target="../media/image4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8.xml"/><Relationship Id="rId2" Type="http://schemas.openxmlformats.org/officeDocument/2006/relationships/image" Target="../media/image46.png"/><Relationship Id="rId1" Type="http://schemas.openxmlformats.org/officeDocument/2006/relationships/image" Target="../media/image4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83.xml"/><Relationship Id="rId2" Type="http://schemas.openxmlformats.org/officeDocument/2006/relationships/image" Target="../media/image47.png"/><Relationship Id="rId1"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文本框 22"/>
          <p:cNvSpPr txBox="1"/>
          <p:nvPr/>
        </p:nvSpPr>
        <p:spPr>
          <a:xfrm>
            <a:off x="-1019678" y="1913239"/>
            <a:ext cx="9304655" cy="13220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经济数学</a:t>
            </a:r>
            <a:endParaRPr kumimoji="0" lang="zh-CN" altLang="en-US" sz="8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15" name="文本框 11"/>
          <p:cNvSpPr txBox="1"/>
          <p:nvPr/>
        </p:nvSpPr>
        <p:spPr>
          <a:xfrm>
            <a:off x="1168214" y="3610879"/>
            <a:ext cx="492760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tab pos="1432560" algn="l"/>
              </a:tabLst>
              <a:defRPr/>
            </a:pPr>
            <a:r>
              <a:rPr kumimoji="0" lang="zh-CN" altLang="zh-CN" sz="32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sym typeface="+mn-ea"/>
              </a:rPr>
              <a:t>语文出版社</a:t>
            </a:r>
            <a:endParaRPr kumimoji="0" lang="zh-CN" altLang="zh-CN" sz="32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508125" y="1028700"/>
            <a:ext cx="308419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3.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总成本</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3856990" y="428726"/>
            <a:ext cx="4279265" cy="599908"/>
            <a:chOff x="3644776" y="1054824"/>
            <a:chExt cx="4871365"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644776" y="1054824"/>
              <a:ext cx="4871365"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6.1.1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定积分问题举例</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974215" y="1557655"/>
            <a:ext cx="6893560" cy="1938020"/>
          </a:xfrm>
          <a:prstGeom prst="rect">
            <a:avLst/>
          </a:prstGeom>
        </p:spPr>
      </p:pic>
      <p:pic>
        <p:nvPicPr>
          <p:cNvPr id="4" name="图片 3"/>
          <p:cNvPicPr>
            <a:picLocks noChangeAspect="1"/>
          </p:cNvPicPr>
          <p:nvPr/>
        </p:nvPicPr>
        <p:blipFill>
          <a:blip r:embed="rId3"/>
          <a:stretch>
            <a:fillRect/>
          </a:stretch>
        </p:blipFill>
        <p:spPr>
          <a:xfrm>
            <a:off x="1970405" y="3429000"/>
            <a:ext cx="6717030" cy="27260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文本框 13"/>
          <p:cNvSpPr txBox="1"/>
          <p:nvPr/>
        </p:nvSpPr>
        <p:spPr>
          <a:xfrm>
            <a:off x="1472565" y="1322705"/>
            <a:ext cx="9327515" cy="1337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上述几个具体问题，虽然实际意义不同，但其解决问题的途径一致，均为求一个乘积和式的极限</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类似的问题还很多，弄清它们在数量关系上共同的本质与特性，加以抽象与概括，就是定积分的定义</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7" name="组合 16"/>
          <p:cNvGrpSpPr/>
          <p:nvPr/>
        </p:nvGrpSpPr>
        <p:grpSpPr>
          <a:xfrm>
            <a:off x="4361180" y="722731"/>
            <a:ext cx="4021455" cy="599908"/>
            <a:chOff x="4121142" y="1054824"/>
            <a:chExt cx="4577883"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121142" y="1054824"/>
              <a:ext cx="4577883"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6.1.2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定积分的定义</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2649220" y="2660650"/>
            <a:ext cx="6463665" cy="37642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a:off x="4361180" y="722731"/>
            <a:ext cx="4021455" cy="599908"/>
            <a:chOff x="4121142" y="1054824"/>
            <a:chExt cx="4577883"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121142" y="1054824"/>
              <a:ext cx="4577883"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6.1.2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定积分的定义</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617345" y="1381125"/>
            <a:ext cx="8915400" cy="4156710"/>
          </a:xfrm>
          <a:prstGeom prst="rect">
            <a:avLst/>
          </a:prstGeom>
        </p:spPr>
      </p:pic>
      <p:pic>
        <p:nvPicPr>
          <p:cNvPr id="4" name="图片 3"/>
          <p:cNvPicPr>
            <a:picLocks noChangeAspect="1"/>
          </p:cNvPicPr>
          <p:nvPr/>
        </p:nvPicPr>
        <p:blipFill>
          <a:blip r:embed="rId3"/>
          <a:stretch>
            <a:fillRect/>
          </a:stretch>
        </p:blipFill>
        <p:spPr>
          <a:xfrm>
            <a:off x="5073650" y="5169535"/>
            <a:ext cx="2597150" cy="11779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02</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定积分的性质</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941830" y="873760"/>
            <a:ext cx="7988300" cy="4127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837690" y="464185"/>
            <a:ext cx="8588375" cy="58191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082165" y="557530"/>
            <a:ext cx="8027035" cy="668020"/>
          </a:xfrm>
          <a:prstGeom prst="rect">
            <a:avLst/>
          </a:prstGeom>
        </p:spPr>
      </p:pic>
      <p:pic>
        <p:nvPicPr>
          <p:cNvPr id="4" name="图片 3"/>
          <p:cNvPicPr>
            <a:picLocks noChangeAspect="1"/>
          </p:cNvPicPr>
          <p:nvPr/>
        </p:nvPicPr>
        <p:blipFill>
          <a:blip r:embed="rId3"/>
          <a:stretch>
            <a:fillRect/>
          </a:stretch>
        </p:blipFill>
        <p:spPr>
          <a:xfrm>
            <a:off x="2517140" y="1225550"/>
            <a:ext cx="7592060" cy="50482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03</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85" y="2688590"/>
            <a:ext cx="5855970"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微积分基本公式</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4183380" y="569061"/>
            <a:ext cx="4291330" cy="590383"/>
            <a:chOff x="3918741" y="1065667"/>
            <a:chExt cx="4885099" cy="672073"/>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3918741" y="1065667"/>
              <a:ext cx="488509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6.3.1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积分上限函数</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4" name="图片 3"/>
          <p:cNvPicPr>
            <a:picLocks noChangeAspect="1"/>
          </p:cNvPicPr>
          <p:nvPr/>
        </p:nvPicPr>
        <p:blipFill>
          <a:blip r:embed="rId2"/>
          <a:stretch>
            <a:fillRect/>
          </a:stretch>
        </p:blipFill>
        <p:spPr>
          <a:xfrm>
            <a:off x="1481455" y="1242695"/>
            <a:ext cx="9071610" cy="40195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4183380" y="569061"/>
            <a:ext cx="4291330" cy="590383"/>
            <a:chOff x="3918741" y="1065667"/>
            <a:chExt cx="4885099" cy="672073"/>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3918741" y="1065667"/>
              <a:ext cx="488509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6.3.1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积分上限函数</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797685" y="1245870"/>
            <a:ext cx="8081010" cy="51263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userDrawn="1"/>
        </p:nvSpPr>
        <p:spPr>
          <a:xfrm>
            <a:off x="3119120" y="2531110"/>
            <a:ext cx="5953760" cy="659130"/>
          </a:xfrm>
          <a:prstGeom prst="roundRect">
            <a:avLst>
              <a:gd name="adj" fmla="val 46659"/>
            </a:avLst>
          </a:prstGeom>
          <a:solidFill>
            <a:srgbClr val="553285"/>
          </a:solidFill>
        </p:spPr>
        <p:txBody>
          <a:bodyPr wrap="square" lIns="252000" tIns="60959" rIns="252000" bIns="60959" rtlCol="0">
            <a:noAutofit/>
          </a:bodyPr>
          <a:lstStyle/>
          <a:p>
            <a:pPr marL="0" marR="0" lvl="0" indent="0" algn="ctr" defTabSz="1219200" rtl="0" eaLnBrk="1" fontAlgn="auto" latinLnBrk="0" hangingPunct="1">
              <a:lnSpc>
                <a:spcPts val="34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cs typeface="+mn-ea"/>
                <a:sym typeface="+mn-lt"/>
              </a:rPr>
              <a:t>第六章　定积分及其应用</a:t>
            </a:r>
            <a:endParaRPr kumimoji="0" lang="zh-CN" altLang="en-US" sz="3600" b="1"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3"/>
          <p:cNvSpPr txBox="1"/>
          <p:nvPr/>
        </p:nvSpPr>
        <p:spPr>
          <a:xfrm>
            <a:off x="1250950" y="1339215"/>
            <a:ext cx="996315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定理</a:t>
            </a:r>
            <a:r>
              <a:rPr kumimoji="0" lang="en-US" altLang="zh-CN"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4</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如果函数</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 (x)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是区间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[a,b]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上的连续函数</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 (x)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的任意一个原函数，则</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3" name="组合 12"/>
          <p:cNvGrpSpPr/>
          <p:nvPr/>
        </p:nvGrpSpPr>
        <p:grpSpPr>
          <a:xfrm>
            <a:off x="3637915" y="706222"/>
            <a:ext cx="5407025" cy="616418"/>
            <a:chOff x="3297803" y="1036030"/>
            <a:chExt cx="6155167" cy="701710"/>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3297803" y="1036030"/>
              <a:ext cx="6155167"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6.3.2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微积分基本公式</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2289175" y="1896110"/>
            <a:ext cx="6905625" cy="44526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04</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85" y="2688590"/>
            <a:ext cx="6297295"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定积分的换元法</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680210" y="542290"/>
            <a:ext cx="9164955" cy="5600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8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05</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93802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定积分的分部积分法</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789430" y="443230"/>
            <a:ext cx="6567170" cy="3337560"/>
          </a:xfrm>
          <a:prstGeom prst="rect">
            <a:avLst/>
          </a:prstGeom>
        </p:spPr>
      </p:pic>
      <p:pic>
        <p:nvPicPr>
          <p:cNvPr id="4" name="图片 3"/>
          <p:cNvPicPr>
            <a:picLocks noChangeAspect="1"/>
          </p:cNvPicPr>
          <p:nvPr/>
        </p:nvPicPr>
        <p:blipFill>
          <a:blip r:embed="rId3"/>
          <a:stretch>
            <a:fillRect/>
          </a:stretch>
        </p:blipFill>
        <p:spPr>
          <a:xfrm>
            <a:off x="2019935" y="3923030"/>
            <a:ext cx="6423025" cy="18802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8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06</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广义积分</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495675" y="722731"/>
            <a:ext cx="5567045" cy="599908"/>
            <a:chOff x="3135882" y="1054824"/>
            <a:chExt cx="6337328" cy="682916"/>
          </a:xfrm>
        </p:grpSpPr>
        <p:sp>
          <p:nvSpPr>
            <p:cNvPr id="11" name="矩形 10"/>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2" name="文本框 11"/>
            <p:cNvSpPr txBox="1"/>
            <p:nvPr/>
          </p:nvSpPr>
          <p:spPr>
            <a:xfrm>
              <a:off x="3135882" y="1054824"/>
              <a:ext cx="633732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6.6.1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无限区间上的广义积分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5" name="图片 4"/>
          <p:cNvPicPr>
            <a:picLocks noChangeAspect="1"/>
          </p:cNvPicPr>
          <p:nvPr/>
        </p:nvPicPr>
        <p:blipFill>
          <a:blip r:embed="rId2"/>
          <a:stretch>
            <a:fillRect/>
          </a:stretch>
        </p:blipFill>
        <p:spPr>
          <a:xfrm>
            <a:off x="1595755" y="1551940"/>
            <a:ext cx="9222740" cy="43643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495675" y="722731"/>
            <a:ext cx="5567045" cy="599908"/>
            <a:chOff x="3135882" y="1054824"/>
            <a:chExt cx="6337328" cy="682916"/>
          </a:xfrm>
        </p:grpSpPr>
        <p:sp>
          <p:nvSpPr>
            <p:cNvPr id="11" name="矩形 10"/>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2" name="文本框 11"/>
            <p:cNvSpPr txBox="1"/>
            <p:nvPr/>
          </p:nvSpPr>
          <p:spPr>
            <a:xfrm>
              <a:off x="3135882" y="1054824"/>
              <a:ext cx="633732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6.6.1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无限区间上的广义积分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972310" y="1376045"/>
            <a:ext cx="8156575" cy="49771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495675" y="501751"/>
            <a:ext cx="5567045" cy="599908"/>
            <a:chOff x="3135882" y="1054824"/>
            <a:chExt cx="6337328" cy="682916"/>
          </a:xfrm>
        </p:grpSpPr>
        <p:sp>
          <p:nvSpPr>
            <p:cNvPr id="11" name="矩形 10"/>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2" name="文本框 11"/>
            <p:cNvSpPr txBox="1"/>
            <p:nvPr/>
          </p:nvSpPr>
          <p:spPr>
            <a:xfrm>
              <a:off x="3135882" y="1054824"/>
              <a:ext cx="633732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6.6.2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无界函数的广义积分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4" name="图片 3"/>
          <p:cNvPicPr>
            <a:picLocks noChangeAspect="1"/>
          </p:cNvPicPr>
          <p:nvPr/>
        </p:nvPicPr>
        <p:blipFill>
          <a:blip r:embed="rId2"/>
          <a:stretch>
            <a:fillRect/>
          </a:stretch>
        </p:blipFill>
        <p:spPr>
          <a:xfrm>
            <a:off x="1645920" y="1270000"/>
            <a:ext cx="8753475" cy="47694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495675" y="501751"/>
            <a:ext cx="5567045" cy="599908"/>
            <a:chOff x="3135882" y="1054824"/>
            <a:chExt cx="6337328" cy="682916"/>
          </a:xfrm>
        </p:grpSpPr>
        <p:sp>
          <p:nvSpPr>
            <p:cNvPr id="11" name="矩形 10"/>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2" name="文本框 11"/>
            <p:cNvSpPr txBox="1"/>
            <p:nvPr/>
          </p:nvSpPr>
          <p:spPr>
            <a:xfrm>
              <a:off x="3135882" y="1054824"/>
              <a:ext cx="633732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6.6.2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无界函数的广义积分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709420" y="1410970"/>
            <a:ext cx="8992870" cy="30143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3124200" y="1246505"/>
            <a:ext cx="5906135" cy="706755"/>
          </a:xfrm>
          <a:prstGeom prst="rect">
            <a:avLst/>
          </a:prstGeom>
          <a:noFill/>
        </p:spPr>
        <p:txBody>
          <a:bodyPr wrap="square" rtlCol="0">
            <a:spAutoFit/>
          </a:bodyPr>
          <a:lstStyle/>
          <a:p>
            <a:pPr algn="ctr"/>
            <a:r>
              <a:rPr lang="zh-CN" altLang="en-US" sz="4000">
                <a:solidFill>
                  <a:srgbClr val="222449"/>
                </a:solidFill>
                <a:latin typeface="汉仪劲楷简" panose="00020600040101010101" charset="-122"/>
                <a:ea typeface="汉仪劲楷简" panose="00020600040101010101" charset="-122"/>
              </a:rPr>
              <a:t>导言</a:t>
            </a:r>
            <a:endParaRPr lang="zh-CN" altLang="en-US" sz="4000">
              <a:solidFill>
                <a:srgbClr val="222449"/>
              </a:solidFill>
              <a:latin typeface="汉仪劲楷简" panose="00020600040101010101" charset="-122"/>
              <a:ea typeface="汉仪劲楷简" panose="00020600040101010101" charset="-122"/>
            </a:endParaRPr>
          </a:p>
        </p:txBody>
      </p:sp>
      <p:grpSp>
        <p:nvGrpSpPr>
          <p:cNvPr id="36" name="camille"/>
          <p:cNvGrpSpPr/>
          <p:nvPr/>
        </p:nvGrpSpPr>
        <p:grpSpPr>
          <a:xfrm>
            <a:off x="5517515" y="2199005"/>
            <a:ext cx="1118870" cy="132080"/>
            <a:chOff x="14982" y="10213"/>
            <a:chExt cx="1762" cy="208"/>
          </a:xfrm>
        </p:grpSpPr>
        <p:sp>
          <p:nvSpPr>
            <p:cNvPr id="23" name="camille"/>
            <p:cNvSpPr>
              <a:spLocks noChangeAspect="1"/>
            </p:cNvSpPr>
            <p:nvPr/>
          </p:nvSpPr>
          <p:spPr>
            <a:xfrm>
              <a:off x="14982" y="10213"/>
              <a:ext cx="208" cy="208"/>
            </a:xfrm>
            <a:prstGeom prst="ellipse">
              <a:avLst/>
            </a:prstGeom>
            <a:solidFill>
              <a:srgbClr val="FF696A"/>
            </a:solidFill>
            <a:ln w="19050">
              <a:noFill/>
            </a:ln>
          </p:spPr>
          <p:txBody>
            <a:bodyPr/>
            <a:lstStyle/>
            <a:p/>
          </p:txBody>
        </p:sp>
        <p:sp>
          <p:nvSpPr>
            <p:cNvPr id="24" name="camille"/>
            <p:cNvSpPr>
              <a:spLocks noChangeAspect="1"/>
            </p:cNvSpPr>
            <p:nvPr/>
          </p:nvSpPr>
          <p:spPr>
            <a:xfrm>
              <a:off x="15500" y="10213"/>
              <a:ext cx="208" cy="208"/>
            </a:xfrm>
            <a:prstGeom prst="ellipse">
              <a:avLst/>
            </a:prstGeom>
            <a:solidFill>
              <a:srgbClr val="80D2C9"/>
            </a:solidFill>
            <a:ln w="19050">
              <a:noFill/>
            </a:ln>
          </p:spPr>
          <p:txBody>
            <a:bodyPr/>
            <a:lstStyle/>
            <a:p/>
          </p:txBody>
        </p:sp>
        <p:sp>
          <p:nvSpPr>
            <p:cNvPr id="25" name="camille"/>
            <p:cNvSpPr>
              <a:spLocks noChangeAspect="1"/>
            </p:cNvSpPr>
            <p:nvPr/>
          </p:nvSpPr>
          <p:spPr>
            <a:xfrm>
              <a:off x="16018" y="10213"/>
              <a:ext cx="208" cy="208"/>
            </a:xfrm>
            <a:prstGeom prst="ellipse">
              <a:avLst/>
            </a:prstGeom>
            <a:solidFill>
              <a:srgbClr val="FDD261"/>
            </a:solidFill>
            <a:ln w="19050">
              <a:noFill/>
            </a:ln>
          </p:spPr>
          <p:txBody>
            <a:bodyPr/>
            <a:lstStyle/>
            <a:p/>
          </p:txBody>
        </p:sp>
        <p:sp>
          <p:nvSpPr>
            <p:cNvPr id="27" name="camille"/>
            <p:cNvSpPr>
              <a:spLocks noChangeAspect="1"/>
            </p:cNvSpPr>
            <p:nvPr/>
          </p:nvSpPr>
          <p:spPr>
            <a:xfrm>
              <a:off x="16536" y="10213"/>
              <a:ext cx="208" cy="208"/>
            </a:xfrm>
            <a:prstGeom prst="ellipse">
              <a:avLst/>
            </a:prstGeom>
            <a:solidFill>
              <a:srgbClr val="7A85DE"/>
            </a:solidFill>
            <a:ln w="19050">
              <a:noFill/>
            </a:ln>
          </p:spPr>
          <p:txBody>
            <a:bodyPr/>
            <a:lstStyle/>
            <a:p/>
          </p:txBody>
        </p:sp>
      </p:grpSp>
      <p:sp>
        <p:nvSpPr>
          <p:cNvPr id="3" name="文本框 2"/>
          <p:cNvSpPr txBox="1"/>
          <p:nvPr/>
        </p:nvSpPr>
        <p:spPr>
          <a:xfrm>
            <a:off x="1795780" y="2472690"/>
            <a:ext cx="9140825" cy="239966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solidFill>
                  <a:srgbClr val="7030A0"/>
                </a:solidFill>
                <a:latin typeface="宋体" panose="02010600030101010101" pitchFamily="2" charset="-122"/>
                <a:ea typeface="宋体" panose="02010600030101010101" pitchFamily="2" charset="-122"/>
                <a:cs typeface="宋体" panose="02010600030101010101" pitchFamily="2" charset="-122"/>
              </a:rPr>
              <a:t>定积分</a:t>
            </a:r>
            <a:r>
              <a:rPr lang="zh-CN" altLang="en-US" sz="2000">
                <a:latin typeface="宋体" panose="02010600030101010101" pitchFamily="2" charset="-122"/>
                <a:ea typeface="宋体" panose="02010600030101010101" pitchFamily="2" charset="-122"/>
                <a:cs typeface="宋体" panose="02010600030101010101" pitchFamily="2" charset="-122"/>
              </a:rPr>
              <a:t>是微积分中的一个核心概念，它描述了一个函数在某一区间上的累积效应或总面积</a:t>
            </a:r>
            <a:r>
              <a:rPr lang="en-US" altLang="zh-CN" sz="2000">
                <a:latin typeface="宋体" panose="02010600030101010101" pitchFamily="2" charset="-122"/>
                <a:ea typeface="宋体" panose="02010600030101010101" pitchFamily="2" charset="-122"/>
                <a:cs typeface="宋体" panose="02010600030101010101" pitchFamily="2" charset="-122"/>
              </a:rPr>
              <a:t> . </a:t>
            </a:r>
            <a:r>
              <a:rPr lang="zh-CN" altLang="en-US" sz="2000">
                <a:latin typeface="宋体" panose="02010600030101010101" pitchFamily="2" charset="-122"/>
                <a:ea typeface="宋体" panose="02010600030101010101" pitchFamily="2" charset="-122"/>
                <a:cs typeface="宋体" panose="02010600030101010101" pitchFamily="2" charset="-122"/>
              </a:rPr>
              <a:t>通过定积分，我们可以求解各种实际问题，如物体的质量、位移、功和能量等</a:t>
            </a:r>
            <a:r>
              <a:rPr lang="en-US" altLang="zh-CN" sz="2000">
                <a:latin typeface="宋体" panose="02010600030101010101" pitchFamily="2" charset="-122"/>
                <a:ea typeface="宋体" panose="02010600030101010101" pitchFamily="2" charset="-122"/>
                <a:cs typeface="宋体" panose="02010600030101010101" pitchFamily="2" charset="-122"/>
              </a:rPr>
              <a:t> . </a:t>
            </a:r>
            <a:r>
              <a:rPr lang="zh-CN" altLang="en-US" sz="2000">
                <a:solidFill>
                  <a:srgbClr val="7030A0"/>
                </a:solidFill>
                <a:latin typeface="宋体" panose="02010600030101010101" pitchFamily="2" charset="-122"/>
                <a:ea typeface="宋体" panose="02010600030101010101" pitchFamily="2" charset="-122"/>
                <a:cs typeface="宋体" panose="02010600030101010101" pitchFamily="2" charset="-122"/>
              </a:rPr>
              <a:t>定积分不仅在数学领域有着广泛的应用，更是物理、工程、经济等多个学科中不可或缺的工具</a:t>
            </a:r>
            <a:r>
              <a:rPr lang="en-US" altLang="zh-CN" sz="2000">
                <a:solidFill>
                  <a:srgbClr val="7030A0"/>
                </a:solidFill>
                <a:latin typeface="宋体" panose="02010600030101010101" pitchFamily="2" charset="-122"/>
                <a:ea typeface="宋体" panose="02010600030101010101" pitchFamily="2" charset="-122"/>
                <a:cs typeface="宋体" panose="02010600030101010101" pitchFamily="2" charset="-122"/>
              </a:rPr>
              <a:t> . </a:t>
            </a:r>
            <a:r>
              <a:rPr lang="zh-CN" altLang="en-US" sz="2000">
                <a:latin typeface="宋体" panose="02010600030101010101" pitchFamily="2" charset="-122"/>
                <a:ea typeface="宋体" panose="02010600030101010101" pitchFamily="2" charset="-122"/>
                <a:cs typeface="宋体" panose="02010600030101010101" pitchFamily="2" charset="-122"/>
              </a:rPr>
              <a:t>学习定积分，不仅能够提升我们的数学素养，更能帮助我们解决实际问题，为未来的学习和工作打下坚实的基础</a:t>
            </a:r>
            <a:r>
              <a:rPr lang="en-US" altLang="zh-CN" sz="2000">
                <a:latin typeface="宋体" panose="02010600030101010101" pitchFamily="2" charset="-122"/>
                <a:ea typeface="宋体" panose="02010600030101010101" pitchFamily="2" charset="-122"/>
                <a:cs typeface="宋体" panose="02010600030101010101" pitchFamily="2" charset="-122"/>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newsflash/>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8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07</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定积分的应用</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559560" y="1339215"/>
            <a:ext cx="932878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根据定积分的定义，用它解决实际问题的基本方法是</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分割、近似、求和、取极限</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，也就是下述四个步骤：</a:t>
            </a:r>
            <a:endPar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4" name="组合 13"/>
          <p:cNvGrpSpPr/>
          <p:nvPr/>
        </p:nvGrpSpPr>
        <p:grpSpPr>
          <a:xfrm>
            <a:off x="4017645" y="847191"/>
            <a:ext cx="4413250" cy="492125"/>
            <a:chOff x="3730074" y="1196505"/>
            <a:chExt cx="5023889"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730074" y="1196505"/>
              <a:ext cx="502388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定积分的元素法</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559560" y="2277745"/>
            <a:ext cx="9480550" cy="35179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559560" y="1339215"/>
            <a:ext cx="932878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在上述四个步骤中，第二步最为关键，因为它直接决定了最后的积分表达式</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在实际的应用中，通常将上述四步简化为以下两步：</a:t>
            </a:r>
            <a:endPar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4" name="组合 13"/>
          <p:cNvGrpSpPr/>
          <p:nvPr/>
        </p:nvGrpSpPr>
        <p:grpSpPr>
          <a:xfrm>
            <a:off x="4017645" y="847191"/>
            <a:ext cx="4413250" cy="492125"/>
            <a:chOff x="3730074" y="1196505"/>
            <a:chExt cx="5023889"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730074" y="1196505"/>
              <a:ext cx="502388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定积分的元素法</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1559560" y="2380615"/>
            <a:ext cx="9194165" cy="17183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32270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直角坐标情形</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3821430" y="722731"/>
            <a:ext cx="4291330" cy="599908"/>
            <a:chOff x="3506710" y="1054824"/>
            <a:chExt cx="4885099"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506710" y="1054824"/>
              <a:ext cx="488509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平面图形的面积</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5" name="图片 4"/>
          <p:cNvPicPr/>
          <p:nvPr/>
        </p:nvPicPr>
        <p:blipFill>
          <a:blip r:embed="rId2"/>
          <a:stretch>
            <a:fillRect/>
          </a:stretch>
        </p:blipFill>
        <p:spPr>
          <a:xfrm>
            <a:off x="8602345" y="2885440"/>
            <a:ext cx="2571750" cy="2853690"/>
          </a:xfrm>
          <a:prstGeom prst="rect">
            <a:avLst/>
          </a:prstGeom>
        </p:spPr>
      </p:pic>
      <p:pic>
        <p:nvPicPr>
          <p:cNvPr id="2" name="图片 1"/>
          <p:cNvPicPr>
            <a:picLocks noChangeAspect="1"/>
          </p:cNvPicPr>
          <p:nvPr/>
        </p:nvPicPr>
        <p:blipFill>
          <a:blip r:embed="rId3"/>
          <a:stretch>
            <a:fillRect/>
          </a:stretch>
        </p:blipFill>
        <p:spPr>
          <a:xfrm>
            <a:off x="993140" y="1896745"/>
            <a:ext cx="7998460" cy="2185035"/>
          </a:xfrm>
          <a:prstGeom prst="rect">
            <a:avLst/>
          </a:prstGeom>
        </p:spPr>
      </p:pic>
      <p:pic>
        <p:nvPicPr>
          <p:cNvPr id="3" name="图片 2"/>
          <p:cNvPicPr>
            <a:picLocks noChangeAspect="1"/>
          </p:cNvPicPr>
          <p:nvPr/>
        </p:nvPicPr>
        <p:blipFill>
          <a:blip r:embed="rId4"/>
          <a:stretch>
            <a:fillRect/>
          </a:stretch>
        </p:blipFill>
        <p:spPr>
          <a:xfrm>
            <a:off x="4479290" y="3749675"/>
            <a:ext cx="2995295" cy="25761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32270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参数方程情形</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3821430" y="722731"/>
            <a:ext cx="4291330" cy="599908"/>
            <a:chOff x="3506710" y="1054824"/>
            <a:chExt cx="4885099"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506710" y="1054824"/>
              <a:ext cx="488509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平面图形的面积</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4" name="图片 3"/>
          <p:cNvPicPr>
            <a:picLocks noChangeAspect="1"/>
          </p:cNvPicPr>
          <p:nvPr/>
        </p:nvPicPr>
        <p:blipFill>
          <a:blip r:embed="rId2"/>
          <a:stretch>
            <a:fillRect/>
          </a:stretch>
        </p:blipFill>
        <p:spPr>
          <a:xfrm>
            <a:off x="1496060" y="1743710"/>
            <a:ext cx="8223885" cy="1878330"/>
          </a:xfrm>
          <a:prstGeom prst="rect">
            <a:avLst/>
          </a:prstGeom>
        </p:spPr>
      </p:pic>
      <p:pic>
        <p:nvPicPr>
          <p:cNvPr id="6" name="图片 5"/>
          <p:cNvPicPr>
            <a:picLocks noChangeAspect="1"/>
          </p:cNvPicPr>
          <p:nvPr/>
        </p:nvPicPr>
        <p:blipFill>
          <a:blip r:embed="rId3"/>
          <a:stretch>
            <a:fillRect/>
          </a:stretch>
        </p:blipFill>
        <p:spPr>
          <a:xfrm>
            <a:off x="3722370" y="3622040"/>
            <a:ext cx="4124325" cy="26962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32270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3.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极坐标情形</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3821430" y="722731"/>
            <a:ext cx="4291330" cy="599908"/>
            <a:chOff x="3506710" y="1054824"/>
            <a:chExt cx="4885099"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506710" y="1054824"/>
              <a:ext cx="488509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平面图形的面积</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736090" y="1743710"/>
            <a:ext cx="9260205" cy="45935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32270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3.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极坐标情形</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3821430" y="722731"/>
            <a:ext cx="4291330" cy="599908"/>
            <a:chOff x="3506710" y="1054824"/>
            <a:chExt cx="4885099"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506710" y="1054824"/>
              <a:ext cx="488509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平面图形的面积</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1371600" y="1778000"/>
            <a:ext cx="9448800" cy="3302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2207895" y="722731"/>
            <a:ext cx="8203565" cy="599908"/>
            <a:chOff x="1669918" y="1054824"/>
            <a:chExt cx="9338650"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1669918" y="1054824"/>
              <a:ext cx="93386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6.7.3</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平行截面积为已知的立体的体积</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1834515" y="1396365"/>
            <a:ext cx="8542655" cy="49206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541145" y="1386205"/>
            <a:ext cx="9415780" cy="1337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由一个平面图形绕这平面内的一条直线旋转一周而成的立体就称为旋转体</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这条直线称为旋转轴</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例如直角三角形绕它的一直角边旋转一周而成的旋转体就是圆柱体，矩形绕它的一边旋转一周就得到圆柱体</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4" name="组合 13"/>
          <p:cNvGrpSpPr/>
          <p:nvPr/>
        </p:nvGrpSpPr>
        <p:grpSpPr>
          <a:xfrm>
            <a:off x="4250690" y="722731"/>
            <a:ext cx="4879975" cy="599908"/>
            <a:chOff x="3995364" y="1054824"/>
            <a:chExt cx="5555192"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995364" y="1054824"/>
              <a:ext cx="5555192"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6.7.4</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旋转体的体积</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419225" y="2724150"/>
            <a:ext cx="9537700" cy="3581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46748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直角坐标情形</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4128135" y="722731"/>
            <a:ext cx="4626610" cy="599908"/>
            <a:chOff x="3855852" y="1054824"/>
            <a:chExt cx="5266770"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55852" y="1054824"/>
              <a:ext cx="526677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6.7.5</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平面曲线弧长</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1647825" y="1962150"/>
            <a:ext cx="8760460" cy="42799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3" name="文本框 43"/>
          <p:cNvSpPr txBox="1"/>
          <p:nvPr/>
        </p:nvSpPr>
        <p:spPr>
          <a:xfrm>
            <a:off x="958945" y="728661"/>
            <a:ext cx="1512168"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rPr>
              <a:t>目</a:t>
            </a:r>
            <a:endPar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45" name="文本框 44"/>
          <p:cNvSpPr txBox="1"/>
          <p:nvPr/>
        </p:nvSpPr>
        <p:spPr>
          <a:xfrm>
            <a:off x="2237047" y="941142"/>
            <a:ext cx="322580" cy="23083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contents</a:t>
            </a:r>
            <a:endParaRPr kumimoji="0" lang="en-US" altLang="zh-CN"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32" name="矩形 31"/>
          <p:cNvSpPr/>
          <p:nvPr/>
        </p:nvSpPr>
        <p:spPr>
          <a:xfrm>
            <a:off x="3357000" y="3142593"/>
            <a:ext cx="53365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6.4</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定积分的换元法</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36" name="矩形 35"/>
          <p:cNvSpPr/>
          <p:nvPr/>
        </p:nvSpPr>
        <p:spPr>
          <a:xfrm>
            <a:off x="3357000" y="2342602"/>
            <a:ext cx="53365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6.3</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微积分基本公式</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38" name="矩形 37"/>
          <p:cNvSpPr/>
          <p:nvPr/>
        </p:nvSpPr>
        <p:spPr>
          <a:xfrm>
            <a:off x="3357635" y="742620"/>
            <a:ext cx="48031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6.1</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定积分的概念</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40" name="矩形 39"/>
          <p:cNvSpPr/>
          <p:nvPr/>
        </p:nvSpPr>
        <p:spPr>
          <a:xfrm>
            <a:off x="3357635" y="1542611"/>
            <a:ext cx="48031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6.2</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定积分的性质</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up)">
                                      <p:cBhvr>
                                        <p:cTn id="7" dur="1000"/>
                                        <p:tgtEl>
                                          <p:spTgt spid="4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1000"/>
                                        <p:tgtEl>
                                          <p:spTgt spid="4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P spid="32" grpId="0"/>
      <p:bldP spid="36" grpId="0"/>
      <p:bldP spid="38" grpId="0"/>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46748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直角坐标情形</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4128135" y="722731"/>
            <a:ext cx="4648835" cy="599908"/>
            <a:chOff x="3855852" y="1054824"/>
            <a:chExt cx="5292070"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55852" y="1054824"/>
              <a:ext cx="529207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6.7.5</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平面曲线弧长</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263650" y="2084705"/>
            <a:ext cx="9664700" cy="3429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46748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参数方程情形</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4128135" y="722731"/>
            <a:ext cx="4539615" cy="599908"/>
            <a:chOff x="3855852" y="1054824"/>
            <a:chExt cx="5167738"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55852" y="1054824"/>
              <a:ext cx="516773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6.7.5</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平面曲线弧长</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1496060" y="2051050"/>
            <a:ext cx="9499600" cy="34671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467485"/>
            <a:ext cx="263207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3.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极坐标方程情形</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4128135" y="722731"/>
            <a:ext cx="4659630" cy="599908"/>
            <a:chOff x="3855852" y="1054824"/>
            <a:chExt cx="5304359"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855852" y="1054824"/>
              <a:ext cx="530435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6.7.5</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平面曲线弧长</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496060" y="2125345"/>
            <a:ext cx="9486900" cy="3810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363980" y="1458595"/>
            <a:ext cx="9954895"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汉仪中黑 简" panose="00020600040101010101" pitchFamily="18" charset="-122"/>
                <a:sym typeface="+mn-ea"/>
              </a:rPr>
              <a:t>资本现值与投资问题</a:t>
            </a:r>
            <a:endPar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汉仪中黑 简" panose="00020600040101010101" pitchFamily="18" charset="-122"/>
              <a:sym typeface="+mn-ea"/>
            </a:endParaRPr>
          </a:p>
        </p:txBody>
      </p:sp>
      <p:grpSp>
        <p:nvGrpSpPr>
          <p:cNvPr id="14" name="组合 13"/>
          <p:cNvGrpSpPr/>
          <p:nvPr/>
        </p:nvGrpSpPr>
        <p:grpSpPr>
          <a:xfrm>
            <a:off x="3785235" y="722731"/>
            <a:ext cx="4327525" cy="599908"/>
            <a:chOff x="3465506" y="1054824"/>
            <a:chExt cx="4926303"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465506" y="1054824"/>
              <a:ext cx="4926303"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6.7.6</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在经济上的应用</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1451610" y="1965325"/>
            <a:ext cx="9582785" cy="41941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22"/>
          <p:cNvSpPr txBox="1"/>
          <p:nvPr/>
        </p:nvSpPr>
        <p:spPr>
          <a:xfrm>
            <a:off x="-886310" y="2072624"/>
            <a:ext cx="9304655"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感谢聆听</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9000">
        <p15:prstTrans prst="prestige"/>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3" name="文本框 43"/>
          <p:cNvSpPr txBox="1"/>
          <p:nvPr/>
        </p:nvSpPr>
        <p:spPr>
          <a:xfrm>
            <a:off x="958945" y="728661"/>
            <a:ext cx="1512168"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rPr>
              <a:t>目</a:t>
            </a:r>
            <a:endPar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45" name="文本框 44"/>
          <p:cNvSpPr txBox="1"/>
          <p:nvPr/>
        </p:nvSpPr>
        <p:spPr>
          <a:xfrm>
            <a:off x="2237047" y="941142"/>
            <a:ext cx="322580" cy="23083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contents</a:t>
            </a:r>
            <a:endParaRPr kumimoji="0" lang="en-US" altLang="zh-CN"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36" name="矩形 35"/>
          <p:cNvSpPr/>
          <p:nvPr/>
        </p:nvSpPr>
        <p:spPr>
          <a:xfrm>
            <a:off x="3357000" y="2342602"/>
            <a:ext cx="48031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6.7</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定积分的应用</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38" name="矩形 37"/>
          <p:cNvSpPr/>
          <p:nvPr/>
        </p:nvSpPr>
        <p:spPr>
          <a:xfrm>
            <a:off x="3357635" y="742620"/>
            <a:ext cx="64033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6.5</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定积分的分部积分法</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40" name="矩形 39"/>
          <p:cNvSpPr/>
          <p:nvPr/>
        </p:nvSpPr>
        <p:spPr>
          <a:xfrm>
            <a:off x="3357635" y="1542611"/>
            <a:ext cx="37363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6.6</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广义积分</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up)">
                                      <p:cBhvr>
                                        <p:cTn id="7" dur="1000"/>
                                        <p:tgtEl>
                                          <p:spTgt spid="4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1000"/>
                                        <p:tgtEl>
                                          <p:spTgt spid="4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P spid="36" grpId="0"/>
      <p:bldP spid="38"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8"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01</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定积分的概念</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581785" y="1406525"/>
            <a:ext cx="265557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曲边梯形的面积</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mc:AlternateContent xmlns:mc="http://schemas.openxmlformats.org/markup-compatibility/2006">
        <mc:Choice xmlns:a14="http://schemas.microsoft.com/office/drawing/2010/main" Requires="a14">
          <p:sp>
            <p:nvSpPr>
              <p:cNvPr id="14" name="文本框 13"/>
              <p:cNvSpPr txBox="1"/>
              <p:nvPr/>
            </p:nvSpPr>
            <p:spPr>
              <a:xfrm>
                <a:off x="1252220" y="1827530"/>
                <a:ext cx="9558655" cy="45231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设曲边梯形是由区间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[a,b]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上的连续曲线</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 f(x)</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f (x) 0 ≥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x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轴及直线</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 a</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x  =b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所围成的图形（图</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6-1</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显然，如果</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 </a:t>
                </a:r>
                <a:r>
                  <a:rPr lang="en-US" altLang="zh-CN"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f(x)</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14:m>
                  <m:oMath xmlns:m="http://schemas.openxmlformats.org/officeDocument/2006/math">
                    <m:r>
                      <a:rPr kumimoji="0" lang="en-US" altLang="zh-CN" sz="16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r>
                      <a:rPr kumimoji="0" lang="en-US" altLang="zh-CN" sz="16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𝐶</m:t>
                    </m:r>
                  </m:oMath>
                </a14:m>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C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为常数），则该图形就是矩形，其面积可用公式：</a:t>
                </a:r>
                <a:r>
                  <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矩形面积＝底</a:t>
                </a:r>
                <a:r>
                  <a:rPr kumimoji="0" lang="en-US" altLang="zh-CN"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en-US"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6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高</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来计算</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但在一般情况下，</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a:t>
                </a:r>
                <a:r>
                  <a:rPr lang="en-US" altLang="zh-CN"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f(x)</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不是常量，而是变量，这正是问题的困难所在</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但由于</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 </a:t>
                </a:r>
                <a:r>
                  <a:rPr lang="en-US" altLang="zh-CN"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f(x)</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是连续的，故当</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变化很小时，</a:t>
                </a:r>
                <a:r>
                  <a:rPr lang="en-US" altLang="zh-CN"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f(x)</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的变化也很小</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这就是说，在一个很小的区间上，</a:t>
                </a:r>
                <a:r>
                  <a:rPr lang="en-US" altLang="zh-CN" sz="16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f(x)</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近似于不变</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因此，如果把</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[a,b]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划分为很多的小区间，在每一个小区间上对应的小曲边梯形可以用同底的小矩形面积来近似代替（小矩形的高可用该区间上的任一点所对应的曲线上点的纵坐标来代替），这样把所有小矩形面积相加便得整个曲边梯形面积的近似值</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显然对于区间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[a,b]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，如果分得越细，曲边梯形面积的近似程度越好</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而要得到曲边梯形的精确值，只要使每一个小区间的长度都趋于零，取近似值的极限即可</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具体可按如下步骤进行</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14" name="文本框 13"/>
              <p:cNvSpPr txBox="1">
                <a:spLocks noRot="1" noChangeAspect="1" noMove="1" noResize="1" noEditPoints="1" noAdjustHandles="1" noChangeArrowheads="1" noChangeShapeType="1" noTextEdit="1"/>
              </p:cNvSpPr>
              <p:nvPr/>
            </p:nvSpPr>
            <p:spPr>
              <a:xfrm>
                <a:off x="1252220" y="1827530"/>
                <a:ext cx="9558655" cy="4523105"/>
              </a:xfrm>
              <a:prstGeom prst="rect">
                <a:avLst/>
              </a:prstGeom>
              <a:blipFill rotWithShape="1">
                <a:blip r:embed="rId2"/>
                <a:stretch>
                  <a:fillRect/>
                </a:stretch>
              </a:blipFill>
            </p:spPr>
            <p:txBody>
              <a:bodyPr/>
              <a:lstStyle/>
              <a:p>
                <a:r>
                  <a:rPr lang="zh-CN" altLang="en-US">
                    <a:noFill/>
                  </a:rPr>
                  <a:t> </a:t>
                </a:r>
              </a:p>
            </p:txBody>
          </p:sp>
        </mc:Fallback>
      </mc:AlternateContent>
      <p:grpSp>
        <p:nvGrpSpPr>
          <p:cNvPr id="15" name="组合 14"/>
          <p:cNvGrpSpPr/>
          <p:nvPr/>
        </p:nvGrpSpPr>
        <p:grpSpPr>
          <a:xfrm>
            <a:off x="3942715" y="722731"/>
            <a:ext cx="4279265" cy="599908"/>
            <a:chOff x="3644776" y="1054824"/>
            <a:chExt cx="4871365"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644776" y="1054824"/>
              <a:ext cx="4871365"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6.1.1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定积分问题举例</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508125" y="1028700"/>
            <a:ext cx="308419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变速直线运动的路程</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
        <p:nvSpPr>
          <p:cNvPr id="14" name="文本框 13"/>
          <p:cNvSpPr txBox="1"/>
          <p:nvPr/>
        </p:nvSpPr>
        <p:spPr>
          <a:xfrm>
            <a:off x="1133475" y="1459865"/>
            <a:ext cx="9925685"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在匀速直线运动中，有公式：路程＝速度</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en-US"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时间</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但对变速直线运动，由于速度不是常数，而是随时间变化的变量，就不能用上式来计算路程，因此必须寻求其他的方法</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设一质点沿直线做变速运动，其速度是时间</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t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的连续函数</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v (t) .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现采用与求面积相同的处理方法来求由时刻</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T</a:t>
            </a:r>
            <a:r>
              <a:rPr kumimoji="0" lang="en-US" altLang="zh-CN"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1</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到时刻</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T</a:t>
            </a:r>
            <a:r>
              <a:rPr kumimoji="0" lang="en-US" altLang="zh-CN"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这段时间内质点所经过的路程</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S.</a:t>
            </a:r>
            <a:endPar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5" name="组合 14"/>
          <p:cNvGrpSpPr/>
          <p:nvPr/>
        </p:nvGrpSpPr>
        <p:grpSpPr>
          <a:xfrm>
            <a:off x="3856990" y="428726"/>
            <a:ext cx="4279265" cy="599908"/>
            <a:chOff x="3644776" y="1054824"/>
            <a:chExt cx="4871365"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644776" y="1054824"/>
              <a:ext cx="4871365"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6.1.1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定积分问题举例</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rcRect r="-795" b="68503"/>
          <a:stretch>
            <a:fillRect/>
          </a:stretch>
        </p:blipFill>
        <p:spPr>
          <a:xfrm>
            <a:off x="1722120" y="3766820"/>
            <a:ext cx="8747125" cy="19354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508125" y="1028700"/>
            <a:ext cx="308419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变速直线运动的路程</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3856990" y="428726"/>
            <a:ext cx="4279265" cy="599908"/>
            <a:chOff x="3644776" y="1054824"/>
            <a:chExt cx="4871365"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644776" y="1054824"/>
              <a:ext cx="4871365"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6.1.1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定积分问题举例</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1426210" y="1641475"/>
            <a:ext cx="9523730" cy="40011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a="http://schemas.openxmlformats.org/drawingml/2006/main" name="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25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6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7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8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9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30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31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稻壳鸭鸭   https://www.docer.com/works?userid=327037375">
  <a:themeElements>
    <a:clrScheme name="自定义 42">
      <a:dk1>
        <a:sysClr val="windowText" lastClr="000000"/>
      </a:dk1>
      <a:lt1>
        <a:sysClr val="window" lastClr="FFFFFF"/>
      </a:lt1>
      <a:dk2>
        <a:srgbClr val="44546A"/>
      </a:dk2>
      <a:lt2>
        <a:srgbClr val="E7E6E6"/>
      </a:lt2>
      <a:accent1>
        <a:srgbClr val="553285"/>
      </a:accent1>
      <a:accent2>
        <a:srgbClr val="7B52AB"/>
      </a:accent2>
      <a:accent3>
        <a:srgbClr val="553285"/>
      </a:accent3>
      <a:accent4>
        <a:srgbClr val="7B52AB"/>
      </a:accent4>
      <a:accent5>
        <a:srgbClr val="553285"/>
      </a:accent5>
      <a:accent6>
        <a:srgbClr val="7B52AB"/>
      </a:accent6>
      <a:hlink>
        <a:srgbClr val="553285"/>
      </a:hlink>
      <a:folHlink>
        <a:srgbClr val="7B52AB"/>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32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33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3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35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36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37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38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39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40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41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42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43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4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1816</Words>
  <Application>WPS 演示</Application>
  <PresentationFormat>宽屏</PresentationFormat>
  <Paragraphs>156</Paragraphs>
  <Slides>44</Slides>
  <Notes>28</Notes>
  <HiddenSlides>1</HiddenSlides>
  <MMClips>0</MMClips>
  <ScaleCrop>false</ScaleCrop>
  <HeadingPairs>
    <vt:vector size="6" baseType="variant">
      <vt:variant>
        <vt:lpstr>已用的字体</vt:lpstr>
      </vt:variant>
      <vt:variant>
        <vt:i4>16</vt:i4>
      </vt:variant>
      <vt:variant>
        <vt:lpstr>主题</vt:lpstr>
      </vt:variant>
      <vt:variant>
        <vt:i4>32</vt:i4>
      </vt:variant>
      <vt:variant>
        <vt:lpstr>幻灯片标题</vt:lpstr>
      </vt:variant>
      <vt:variant>
        <vt:i4>44</vt:i4>
      </vt:variant>
    </vt:vector>
  </HeadingPairs>
  <TitlesOfParts>
    <vt:vector size="92" baseType="lpstr">
      <vt:lpstr>Arial</vt:lpstr>
      <vt:lpstr>宋体</vt:lpstr>
      <vt:lpstr>Wingdings</vt:lpstr>
      <vt:lpstr>思源黑体 CN Light</vt:lpstr>
      <vt:lpstr>黑体</vt:lpstr>
      <vt:lpstr>汉仪中黑 简</vt:lpstr>
      <vt:lpstr>Arial</vt:lpstr>
      <vt:lpstr>Calibri</vt:lpstr>
      <vt:lpstr>微软雅黑</vt:lpstr>
      <vt:lpstr>Wingdings</vt:lpstr>
      <vt:lpstr>汉仪雅酷黑 85W</vt:lpstr>
      <vt:lpstr>汉仪劲楷简</vt:lpstr>
      <vt:lpstr>楷体_GB2312</vt:lpstr>
      <vt:lpstr>DejaVu Math TeX Gyre</vt:lpstr>
      <vt:lpstr>Arial Unicode MS</vt:lpstr>
      <vt:lpstr>等线</vt:lpstr>
      <vt:lpstr>稻壳鸭鸭   https://www.docer.com/works?userid=327037375</vt:lpstr>
      <vt:lpstr>1_稻壳鸭鸭   https://www.docer.com/works?userid=327037375</vt:lpstr>
      <vt:lpstr>Office 主题​​</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9_稻壳鸭鸭   https://www.docer.com/works?userid=327037375</vt:lpstr>
      <vt:lpstr>10_稻壳鸭鸭   https://www.docer.com/works?userid=327037375</vt:lpstr>
      <vt:lpstr>24_稻壳鸭鸭   https://www.docer.com/works?userid=327037375</vt:lpstr>
      <vt:lpstr>25_稻壳鸭鸭   https://www.docer.com/works?userid=327037375</vt:lpstr>
      <vt:lpstr>26_稻壳鸭鸭   https://www.docer.com/works?userid=327037375</vt:lpstr>
      <vt:lpstr>27_稻壳鸭鸭   https://www.docer.com/works?userid=327037375</vt:lpstr>
      <vt:lpstr>28_稻壳鸭鸭   https://www.docer.com/works?userid=327037375</vt:lpstr>
      <vt:lpstr>29_稻壳鸭鸭   https://www.docer.com/works?userid=327037375</vt:lpstr>
      <vt:lpstr>30_稻壳鸭鸭   https://www.docer.com/works?userid=327037375</vt:lpstr>
      <vt:lpstr>31_稻壳鸭鸭   https://www.docer.com/works?userid=327037375</vt:lpstr>
      <vt:lpstr>32_稻壳鸭鸭   https://www.docer.com/works?userid=327037375</vt:lpstr>
      <vt:lpstr>33_稻壳鸭鸭   https://www.docer.com/works?userid=327037375</vt:lpstr>
      <vt:lpstr>34_稻壳鸭鸭   https://www.docer.com/works?userid=327037375</vt:lpstr>
      <vt:lpstr>35_稻壳鸭鸭   https://www.docer.com/works?userid=327037375</vt:lpstr>
      <vt:lpstr>36_稻壳鸭鸭   https://www.docer.com/works?userid=327037375</vt:lpstr>
      <vt:lpstr>37_稻壳鸭鸭   https://www.docer.com/works?userid=327037375</vt:lpstr>
      <vt:lpstr>38_稻壳鸭鸭   https://www.docer.com/works?userid=327037375</vt:lpstr>
      <vt:lpstr>39_稻壳鸭鸭   https://www.docer.com/works?userid=327037375</vt:lpstr>
      <vt:lpstr>40_稻壳鸭鸭   https://www.docer.com/works?userid=327037375</vt:lpstr>
      <vt:lpstr>41_稻壳鸭鸭   https://www.docer.com/works?userid=327037375</vt:lpstr>
      <vt:lpstr>42_稻壳鸭鸭   https://www.docer.com/works?userid=327037375</vt:lpstr>
      <vt:lpstr>43_稻壳鸭鸭   https://www.docer.com/works?userid=327037375</vt:lpstr>
      <vt:lpstr>44_稻壳鸭鸭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雪城</cp:lastModifiedBy>
  <cp:revision>7</cp:revision>
  <dcterms:created xsi:type="dcterms:W3CDTF">2025-06-07T04:53:00Z</dcterms:created>
  <dcterms:modified xsi:type="dcterms:W3CDTF">2025-06-11T06:48:42Z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ED18B3135E0E485E7E5541681A025FC3_41</vt:lpwstr>
  </property>
  <property fmtid="{D5CDD505-2E9C-101B-9397-08002B2CF9AE}" pid="3" name="KSOProductBuildVer">
    <vt:lpwstr>2052-12.1.0.21541</vt:lpwstr>
  </property>
  <property fmtid="{D5CDD505-2E9C-101B-9397-08002B2CF9AE}" pid="4" name="KSOTemplateUUID">
    <vt:lpwstr>v1.0_mb_RZS0LpEJUyYdjbw9NyYmaA==</vt:lpwstr>
  </property>
</Properties>
</file>