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handoutMasterIdLst>
    <p:handoutMasterId r:id="rId32"/>
  </p:handoutMasterIdLst>
  <p:sldIdLst>
    <p:sldId id="256" r:id="rId3"/>
    <p:sldId id="275" r:id="rId4"/>
    <p:sldId id="292" r:id="rId5"/>
    <p:sldId id="293" r:id="rId6"/>
    <p:sldId id="276" r:id="rId7"/>
    <p:sldId id="260" r:id="rId8"/>
    <p:sldId id="296" r:id="rId9"/>
    <p:sldId id="261" r:id="rId10"/>
    <p:sldId id="440" r:id="rId11"/>
    <p:sldId id="442" r:id="rId12"/>
    <p:sldId id="444" r:id="rId13"/>
    <p:sldId id="445" r:id="rId15"/>
    <p:sldId id="451" r:id="rId16"/>
    <p:sldId id="338" r:id="rId17"/>
    <p:sldId id="339" r:id="rId18"/>
    <p:sldId id="369" r:id="rId19"/>
    <p:sldId id="341" r:id="rId20"/>
    <p:sldId id="298" r:id="rId21"/>
    <p:sldId id="412" r:id="rId22"/>
    <p:sldId id="417" r:id="rId23"/>
    <p:sldId id="419" r:id="rId24"/>
    <p:sldId id="420" r:id="rId25"/>
    <p:sldId id="421" r:id="rId26"/>
    <p:sldId id="423" r:id="rId27"/>
    <p:sldId id="447" r:id="rId28"/>
    <p:sldId id="449" r:id="rId29"/>
    <p:sldId id="450" r:id="rId30"/>
    <p:sldId id="280" r:id="rId31"/>
  </p:sldIdLst>
  <p:sldSz cx="12192000" cy="6858000"/>
  <p:notesSz cx="6858000" cy="9144000"/>
  <p:embeddedFontLst>
    <p:embeddedFont>
      <p:font typeface="汉仪铸字葫芦娃W" panose="00020600040101010101" charset="-122"/>
      <p:regular r:id="rId37"/>
    </p:embeddedFont>
    <p:embeddedFont>
      <p:font typeface="汉仪劲楷简" panose="00020600040101010101" charset="-122"/>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C2DD"/>
    <a:srgbClr val="CF3044"/>
    <a:srgbClr val="222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72.xml"/><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31760" y="797365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35760" y="797365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97360" y="7973655"/>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41.xml"/><Relationship Id="rId2" Type="http://schemas.microsoft.com/office/2007/relationships/media" Target="../media/media1.mp4"/><Relationship Id="rId1" Type="http://schemas.openxmlformats.org/officeDocument/2006/relationships/video" Target="../media/media1.mp4"/></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7" Type="http://schemas.openxmlformats.org/officeDocument/2006/relationships/slideLayout" Target="../slideLayouts/slideLayout2.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7" Type="http://schemas.openxmlformats.org/officeDocument/2006/relationships/slideLayout" Target="../slideLayouts/slideLayout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7" Type="http://schemas.openxmlformats.org/officeDocument/2006/relationships/slideLayout" Target="../slideLayouts/slideLayout2.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sym typeface="+mn-ea"/>
              </a:rPr>
              <a:t>二、八段锦动作名称</a:t>
            </a:r>
            <a:endParaRPr lang="zh-CN" altLang="en-US">
              <a:sym typeface="+mn-ea"/>
            </a:endParaRPr>
          </a:p>
        </p:txBody>
      </p:sp>
      <p:sp>
        <p:nvSpPr>
          <p:cNvPr id="10" name="文本框 9"/>
          <p:cNvSpPr txBox="1"/>
          <p:nvPr/>
        </p:nvSpPr>
        <p:spPr>
          <a:xfrm>
            <a:off x="5414010" y="2595880"/>
            <a:ext cx="6468745" cy="286131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预备势</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第一式　两手托天理三焦　　第二式　　左右开弓似射雕</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第三式　调理脾胃需单举　　第四式　　五劳七伤往后瞧</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第五式　摇头摆尾去心火　　第六式　　两手攀足固肾腰</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第七式　攒拳怒目增气力　　第八式　　背后七颠百病消</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收势</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三、八段锦练习要领</a:t>
            </a:r>
            <a:endParaRPr lang="zh-CN" altLang="en-US">
              <a:sym typeface="+mn-ea"/>
            </a:endParaRPr>
          </a:p>
        </p:txBody>
      </p:sp>
      <p:sp>
        <p:nvSpPr>
          <p:cNvPr id="10" name="文本框 9"/>
          <p:cNvSpPr txBox="1"/>
          <p:nvPr/>
        </p:nvSpPr>
        <p:spPr>
          <a:xfrm>
            <a:off x="559435" y="1430655"/>
            <a:ext cx="10924540" cy="17532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（一）松静自然</a:t>
            </a:r>
            <a:endPar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松静自然，是练功的基本要领，也是最根本的法则。松，是指精神与形体两方面的放松。精神的放松，主要是解除心理和生理上的紧张状态；形体上的放松，是指关节、肌肉及脏腑的放松。静，是指思想和情绪要平稳安宁，排除一切杂念。自然，是指形体、呼吸、意念都要顺其自然。</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33705" y="34290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80060" y="3702050"/>
            <a:ext cx="10924540" cy="2168525"/>
          </a:xfrm>
          <a:prstGeom prst="rect">
            <a:avLst/>
          </a:prstGeom>
          <a:noFill/>
        </p:spPr>
        <p:txBody>
          <a:bodyPr wrap="square">
            <a:spAutoFit/>
          </a:bodyPr>
          <a:p>
            <a:pPr algn="just">
              <a:lnSpc>
                <a:spcPct val="150000"/>
              </a:lnSpc>
              <a:spcBef>
                <a:spcPts val="0"/>
              </a:spcBef>
              <a:spcAft>
                <a:spcPts val="0"/>
              </a:spcAft>
              <a:buClr>
                <a:schemeClr val="tx1"/>
              </a:buClr>
              <a:buSzTx/>
              <a:buFont typeface="汉仪劲楷简" panose="00020600040101010101" charset="-122"/>
              <a:buNone/>
            </a:pPr>
            <a:r>
              <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（二）准确灵活</a:t>
            </a:r>
            <a:endPar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准确，主要是指练功时的姿势与方法要正确，合乎规格。在学习初始阶段，基本身形的锻炼最为重要。在学习各式动作时，要对动作的路线、方位、角度、虚实、松紧分辨清楚，做到姿势工整，方法准确。灵活，是指习练时对动作幅度的大小、姿势的高低、用力的大小、习练的数量、意念的运用、呼吸的调整等，都要根据自身情况灵活掌握。</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三、八段锦练习要领</a:t>
            </a:r>
            <a:endParaRPr lang="zh-CN" altLang="en-US">
              <a:sym typeface="+mn-ea"/>
            </a:endParaRPr>
          </a:p>
        </p:txBody>
      </p:sp>
      <p:sp>
        <p:nvSpPr>
          <p:cNvPr id="10" name="文本框 9"/>
          <p:cNvSpPr txBox="1"/>
          <p:nvPr/>
        </p:nvSpPr>
        <p:spPr>
          <a:xfrm>
            <a:off x="559435" y="1430655"/>
            <a:ext cx="10924540" cy="17532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（三）练养相兼</a:t>
            </a:r>
            <a:endPar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练，是指形体运动、呼吸调整与心理调节有机结合的锻炼过程。养，是通过上述练习，身体出现的轻松舒适、呼吸柔和、意守绵绵的静养状态。练习者应做到“练中有养”“养中有练”。特别要合理安排练习的时间、数量，把握好强度，处理好“意”“气”“形”三者的关系。</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33705" y="34290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80060" y="3702050"/>
            <a:ext cx="10924540" cy="2168525"/>
          </a:xfrm>
          <a:prstGeom prst="rect">
            <a:avLst/>
          </a:prstGeom>
          <a:noFill/>
        </p:spPr>
        <p:txBody>
          <a:bodyPr wrap="square">
            <a:spAutoFit/>
          </a:bodyPr>
          <a:p>
            <a:pPr algn="just">
              <a:lnSpc>
                <a:spcPct val="150000"/>
              </a:lnSpc>
              <a:spcBef>
                <a:spcPts val="0"/>
              </a:spcBef>
              <a:spcAft>
                <a:spcPts val="0"/>
              </a:spcAft>
              <a:buClr>
                <a:schemeClr val="tx1"/>
              </a:buClr>
              <a:buSzTx/>
              <a:buFont typeface="汉仪劲楷简" panose="00020600040101010101" charset="-122"/>
              <a:buNone/>
            </a:pPr>
            <a:r>
              <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（四）循序渐进</a:t>
            </a:r>
            <a:endPar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buClr>
                <a:schemeClr val="tx1"/>
              </a:buClr>
              <a:buSzTx/>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初学阶段，习练者首先要克服动作僵硬、手脚配合不协调、顾此失彼等问题。经过一段时间和数量的习练，姿势逐渐工整，方法逐步准确，动作的连贯性与控制能力得到提高，对动作要领的体会不断加深。待动作熟练后，习练者可采用练功时的常用方法——腹式呼吸，并持之以恒，循序渐进，合理安排好运动量，最后达到动作、呼吸、意念的有机结合。</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拓展知识</a:t>
            </a:r>
            <a:endParaRPr lang="zh-CN" altLang="en-US"/>
          </a:p>
        </p:txBody>
      </p:sp>
      <p:pic>
        <p:nvPicPr>
          <p:cNvPr id="3" name="八段锦教学视频">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544955" y="1224280"/>
            <a:ext cx="8969375" cy="4638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五禽戏</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885315"/>
            <a:ext cx="5099050" cy="3784600"/>
          </a:xfrm>
          <a:prstGeom prst="rect">
            <a:avLst/>
          </a:prstGeom>
          <a:noFill/>
        </p:spPr>
        <p:txBody>
          <a:bodyPr wrap="square" rtlCol="0" anchor="t">
            <a:spAutoFit/>
          </a:bodyPr>
          <a:p>
            <a:pPr algn="just">
              <a:lnSpc>
                <a:spcPct val="15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五禽戏是指人模仿自然界的五种动物的动作而创立的一种强身健体的功法，创始人相传为三国时期的华佗。由于这五种动物的生活习性不同，活动的方式也各异，人们模仿它们的形态进行锻炼运动，能使全身气血通畅，舒筋活络，阴阳调和，祛病健身而长寿。本任务我们就来一起学习五禽戏的相关理论知识和详细动作。</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了解五禽戏的起源与发展。</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熟悉五禽戏的动作名称。</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体会学习五禽戏的乐趣，传承中国传统养生文化。</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43713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82105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60655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01600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5991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15849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56794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26790"/>
            <a:ext cx="6718300" cy="2676525"/>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练功前做好身心松静准备，着宽松合体的练功服，摘除佩饰。</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勿过饥过饱，可饮适量温开水。排空二便。</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运动颈、肩、腰胯、膝以热身。</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环境宜宽敞、清洁、安静，光线柔和，空气新鲜，无干扰。女性经、孕、产期慎练。</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 练功后认真做好收功，之后静息片刻，再开始其他日常活动。宜干毛巾擦汗，或热水浴，不宜冷饮、冷食。</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一、五禽戏的起源与发展</a:t>
            </a:r>
            <a:endParaRPr lang="zh-CN" altLang="en-US">
              <a:sym typeface="+mn-ea"/>
            </a:endParaRPr>
          </a:p>
        </p:txBody>
      </p:sp>
      <p:sp>
        <p:nvSpPr>
          <p:cNvPr id="10" name="文本框 9"/>
          <p:cNvSpPr txBox="1"/>
          <p:nvPr/>
        </p:nvSpPr>
        <p:spPr>
          <a:xfrm>
            <a:off x="559435" y="1430655"/>
            <a:ext cx="10924540" cy="216852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五禽戏源于我国古代的仿生导引术。有关五禽戏的最早记载见于西晋时陈寿所著的《三国志·华佗传》：“吾有一术，名五禽之戏，一曰虎，二曰鹿，三曰熊，四曰猿，五曰鸟。亦以除疾，并利蹏（蹄）足，以当导引。”</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五禽戏发展至今，已形成不少流派。总的来看，都是根据“五禽”动作，结合自身练功体验所编的仿生导引法，有五禽戏、五禽气功图、五禽拳、五禽散手、五禽舞等。</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385445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59435" y="4310380"/>
            <a:ext cx="10924540" cy="1753235"/>
          </a:xfrm>
          <a:prstGeom prst="rect">
            <a:avLst/>
          </a:prstGeom>
          <a:noFill/>
        </p:spPr>
        <p:txBody>
          <a:bodyPr wrap="square">
            <a:spAutoFit/>
          </a:bodyPr>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21 世纪初，国家体育总局气功运动管理中心组织专家、学者编创了健身气功·五禽戏，它的动作编排按照《三国志·华佗传》的记载，顺序为虎、鹿、熊、猿、鸟；动作数量沿用了陶弘景《养性延命录》的描述，为十个动作，每戏两个动作。五禽戏突出了身心共养的特点，是一套集修身养性、娱乐观赏于一体的健身功法。</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二、五禽戏动作名称</a:t>
            </a:r>
            <a:endParaRPr lang="zh-CN" altLang="en-US">
              <a:sym typeface="+mn-ea"/>
            </a:endParaRPr>
          </a:p>
        </p:txBody>
      </p:sp>
      <p:sp>
        <p:nvSpPr>
          <p:cNvPr id="10" name="文本框 9"/>
          <p:cNvSpPr txBox="1"/>
          <p:nvPr/>
        </p:nvSpPr>
        <p:spPr>
          <a:xfrm>
            <a:off x="1315720" y="2418715"/>
            <a:ext cx="5536565" cy="193802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预备势；第一式：虎举；第二式：虎扑；第三式：鹿抵；第四式：鹿奔；第五式：熊运；第六式：熊晃；第七式：猿提；第八式：猿摘；第九式：鸟伸；第十式：鸟飞；收势。</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 name="矩形 4"/>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7108190" y="1334770"/>
            <a:ext cx="4248150" cy="4105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易筋经</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539115" y="1903095"/>
            <a:ext cx="5099050" cy="2399665"/>
          </a:xfrm>
          <a:prstGeom prst="rect">
            <a:avLst/>
          </a:prstGeom>
          <a:noFill/>
        </p:spPr>
        <p:txBody>
          <a:bodyPr wrap="square" rtlCol="0" anchor="t">
            <a:spAutoFit/>
          </a:bodyPr>
          <a:p>
            <a:pPr algn="just">
              <a:lnSpc>
                <a:spcPct val="15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易筋经是我国古代流传下来的以强健筋骨为目的的健身方法，在我国传统功法和民族体</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育发展中有着较大的影响，千百年来深受广大群众的欢迎。本任务我们就来一起学习易筋经的相关理论知识和详细动作。</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了解易筋经的起源与发展。</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了解易筋经的起源与发展。</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体会学习易筋经的乐趣，传承中国传统养生文化。</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2511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20904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99453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40398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247900"/>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4647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5592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914775"/>
            <a:ext cx="6718300" cy="2168525"/>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穿戴合适的装备。穿着合适的武术服装和武术鞋。实战时应穿戴规定的散打护具，包括护齿器、护腿器、护裆等。</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充分热身。在进行散打练习之前，应进行适量的热身活动，如跑步、跳绳或进行游戏等，以帮助身体活动开。压腿练习是不可或缺的一部分，应慢慢进行，避免拉伤或损伤关节。</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2511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20904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99453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40398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247900"/>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4647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5592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677285"/>
            <a:ext cx="6718300" cy="2999740"/>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环境准备。选择一个安静、通风良好的环境进行练习。确保地面平整，穿着宽松、舒适的服装和布鞋。</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心理准备。练习前需要调整心态，保持平静，集中注意力。可以简短地进行冥想，帮助身心放松。</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热身活动。进行简单的热身活动，如深呼吸练习、简单的关节活动操等，以放松身体。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2511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20904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99453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40398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247900"/>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4647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5592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677285"/>
            <a:ext cx="6718300" cy="3080385"/>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呼吸调整。练习开始前，调整呼吸，采取自然腹式呼吸，避免屏气或用力呼吸。</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 注意事项。</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（1）练习量力而行，根据自身身体状况选择适合自己的练习强度与动作。</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（2）初学者建议在专业人士指导下进行练习，确保动作准确，避免误练。</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（3）患有严重疾病者，如心脏病、高血压等，应在医生指导下谨慎练习或避免练习。</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一、易筋经的起源与发展</a:t>
            </a:r>
            <a:endParaRPr lang="zh-CN" altLang="en-US">
              <a:sym typeface="+mn-ea"/>
            </a:endParaRPr>
          </a:p>
        </p:txBody>
      </p:sp>
      <p:sp>
        <p:nvSpPr>
          <p:cNvPr id="74" name="文本框 73"/>
          <p:cNvSpPr txBox="1"/>
          <p:nvPr/>
        </p:nvSpPr>
        <p:spPr>
          <a:xfrm>
            <a:off x="360680" y="1256030"/>
            <a:ext cx="11471275" cy="1490980"/>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易筋经》本源于秦汉方仙道的导引术，被少林寺僧侣集团参照《千金方》中“天竺国按摩法”“老子按摩法”创编于唐宋间，用于配合禅定而活动筋骨，在当时佛道斗争的严峻形势下，托名达摩，定名《易筋经》，在僧侣集团中秘传，至明代开始流传于社会。</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易筋经是效仿古代的各种劳动姿势而演化的。例如，载运、进仓、收屯和珍惜谷物等动作均以劳动的各种动作作为经常形态。活动以形体屈伸、仰腑、扭转为特点，以达到“伸筋拔骨”的锻炼效果。</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360045" y="3677285"/>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360680" y="3920490"/>
            <a:ext cx="11471275" cy="214947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随着时代的变迁，易筋经的传承也面临着新的挑战与机遇。一方面，传统师徒制逐渐淡化，更多的人通过书籍、网络等渠道接触并学习易筋经；另一方面，易筋经作为中华传统文化的瑰宝，被赋予了新的使命——促进全民健康，弘扬传统文化。如今，易筋经不仅被广泛应用于武术训练、养生保健等领域，还成为连接东西方文化、促进不同语言交流的桥梁。</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对于青少年来说，学习易筋经可以纠正身体的不良姿态，促进肌肉、骨骼的生长发育。</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二、易筋经动作名称</a:t>
            </a:r>
            <a:endParaRPr lang="zh-CN" altLang="en-US">
              <a:sym typeface="+mn-ea"/>
            </a:endParaRPr>
          </a:p>
        </p:txBody>
      </p:sp>
      <p:sp>
        <p:nvSpPr>
          <p:cNvPr id="10" name="文本框 9"/>
          <p:cNvSpPr txBox="1"/>
          <p:nvPr/>
        </p:nvSpPr>
        <p:spPr>
          <a:xfrm>
            <a:off x="1315720" y="2691765"/>
            <a:ext cx="5536565" cy="193802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预备势；第一式：虎举；第二式：虎扑；第三式：鹿抵；第四式：鹿奔；第五式：熊运；第六式：熊晃；第七式：猿提；第八式：猿摘；第九式：鸟伸；第十式：鸟飞；收势。</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 name="矩形 4"/>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1"/>
          <a:stretch>
            <a:fillRect/>
          </a:stretch>
        </p:blipFill>
        <p:spPr>
          <a:xfrm>
            <a:off x="7330440" y="948690"/>
            <a:ext cx="4314825" cy="508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八段锦</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797050"/>
            <a:ext cx="4720590" cy="424624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在 2024 年央视春晚节目《健康到到令》中，歌手周深与大熊猫花花的动画形象一起带领舞蹈演员为观众表演了一段中华传统健身功法——八段锦。八段锦是中华传统养生文化的瑰宝，流传至今千余年来，因其动作简单、功效实用，受到人们的喜爱和推广。本任务我们就来一起学习八段锦的相关理论知识和详细动作。</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300" spc="200">
                  <a:solidFill>
                    <a:schemeClr val="tx1"/>
                  </a:solidFill>
                  <a:uFillTx/>
                  <a:ea typeface="+mn-lt"/>
                  <a:sym typeface="汉仪劲楷简" panose="00020600040101010101" charset="-122"/>
                </a:rPr>
                <a:t>了解八段锦的起源与发展。</a:t>
              </a:r>
              <a:endParaRPr sz="23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735"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熟悉八段锦的动作名称和练习要领。</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775" cy="2011680"/>
            <a:chOff x="7208" y="6461"/>
            <a:chExt cx="5165" cy="3168"/>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789" cy="2381"/>
            </a:xfrm>
            <a:prstGeom prst="rect">
              <a:avLst/>
            </a:prstGeom>
            <a:noFill/>
          </p:spPr>
          <p:txBody>
            <a:bodyPr wrap="square" rtlCol="0" anchor="t" anchorCtr="0">
              <a:normAutofit fontScale="90000" lnSpcReduction="10000"/>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体会学习八段锦的乐趣，传承中国传统养生文化。</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30505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52387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30937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71882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56273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02641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43586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279775"/>
            <a:ext cx="6682740" cy="3041015"/>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选择合适的练习场地。练习八段锦应尽量选择地势平坦、环境安静、空气新鲜（避免风口）、温湿度适宜和安全的地方。</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选择合适的服装。应穿着宽松舒适的运动服，便于身体进行灵活的运动，同时，建议选择透气性好的面料。鞋子方面，适合室内运动的平底鞋能确保脚踝和足底的稳定性。</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做好热身准备。可以匀速散步 30 分钟，再进行一些拉伸动作，如压腿、摇手臂、髋关节水平方向旋转等。热身时间一般在 15 至 20 分钟为宜，这样能有效避免在练习过程中出现肌肉拉伤的情况。</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调整心态。心态的调整至关重要，因为八段锦不仅是身体的运动，更是心灵的修炼。</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sym typeface="+mn-ea"/>
              </a:rPr>
              <a:t>一、八段锦的起源与发展</a:t>
            </a:r>
            <a:endParaRPr lang="zh-CN" altLang="en-US">
              <a:sym typeface="+mn-ea"/>
            </a:endParaRPr>
          </a:p>
        </p:txBody>
      </p:sp>
      <p:sp>
        <p:nvSpPr>
          <p:cNvPr id="10" name="文本框 9"/>
          <p:cNvSpPr txBox="1"/>
          <p:nvPr/>
        </p:nvSpPr>
        <p:spPr>
          <a:xfrm>
            <a:off x="5414010" y="1607185"/>
            <a:ext cx="5913120" cy="3930650"/>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sz="16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八段锦源于南朝梁代，到宋代已在民间流传，随后在历代流传的过程中形成许多练法和各具特色的流派。有坐八段锦、立八段锦，北八段锦与南八段锦，文八段锦与武八段锦，少林八段锦与太极八段锦之分等。</a:t>
            </a:r>
            <a:endParaRPr lang="zh-CN" altLang="en-US" sz="16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sz="16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如今我们跟练的八段锦，其实都来源于明清。这一时期，八段锦的动作套路以及歌诀逐渐形成，促进了这项运动在民间的推广。其中，最广为流传的，来自《新出保身图说·八段锦》。</a:t>
            </a:r>
            <a:endParaRPr lang="zh-CN" altLang="en-US" sz="16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sz="16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古人把八段锦动作比喻为“锦”，意为动作舒展优美，体式古朴高雅，如锦缎般优美、柔顺，又因为功法共为八段，每段一个动作，故名为“八段锦”。八段锦动作简单，易记易学，适合男女老少等不同人群习练。传统医学认为，八段锦柔筋健骨、养气壮力，具有行气活血、协调五脏六腑之功能。</a:t>
            </a:r>
            <a:endParaRPr lang="zh-CN" altLang="en-US" sz="16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31,&quot;left&quot;:359.4,&quot;top&quot;:162.6,&quot;width&quot;:600.6}"/>
</p:tagLst>
</file>

<file path=ppt/tags/tag11.xml><?xml version="1.0" encoding="utf-8"?>
<p:tagLst xmlns:p="http://schemas.openxmlformats.org/presentationml/2006/main">
  <p:tag name="KSO_WM_DIAGRAM_VIRTUALLY_FRAME" val="{&quot;height&quot;:231,&quot;left&quot;:359.4,&quot;top&quot;:162.6,&quot;width&quot;:600.6}"/>
</p:tagLst>
</file>

<file path=ppt/tags/tag12.xml><?xml version="1.0" encoding="utf-8"?>
<p:tagLst xmlns:p="http://schemas.openxmlformats.org/presentationml/2006/main">
  <p:tag name="KSO_WM_DIAGRAM_VIRTUALLY_FRAME" val="{&quot;height&quot;:231,&quot;left&quot;:359.4,&quot;top&quot;:162.6,&quot;width&quot;:600.6}"/>
</p:tagLst>
</file>

<file path=ppt/tags/tag13.xml><?xml version="1.0" encoding="utf-8"?>
<p:tagLst xmlns:p="http://schemas.openxmlformats.org/presentationml/2006/main">
  <p:tag name="KSO_WM_DIAGRAM_VIRTUALLY_FRAME" val="{&quot;height&quot;:231,&quot;left&quot;:359.4,&quot;top&quot;:162.6,&quot;width&quot;:600.6}"/>
</p:tagLst>
</file>

<file path=ppt/tags/tag14.xml><?xml version="1.0" encoding="utf-8"?>
<p:tagLst xmlns:p="http://schemas.openxmlformats.org/presentationml/2006/main">
  <p:tag name="KSO_WM_DIAGRAM_VIRTUALLY_FRAME" val="{&quot;height&quot;:231,&quot;left&quot;:359.4,&quot;top&quot;:162.6,&quot;width&quot;:600.6}"/>
</p:tagLst>
</file>

<file path=ppt/tags/tag15.xml><?xml version="1.0" encoding="utf-8"?>
<p:tagLst xmlns:p="http://schemas.openxmlformats.org/presentationml/2006/main">
  <p:tag name="KSO_WM_DIAGRAM_VIRTUALLY_FRAME" val="{&quot;height&quot;:231,&quot;left&quot;:359.4,&quot;top&quot;:162.6,&quot;width&quot;:600.6}"/>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231,&quot;left&quot;:359.4,&quot;top&quot;:162.6,&quot;width&quot;:600.6}"/>
</p:tagLst>
</file>

<file path=ppt/tags/tag23.xml><?xml version="1.0" encoding="utf-8"?>
<p:tagLst xmlns:p="http://schemas.openxmlformats.org/presentationml/2006/main">
  <p:tag name="KSO_WM_DIAGRAM_VIRTUALLY_FRAME" val="{&quot;height&quot;:231,&quot;left&quot;:359.4,&quot;top&quot;:162.6,&quot;width&quot;:600.6}"/>
</p:tagLst>
</file>

<file path=ppt/tags/tag24.xml><?xml version="1.0" encoding="utf-8"?>
<p:tagLst xmlns:p="http://schemas.openxmlformats.org/presentationml/2006/main">
  <p:tag name="KSO_WM_DIAGRAM_VIRTUALLY_FRAME" val="{&quot;height&quot;:231,&quot;left&quot;:359.4,&quot;top&quot;:162.6,&quot;width&quot;:600.6}"/>
</p:tagLst>
</file>

<file path=ppt/tags/tag25.xml><?xml version="1.0" encoding="utf-8"?>
<p:tagLst xmlns:p="http://schemas.openxmlformats.org/presentationml/2006/main">
  <p:tag name="KSO_WM_DIAGRAM_VIRTUALLY_FRAME" val="{&quot;height&quot;:231,&quot;left&quot;:359.4,&quot;top&quot;:162.6,&quot;width&quot;:600.6}"/>
</p:tagLst>
</file>

<file path=ppt/tags/tag2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1.xml><?xml version="1.0" encoding="utf-8"?>
<p:tagLst xmlns:p="http://schemas.openxmlformats.org/presentationml/2006/main">
  <p:tag name="KSO_WM_MEDIACOVER_FLAG" val="1"/>
  <p:tag name="KSO_WM_UNIT_MEDIACOVER_BTN_STATE" val="1"/>
  <p:tag name="KSO_WM_UNIT_MEDIACOVER_BTNRECT" val="6742*3332*639*639"/>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2.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7.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2.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7.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2.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7.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72.xml><?xml version="1.0" encoding="utf-8"?>
<p:tagLst xmlns:p="http://schemas.openxmlformats.org/presentationml/2006/main">
  <p:tag name="commondata" val="eyJjb3VudCI6MTM1LCJoZGlkIjoiYTU1MDZiNWQ3Mzk2ODc1NGFiMjRiODI4MWFjZjNlMmMiLCJ1c2VyQ291bnQiOjEzNX0="/>
  <p:tag name="resource_record_key" val="{&quot;70&quot;:[3314167,3314060,3322035,3315859]}"/>
</p:tagLst>
</file>

<file path=ppt/tags/tag8.xml><?xml version="1.0" encoding="utf-8"?>
<p:tagLst xmlns:p="http://schemas.openxmlformats.org/presentationml/2006/main">
  <p:tag name="KSO_WM_DIAGRAM_VIRTUALLY_FRAME" val="{&quot;height&quot;:231,&quot;left&quot;:359.4,&quot;top&quot;:162.6,&quot;width&quot;:600.6}"/>
</p:tagLst>
</file>

<file path=ppt/tags/tag9.xml><?xml version="1.0" encoding="utf-8"?>
<p:tagLst xmlns:p="http://schemas.openxmlformats.org/presentationml/2006/main">
  <p:tag name="KSO_WM_DIAGRAM_VIRTUALLY_FRAME" val="{&quot;height&quot;:231,&quot;left&quot;:359.4,&quot;top&quot;:162.6,&quot;width&quot;:60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3558</Words>
  <Application>WPS 演示</Application>
  <PresentationFormat>宽屏</PresentationFormat>
  <Paragraphs>257</Paragraphs>
  <Slides>28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Arial</vt:lpstr>
      <vt:lpstr>宋体</vt:lpstr>
      <vt:lpstr>Wingdings</vt:lpstr>
      <vt:lpstr>汉仪铸字葫芦娃W</vt:lpstr>
      <vt:lpstr>汉仪劲楷简</vt:lpstr>
      <vt:lpstr>汉仪菱心体简</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一、中国武术的起源与发展</vt:lpstr>
      <vt:lpstr>一、八段锦的起源与发展</vt:lpstr>
      <vt:lpstr>一、太极拳的起源与发展</vt:lpstr>
      <vt:lpstr>三、八段锦练习要领</vt:lpstr>
      <vt:lpstr>PowerPoint 演示文稿</vt:lpstr>
      <vt:lpstr>PowerPoint 演示文稿</vt:lpstr>
      <vt:lpstr>任务描述</vt:lpstr>
      <vt:lpstr>任务目标</vt:lpstr>
      <vt:lpstr>任务准备</vt:lpstr>
      <vt:lpstr>一、太极拳的起源与发展</vt:lpstr>
      <vt:lpstr>二、太极拳基本技术</vt:lpstr>
      <vt:lpstr>PowerPoint 演示文稿</vt:lpstr>
      <vt:lpstr>任务描述</vt:lpstr>
      <vt:lpstr>任务目标</vt:lpstr>
      <vt:lpstr>任务准备</vt:lpstr>
      <vt:lpstr>任务准备</vt:lpstr>
      <vt:lpstr>任务准备</vt:lpstr>
      <vt:lpstr>三、散打策略与练习方法</vt:lpstr>
      <vt:lpstr>二、五禽戏动作名称</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152</cp:revision>
  <dcterms:created xsi:type="dcterms:W3CDTF">2025-02-18T03:07:00Z</dcterms:created>
  <dcterms:modified xsi:type="dcterms:W3CDTF">2025-02-22T02:34:56Z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