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21"/>
  </p:handoutMasterIdLst>
  <p:sldIdLst>
    <p:sldId id="287" r:id="rId3"/>
    <p:sldId id="975" r:id="rId4"/>
    <p:sldId id="277" r:id="rId6"/>
    <p:sldId id="1047" r:id="rId7"/>
    <p:sldId id="278" r:id="rId8"/>
    <p:sldId id="269" r:id="rId9"/>
    <p:sldId id="319" r:id="rId10"/>
    <p:sldId id="1068" r:id="rId11"/>
    <p:sldId id="268" r:id="rId12"/>
    <p:sldId id="320" r:id="rId13"/>
    <p:sldId id="1067" r:id="rId14"/>
    <p:sldId id="1069" r:id="rId15"/>
    <p:sldId id="1070" r:id="rId16"/>
    <p:sldId id="1071" r:id="rId17"/>
    <p:sldId id="1072" r:id="rId18"/>
    <p:sldId id="1073" r:id="rId19"/>
    <p:sldId id="28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4983"/>
    <a:srgbClr val="4B70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98" d="100"/>
          <a:sy n="98" d="100"/>
        </p:scale>
        <p:origin x="72" y="210"/>
      </p:cViewPr>
      <p:guideLst>
        <p:guide orient="horz" pos="219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defRPr>
            </a:lvl1pPr>
          </a:lstStyle>
          <a:p>
            <a:fld id="{B173CAFF-1DA1-43A4-937D-B440D72DFBA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defRPr>
            </a:lvl1pPr>
          </a:lstStyle>
          <a:p>
            <a:fld id="{96B265B9-2957-41F5-B400-3A4BB40C480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mn-cs"/>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mn-cs"/>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mn-cs"/>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mn-cs"/>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EB051-0EAA-4D5B-A3A5-DCA1A1082C1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dirty="0"/>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EB051-0EAA-4D5B-A3A5-DCA1A1082C1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529" y="-297"/>
            <a:ext cx="12193057" cy="6858594"/>
          </a:xfrm>
          <a:prstGeom prst="rect">
            <a:avLst/>
          </a:prstGeom>
        </p:spPr>
      </p:pic>
      <p:sp>
        <p:nvSpPr>
          <p:cNvPr id="7" name="矩形 6"/>
          <p:cNvSpPr/>
          <p:nvPr/>
        </p:nvSpPr>
        <p:spPr>
          <a:xfrm>
            <a:off x="143392" y="326668"/>
            <a:ext cx="399791" cy="385141"/>
          </a:xfrm>
          <a:prstGeom prst="rect">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Arial" panose="020B0604020202020204" pitchFamily="34" charset="0"/>
              <a:ea typeface="黑体" panose="02010609060101010101" charset="-122"/>
            </a:endParaRPr>
          </a:p>
        </p:txBody>
      </p:sp>
      <p:sp>
        <p:nvSpPr>
          <p:cNvPr id="8" name="矩形 7"/>
          <p:cNvSpPr/>
          <p:nvPr/>
        </p:nvSpPr>
        <p:spPr>
          <a:xfrm>
            <a:off x="337827" y="531567"/>
            <a:ext cx="285565" cy="275101"/>
          </a:xfrm>
          <a:prstGeom prst="rect">
            <a:avLst/>
          </a:pr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Arial" panose="020B0604020202020204" pitchFamily="34" charset="0"/>
              <a:ea typeface="黑体" panose="02010609060101010101"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稻壳儿平台：耗崽设计1">
    <p:spTree>
      <p:nvGrpSpPr>
        <p:cNvPr id="1" name=""/>
        <p:cNvGrpSpPr/>
        <p:nvPr/>
      </p:nvGrpSpPr>
      <p:grpSpPr>
        <a:xfrm>
          <a:off x="0" y="0"/>
          <a:ext cx="0" cy="0"/>
          <a:chOff x="0" y="0"/>
          <a:chExt cx="0" cy="0"/>
        </a:xfrm>
      </p:grpSpPr>
      <p:sp>
        <p:nvSpPr>
          <p:cNvPr id="2" name="Freeform 5"/>
          <p:cNvSpPr/>
          <p:nvPr userDrawn="1"/>
        </p:nvSpPr>
        <p:spPr bwMode="auto">
          <a:xfrm>
            <a:off x="0" y="4187825"/>
            <a:ext cx="12192000" cy="2670175"/>
          </a:xfrm>
          <a:custGeom>
            <a:avLst/>
            <a:gdLst>
              <a:gd name="T0" fmla="*/ 40 w 3840"/>
              <a:gd name="T1" fmla="*/ 17 h 838"/>
              <a:gd name="T2" fmla="*/ 201 w 3840"/>
              <a:gd name="T3" fmla="*/ 89 h 838"/>
              <a:gd name="T4" fmla="*/ 248 w 3840"/>
              <a:gd name="T5" fmla="*/ 108 h 838"/>
              <a:gd name="T6" fmla="*/ 289 w 3840"/>
              <a:gd name="T7" fmla="*/ 125 h 838"/>
              <a:gd name="T8" fmla="*/ 341 w 3840"/>
              <a:gd name="T9" fmla="*/ 145 h 838"/>
              <a:gd name="T10" fmla="*/ 404 w 3840"/>
              <a:gd name="T11" fmla="*/ 169 h 838"/>
              <a:gd name="T12" fmla="*/ 519 w 3840"/>
              <a:gd name="T13" fmla="*/ 209 h 838"/>
              <a:gd name="T14" fmla="*/ 534 w 3840"/>
              <a:gd name="T15" fmla="*/ 214 h 838"/>
              <a:gd name="T16" fmla="*/ 608 w 3840"/>
              <a:gd name="T17" fmla="*/ 239 h 838"/>
              <a:gd name="T18" fmla="*/ 700 w 3840"/>
              <a:gd name="T19" fmla="*/ 267 h 838"/>
              <a:gd name="T20" fmla="*/ 736 w 3840"/>
              <a:gd name="T21" fmla="*/ 277 h 838"/>
              <a:gd name="T22" fmla="*/ 828 w 3840"/>
              <a:gd name="T23" fmla="*/ 303 h 838"/>
              <a:gd name="T24" fmla="*/ 993 w 3840"/>
              <a:gd name="T25" fmla="*/ 343 h 838"/>
              <a:gd name="T26" fmla="*/ 1124 w 3840"/>
              <a:gd name="T27" fmla="*/ 371 h 838"/>
              <a:gd name="T28" fmla="*/ 1230 w 3840"/>
              <a:gd name="T29" fmla="*/ 391 h 838"/>
              <a:gd name="T30" fmla="*/ 1280 w 3840"/>
              <a:gd name="T31" fmla="*/ 399 h 838"/>
              <a:gd name="T32" fmla="*/ 1352 w 3840"/>
              <a:gd name="T33" fmla="*/ 409 h 838"/>
              <a:gd name="T34" fmla="*/ 1414 w 3840"/>
              <a:gd name="T35" fmla="*/ 419 h 838"/>
              <a:gd name="T36" fmla="*/ 1480 w 3840"/>
              <a:gd name="T37" fmla="*/ 427 h 838"/>
              <a:gd name="T38" fmla="*/ 1552 w 3840"/>
              <a:gd name="T39" fmla="*/ 435 h 838"/>
              <a:gd name="T40" fmla="*/ 1640 w 3840"/>
              <a:gd name="T41" fmla="*/ 443 h 838"/>
              <a:gd name="T42" fmla="*/ 1756 w 3840"/>
              <a:gd name="T43" fmla="*/ 451 h 838"/>
              <a:gd name="T44" fmla="*/ 2157 w 3840"/>
              <a:gd name="T45" fmla="*/ 456 h 838"/>
              <a:gd name="T46" fmla="*/ 2309 w 3840"/>
              <a:gd name="T47" fmla="*/ 448 h 838"/>
              <a:gd name="T48" fmla="*/ 2412 w 3840"/>
              <a:gd name="T49" fmla="*/ 438 h 838"/>
              <a:gd name="T50" fmla="*/ 2484 w 3840"/>
              <a:gd name="T51" fmla="*/ 431 h 838"/>
              <a:gd name="T52" fmla="*/ 2552 w 3840"/>
              <a:gd name="T53" fmla="*/ 423 h 838"/>
              <a:gd name="T54" fmla="*/ 2690 w 3840"/>
              <a:gd name="T55" fmla="*/ 403 h 838"/>
              <a:gd name="T56" fmla="*/ 2738 w 3840"/>
              <a:gd name="T57" fmla="*/ 395 h 838"/>
              <a:gd name="T58" fmla="*/ 2921 w 3840"/>
              <a:gd name="T59" fmla="*/ 359 h 838"/>
              <a:gd name="T60" fmla="*/ 3040 w 3840"/>
              <a:gd name="T61" fmla="*/ 331 h 838"/>
              <a:gd name="T62" fmla="*/ 3132 w 3840"/>
              <a:gd name="T63" fmla="*/ 307 h 838"/>
              <a:gd name="T64" fmla="*/ 3248 w 3840"/>
              <a:gd name="T65" fmla="*/ 273 h 838"/>
              <a:gd name="T66" fmla="*/ 3299 w 3840"/>
              <a:gd name="T67" fmla="*/ 257 h 838"/>
              <a:gd name="T68" fmla="*/ 3320 w 3840"/>
              <a:gd name="T69" fmla="*/ 251 h 838"/>
              <a:gd name="T70" fmla="*/ 3344 w 3840"/>
              <a:gd name="T71" fmla="*/ 243 h 838"/>
              <a:gd name="T72" fmla="*/ 3380 w 3840"/>
              <a:gd name="T73" fmla="*/ 231 h 838"/>
              <a:gd name="T74" fmla="*/ 3483 w 3840"/>
              <a:gd name="T75" fmla="*/ 195 h 838"/>
              <a:gd name="T76" fmla="*/ 3519 w 3840"/>
              <a:gd name="T77" fmla="*/ 181 h 838"/>
              <a:gd name="T78" fmla="*/ 3571 w 3840"/>
              <a:gd name="T79" fmla="*/ 161 h 838"/>
              <a:gd name="T80" fmla="*/ 3611 w 3840"/>
              <a:gd name="T81" fmla="*/ 145 h 838"/>
              <a:gd name="T82" fmla="*/ 3658 w 3840"/>
              <a:gd name="T83" fmla="*/ 127 h 838"/>
              <a:gd name="T84" fmla="*/ 3707 w 3840"/>
              <a:gd name="T85" fmla="*/ 105 h 838"/>
              <a:gd name="T86" fmla="*/ 3778 w 3840"/>
              <a:gd name="T87" fmla="*/ 75 h 838"/>
              <a:gd name="T88" fmla="*/ 3822 w 3840"/>
              <a:gd name="T89" fmla="*/ 55 h 838"/>
              <a:gd name="T90" fmla="*/ 3839 w 3840"/>
              <a:gd name="T91" fmla="*/ 47 h 838"/>
              <a:gd name="T92" fmla="*/ 3840 w 3840"/>
              <a:gd name="T93" fmla="*/ 838 h 838"/>
              <a:gd name="T94" fmla="*/ 0 w 3840"/>
              <a:gd name="T9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0" h="838">
                <a:moveTo>
                  <a:pt x="0" y="0"/>
                </a:moveTo>
                <a:cubicBezTo>
                  <a:pt x="15" y="2"/>
                  <a:pt x="27" y="12"/>
                  <a:pt x="40" y="17"/>
                </a:cubicBezTo>
                <a:cubicBezTo>
                  <a:pt x="72" y="32"/>
                  <a:pt x="104" y="47"/>
                  <a:pt x="137" y="61"/>
                </a:cubicBezTo>
                <a:cubicBezTo>
                  <a:pt x="158" y="71"/>
                  <a:pt x="179" y="80"/>
                  <a:pt x="201" y="89"/>
                </a:cubicBezTo>
                <a:cubicBezTo>
                  <a:pt x="215" y="96"/>
                  <a:pt x="230" y="100"/>
                  <a:pt x="244" y="108"/>
                </a:cubicBezTo>
                <a:cubicBezTo>
                  <a:pt x="245" y="108"/>
                  <a:pt x="247" y="108"/>
                  <a:pt x="248" y="108"/>
                </a:cubicBezTo>
                <a:cubicBezTo>
                  <a:pt x="255" y="112"/>
                  <a:pt x="262" y="115"/>
                  <a:pt x="269" y="117"/>
                </a:cubicBezTo>
                <a:cubicBezTo>
                  <a:pt x="275" y="120"/>
                  <a:pt x="282" y="123"/>
                  <a:pt x="289" y="125"/>
                </a:cubicBezTo>
                <a:cubicBezTo>
                  <a:pt x="295" y="128"/>
                  <a:pt x="302" y="131"/>
                  <a:pt x="309" y="133"/>
                </a:cubicBezTo>
                <a:cubicBezTo>
                  <a:pt x="319" y="137"/>
                  <a:pt x="330" y="142"/>
                  <a:pt x="341" y="145"/>
                </a:cubicBezTo>
                <a:cubicBezTo>
                  <a:pt x="352" y="150"/>
                  <a:pt x="364" y="154"/>
                  <a:pt x="376" y="159"/>
                </a:cubicBezTo>
                <a:cubicBezTo>
                  <a:pt x="385" y="162"/>
                  <a:pt x="395" y="166"/>
                  <a:pt x="404" y="169"/>
                </a:cubicBezTo>
                <a:cubicBezTo>
                  <a:pt x="415" y="173"/>
                  <a:pt x="426" y="177"/>
                  <a:pt x="437" y="181"/>
                </a:cubicBezTo>
                <a:cubicBezTo>
                  <a:pt x="464" y="190"/>
                  <a:pt x="491" y="201"/>
                  <a:pt x="519" y="209"/>
                </a:cubicBezTo>
                <a:cubicBezTo>
                  <a:pt x="522" y="211"/>
                  <a:pt x="522" y="211"/>
                  <a:pt x="522" y="211"/>
                </a:cubicBezTo>
                <a:cubicBezTo>
                  <a:pt x="526" y="212"/>
                  <a:pt x="530" y="213"/>
                  <a:pt x="534" y="214"/>
                </a:cubicBezTo>
                <a:cubicBezTo>
                  <a:pt x="538" y="216"/>
                  <a:pt x="542" y="217"/>
                  <a:pt x="546" y="219"/>
                </a:cubicBezTo>
                <a:cubicBezTo>
                  <a:pt x="567" y="226"/>
                  <a:pt x="588" y="232"/>
                  <a:pt x="608" y="239"/>
                </a:cubicBezTo>
                <a:cubicBezTo>
                  <a:pt x="610" y="240"/>
                  <a:pt x="614" y="240"/>
                  <a:pt x="616" y="241"/>
                </a:cubicBezTo>
                <a:cubicBezTo>
                  <a:pt x="644" y="251"/>
                  <a:pt x="673" y="257"/>
                  <a:pt x="700" y="267"/>
                </a:cubicBezTo>
                <a:cubicBezTo>
                  <a:pt x="702" y="268"/>
                  <a:pt x="707" y="268"/>
                  <a:pt x="709" y="269"/>
                </a:cubicBezTo>
                <a:cubicBezTo>
                  <a:pt x="717" y="272"/>
                  <a:pt x="727" y="275"/>
                  <a:pt x="736" y="277"/>
                </a:cubicBezTo>
                <a:cubicBezTo>
                  <a:pt x="752" y="282"/>
                  <a:pt x="768" y="286"/>
                  <a:pt x="784" y="291"/>
                </a:cubicBezTo>
                <a:cubicBezTo>
                  <a:pt x="799" y="295"/>
                  <a:pt x="814" y="298"/>
                  <a:pt x="828" y="303"/>
                </a:cubicBezTo>
                <a:cubicBezTo>
                  <a:pt x="866" y="312"/>
                  <a:pt x="903" y="322"/>
                  <a:pt x="940" y="331"/>
                </a:cubicBezTo>
                <a:cubicBezTo>
                  <a:pt x="958" y="336"/>
                  <a:pt x="976" y="338"/>
                  <a:pt x="993" y="343"/>
                </a:cubicBezTo>
                <a:cubicBezTo>
                  <a:pt x="1029" y="351"/>
                  <a:pt x="1066" y="358"/>
                  <a:pt x="1102" y="367"/>
                </a:cubicBezTo>
                <a:cubicBezTo>
                  <a:pt x="1109" y="368"/>
                  <a:pt x="1117" y="368"/>
                  <a:pt x="1124" y="371"/>
                </a:cubicBezTo>
                <a:cubicBezTo>
                  <a:pt x="1152" y="376"/>
                  <a:pt x="1181" y="381"/>
                  <a:pt x="1209" y="387"/>
                </a:cubicBezTo>
                <a:cubicBezTo>
                  <a:pt x="1216" y="388"/>
                  <a:pt x="1223" y="388"/>
                  <a:pt x="1230" y="391"/>
                </a:cubicBezTo>
                <a:cubicBezTo>
                  <a:pt x="1238" y="392"/>
                  <a:pt x="1247" y="392"/>
                  <a:pt x="1254" y="395"/>
                </a:cubicBezTo>
                <a:cubicBezTo>
                  <a:pt x="1263" y="396"/>
                  <a:pt x="1272" y="396"/>
                  <a:pt x="1280" y="399"/>
                </a:cubicBezTo>
                <a:cubicBezTo>
                  <a:pt x="1297" y="401"/>
                  <a:pt x="1314" y="404"/>
                  <a:pt x="1331" y="407"/>
                </a:cubicBezTo>
                <a:cubicBezTo>
                  <a:pt x="1338" y="408"/>
                  <a:pt x="1345" y="408"/>
                  <a:pt x="1352" y="409"/>
                </a:cubicBezTo>
                <a:cubicBezTo>
                  <a:pt x="1361" y="413"/>
                  <a:pt x="1371" y="412"/>
                  <a:pt x="1380" y="413"/>
                </a:cubicBezTo>
                <a:cubicBezTo>
                  <a:pt x="1391" y="417"/>
                  <a:pt x="1403" y="415"/>
                  <a:pt x="1414" y="419"/>
                </a:cubicBezTo>
                <a:cubicBezTo>
                  <a:pt x="1425" y="421"/>
                  <a:pt x="1437" y="419"/>
                  <a:pt x="1448" y="423"/>
                </a:cubicBezTo>
                <a:cubicBezTo>
                  <a:pt x="1459" y="424"/>
                  <a:pt x="1470" y="424"/>
                  <a:pt x="1480" y="427"/>
                </a:cubicBezTo>
                <a:cubicBezTo>
                  <a:pt x="1492" y="428"/>
                  <a:pt x="1504" y="428"/>
                  <a:pt x="1516" y="431"/>
                </a:cubicBezTo>
                <a:cubicBezTo>
                  <a:pt x="1528" y="432"/>
                  <a:pt x="1541" y="431"/>
                  <a:pt x="1552" y="435"/>
                </a:cubicBezTo>
                <a:cubicBezTo>
                  <a:pt x="1565" y="436"/>
                  <a:pt x="1578" y="435"/>
                  <a:pt x="1590" y="438"/>
                </a:cubicBezTo>
                <a:cubicBezTo>
                  <a:pt x="1607" y="442"/>
                  <a:pt x="1624" y="438"/>
                  <a:pt x="1640" y="443"/>
                </a:cubicBezTo>
                <a:cubicBezTo>
                  <a:pt x="1656" y="444"/>
                  <a:pt x="1672" y="443"/>
                  <a:pt x="1688" y="446"/>
                </a:cubicBezTo>
                <a:cubicBezTo>
                  <a:pt x="1710" y="450"/>
                  <a:pt x="1734" y="445"/>
                  <a:pt x="1756" y="451"/>
                </a:cubicBezTo>
                <a:cubicBezTo>
                  <a:pt x="1785" y="454"/>
                  <a:pt x="1815" y="449"/>
                  <a:pt x="1843" y="456"/>
                </a:cubicBezTo>
                <a:cubicBezTo>
                  <a:pt x="1948" y="457"/>
                  <a:pt x="2052" y="457"/>
                  <a:pt x="2157" y="456"/>
                </a:cubicBezTo>
                <a:cubicBezTo>
                  <a:pt x="2187" y="450"/>
                  <a:pt x="2218" y="453"/>
                  <a:pt x="2248" y="451"/>
                </a:cubicBezTo>
                <a:cubicBezTo>
                  <a:pt x="2268" y="446"/>
                  <a:pt x="2288" y="449"/>
                  <a:pt x="2309" y="448"/>
                </a:cubicBezTo>
                <a:cubicBezTo>
                  <a:pt x="2325" y="442"/>
                  <a:pt x="2343" y="445"/>
                  <a:pt x="2361" y="443"/>
                </a:cubicBezTo>
                <a:cubicBezTo>
                  <a:pt x="2377" y="437"/>
                  <a:pt x="2395" y="443"/>
                  <a:pt x="2412" y="438"/>
                </a:cubicBezTo>
                <a:cubicBezTo>
                  <a:pt x="2423" y="436"/>
                  <a:pt x="2434" y="436"/>
                  <a:pt x="2445" y="435"/>
                </a:cubicBezTo>
                <a:cubicBezTo>
                  <a:pt x="2458" y="431"/>
                  <a:pt x="2471" y="432"/>
                  <a:pt x="2484" y="431"/>
                </a:cubicBezTo>
                <a:cubicBezTo>
                  <a:pt x="2495" y="427"/>
                  <a:pt x="2508" y="428"/>
                  <a:pt x="2520" y="427"/>
                </a:cubicBezTo>
                <a:cubicBezTo>
                  <a:pt x="2530" y="423"/>
                  <a:pt x="2541" y="424"/>
                  <a:pt x="2552" y="423"/>
                </a:cubicBezTo>
                <a:cubicBezTo>
                  <a:pt x="2561" y="420"/>
                  <a:pt x="2571" y="420"/>
                  <a:pt x="2580" y="419"/>
                </a:cubicBezTo>
                <a:cubicBezTo>
                  <a:pt x="2616" y="413"/>
                  <a:pt x="2653" y="408"/>
                  <a:pt x="2690" y="403"/>
                </a:cubicBezTo>
                <a:cubicBezTo>
                  <a:pt x="2697" y="400"/>
                  <a:pt x="2706" y="400"/>
                  <a:pt x="2714" y="399"/>
                </a:cubicBezTo>
                <a:cubicBezTo>
                  <a:pt x="2722" y="396"/>
                  <a:pt x="2730" y="396"/>
                  <a:pt x="2738" y="395"/>
                </a:cubicBezTo>
                <a:cubicBezTo>
                  <a:pt x="2752" y="391"/>
                  <a:pt x="2767" y="389"/>
                  <a:pt x="2781" y="387"/>
                </a:cubicBezTo>
                <a:cubicBezTo>
                  <a:pt x="2828" y="378"/>
                  <a:pt x="2874" y="368"/>
                  <a:pt x="2921" y="359"/>
                </a:cubicBezTo>
                <a:cubicBezTo>
                  <a:pt x="2932" y="355"/>
                  <a:pt x="2944" y="354"/>
                  <a:pt x="2956" y="351"/>
                </a:cubicBezTo>
                <a:cubicBezTo>
                  <a:pt x="2984" y="344"/>
                  <a:pt x="3012" y="338"/>
                  <a:pt x="3040" y="331"/>
                </a:cubicBezTo>
                <a:cubicBezTo>
                  <a:pt x="3050" y="327"/>
                  <a:pt x="3061" y="325"/>
                  <a:pt x="3072" y="323"/>
                </a:cubicBezTo>
                <a:cubicBezTo>
                  <a:pt x="3091" y="317"/>
                  <a:pt x="3112" y="312"/>
                  <a:pt x="3132" y="307"/>
                </a:cubicBezTo>
                <a:cubicBezTo>
                  <a:pt x="3160" y="299"/>
                  <a:pt x="3188" y="291"/>
                  <a:pt x="3216" y="283"/>
                </a:cubicBezTo>
                <a:cubicBezTo>
                  <a:pt x="3226" y="279"/>
                  <a:pt x="3237" y="277"/>
                  <a:pt x="3248" y="273"/>
                </a:cubicBezTo>
                <a:cubicBezTo>
                  <a:pt x="3250" y="272"/>
                  <a:pt x="3254" y="271"/>
                  <a:pt x="3256" y="271"/>
                </a:cubicBezTo>
                <a:cubicBezTo>
                  <a:pt x="3270" y="266"/>
                  <a:pt x="3285" y="262"/>
                  <a:pt x="3299" y="257"/>
                </a:cubicBezTo>
                <a:cubicBezTo>
                  <a:pt x="3301" y="256"/>
                  <a:pt x="3305" y="255"/>
                  <a:pt x="3307" y="255"/>
                </a:cubicBezTo>
                <a:cubicBezTo>
                  <a:pt x="3311" y="254"/>
                  <a:pt x="3315" y="252"/>
                  <a:pt x="3320" y="251"/>
                </a:cubicBezTo>
                <a:cubicBezTo>
                  <a:pt x="3325" y="249"/>
                  <a:pt x="3330" y="247"/>
                  <a:pt x="3335" y="245"/>
                </a:cubicBezTo>
                <a:cubicBezTo>
                  <a:pt x="3337" y="244"/>
                  <a:pt x="3342" y="244"/>
                  <a:pt x="3344" y="243"/>
                </a:cubicBezTo>
                <a:cubicBezTo>
                  <a:pt x="3348" y="242"/>
                  <a:pt x="3352" y="240"/>
                  <a:pt x="3356" y="239"/>
                </a:cubicBezTo>
                <a:cubicBezTo>
                  <a:pt x="3364" y="236"/>
                  <a:pt x="3372" y="233"/>
                  <a:pt x="3380" y="231"/>
                </a:cubicBezTo>
                <a:cubicBezTo>
                  <a:pt x="3389" y="227"/>
                  <a:pt x="3398" y="225"/>
                  <a:pt x="3407" y="221"/>
                </a:cubicBezTo>
                <a:cubicBezTo>
                  <a:pt x="3433" y="213"/>
                  <a:pt x="3458" y="203"/>
                  <a:pt x="3483" y="195"/>
                </a:cubicBezTo>
                <a:cubicBezTo>
                  <a:pt x="3491" y="192"/>
                  <a:pt x="3499" y="189"/>
                  <a:pt x="3507" y="185"/>
                </a:cubicBezTo>
                <a:cubicBezTo>
                  <a:pt x="3511" y="184"/>
                  <a:pt x="3515" y="183"/>
                  <a:pt x="3519" y="181"/>
                </a:cubicBezTo>
                <a:cubicBezTo>
                  <a:pt x="3525" y="179"/>
                  <a:pt x="3530" y="177"/>
                  <a:pt x="3536" y="175"/>
                </a:cubicBezTo>
                <a:cubicBezTo>
                  <a:pt x="3547" y="169"/>
                  <a:pt x="3560" y="166"/>
                  <a:pt x="3571" y="161"/>
                </a:cubicBezTo>
                <a:cubicBezTo>
                  <a:pt x="3578" y="159"/>
                  <a:pt x="3585" y="156"/>
                  <a:pt x="3591" y="153"/>
                </a:cubicBezTo>
                <a:cubicBezTo>
                  <a:pt x="3598" y="151"/>
                  <a:pt x="3605" y="148"/>
                  <a:pt x="3611" y="145"/>
                </a:cubicBezTo>
                <a:cubicBezTo>
                  <a:pt x="3618" y="143"/>
                  <a:pt x="3625" y="140"/>
                  <a:pt x="3631" y="137"/>
                </a:cubicBezTo>
                <a:cubicBezTo>
                  <a:pt x="3640" y="134"/>
                  <a:pt x="3649" y="129"/>
                  <a:pt x="3658" y="127"/>
                </a:cubicBezTo>
                <a:cubicBezTo>
                  <a:pt x="3658" y="125"/>
                  <a:pt x="3658" y="125"/>
                  <a:pt x="3658" y="125"/>
                </a:cubicBezTo>
                <a:cubicBezTo>
                  <a:pt x="3675" y="120"/>
                  <a:pt x="3691" y="112"/>
                  <a:pt x="3707" y="105"/>
                </a:cubicBezTo>
                <a:cubicBezTo>
                  <a:pt x="3720" y="100"/>
                  <a:pt x="3732" y="94"/>
                  <a:pt x="3745" y="89"/>
                </a:cubicBezTo>
                <a:cubicBezTo>
                  <a:pt x="3756" y="85"/>
                  <a:pt x="3766" y="78"/>
                  <a:pt x="3778" y="75"/>
                </a:cubicBezTo>
                <a:cubicBezTo>
                  <a:pt x="3778" y="73"/>
                  <a:pt x="3778" y="73"/>
                  <a:pt x="3778" y="73"/>
                </a:cubicBezTo>
                <a:cubicBezTo>
                  <a:pt x="3794" y="69"/>
                  <a:pt x="3807" y="59"/>
                  <a:pt x="3822" y="55"/>
                </a:cubicBezTo>
                <a:cubicBezTo>
                  <a:pt x="3822" y="53"/>
                  <a:pt x="3822" y="53"/>
                  <a:pt x="3822" y="53"/>
                </a:cubicBezTo>
                <a:cubicBezTo>
                  <a:pt x="3828" y="51"/>
                  <a:pt x="3834" y="49"/>
                  <a:pt x="3839" y="47"/>
                </a:cubicBezTo>
                <a:cubicBezTo>
                  <a:pt x="3840" y="41"/>
                  <a:pt x="3840" y="41"/>
                  <a:pt x="3840" y="41"/>
                </a:cubicBezTo>
                <a:cubicBezTo>
                  <a:pt x="3840" y="838"/>
                  <a:pt x="3840" y="838"/>
                  <a:pt x="3840" y="838"/>
                </a:cubicBezTo>
                <a:cubicBezTo>
                  <a:pt x="0" y="838"/>
                  <a:pt x="0" y="838"/>
                  <a:pt x="0" y="838"/>
                </a:cubicBezTo>
                <a:cubicBezTo>
                  <a:pt x="0" y="0"/>
                  <a:pt x="0" y="0"/>
                  <a:pt x="0" y="0"/>
                </a:cubicBezTo>
                <a:close/>
              </a:path>
            </a:pathLst>
          </a:custGeom>
          <a:solidFill>
            <a:srgbClr val="42556C"/>
          </a:solidFill>
          <a:ln>
            <a:noFill/>
          </a:ln>
        </p:spPr>
        <p:txBody>
          <a:bodyPr vert="horz" wrap="square" lIns="91440" tIns="45720" rIns="91440" bIns="45720" numCol="1" anchor="t" anchorCtr="0" compatLnSpc="1"/>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稻壳儿平台：耗崽设计">
    <p:spTree>
      <p:nvGrpSpPr>
        <p:cNvPr id="1" name=""/>
        <p:cNvGrpSpPr/>
        <p:nvPr/>
      </p:nvGrpSpPr>
      <p:grpSpPr>
        <a:xfrm>
          <a:off x="0" y="0"/>
          <a:ext cx="0" cy="0"/>
          <a:chOff x="0" y="0"/>
          <a:chExt cx="0" cy="0"/>
        </a:xfrm>
      </p:grpSpPr>
      <p:sp>
        <p:nvSpPr>
          <p:cNvPr id="2" name="任意多边形: 形状 1"/>
          <p:cNvSpPr/>
          <p:nvPr userDrawn="1"/>
        </p:nvSpPr>
        <p:spPr>
          <a:xfrm>
            <a:off x="4616871" y="0"/>
            <a:ext cx="7575129" cy="6858000"/>
          </a:xfrm>
          <a:custGeom>
            <a:avLst/>
            <a:gdLst>
              <a:gd name="connsiteX0" fmla="*/ 32164 w 7575129"/>
              <a:gd name="connsiteY0" fmla="*/ 0 h 6858000"/>
              <a:gd name="connsiteX1" fmla="*/ 7575129 w 7575129"/>
              <a:gd name="connsiteY1" fmla="*/ 0 h 6858000"/>
              <a:gd name="connsiteX2" fmla="*/ 7575129 w 7575129"/>
              <a:gd name="connsiteY2" fmla="*/ 6858000 h 6858000"/>
              <a:gd name="connsiteX3" fmla="*/ 0 w 7575129"/>
              <a:gd name="connsiteY3" fmla="*/ 6858000 h 6858000"/>
              <a:gd name="connsiteX4" fmla="*/ 17853 w 7575129"/>
              <a:gd name="connsiteY4" fmla="*/ 6826951 h 6858000"/>
              <a:gd name="connsiteX5" fmla="*/ 885714 w 7575129"/>
              <a:gd name="connsiteY5" fmla="*/ 3399504 h 6858000"/>
              <a:gd name="connsiteX6" fmla="*/ 176647 w 7575129"/>
              <a:gd name="connsiteY6" fmla="*/ 2821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75129" h="6858000">
                <a:moveTo>
                  <a:pt x="32164" y="0"/>
                </a:moveTo>
                <a:lnTo>
                  <a:pt x="7575129" y="0"/>
                </a:lnTo>
                <a:lnTo>
                  <a:pt x="7575129" y="6858000"/>
                </a:lnTo>
                <a:lnTo>
                  <a:pt x="0" y="6858000"/>
                </a:lnTo>
                <a:lnTo>
                  <a:pt x="17853" y="6826951"/>
                </a:lnTo>
                <a:cubicBezTo>
                  <a:pt x="571327" y="5808097"/>
                  <a:pt x="885714" y="4640515"/>
                  <a:pt x="885714" y="3399504"/>
                </a:cubicBezTo>
                <a:cubicBezTo>
                  <a:pt x="885714" y="2282594"/>
                  <a:pt x="631061" y="1225162"/>
                  <a:pt x="176647" y="282100"/>
                </a:cubicBezTo>
                <a:close/>
              </a:path>
            </a:pathLst>
          </a:custGeom>
          <a:solidFill>
            <a:srgbClr val="4255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2602523"/>
            <a:ext cx="301451" cy="1899139"/>
          </a:xfrm>
          <a:prstGeom prst="rect">
            <a:avLst/>
          </a:prstGeom>
          <a:solidFill>
            <a:srgbClr val="4255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defRPr>
            </a:lvl1pPr>
          </a:lstStyle>
          <a:p>
            <a:fld id="{C3F53824-EC1A-40AA-BA1C-693A4E0E72D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defRPr>
            </a:lvl1pPr>
          </a:lstStyle>
          <a:p>
            <a:fld id="{33567E08-6BB5-4353-B413-25CFA4097F6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slideLayout" Target="../slideLayouts/slideLayout1.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5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2" Type="http://schemas.openxmlformats.org/officeDocument/2006/relationships/notesSlide" Target="../notesSlides/notesSlide11.xml"/><Relationship Id="rId31" Type="http://schemas.openxmlformats.org/officeDocument/2006/relationships/slideLayout" Target="../slideLayouts/slideLayout2.xml"/><Relationship Id="rId30" Type="http://schemas.openxmlformats.org/officeDocument/2006/relationships/tags" Target="../tags/tag82.xml"/><Relationship Id="rId3" Type="http://schemas.openxmlformats.org/officeDocument/2006/relationships/tags" Target="../tags/tag55.xml"/><Relationship Id="rId29" Type="http://schemas.openxmlformats.org/officeDocument/2006/relationships/tags" Target="../tags/tag81.xml"/><Relationship Id="rId28" Type="http://schemas.openxmlformats.org/officeDocument/2006/relationships/tags" Target="../tags/tag80.xml"/><Relationship Id="rId27" Type="http://schemas.openxmlformats.org/officeDocument/2006/relationships/tags" Target="../tags/tag79.xml"/><Relationship Id="rId26" Type="http://schemas.openxmlformats.org/officeDocument/2006/relationships/tags" Target="../tags/tag78.xml"/><Relationship Id="rId25" Type="http://schemas.openxmlformats.org/officeDocument/2006/relationships/tags" Target="../tags/tag77.xml"/><Relationship Id="rId24" Type="http://schemas.openxmlformats.org/officeDocument/2006/relationships/tags" Target="../tags/tag76.xml"/><Relationship Id="rId23" Type="http://schemas.openxmlformats.org/officeDocument/2006/relationships/tags" Target="../tags/tag75.xml"/><Relationship Id="rId22" Type="http://schemas.openxmlformats.org/officeDocument/2006/relationships/tags" Target="../tags/tag74.xml"/><Relationship Id="rId21" Type="http://schemas.openxmlformats.org/officeDocument/2006/relationships/tags" Target="../tags/tag73.xml"/><Relationship Id="rId20" Type="http://schemas.openxmlformats.org/officeDocument/2006/relationships/tags" Target="../tags/tag72.xml"/><Relationship Id="rId2" Type="http://schemas.openxmlformats.org/officeDocument/2006/relationships/tags" Target="../tags/tag54.xml"/><Relationship Id="rId19" Type="http://schemas.openxmlformats.org/officeDocument/2006/relationships/tags" Target="../tags/tag71.xml"/><Relationship Id="rId18" Type="http://schemas.openxmlformats.org/officeDocument/2006/relationships/tags" Target="../tags/tag70.xml"/><Relationship Id="rId17" Type="http://schemas.openxmlformats.org/officeDocument/2006/relationships/tags" Target="../tags/tag69.xml"/><Relationship Id="rId16" Type="http://schemas.openxmlformats.org/officeDocument/2006/relationships/tags" Target="../tags/tag68.xml"/><Relationship Id="rId15" Type="http://schemas.openxmlformats.org/officeDocument/2006/relationships/tags" Target="../tags/tag67.xml"/><Relationship Id="rId14" Type="http://schemas.openxmlformats.org/officeDocument/2006/relationships/tags" Target="../tags/tag66.xml"/><Relationship Id="rId13" Type="http://schemas.openxmlformats.org/officeDocument/2006/relationships/tags" Target="../tags/tag65.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tags" Target="../tags/tag53.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2.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14.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image" Target="../media/image4.jpeg"/><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9" Type="http://schemas.openxmlformats.org/officeDocument/2006/relationships/notesSlide" Target="../notesSlides/notesSlide13.xml"/><Relationship Id="rId18" Type="http://schemas.openxmlformats.org/officeDocument/2006/relationships/slideLayout" Target="../slideLayouts/slideLayout2.xml"/><Relationship Id="rId17" Type="http://schemas.openxmlformats.org/officeDocument/2006/relationships/tags" Target="../tags/tag105.xml"/><Relationship Id="rId16" Type="http://schemas.openxmlformats.org/officeDocument/2006/relationships/tags" Target="../tags/tag104.xml"/><Relationship Id="rId15" Type="http://schemas.openxmlformats.org/officeDocument/2006/relationships/tags" Target="../tags/tag103.xml"/><Relationship Id="rId14" Type="http://schemas.openxmlformats.org/officeDocument/2006/relationships/tags" Target="../tags/tag102.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tags" Target="../tags/tag9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2" Type="http://schemas.openxmlformats.org/officeDocument/2006/relationships/notesSlide" Target="../notesSlides/notesSlide15.xml"/><Relationship Id="rId51" Type="http://schemas.openxmlformats.org/officeDocument/2006/relationships/slideLayout" Target="../slideLayouts/slideLayout2.xml"/><Relationship Id="rId50" Type="http://schemas.openxmlformats.org/officeDocument/2006/relationships/tags" Target="../tags/tag152.xml"/><Relationship Id="rId5" Type="http://schemas.openxmlformats.org/officeDocument/2006/relationships/tags" Target="../tags/tag110.xml"/><Relationship Id="rId49" Type="http://schemas.openxmlformats.org/officeDocument/2006/relationships/tags" Target="../tags/tag151.xml"/><Relationship Id="rId48" Type="http://schemas.openxmlformats.org/officeDocument/2006/relationships/tags" Target="../tags/tag150.xml"/><Relationship Id="rId47" Type="http://schemas.openxmlformats.org/officeDocument/2006/relationships/tags" Target="../tags/tag149.xml"/><Relationship Id="rId46" Type="http://schemas.openxmlformats.org/officeDocument/2006/relationships/tags" Target="../tags/tag148.xml"/><Relationship Id="rId45" Type="http://schemas.openxmlformats.org/officeDocument/2006/relationships/tags" Target="../tags/tag147.xml"/><Relationship Id="rId44" Type="http://schemas.openxmlformats.org/officeDocument/2006/relationships/tags" Target="../tags/tag146.xml"/><Relationship Id="rId43" Type="http://schemas.openxmlformats.org/officeDocument/2006/relationships/tags" Target="../tags/tag145.xml"/><Relationship Id="rId42" Type="http://schemas.openxmlformats.org/officeDocument/2006/relationships/tags" Target="../tags/tag144.xml"/><Relationship Id="rId41" Type="http://schemas.openxmlformats.org/officeDocument/2006/relationships/tags" Target="../tags/tag143.xml"/><Relationship Id="rId40" Type="http://schemas.openxmlformats.org/officeDocument/2006/relationships/image" Target="../media/image8.png"/><Relationship Id="rId4" Type="http://schemas.openxmlformats.org/officeDocument/2006/relationships/tags" Target="../tags/tag109.xml"/><Relationship Id="rId39" Type="http://schemas.openxmlformats.org/officeDocument/2006/relationships/tags" Target="../tags/tag142.xml"/><Relationship Id="rId38" Type="http://schemas.openxmlformats.org/officeDocument/2006/relationships/image" Target="../media/image7.png"/><Relationship Id="rId37" Type="http://schemas.openxmlformats.org/officeDocument/2006/relationships/tags" Target="../tags/tag141.xml"/><Relationship Id="rId36" Type="http://schemas.openxmlformats.org/officeDocument/2006/relationships/image" Target="../media/image6.png"/><Relationship Id="rId35" Type="http://schemas.openxmlformats.org/officeDocument/2006/relationships/tags" Target="../tags/tag140.xml"/><Relationship Id="rId34" Type="http://schemas.openxmlformats.org/officeDocument/2006/relationships/tags" Target="../tags/tag139.xml"/><Relationship Id="rId33" Type="http://schemas.openxmlformats.org/officeDocument/2006/relationships/tags" Target="../tags/tag138.xml"/><Relationship Id="rId32" Type="http://schemas.openxmlformats.org/officeDocument/2006/relationships/tags" Target="../tags/tag137.xml"/><Relationship Id="rId31" Type="http://schemas.openxmlformats.org/officeDocument/2006/relationships/tags" Target="../tags/tag136.xml"/><Relationship Id="rId30" Type="http://schemas.openxmlformats.org/officeDocument/2006/relationships/tags" Target="../tags/tag135.xml"/><Relationship Id="rId3" Type="http://schemas.openxmlformats.org/officeDocument/2006/relationships/tags" Target="../tags/tag108.xml"/><Relationship Id="rId29" Type="http://schemas.openxmlformats.org/officeDocument/2006/relationships/tags" Target="../tags/tag134.xml"/><Relationship Id="rId28" Type="http://schemas.openxmlformats.org/officeDocument/2006/relationships/tags" Target="../tags/tag133.xml"/><Relationship Id="rId27" Type="http://schemas.openxmlformats.org/officeDocument/2006/relationships/tags" Target="../tags/tag132.xml"/><Relationship Id="rId26" Type="http://schemas.openxmlformats.org/officeDocument/2006/relationships/tags" Target="../tags/tag131.xml"/><Relationship Id="rId25" Type="http://schemas.openxmlformats.org/officeDocument/2006/relationships/tags" Target="../tags/tag130.xml"/><Relationship Id="rId24" Type="http://schemas.openxmlformats.org/officeDocument/2006/relationships/tags" Target="../tags/tag129.xml"/><Relationship Id="rId23" Type="http://schemas.openxmlformats.org/officeDocument/2006/relationships/tags" Target="../tags/tag128.xml"/><Relationship Id="rId22" Type="http://schemas.openxmlformats.org/officeDocument/2006/relationships/tags" Target="../tags/tag127.xml"/><Relationship Id="rId21" Type="http://schemas.openxmlformats.org/officeDocument/2006/relationships/tags" Target="../tags/tag126.xml"/><Relationship Id="rId20" Type="http://schemas.openxmlformats.org/officeDocument/2006/relationships/tags" Target="../tags/tag125.xml"/><Relationship Id="rId2" Type="http://schemas.openxmlformats.org/officeDocument/2006/relationships/tags" Target="../tags/tag107.xml"/><Relationship Id="rId19" Type="http://schemas.openxmlformats.org/officeDocument/2006/relationships/tags" Target="../tags/tag124.xml"/><Relationship Id="rId18" Type="http://schemas.openxmlformats.org/officeDocument/2006/relationships/tags" Target="../tags/tag123.xml"/><Relationship Id="rId17" Type="http://schemas.openxmlformats.org/officeDocument/2006/relationships/tags" Target="../tags/tag122.xml"/><Relationship Id="rId16" Type="http://schemas.openxmlformats.org/officeDocument/2006/relationships/tags" Target="../tags/tag121.xml"/><Relationship Id="rId15" Type="http://schemas.openxmlformats.org/officeDocument/2006/relationships/tags" Target="../tags/tag120.xml"/><Relationship Id="rId14" Type="http://schemas.openxmlformats.org/officeDocument/2006/relationships/tags" Target="../tags/tag119.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tags" Target="../tags/tag106.xml"/></Relationships>
</file>

<file path=ppt/slides/_rels/slide17.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0" Type="http://schemas.openxmlformats.org/officeDocument/2006/relationships/notesSlide" Target="../notesSlides/notesSlide16.xml"/><Relationship Id="rId2" Type="http://schemas.openxmlformats.org/officeDocument/2006/relationships/tags" Target="../tags/tag154.xml"/><Relationship Id="rId19" Type="http://schemas.openxmlformats.org/officeDocument/2006/relationships/slideLayout" Target="../slideLayouts/slideLayout1.xml"/><Relationship Id="rId18" Type="http://schemas.openxmlformats.org/officeDocument/2006/relationships/tags" Target="../tags/tag170.xml"/><Relationship Id="rId17" Type="http://schemas.openxmlformats.org/officeDocument/2006/relationships/tags" Target="../tags/tag169.xml"/><Relationship Id="rId16" Type="http://schemas.openxmlformats.org/officeDocument/2006/relationships/tags" Target="../tags/tag168.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tags" Target="../tags/tag15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2.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7" Type="http://schemas.openxmlformats.org/officeDocument/2006/relationships/notesSlide" Target="../notesSlides/notesSlide7.xml"/><Relationship Id="rId16" Type="http://schemas.openxmlformats.org/officeDocument/2006/relationships/slideLayout" Target="../slideLayouts/slideLayout2.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A_任意多边形 19"/>
          <p:cNvSpPr/>
          <p:nvPr>
            <p:custDataLst>
              <p:tags r:id="rId1"/>
            </p:custDataLst>
          </p:nvPr>
        </p:nvSpPr>
        <p:spPr bwMode="auto">
          <a:xfrm rot="5400000">
            <a:off x="1180142" y="5887082"/>
            <a:ext cx="1732192" cy="1941836"/>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nvGrpSpPr>
          <p:cNvPr id="17" name="组合 16"/>
          <p:cNvGrpSpPr/>
          <p:nvPr/>
        </p:nvGrpSpPr>
        <p:grpSpPr>
          <a:xfrm>
            <a:off x="6130993" y="1893351"/>
            <a:ext cx="5745480" cy="1579410"/>
            <a:chOff x="752337" y="1163273"/>
            <a:chExt cx="5745480" cy="1579410"/>
          </a:xfrm>
        </p:grpSpPr>
        <p:sp>
          <p:nvSpPr>
            <p:cNvPr id="18" name="矩形 17"/>
            <p:cNvSpPr/>
            <p:nvPr/>
          </p:nvSpPr>
          <p:spPr>
            <a:xfrm>
              <a:off x="752337" y="1163273"/>
              <a:ext cx="5745480" cy="1567180"/>
            </a:xfrm>
            <a:prstGeom prst="rect">
              <a:avLst/>
            </a:prstGeom>
          </p:spPr>
          <p:txBody>
            <a:bodyPr wrap="square" lIns="91284" tIns="45642" rIns="91284" bIns="45642">
              <a:spAutoFit/>
            </a:bodyPr>
            <a:lstStyle/>
            <a:p>
              <a:pPr algn="ctr"/>
              <a:r>
                <a:rPr lang="zh-CN" altLang="en-US" sz="4800" b="1" dirty="0">
                  <a:latin typeface="Arial" panose="020B0604020202020204" pitchFamily="34" charset="0"/>
                  <a:ea typeface="黑体" panose="02010609060101010101" charset="-122"/>
                  <a:cs typeface="+mn-ea"/>
                  <a:sym typeface="Arial" panose="020B0604020202020204" pitchFamily="34" charset="0"/>
                </a:rPr>
                <a:t>大学生创新创业教育</a:t>
              </a:r>
              <a:endParaRPr lang="zh-CN" altLang="en-US" sz="4800" b="1" dirty="0">
                <a:latin typeface="Arial" panose="020B0604020202020204" pitchFamily="34" charset="0"/>
                <a:ea typeface="黑体" panose="02010609060101010101" charset="-122"/>
                <a:cs typeface="+mn-ea"/>
                <a:sym typeface="Arial" panose="020B0604020202020204" pitchFamily="34" charset="0"/>
              </a:endParaRPr>
            </a:p>
            <a:p>
              <a:pPr algn="ctr"/>
              <a:r>
                <a:rPr lang="zh-CN" altLang="en-US" sz="4800" b="1" dirty="0">
                  <a:latin typeface="Arial" panose="020B0604020202020204" pitchFamily="34" charset="0"/>
                  <a:ea typeface="黑体" panose="02010609060101010101" charset="-122"/>
                  <a:cs typeface="+mn-ea"/>
                  <a:sym typeface="Arial" panose="020B0604020202020204" pitchFamily="34" charset="0"/>
                </a:rPr>
                <a:t>（含实训手册）</a:t>
              </a:r>
              <a:endParaRPr lang="zh-CN" altLang="en-US" sz="4800" b="1" dirty="0">
                <a:latin typeface="Arial" panose="020B0604020202020204" pitchFamily="34" charset="0"/>
                <a:ea typeface="黑体" panose="02010609060101010101" charset="-122"/>
                <a:cs typeface="+mn-ea"/>
                <a:sym typeface="Arial" panose="020B0604020202020204" pitchFamily="34" charset="0"/>
              </a:endParaRPr>
            </a:p>
          </p:txBody>
        </p:sp>
        <p:cxnSp>
          <p:nvCxnSpPr>
            <p:cNvPr id="21" name="直接连接符 20"/>
            <p:cNvCxnSpPr/>
            <p:nvPr/>
          </p:nvCxnSpPr>
          <p:spPr>
            <a:xfrm flipH="1">
              <a:off x="917335" y="2739579"/>
              <a:ext cx="5184000" cy="3104"/>
            </a:xfrm>
            <a:prstGeom prst="line">
              <a:avLst/>
            </a:prstGeom>
            <a:ln>
              <a:solidFill>
                <a:srgbClr val="376092"/>
              </a:solidFill>
            </a:ln>
          </p:spPr>
          <p:style>
            <a:lnRef idx="1">
              <a:schemeClr val="accent1"/>
            </a:lnRef>
            <a:fillRef idx="0">
              <a:schemeClr val="accent1"/>
            </a:fillRef>
            <a:effectRef idx="0">
              <a:schemeClr val="accent1"/>
            </a:effectRef>
            <a:fontRef idx="minor">
              <a:schemeClr val="tx1"/>
            </a:fontRef>
          </p:style>
        </p:cxnSp>
      </p:grpSp>
      <p:sp>
        <p:nvSpPr>
          <p:cNvPr id="33" name="PA_任意多边形 19"/>
          <p:cNvSpPr/>
          <p:nvPr>
            <p:custDataLst>
              <p:tags r:id="rId2"/>
            </p:custDataLst>
          </p:nvPr>
        </p:nvSpPr>
        <p:spPr bwMode="auto">
          <a:xfrm rot="5400000">
            <a:off x="10753670" y="5073113"/>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4" name="PA_任意多边形 19"/>
          <p:cNvSpPr/>
          <p:nvPr>
            <p:custDataLst>
              <p:tags r:id="rId3"/>
            </p:custDataLst>
          </p:nvPr>
        </p:nvSpPr>
        <p:spPr bwMode="auto">
          <a:xfrm rot="5400000">
            <a:off x="10206754" y="5387657"/>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PA_任意多边形 19"/>
          <p:cNvSpPr/>
          <p:nvPr>
            <p:custDataLst>
              <p:tags r:id="rId4"/>
            </p:custDataLst>
          </p:nvPr>
        </p:nvSpPr>
        <p:spPr bwMode="auto">
          <a:xfrm rot="5400000">
            <a:off x="10731354" y="5722984"/>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6" name="PA_任意多边形 19"/>
          <p:cNvSpPr/>
          <p:nvPr>
            <p:custDataLst>
              <p:tags r:id="rId5"/>
            </p:custDataLst>
          </p:nvPr>
        </p:nvSpPr>
        <p:spPr bwMode="auto">
          <a:xfrm rot="5400000">
            <a:off x="9694666" y="-1062471"/>
            <a:ext cx="1930546" cy="216419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nvGrpSpPr>
          <p:cNvPr id="3" name="组合 2"/>
          <p:cNvGrpSpPr/>
          <p:nvPr/>
        </p:nvGrpSpPr>
        <p:grpSpPr>
          <a:xfrm>
            <a:off x="0" y="525803"/>
            <a:ext cx="5814577" cy="4446141"/>
            <a:chOff x="0" y="525803"/>
            <a:chExt cx="5814577" cy="4446141"/>
          </a:xfrm>
        </p:grpSpPr>
        <p:sp>
          <p:nvSpPr>
            <p:cNvPr id="5" name="PA_任意多边形 19"/>
            <p:cNvSpPr/>
            <p:nvPr>
              <p:custDataLst>
                <p:tags r:id="rId6"/>
              </p:custDataLst>
            </p:nvPr>
          </p:nvSpPr>
          <p:spPr bwMode="auto">
            <a:xfrm rot="5400000">
              <a:off x="4556975" y="2111448"/>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 name="PA_任意多边形 19"/>
            <p:cNvSpPr/>
            <p:nvPr>
              <p:custDataLst>
                <p:tags r:id="rId7"/>
              </p:custDataLst>
            </p:nvPr>
          </p:nvSpPr>
          <p:spPr bwMode="auto">
            <a:xfrm rot="5400000">
              <a:off x="2009504" y="2124374"/>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8" name="PA_任意多边形 19"/>
            <p:cNvSpPr/>
            <p:nvPr>
              <p:custDataLst>
                <p:tags r:id="rId8"/>
              </p:custDataLst>
            </p:nvPr>
          </p:nvSpPr>
          <p:spPr bwMode="auto">
            <a:xfrm rot="5400000">
              <a:off x="2833631" y="1668014"/>
              <a:ext cx="1947099" cy="2182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9" name="PA_任意多边形 19"/>
            <p:cNvSpPr/>
            <p:nvPr>
              <p:custDataLst>
                <p:tags r:id="rId9"/>
              </p:custDataLst>
            </p:nvPr>
          </p:nvSpPr>
          <p:spPr bwMode="auto">
            <a:xfrm rot="5400000">
              <a:off x="4084859" y="474058"/>
              <a:ext cx="855091" cy="958581"/>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0" name="PA_任意多边形 19"/>
            <p:cNvSpPr/>
            <p:nvPr>
              <p:custDataLst>
                <p:tags r:id="rId10"/>
              </p:custDataLst>
            </p:nvPr>
          </p:nvSpPr>
          <p:spPr bwMode="auto">
            <a:xfrm rot="5400000">
              <a:off x="3845249" y="959339"/>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1" name="PA_任意多边形 19"/>
            <p:cNvSpPr/>
            <p:nvPr>
              <p:custDataLst>
                <p:tags r:id="rId11"/>
              </p:custDataLst>
            </p:nvPr>
          </p:nvSpPr>
          <p:spPr bwMode="auto">
            <a:xfrm rot="5400000">
              <a:off x="2296435" y="1003214"/>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2" name="PA_任意多边形 19"/>
            <p:cNvSpPr/>
            <p:nvPr>
              <p:custDataLst>
                <p:tags r:id="rId12"/>
              </p:custDataLst>
            </p:nvPr>
          </p:nvSpPr>
          <p:spPr bwMode="auto">
            <a:xfrm rot="5400000">
              <a:off x="83564" y="3162634"/>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3" name="PA_任意多边形 19"/>
            <p:cNvSpPr/>
            <p:nvPr>
              <p:custDataLst>
                <p:tags r:id="rId13"/>
              </p:custDataLst>
            </p:nvPr>
          </p:nvSpPr>
          <p:spPr bwMode="auto">
            <a:xfrm rot="5400000">
              <a:off x="927484" y="2567120"/>
              <a:ext cx="1381008" cy="154814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4" name="PA_任意多边形 19"/>
            <p:cNvSpPr/>
            <p:nvPr>
              <p:custDataLst>
                <p:tags r:id="rId14"/>
              </p:custDataLst>
            </p:nvPr>
          </p:nvSpPr>
          <p:spPr bwMode="auto">
            <a:xfrm rot="5400000">
              <a:off x="2390787" y="3659983"/>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5" name="PA_任意多边形 19"/>
            <p:cNvSpPr/>
            <p:nvPr>
              <p:custDataLst>
                <p:tags r:id="rId15"/>
              </p:custDataLst>
            </p:nvPr>
          </p:nvSpPr>
          <p:spPr bwMode="auto">
            <a:xfrm rot="5400000">
              <a:off x="2260555" y="414942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0" name="PA_任意多边形 19"/>
            <p:cNvSpPr/>
            <p:nvPr>
              <p:custDataLst>
                <p:tags r:id="rId16"/>
              </p:custDataLst>
            </p:nvPr>
          </p:nvSpPr>
          <p:spPr bwMode="auto">
            <a:xfrm rot="5400000">
              <a:off x="4530108" y="3495801"/>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1" name="PA_任意多边形 19"/>
            <p:cNvSpPr/>
            <p:nvPr>
              <p:custDataLst>
                <p:tags r:id="rId17"/>
              </p:custDataLst>
            </p:nvPr>
          </p:nvSpPr>
          <p:spPr bwMode="auto">
            <a:xfrm rot="5400000">
              <a:off x="3983192" y="3810345"/>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2" name="PA_任意多边形 19"/>
            <p:cNvSpPr/>
            <p:nvPr>
              <p:custDataLst>
                <p:tags r:id="rId18"/>
              </p:custDataLst>
            </p:nvPr>
          </p:nvSpPr>
          <p:spPr bwMode="auto">
            <a:xfrm rot="5400000">
              <a:off x="4507792" y="4145672"/>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1" name="PA_任意多边形 19"/>
            <p:cNvSpPr/>
            <p:nvPr>
              <p:custDataLst>
                <p:tags r:id="rId19"/>
              </p:custDataLst>
            </p:nvPr>
          </p:nvSpPr>
          <p:spPr bwMode="auto">
            <a:xfrm rot="5400000">
              <a:off x="685758" y="1398401"/>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2" name="PA_任意多边形 19"/>
            <p:cNvSpPr/>
            <p:nvPr>
              <p:custDataLst>
                <p:tags r:id="rId20"/>
              </p:custDataLst>
            </p:nvPr>
          </p:nvSpPr>
          <p:spPr bwMode="auto">
            <a:xfrm rot="5400000">
              <a:off x="1127392" y="1855224"/>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sp>
        <p:nvSpPr>
          <p:cNvPr id="47" name="PA_任意多边形 19"/>
          <p:cNvSpPr/>
          <p:nvPr>
            <p:custDataLst>
              <p:tags r:id="rId21"/>
            </p:custDataLst>
          </p:nvPr>
        </p:nvSpPr>
        <p:spPr bwMode="auto">
          <a:xfrm rot="5400000">
            <a:off x="-1067890" y="-951291"/>
            <a:ext cx="1732192" cy="1941836"/>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2" name="文本框 1"/>
          <p:cNvSpPr txBox="1"/>
          <p:nvPr/>
        </p:nvSpPr>
        <p:spPr>
          <a:xfrm>
            <a:off x="7097395" y="3848100"/>
            <a:ext cx="3543300" cy="521970"/>
          </a:xfrm>
          <a:prstGeom prst="rect">
            <a:avLst/>
          </a:prstGeom>
          <a:noFill/>
        </p:spPr>
        <p:txBody>
          <a:bodyPr wrap="square" rtlCol="0">
            <a:spAutoFit/>
          </a:bodyPr>
          <a:p>
            <a:pPr algn="ctr"/>
            <a:r>
              <a:rPr lang="zh-CN" altLang="en-US" sz="2800" b="1"/>
              <a:t>语文出版社</a:t>
            </a:r>
            <a:endParaRPr lang="zh-CN" altLang="en-US" sz="28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1"/>
          <p:cNvSpPr txBox="1"/>
          <p:nvPr/>
        </p:nvSpPr>
        <p:spPr>
          <a:xfrm>
            <a:off x="5023704" y="2183837"/>
            <a:ext cx="4348121" cy="1107996"/>
          </a:xfrm>
          <a:prstGeom prst="rect">
            <a:avLst/>
          </a:prstGeom>
          <a:noFill/>
        </p:spPr>
        <p:txBody>
          <a:bodyPr wrap="square" rtlCol="0">
            <a:spAutoFit/>
          </a:bodyPr>
          <a:lstStyle/>
          <a:p>
            <a:pPr marL="0" lvl="1" algn="ctr" defTabSz="685800"/>
            <a:r>
              <a:rPr lang="en-US" altLang="zh-CN" sz="6600" dirty="0">
                <a:solidFill>
                  <a:srgbClr val="204273"/>
                </a:solidFill>
                <a:latin typeface="黑体" panose="02010609060101010101" charset="-122"/>
                <a:ea typeface="黑体" panose="02010609060101010101" charset="-122"/>
                <a:cs typeface="Arial" panose="020B0604020202020204" pitchFamily="34" charset="0"/>
              </a:rPr>
              <a:t>PART TWE</a:t>
            </a:r>
            <a:endParaRPr lang="zh-CN" altLang="en-US" sz="6600" baseline="-3000" dirty="0">
              <a:solidFill>
                <a:srgbClr val="204273"/>
              </a:solidFill>
              <a:latin typeface="黑体" panose="02010609060101010101" charset="-122"/>
              <a:ea typeface="黑体" panose="02010609060101010101" charset="-122"/>
              <a:cs typeface="Arial" panose="020B0604020202020204" pitchFamily="34" charset="0"/>
            </a:endParaRPr>
          </a:p>
        </p:txBody>
      </p:sp>
      <p:cxnSp>
        <p:nvCxnSpPr>
          <p:cNvPr id="18" name="直接连接符 17"/>
          <p:cNvCxnSpPr/>
          <p:nvPr/>
        </p:nvCxnSpPr>
        <p:spPr>
          <a:xfrm flipV="1">
            <a:off x="5023704" y="2296664"/>
            <a:ext cx="0" cy="1924424"/>
          </a:xfrm>
          <a:prstGeom prst="line">
            <a:avLst/>
          </a:prstGeom>
          <a:noFill/>
          <a:ln w="12700" cap="flat" cmpd="sng" algn="ctr">
            <a:solidFill>
              <a:srgbClr val="080808"/>
            </a:solidFill>
            <a:prstDash val="dash"/>
            <a:miter lim="800000"/>
          </a:ln>
          <a:effectLst/>
        </p:spPr>
      </p:cxnSp>
      <p:grpSp>
        <p:nvGrpSpPr>
          <p:cNvPr id="2" name="组合 1"/>
          <p:cNvGrpSpPr/>
          <p:nvPr/>
        </p:nvGrpSpPr>
        <p:grpSpPr>
          <a:xfrm>
            <a:off x="3160211" y="2600972"/>
            <a:ext cx="1644817" cy="1467240"/>
            <a:chOff x="3296403" y="2600972"/>
            <a:chExt cx="1644817" cy="1467240"/>
          </a:xfrm>
        </p:grpSpPr>
        <p:sp>
          <p:nvSpPr>
            <p:cNvPr id="33" name="PA_任意多边形 19"/>
            <p:cNvSpPr/>
            <p:nvPr>
              <p:custDataLst>
                <p:tags r:id="rId1"/>
              </p:custDataLst>
            </p:nvPr>
          </p:nvSpPr>
          <p:spPr bwMode="auto">
            <a:xfrm rot="5400000">
              <a:off x="3385192" y="2512183"/>
              <a:ext cx="1467240" cy="16448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Freeform 5"/>
            <p:cNvSpPr/>
            <p:nvPr/>
          </p:nvSpPr>
          <p:spPr bwMode="auto">
            <a:xfrm>
              <a:off x="3444430" y="2726339"/>
              <a:ext cx="1348765" cy="121650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04273"/>
            </a:solidFill>
            <a:ln w="9525" cap="flat">
              <a:noFill/>
              <a:prstDash val="solid"/>
              <a:miter lim="800000"/>
            </a:ln>
            <a:effectLst>
              <a:innerShdw blurRad="63500" dist="50800" dir="13500000">
                <a:prstClr val="black">
                  <a:alpha val="50000"/>
                </a:prstClr>
              </a:innerShdw>
            </a:effectLst>
          </p:spPr>
          <p:txBody>
            <a:bodyPr vert="horz" wrap="square" lIns="68564" tIns="34282" rIns="68564" bIns="3428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auto">
                <a:spcBef>
                  <a:spcPts val="0"/>
                </a:spcBef>
                <a:spcAft>
                  <a:spcPts val="0"/>
                </a:spcAft>
                <a:defRPr/>
              </a:pPr>
              <a:endParaRPr lang="zh-CN" altLang="en-US" sz="1350" kern="0" dirty="0">
                <a:solidFill>
                  <a:prstClr val="black"/>
                </a:solidFill>
                <a:latin typeface="Arial" panose="020B0604020202020204"/>
                <a:ea typeface="黑体" panose="02010609060101010101" charset="-122"/>
                <a:cs typeface="+mn-ea"/>
                <a:sym typeface="+mn-lt"/>
              </a:endParaRPr>
            </a:p>
          </p:txBody>
        </p:sp>
      </p:grpSp>
      <p:sp>
        <p:nvSpPr>
          <p:cNvPr id="36" name="KSO_Shape"/>
          <p:cNvSpPr/>
          <p:nvPr/>
        </p:nvSpPr>
        <p:spPr bwMode="auto">
          <a:xfrm>
            <a:off x="3604154" y="3076525"/>
            <a:ext cx="756930" cy="516134"/>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auto">
              <a:spcBef>
                <a:spcPts val="0"/>
              </a:spcBef>
              <a:spcAft>
                <a:spcPts val="0"/>
              </a:spcAft>
              <a:defRPr/>
            </a:pPr>
            <a:endParaRPr lang="zh-CN" altLang="en-US" sz="1350" kern="0" dirty="0">
              <a:solidFill>
                <a:srgbClr val="FFFFFF"/>
              </a:solidFill>
              <a:latin typeface="Arial" panose="020B0604020202020204"/>
              <a:ea typeface="黑体" panose="02010609060101010101" charset="-122"/>
              <a:cs typeface="+mn-ea"/>
              <a:sym typeface="+mn-lt"/>
            </a:endParaRPr>
          </a:p>
        </p:txBody>
      </p:sp>
      <p:sp>
        <p:nvSpPr>
          <p:cNvPr id="38" name="矩形 37"/>
          <p:cNvSpPr/>
          <p:nvPr/>
        </p:nvSpPr>
        <p:spPr>
          <a:xfrm>
            <a:off x="5208905" y="3178175"/>
            <a:ext cx="6296025" cy="1106805"/>
          </a:xfrm>
          <a:prstGeom prst="rect">
            <a:avLst/>
          </a:prstGeom>
        </p:spPr>
        <p:txBody>
          <a:bodyPr wrap="square">
            <a:spAutoFit/>
          </a:bodyPr>
          <a:lstStyle/>
          <a:p>
            <a:pPr algn="l"/>
            <a:r>
              <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认识创新成果</a:t>
            </a:r>
            <a:endPar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1567180"/>
            <a:ext cx="5505450" cy="372364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sz="2000" b="1" dirty="0">
                <a:solidFill>
                  <a:schemeClr val="accent1"/>
                </a:solidFill>
                <a:effectLst/>
                <a:latin typeface="黑体" panose="02010609060101010101" charset="-122"/>
                <a:ea typeface="黑体" panose="02010609060101010101" charset="-122"/>
                <a:cs typeface="黑体" panose="02010609060101010101" charset="-122"/>
              </a:rPr>
              <a:t>（一）创新成果的含义</a:t>
            </a:r>
            <a:endParaRPr sz="2000" b="1" dirty="0">
              <a:solidFill>
                <a:schemeClr val="accent1"/>
              </a:solidFill>
              <a:effectLst/>
              <a:latin typeface="黑体" panose="02010609060101010101" charset="-122"/>
              <a:ea typeface="黑体" panose="02010609060101010101" charset="-122"/>
              <a:cs typeface="黑体" panose="02010609060101010101" charset="-122"/>
            </a:endParaRPr>
          </a:p>
          <a:p>
            <a:pPr fontAlgn="auto">
              <a:lnSpc>
                <a:spcPct val="150000"/>
              </a:lnSpc>
            </a:pPr>
            <a:endParaRPr dirty="0">
              <a:latin typeface="黑体" panose="02010609060101010101" charset="-122"/>
              <a:ea typeface="黑体" panose="02010609060101010101" charset="-122"/>
              <a:cs typeface="黑体" panose="02010609060101010101" charset="-122"/>
            </a:endParaRPr>
          </a:p>
          <a:p>
            <a:pPr fontAlgn="auto">
              <a:lnSpc>
                <a:spcPct val="150000"/>
              </a:lnSpc>
            </a:pPr>
            <a:r>
              <a:rPr dirty="0">
                <a:latin typeface="黑体" panose="02010609060101010101" charset="-122"/>
                <a:ea typeface="黑体" panose="02010609060101010101" charset="-122"/>
                <a:cs typeface="黑体" panose="02010609060101010101" charset="-122"/>
              </a:rPr>
              <a:t>“成果”字面上的意思为收获到的果实，常用于指学习、工作或事业方面的成效、成绩和成就。创新成果指在结构、功能、原理、性质、方法、过程等方面取得的第一次的、显著性的变化的成效、成绩和成就。我们这里谈论的创新成果，主要是指推入市场取得商业成效的创新成果。</a:t>
            </a:r>
            <a:endParaRPr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一、创新成果的内涵</a:t>
            </a:r>
            <a:endParaRPr lang="zh-CN" altLang="en-US" sz="2400" b="1" dirty="0">
              <a:solidFill>
                <a:prstClr val="black"/>
              </a:solidFill>
              <a:latin typeface="黑体" panose="02010609060101010101" charset="-122"/>
              <a:ea typeface="黑体" panose="02010609060101010101" charset="-122"/>
            </a:endParaRPr>
          </a:p>
        </p:txBody>
      </p:sp>
      <p:pic>
        <p:nvPicPr>
          <p:cNvPr id="100" name="图片 99"/>
          <p:cNvPicPr/>
          <p:nvPr/>
        </p:nvPicPr>
        <p:blipFill>
          <a:blip r:embed="rId1"/>
          <a:stretch>
            <a:fillRect/>
          </a:stretch>
        </p:blipFill>
        <p:spPr>
          <a:xfrm>
            <a:off x="7008495" y="1609090"/>
            <a:ext cx="4283075" cy="33267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817245"/>
            <a:ext cx="5505450" cy="67945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sz="2000" b="1" dirty="0">
                <a:solidFill>
                  <a:schemeClr val="accent1"/>
                </a:solidFill>
                <a:effectLst/>
                <a:latin typeface="黑体" panose="02010609060101010101" charset="-122"/>
                <a:ea typeface="黑体" panose="02010609060101010101" charset="-122"/>
                <a:cs typeface="黑体" panose="02010609060101010101" charset="-122"/>
              </a:rPr>
              <a:t>（二）创新成果的特征</a:t>
            </a:r>
            <a:endParaRPr sz="2000" b="1" dirty="0">
              <a:solidFill>
                <a:schemeClr val="accent1"/>
              </a:solidFill>
              <a:effectLst/>
              <a:latin typeface="黑体" panose="02010609060101010101" charset="-122"/>
              <a:ea typeface="黑体" panose="02010609060101010101" charset="-122"/>
              <a:cs typeface="黑体" panose="02010609060101010101" charset="-122"/>
            </a:endParaRPr>
          </a:p>
          <a:p>
            <a:pPr fontAlgn="auto">
              <a:lnSpc>
                <a:spcPct val="150000"/>
              </a:lnSpc>
            </a:pPr>
            <a:endParaRPr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一、创新成果的内涵</a:t>
            </a:r>
            <a:endParaRPr lang="zh-CN" altLang="en-US" sz="2400" b="1" dirty="0">
              <a:solidFill>
                <a:prstClr val="black"/>
              </a:solidFill>
              <a:latin typeface="黑体" panose="02010609060101010101" charset="-122"/>
              <a:ea typeface="黑体" panose="02010609060101010101" charset="-122"/>
            </a:endParaRPr>
          </a:p>
        </p:txBody>
      </p:sp>
      <p:sp>
        <p:nvSpPr>
          <p:cNvPr id="72" name="任意多边形 36"/>
          <p:cNvSpPr/>
          <p:nvPr>
            <p:custDataLst>
              <p:tags r:id="rId1"/>
            </p:custDataLst>
          </p:nvPr>
        </p:nvSpPr>
        <p:spPr bwMode="auto">
          <a:xfrm>
            <a:off x="3604326" y="2708673"/>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9BBB59">
              <a:lumMod val="75000"/>
            </a:srgbClr>
          </a:solidFill>
          <a:ln w="9525">
            <a:noFill/>
            <a:round/>
          </a:ln>
        </p:spPr>
        <p:txBody>
          <a:bodyPr anchor="ctr"/>
          <a:lstStyle/>
          <a:p>
            <a:pPr algn="ctr">
              <a:lnSpc>
                <a:spcPct val="120000"/>
              </a:lnSpc>
            </a:pPr>
            <a:endParaRPr>
              <a:latin typeface="黑体" panose="02010609060101010101" charset="-122"/>
              <a:ea typeface="黑体" panose="02010609060101010101" charset="-122"/>
            </a:endParaRPr>
          </a:p>
        </p:txBody>
      </p:sp>
      <p:sp>
        <p:nvSpPr>
          <p:cNvPr id="73" name="任意多边形 37"/>
          <p:cNvSpPr/>
          <p:nvPr>
            <p:custDataLst>
              <p:tags r:id="rId2"/>
            </p:custDataLst>
          </p:nvPr>
        </p:nvSpPr>
        <p:spPr bwMode="auto">
          <a:xfrm>
            <a:off x="3604326" y="2669255"/>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9BBB59"/>
          </a:solidFill>
          <a:ln w="9525">
            <a:noFill/>
            <a:round/>
          </a:ln>
        </p:spPr>
        <p:txBody>
          <a:bodyPr anchor="ctr"/>
          <a:lstStyle/>
          <a:p>
            <a:pPr algn="ctr">
              <a:lnSpc>
                <a:spcPct val="120000"/>
              </a:lnSpc>
            </a:pPr>
            <a:endParaRPr>
              <a:latin typeface="黑体" panose="02010609060101010101" charset="-122"/>
              <a:ea typeface="黑体" panose="02010609060101010101" charset="-122"/>
            </a:endParaRPr>
          </a:p>
        </p:txBody>
      </p:sp>
      <p:sp>
        <p:nvSpPr>
          <p:cNvPr id="76" name="任意多边形 36"/>
          <p:cNvSpPr/>
          <p:nvPr>
            <p:custDataLst>
              <p:tags r:id="rId3"/>
            </p:custDataLst>
          </p:nvPr>
        </p:nvSpPr>
        <p:spPr bwMode="auto">
          <a:xfrm>
            <a:off x="5375524" y="1627461"/>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1F74AD">
              <a:lumMod val="75000"/>
            </a:srgbClr>
          </a:solidFill>
          <a:ln w="9525">
            <a:noFill/>
            <a:round/>
          </a:ln>
        </p:spPr>
        <p:txBody>
          <a:bodyPr anchor="ctr"/>
          <a:lstStyle/>
          <a:p>
            <a:pPr algn="ctr">
              <a:lnSpc>
                <a:spcPct val="120000"/>
              </a:lnSpc>
            </a:pPr>
            <a:endParaRPr>
              <a:latin typeface="黑体" panose="02010609060101010101" charset="-122"/>
              <a:ea typeface="黑体" panose="02010609060101010101" charset="-122"/>
            </a:endParaRPr>
          </a:p>
        </p:txBody>
      </p:sp>
      <p:sp>
        <p:nvSpPr>
          <p:cNvPr id="77" name="任意多边形 37"/>
          <p:cNvSpPr/>
          <p:nvPr>
            <p:custDataLst>
              <p:tags r:id="rId4"/>
            </p:custDataLst>
          </p:nvPr>
        </p:nvSpPr>
        <p:spPr bwMode="auto">
          <a:xfrm>
            <a:off x="5375524" y="1588043"/>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1F74AD"/>
          </a:solidFill>
          <a:ln w="9525">
            <a:noFill/>
            <a:round/>
          </a:ln>
        </p:spPr>
        <p:txBody>
          <a:bodyPr anchor="ctr"/>
          <a:lstStyle/>
          <a:p>
            <a:pPr algn="ctr">
              <a:lnSpc>
                <a:spcPct val="120000"/>
              </a:lnSpc>
            </a:pPr>
            <a:endParaRPr>
              <a:latin typeface="黑体" panose="02010609060101010101" charset="-122"/>
              <a:ea typeface="黑体" panose="02010609060101010101" charset="-122"/>
            </a:endParaRPr>
          </a:p>
        </p:txBody>
      </p:sp>
      <p:sp>
        <p:nvSpPr>
          <p:cNvPr id="78" name="任意多边形 10"/>
          <p:cNvSpPr/>
          <p:nvPr>
            <p:custDataLst>
              <p:tags r:id="rId5"/>
            </p:custDataLst>
          </p:nvPr>
        </p:nvSpPr>
        <p:spPr bwMode="auto">
          <a:xfrm>
            <a:off x="5858065" y="2007106"/>
            <a:ext cx="268682" cy="3956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ysClr val="window" lastClr="FFFFFF"/>
          </a:solidFill>
          <a:ln w="9525">
            <a:noFill/>
            <a:round/>
          </a:ln>
        </p:spPr>
        <p:txBody>
          <a:bodyPr anchor="ctr"/>
          <a:lstStyle/>
          <a:p>
            <a:pPr algn="ctr">
              <a:lnSpc>
                <a:spcPct val="120000"/>
              </a:lnSpc>
            </a:pPr>
            <a:endParaRPr>
              <a:latin typeface="黑体" panose="02010609060101010101" charset="-122"/>
              <a:ea typeface="黑体" panose="02010609060101010101" charset="-122"/>
            </a:endParaRPr>
          </a:p>
        </p:txBody>
      </p:sp>
      <p:sp>
        <p:nvSpPr>
          <p:cNvPr id="80" name="任意多边形 36"/>
          <p:cNvSpPr/>
          <p:nvPr>
            <p:custDataLst>
              <p:tags r:id="rId6"/>
            </p:custDataLst>
          </p:nvPr>
        </p:nvSpPr>
        <p:spPr bwMode="auto">
          <a:xfrm>
            <a:off x="7296759" y="2707013"/>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3498DB">
              <a:lumMod val="75000"/>
            </a:srgbClr>
          </a:solidFill>
          <a:ln w="9525">
            <a:noFill/>
            <a:round/>
          </a:ln>
        </p:spPr>
        <p:txBody>
          <a:bodyPr anchor="ctr"/>
          <a:lstStyle/>
          <a:p>
            <a:pPr algn="ctr">
              <a:lnSpc>
                <a:spcPct val="120000"/>
              </a:lnSpc>
            </a:pPr>
            <a:endParaRPr>
              <a:latin typeface="黑体" panose="02010609060101010101" charset="-122"/>
              <a:ea typeface="黑体" panose="02010609060101010101" charset="-122"/>
            </a:endParaRPr>
          </a:p>
        </p:txBody>
      </p:sp>
      <p:sp>
        <p:nvSpPr>
          <p:cNvPr id="81" name="任意多边形 37"/>
          <p:cNvSpPr/>
          <p:nvPr>
            <p:custDataLst>
              <p:tags r:id="rId7"/>
            </p:custDataLst>
          </p:nvPr>
        </p:nvSpPr>
        <p:spPr bwMode="auto">
          <a:xfrm>
            <a:off x="7296759" y="2667595"/>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3498DB"/>
          </a:solidFill>
          <a:ln w="9525">
            <a:noFill/>
            <a:round/>
          </a:ln>
        </p:spPr>
        <p:txBody>
          <a:bodyPr anchor="ctr"/>
          <a:lstStyle/>
          <a:p>
            <a:pPr algn="ctr">
              <a:lnSpc>
                <a:spcPct val="120000"/>
              </a:lnSpc>
            </a:pPr>
            <a:endParaRPr>
              <a:latin typeface="黑体" panose="02010609060101010101" charset="-122"/>
              <a:ea typeface="黑体" panose="02010609060101010101" charset="-122"/>
            </a:endParaRPr>
          </a:p>
        </p:txBody>
      </p:sp>
      <p:sp>
        <p:nvSpPr>
          <p:cNvPr id="108" name="任意多边形 36"/>
          <p:cNvSpPr/>
          <p:nvPr>
            <p:custDataLst>
              <p:tags r:id="rId8"/>
            </p:custDataLst>
          </p:nvPr>
        </p:nvSpPr>
        <p:spPr bwMode="auto">
          <a:xfrm>
            <a:off x="6452948" y="4747390"/>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1AA3AA">
              <a:lumMod val="75000"/>
            </a:srgbClr>
          </a:solidFill>
          <a:ln w="9525">
            <a:noFill/>
            <a:round/>
          </a:ln>
        </p:spPr>
        <p:txBody>
          <a:bodyPr anchor="ctr"/>
          <a:lstStyle/>
          <a:p>
            <a:pPr algn="ctr">
              <a:lnSpc>
                <a:spcPct val="120000"/>
              </a:lnSpc>
            </a:pPr>
            <a:endParaRPr>
              <a:latin typeface="黑体" panose="02010609060101010101" charset="-122"/>
              <a:ea typeface="黑体" panose="02010609060101010101" charset="-122"/>
            </a:endParaRPr>
          </a:p>
        </p:txBody>
      </p:sp>
      <p:sp>
        <p:nvSpPr>
          <p:cNvPr id="109" name="任意多边形 37"/>
          <p:cNvSpPr/>
          <p:nvPr>
            <p:custDataLst>
              <p:tags r:id="rId9"/>
            </p:custDataLst>
          </p:nvPr>
        </p:nvSpPr>
        <p:spPr bwMode="auto">
          <a:xfrm>
            <a:off x="6452948" y="4707972"/>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1AA3AA"/>
          </a:solidFill>
          <a:ln w="9525">
            <a:noFill/>
            <a:round/>
          </a:ln>
        </p:spPr>
        <p:txBody>
          <a:bodyPr anchor="ctr"/>
          <a:lstStyle/>
          <a:p>
            <a:pPr algn="ctr">
              <a:lnSpc>
                <a:spcPct val="120000"/>
              </a:lnSpc>
            </a:pPr>
            <a:endParaRPr>
              <a:latin typeface="黑体" panose="02010609060101010101" charset="-122"/>
              <a:ea typeface="黑体" panose="02010609060101010101" charset="-122"/>
            </a:endParaRPr>
          </a:p>
        </p:txBody>
      </p:sp>
      <p:sp>
        <p:nvSpPr>
          <p:cNvPr id="112" name="任意多边形 36"/>
          <p:cNvSpPr/>
          <p:nvPr>
            <p:custDataLst>
              <p:tags r:id="rId10"/>
            </p:custDataLst>
          </p:nvPr>
        </p:nvSpPr>
        <p:spPr bwMode="auto">
          <a:xfrm>
            <a:off x="4353984" y="4747390"/>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69A35B">
              <a:lumMod val="75000"/>
            </a:srgbClr>
          </a:solidFill>
          <a:ln w="9525">
            <a:noFill/>
            <a:round/>
          </a:ln>
        </p:spPr>
        <p:txBody>
          <a:bodyPr anchor="ctr"/>
          <a:lstStyle/>
          <a:p>
            <a:pPr algn="ctr">
              <a:lnSpc>
                <a:spcPct val="120000"/>
              </a:lnSpc>
            </a:pPr>
            <a:endParaRPr>
              <a:latin typeface="黑体" panose="02010609060101010101" charset="-122"/>
              <a:ea typeface="黑体" panose="02010609060101010101" charset="-122"/>
            </a:endParaRPr>
          </a:p>
        </p:txBody>
      </p:sp>
      <p:sp>
        <p:nvSpPr>
          <p:cNvPr id="113" name="任意多边形 37"/>
          <p:cNvSpPr/>
          <p:nvPr>
            <p:custDataLst>
              <p:tags r:id="rId11"/>
            </p:custDataLst>
          </p:nvPr>
        </p:nvSpPr>
        <p:spPr bwMode="auto">
          <a:xfrm>
            <a:off x="4353984" y="4707972"/>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69A35B"/>
          </a:solidFill>
          <a:ln w="9525">
            <a:noFill/>
            <a:round/>
          </a:ln>
        </p:spPr>
        <p:txBody>
          <a:bodyPr anchor="ctr"/>
          <a:lstStyle/>
          <a:p>
            <a:pPr algn="ctr">
              <a:lnSpc>
                <a:spcPct val="120000"/>
              </a:lnSpc>
            </a:pPr>
            <a:endParaRPr>
              <a:latin typeface="黑体" panose="02010609060101010101" charset="-122"/>
              <a:ea typeface="黑体" panose="02010609060101010101" charset="-122"/>
            </a:endParaRPr>
          </a:p>
        </p:txBody>
      </p:sp>
      <p:sp>
        <p:nvSpPr>
          <p:cNvPr id="115" name="任意多边形: 形状 114"/>
          <p:cNvSpPr/>
          <p:nvPr>
            <p:custDataLst>
              <p:tags r:id="rId12"/>
            </p:custDataLst>
          </p:nvPr>
        </p:nvSpPr>
        <p:spPr>
          <a:xfrm rot="2316897">
            <a:off x="4875740" y="2247956"/>
            <a:ext cx="175130" cy="721880"/>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黑体" panose="02010609060101010101" charset="-122"/>
              <a:ea typeface="黑体" panose="02010609060101010101" charset="-122"/>
            </a:endParaRPr>
          </a:p>
        </p:txBody>
      </p:sp>
      <p:sp>
        <p:nvSpPr>
          <p:cNvPr id="116" name="任意多边形: 形状 115"/>
          <p:cNvSpPr/>
          <p:nvPr>
            <p:custDataLst>
              <p:tags r:id="rId13"/>
            </p:custDataLst>
          </p:nvPr>
        </p:nvSpPr>
        <p:spPr>
          <a:xfrm rot="6731503">
            <a:off x="6962858" y="2203464"/>
            <a:ext cx="175130" cy="721880"/>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黑体" panose="02010609060101010101" charset="-122"/>
              <a:ea typeface="黑体" panose="02010609060101010101" charset="-122"/>
            </a:endParaRPr>
          </a:p>
        </p:txBody>
      </p:sp>
      <p:sp>
        <p:nvSpPr>
          <p:cNvPr id="117" name="任意多边形: 形状 116"/>
          <p:cNvSpPr/>
          <p:nvPr>
            <p:custDataLst>
              <p:tags r:id="rId14"/>
            </p:custDataLst>
          </p:nvPr>
        </p:nvSpPr>
        <p:spPr>
          <a:xfrm rot="10824383">
            <a:off x="7600276" y="4047146"/>
            <a:ext cx="175130" cy="721880"/>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黑体" panose="02010609060101010101" charset="-122"/>
              <a:ea typeface="黑体" panose="02010609060101010101" charset="-122"/>
            </a:endParaRPr>
          </a:p>
        </p:txBody>
      </p:sp>
      <p:sp>
        <p:nvSpPr>
          <p:cNvPr id="118" name="任意多边形: 形状 117"/>
          <p:cNvSpPr/>
          <p:nvPr>
            <p:custDataLst>
              <p:tags r:id="rId15"/>
            </p:custDataLst>
          </p:nvPr>
        </p:nvSpPr>
        <p:spPr>
          <a:xfrm rot="15331286">
            <a:off x="5969223" y="5312201"/>
            <a:ext cx="175130" cy="721880"/>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黑体" panose="02010609060101010101" charset="-122"/>
              <a:ea typeface="黑体" panose="02010609060101010101" charset="-122"/>
            </a:endParaRPr>
          </a:p>
        </p:txBody>
      </p:sp>
      <p:sp>
        <p:nvSpPr>
          <p:cNvPr id="119" name="任意多边形: 形状 118"/>
          <p:cNvSpPr/>
          <p:nvPr>
            <p:custDataLst>
              <p:tags r:id="rId16"/>
            </p:custDataLst>
          </p:nvPr>
        </p:nvSpPr>
        <p:spPr>
          <a:xfrm rot="19558884">
            <a:off x="4340112" y="4209771"/>
            <a:ext cx="175130" cy="721880"/>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黑体" panose="02010609060101010101" charset="-122"/>
              <a:ea typeface="黑体" panose="02010609060101010101" charset="-122"/>
            </a:endParaRPr>
          </a:p>
        </p:txBody>
      </p:sp>
      <p:sp>
        <p:nvSpPr>
          <p:cNvPr id="125" name="任意多边形 12"/>
          <p:cNvSpPr/>
          <p:nvPr>
            <p:custDataLst>
              <p:tags r:id="rId17"/>
            </p:custDataLst>
          </p:nvPr>
        </p:nvSpPr>
        <p:spPr bwMode="auto">
          <a:xfrm>
            <a:off x="4040655" y="3116958"/>
            <a:ext cx="361107" cy="338361"/>
          </a:xfrm>
          <a:custGeom>
            <a:avLst/>
            <a:gdLst/>
            <a:ahLst/>
            <a:cxnLst>
              <a:cxn ang="0">
                <a:pos x="59" y="51"/>
              </a:cxn>
              <a:cxn ang="0">
                <a:pos x="56" y="55"/>
              </a:cxn>
              <a:cxn ang="0">
                <a:pos x="3" y="55"/>
              </a:cxn>
              <a:cxn ang="0">
                <a:pos x="0" y="51"/>
              </a:cxn>
              <a:cxn ang="0">
                <a:pos x="0" y="40"/>
              </a:cxn>
              <a:cxn ang="0">
                <a:pos x="3" y="37"/>
              </a:cxn>
              <a:cxn ang="0">
                <a:pos x="20" y="37"/>
              </a:cxn>
              <a:cxn ang="0">
                <a:pos x="25" y="41"/>
              </a:cxn>
              <a:cxn ang="0">
                <a:pos x="29" y="43"/>
              </a:cxn>
              <a:cxn ang="0">
                <a:pos x="34" y="41"/>
              </a:cxn>
              <a:cxn ang="0">
                <a:pos x="39" y="37"/>
              </a:cxn>
              <a:cxn ang="0">
                <a:pos x="56" y="37"/>
              </a:cxn>
              <a:cxn ang="0">
                <a:pos x="59" y="40"/>
              </a:cxn>
              <a:cxn ang="0">
                <a:pos x="59" y="51"/>
              </a:cxn>
              <a:cxn ang="0">
                <a:pos x="47" y="22"/>
              </a:cxn>
              <a:cxn ang="0">
                <a:pos x="31" y="38"/>
              </a:cxn>
              <a:cxn ang="0">
                <a:pos x="29" y="39"/>
              </a:cxn>
              <a:cxn ang="0">
                <a:pos x="28" y="38"/>
              </a:cxn>
              <a:cxn ang="0">
                <a:pos x="12" y="22"/>
              </a:cxn>
              <a:cxn ang="0">
                <a:pos x="11" y="20"/>
              </a:cxn>
              <a:cxn ang="0">
                <a:pos x="13" y="18"/>
              </a:cxn>
              <a:cxn ang="0">
                <a:pos x="23" y="18"/>
              </a:cxn>
              <a:cxn ang="0">
                <a:pos x="23" y="2"/>
              </a:cxn>
              <a:cxn ang="0">
                <a:pos x="25" y="0"/>
              </a:cxn>
              <a:cxn ang="0">
                <a:pos x="34" y="0"/>
              </a:cxn>
              <a:cxn ang="0">
                <a:pos x="36" y="2"/>
              </a:cxn>
              <a:cxn ang="0">
                <a:pos x="36" y="18"/>
              </a:cxn>
              <a:cxn ang="0">
                <a:pos x="45" y="18"/>
              </a:cxn>
              <a:cxn ang="0">
                <a:pos x="48" y="20"/>
              </a:cxn>
              <a:cxn ang="0">
                <a:pos x="47" y="22"/>
              </a:cxn>
              <a:cxn ang="0">
                <a:pos x="43" y="46"/>
              </a:cxn>
              <a:cxn ang="0">
                <a:pos x="41" y="48"/>
              </a:cxn>
              <a:cxn ang="0">
                <a:pos x="43" y="50"/>
              </a:cxn>
              <a:cxn ang="0">
                <a:pos x="45" y="48"/>
              </a:cxn>
              <a:cxn ang="0">
                <a:pos x="43" y="46"/>
              </a:cxn>
              <a:cxn ang="0">
                <a:pos x="52" y="46"/>
              </a:cxn>
              <a:cxn ang="0">
                <a:pos x="50" y="48"/>
              </a:cxn>
              <a:cxn ang="0">
                <a:pos x="52" y="50"/>
              </a:cxn>
              <a:cxn ang="0">
                <a:pos x="55" y="48"/>
              </a:cxn>
              <a:cxn ang="0">
                <a:pos x="52" y="46"/>
              </a:cxn>
            </a:cxnLst>
            <a:rect l="0" t="0" r="r" b="b"/>
            <a:pathLst>
              <a:path w="59" h="55">
                <a:moveTo>
                  <a:pt x="59" y="51"/>
                </a:moveTo>
                <a:cubicBezTo>
                  <a:pt x="59" y="53"/>
                  <a:pt x="58" y="55"/>
                  <a:pt x="56" y="55"/>
                </a:cubicBezTo>
                <a:cubicBezTo>
                  <a:pt x="3" y="55"/>
                  <a:pt x="3" y="55"/>
                  <a:pt x="3" y="55"/>
                </a:cubicBezTo>
                <a:cubicBezTo>
                  <a:pt x="1" y="55"/>
                  <a:pt x="0" y="53"/>
                  <a:pt x="0" y="51"/>
                </a:cubicBezTo>
                <a:cubicBezTo>
                  <a:pt x="0" y="40"/>
                  <a:pt x="0" y="40"/>
                  <a:pt x="0" y="40"/>
                </a:cubicBezTo>
                <a:cubicBezTo>
                  <a:pt x="0" y="38"/>
                  <a:pt x="1" y="37"/>
                  <a:pt x="3" y="37"/>
                </a:cubicBezTo>
                <a:cubicBezTo>
                  <a:pt x="20" y="37"/>
                  <a:pt x="20" y="37"/>
                  <a:pt x="20" y="37"/>
                </a:cubicBezTo>
                <a:cubicBezTo>
                  <a:pt x="25" y="41"/>
                  <a:pt x="25" y="41"/>
                  <a:pt x="25" y="41"/>
                </a:cubicBezTo>
                <a:cubicBezTo>
                  <a:pt x="26" y="43"/>
                  <a:pt x="28" y="43"/>
                  <a:pt x="29" y="43"/>
                </a:cubicBezTo>
                <a:cubicBezTo>
                  <a:pt x="31" y="43"/>
                  <a:pt x="33" y="43"/>
                  <a:pt x="34" y="41"/>
                </a:cubicBezTo>
                <a:cubicBezTo>
                  <a:pt x="39" y="37"/>
                  <a:pt x="39" y="37"/>
                  <a:pt x="39" y="37"/>
                </a:cubicBezTo>
                <a:cubicBezTo>
                  <a:pt x="56" y="37"/>
                  <a:pt x="56" y="37"/>
                  <a:pt x="56" y="37"/>
                </a:cubicBezTo>
                <a:cubicBezTo>
                  <a:pt x="58" y="37"/>
                  <a:pt x="59" y="38"/>
                  <a:pt x="59" y="40"/>
                </a:cubicBezTo>
                <a:lnTo>
                  <a:pt x="59" y="51"/>
                </a:lnTo>
                <a:close/>
                <a:moveTo>
                  <a:pt x="47" y="22"/>
                </a:moveTo>
                <a:cubicBezTo>
                  <a:pt x="31" y="38"/>
                  <a:pt x="31" y="38"/>
                  <a:pt x="31" y="38"/>
                </a:cubicBezTo>
                <a:cubicBezTo>
                  <a:pt x="31" y="39"/>
                  <a:pt x="30" y="39"/>
                  <a:pt x="29" y="39"/>
                </a:cubicBezTo>
                <a:cubicBezTo>
                  <a:pt x="29" y="39"/>
                  <a:pt x="28" y="39"/>
                  <a:pt x="28" y="38"/>
                </a:cubicBezTo>
                <a:cubicBezTo>
                  <a:pt x="12" y="22"/>
                  <a:pt x="12" y="22"/>
                  <a:pt x="12" y="22"/>
                </a:cubicBezTo>
                <a:cubicBezTo>
                  <a:pt x="11" y="21"/>
                  <a:pt x="11" y="20"/>
                  <a:pt x="11" y="20"/>
                </a:cubicBezTo>
                <a:cubicBezTo>
                  <a:pt x="12" y="19"/>
                  <a:pt x="13" y="18"/>
                  <a:pt x="13" y="18"/>
                </a:cubicBezTo>
                <a:cubicBezTo>
                  <a:pt x="23" y="18"/>
                  <a:pt x="23" y="18"/>
                  <a:pt x="23" y="18"/>
                </a:cubicBezTo>
                <a:cubicBezTo>
                  <a:pt x="23" y="2"/>
                  <a:pt x="23" y="2"/>
                  <a:pt x="23" y="2"/>
                </a:cubicBezTo>
                <a:cubicBezTo>
                  <a:pt x="23" y="1"/>
                  <a:pt x="24" y="0"/>
                  <a:pt x="25" y="0"/>
                </a:cubicBezTo>
                <a:cubicBezTo>
                  <a:pt x="34" y="0"/>
                  <a:pt x="34" y="0"/>
                  <a:pt x="34" y="0"/>
                </a:cubicBezTo>
                <a:cubicBezTo>
                  <a:pt x="35" y="0"/>
                  <a:pt x="36" y="1"/>
                  <a:pt x="36" y="2"/>
                </a:cubicBezTo>
                <a:cubicBezTo>
                  <a:pt x="36" y="18"/>
                  <a:pt x="36" y="18"/>
                  <a:pt x="36" y="18"/>
                </a:cubicBezTo>
                <a:cubicBezTo>
                  <a:pt x="45" y="18"/>
                  <a:pt x="45" y="18"/>
                  <a:pt x="45" y="18"/>
                </a:cubicBezTo>
                <a:cubicBezTo>
                  <a:pt x="46" y="18"/>
                  <a:pt x="47" y="19"/>
                  <a:pt x="48" y="20"/>
                </a:cubicBezTo>
                <a:cubicBezTo>
                  <a:pt x="48" y="20"/>
                  <a:pt x="48" y="21"/>
                  <a:pt x="47" y="22"/>
                </a:cubicBezTo>
                <a:close/>
                <a:moveTo>
                  <a:pt x="43" y="46"/>
                </a:moveTo>
                <a:cubicBezTo>
                  <a:pt x="42" y="46"/>
                  <a:pt x="41" y="47"/>
                  <a:pt x="41" y="48"/>
                </a:cubicBezTo>
                <a:cubicBezTo>
                  <a:pt x="41" y="49"/>
                  <a:pt x="42" y="50"/>
                  <a:pt x="43" y="50"/>
                </a:cubicBezTo>
                <a:cubicBezTo>
                  <a:pt x="44" y="50"/>
                  <a:pt x="45" y="49"/>
                  <a:pt x="45" y="48"/>
                </a:cubicBezTo>
                <a:cubicBezTo>
                  <a:pt x="45" y="47"/>
                  <a:pt x="44" y="46"/>
                  <a:pt x="43" y="46"/>
                </a:cubicBezTo>
                <a:close/>
                <a:moveTo>
                  <a:pt x="52" y="46"/>
                </a:moveTo>
                <a:cubicBezTo>
                  <a:pt x="51" y="46"/>
                  <a:pt x="50" y="47"/>
                  <a:pt x="50" y="48"/>
                </a:cubicBezTo>
                <a:cubicBezTo>
                  <a:pt x="50" y="49"/>
                  <a:pt x="51" y="50"/>
                  <a:pt x="52" y="50"/>
                </a:cubicBezTo>
                <a:cubicBezTo>
                  <a:pt x="54" y="50"/>
                  <a:pt x="55" y="49"/>
                  <a:pt x="55" y="48"/>
                </a:cubicBezTo>
                <a:cubicBezTo>
                  <a:pt x="55" y="47"/>
                  <a:pt x="54" y="46"/>
                  <a:pt x="52" y="46"/>
                </a:cubicBezTo>
                <a:close/>
              </a:path>
            </a:pathLst>
          </a:custGeom>
          <a:solidFill>
            <a:sysClr val="window" lastClr="FFFFFF"/>
          </a:solidFill>
          <a:ln w="9525">
            <a:noFill/>
            <a:round/>
          </a:ln>
        </p:spPr>
        <p:txBody>
          <a:bodyPr anchor="ctr"/>
          <a:lstStyle/>
          <a:p>
            <a:pPr algn="ctr">
              <a:lnSpc>
                <a:spcPct val="120000"/>
              </a:lnSpc>
            </a:pPr>
            <a:endParaRPr>
              <a:latin typeface="黑体" panose="02010609060101010101" charset="-122"/>
              <a:ea typeface="黑体" panose="02010609060101010101" charset="-122"/>
            </a:endParaRPr>
          </a:p>
        </p:txBody>
      </p:sp>
      <p:sp>
        <p:nvSpPr>
          <p:cNvPr id="126" name="任意多边形: 形状 125"/>
          <p:cNvSpPr/>
          <p:nvPr>
            <p:custDataLst>
              <p:tags r:id="rId18"/>
            </p:custDataLst>
          </p:nvPr>
        </p:nvSpPr>
        <p:spPr>
          <a:xfrm>
            <a:off x="4813428" y="5153248"/>
            <a:ext cx="314876" cy="343215"/>
          </a:xfrm>
          <a:custGeom>
            <a:avLst/>
            <a:gdLst>
              <a:gd name="connsiteX0" fmla="*/ 40563 w 381000"/>
              <a:gd name="connsiteY0" fmla="*/ 0 h 415290"/>
              <a:gd name="connsiteX1" fmla="*/ 340437 w 381000"/>
              <a:gd name="connsiteY1" fmla="*/ 0 h 415290"/>
              <a:gd name="connsiteX2" fmla="*/ 381000 w 381000"/>
              <a:gd name="connsiteY2" fmla="*/ 40579 h 415290"/>
              <a:gd name="connsiteX3" fmla="*/ 340437 w 381000"/>
              <a:gd name="connsiteY3" fmla="*/ 81157 h 415290"/>
              <a:gd name="connsiteX4" fmla="*/ 333194 w 381000"/>
              <a:gd name="connsiteY4" fmla="*/ 81157 h 415290"/>
              <a:gd name="connsiteX5" fmla="*/ 333194 w 381000"/>
              <a:gd name="connsiteY5" fmla="*/ 117388 h 415290"/>
              <a:gd name="connsiteX6" fmla="*/ 379069 w 381000"/>
              <a:gd name="connsiteY6" fmla="*/ 175841 h 415290"/>
              <a:gd name="connsiteX7" fmla="*/ 332228 w 381000"/>
              <a:gd name="connsiteY7" fmla="*/ 234776 h 415290"/>
              <a:gd name="connsiteX8" fmla="*/ 318225 w 381000"/>
              <a:gd name="connsiteY8" fmla="*/ 244438 h 415290"/>
              <a:gd name="connsiteX9" fmla="*/ 304221 w 381000"/>
              <a:gd name="connsiteY9" fmla="*/ 229462 h 415290"/>
              <a:gd name="connsiteX10" fmla="*/ 304221 w 381000"/>
              <a:gd name="connsiteY10" fmla="*/ 222216 h 415290"/>
              <a:gd name="connsiteX11" fmla="*/ 308567 w 381000"/>
              <a:gd name="connsiteY11" fmla="*/ 211588 h 415290"/>
              <a:gd name="connsiteX12" fmla="*/ 319190 w 381000"/>
              <a:gd name="connsiteY12" fmla="*/ 207724 h 415290"/>
              <a:gd name="connsiteX13" fmla="*/ 350095 w 381000"/>
              <a:gd name="connsiteY13" fmla="*/ 176324 h 415290"/>
              <a:gd name="connsiteX14" fmla="*/ 319673 w 381000"/>
              <a:gd name="connsiteY14" fmla="*/ 144924 h 415290"/>
              <a:gd name="connsiteX15" fmla="*/ 309050 w 381000"/>
              <a:gd name="connsiteY15" fmla="*/ 141059 h 415290"/>
              <a:gd name="connsiteX16" fmla="*/ 304704 w 381000"/>
              <a:gd name="connsiteY16" fmla="*/ 130431 h 415290"/>
              <a:gd name="connsiteX17" fmla="*/ 304704 w 381000"/>
              <a:gd name="connsiteY17" fmla="*/ 66665 h 415290"/>
              <a:gd name="connsiteX18" fmla="*/ 319190 w 381000"/>
              <a:gd name="connsiteY18" fmla="*/ 52173 h 415290"/>
              <a:gd name="connsiteX19" fmla="*/ 340920 w 381000"/>
              <a:gd name="connsiteY19" fmla="*/ 52173 h 415290"/>
              <a:gd name="connsiteX20" fmla="*/ 352510 w 381000"/>
              <a:gd name="connsiteY20" fmla="*/ 40579 h 415290"/>
              <a:gd name="connsiteX21" fmla="*/ 340920 w 381000"/>
              <a:gd name="connsiteY21" fmla="*/ 28985 h 415290"/>
              <a:gd name="connsiteX22" fmla="*/ 40563 w 381000"/>
              <a:gd name="connsiteY22" fmla="*/ 28985 h 415290"/>
              <a:gd name="connsiteX23" fmla="*/ 28974 w 381000"/>
              <a:gd name="connsiteY23" fmla="*/ 40579 h 415290"/>
              <a:gd name="connsiteX24" fmla="*/ 40563 w 381000"/>
              <a:gd name="connsiteY24" fmla="*/ 52173 h 415290"/>
              <a:gd name="connsiteX25" fmla="*/ 62293 w 381000"/>
              <a:gd name="connsiteY25" fmla="*/ 52173 h 415290"/>
              <a:gd name="connsiteX26" fmla="*/ 76780 w 381000"/>
              <a:gd name="connsiteY26" fmla="*/ 66665 h 415290"/>
              <a:gd name="connsiteX27" fmla="*/ 76780 w 381000"/>
              <a:gd name="connsiteY27" fmla="*/ 130431 h 415290"/>
              <a:gd name="connsiteX28" fmla="*/ 62776 w 381000"/>
              <a:gd name="connsiteY28" fmla="*/ 144924 h 415290"/>
              <a:gd name="connsiteX29" fmla="*/ 31871 w 381000"/>
              <a:gd name="connsiteY29" fmla="*/ 176324 h 415290"/>
              <a:gd name="connsiteX30" fmla="*/ 62776 w 381000"/>
              <a:gd name="connsiteY30" fmla="*/ 207724 h 415290"/>
              <a:gd name="connsiteX31" fmla="*/ 76780 w 381000"/>
              <a:gd name="connsiteY31" fmla="*/ 222216 h 415290"/>
              <a:gd name="connsiteX32" fmla="*/ 76780 w 381000"/>
              <a:gd name="connsiteY32" fmla="*/ 225115 h 415290"/>
              <a:gd name="connsiteX33" fmla="*/ 190742 w 381000"/>
              <a:gd name="connsiteY33" fmla="*/ 330426 h 415290"/>
              <a:gd name="connsiteX34" fmla="*/ 294080 w 381000"/>
              <a:gd name="connsiteY34" fmla="*/ 271490 h 415290"/>
              <a:gd name="connsiteX35" fmla="*/ 313396 w 381000"/>
              <a:gd name="connsiteY35" fmla="*/ 265210 h 415290"/>
              <a:gd name="connsiteX36" fmla="*/ 319673 w 381000"/>
              <a:gd name="connsiteY36" fmla="*/ 284533 h 415290"/>
              <a:gd name="connsiteX37" fmla="*/ 231531 w 381000"/>
              <a:gd name="connsiteY37" fmla="*/ 354164 h 415290"/>
              <a:gd name="connsiteX38" fmla="*/ 204470 w 381000"/>
              <a:gd name="connsiteY38" fmla="*/ 357645 h 415290"/>
              <a:gd name="connsiteX39" fmla="*/ 204470 w 381000"/>
              <a:gd name="connsiteY39" fmla="*/ 386080 h 415290"/>
              <a:gd name="connsiteX40" fmla="*/ 364612 w 381000"/>
              <a:gd name="connsiteY40" fmla="*/ 386080 h 415290"/>
              <a:gd name="connsiteX41" fmla="*/ 379095 w 381000"/>
              <a:gd name="connsiteY41" fmla="*/ 400685 h 415290"/>
              <a:gd name="connsiteX42" fmla="*/ 364612 w 381000"/>
              <a:gd name="connsiteY42" fmla="*/ 415290 h 415290"/>
              <a:gd name="connsiteX43" fmla="*/ 17023 w 381000"/>
              <a:gd name="connsiteY43" fmla="*/ 415290 h 415290"/>
              <a:gd name="connsiteX44" fmla="*/ 2540 w 381000"/>
              <a:gd name="connsiteY44" fmla="*/ 400685 h 415290"/>
              <a:gd name="connsiteX45" fmla="*/ 17023 w 381000"/>
              <a:gd name="connsiteY45" fmla="*/ 386080 h 415290"/>
              <a:gd name="connsiteX46" fmla="*/ 175260 w 381000"/>
              <a:gd name="connsiteY46" fmla="*/ 386080 h 415290"/>
              <a:gd name="connsiteX47" fmla="*/ 175260 w 381000"/>
              <a:gd name="connsiteY47" fmla="*/ 356738 h 415290"/>
              <a:gd name="connsiteX48" fmla="*/ 136160 w 381000"/>
              <a:gd name="connsiteY48" fmla="*/ 349990 h 415290"/>
              <a:gd name="connsiteX49" fmla="*/ 48289 w 381000"/>
              <a:gd name="connsiteY49" fmla="*/ 234776 h 415290"/>
              <a:gd name="connsiteX50" fmla="*/ 2898 w 381000"/>
              <a:gd name="connsiteY50" fmla="*/ 176324 h 415290"/>
              <a:gd name="connsiteX51" fmla="*/ 47806 w 381000"/>
              <a:gd name="connsiteY51" fmla="*/ 117871 h 415290"/>
              <a:gd name="connsiteX52" fmla="*/ 47806 w 381000"/>
              <a:gd name="connsiteY52" fmla="*/ 81157 h 415290"/>
              <a:gd name="connsiteX53" fmla="*/ 40563 w 381000"/>
              <a:gd name="connsiteY53" fmla="*/ 81157 h 415290"/>
              <a:gd name="connsiteX54" fmla="*/ 0 w 381000"/>
              <a:gd name="connsiteY54" fmla="*/ 40579 h 415290"/>
              <a:gd name="connsiteX55" fmla="*/ 40563 w 381000"/>
              <a:gd name="connsiteY55" fmla="*/ 0 h 415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81000" h="415290">
                <a:moveTo>
                  <a:pt x="40563" y="0"/>
                </a:moveTo>
                <a:lnTo>
                  <a:pt x="340437" y="0"/>
                </a:lnTo>
                <a:cubicBezTo>
                  <a:pt x="362650" y="0"/>
                  <a:pt x="381000" y="18357"/>
                  <a:pt x="381000" y="40579"/>
                </a:cubicBezTo>
                <a:cubicBezTo>
                  <a:pt x="381000" y="62800"/>
                  <a:pt x="362650" y="81157"/>
                  <a:pt x="340437" y="81157"/>
                </a:cubicBezTo>
                <a:lnTo>
                  <a:pt x="333194" y="81157"/>
                </a:lnTo>
                <a:lnTo>
                  <a:pt x="333194" y="117388"/>
                </a:lnTo>
                <a:cubicBezTo>
                  <a:pt x="359753" y="123668"/>
                  <a:pt x="379069" y="147822"/>
                  <a:pt x="379069" y="175841"/>
                </a:cubicBezTo>
                <a:cubicBezTo>
                  <a:pt x="379069" y="204342"/>
                  <a:pt x="358787" y="228496"/>
                  <a:pt x="332228" y="234776"/>
                </a:cubicBezTo>
                <a:cubicBezTo>
                  <a:pt x="330297" y="240573"/>
                  <a:pt x="324502" y="244438"/>
                  <a:pt x="318225" y="244438"/>
                </a:cubicBezTo>
                <a:cubicBezTo>
                  <a:pt x="310015" y="243955"/>
                  <a:pt x="304221" y="237192"/>
                  <a:pt x="304221" y="229462"/>
                </a:cubicBezTo>
                <a:lnTo>
                  <a:pt x="304221" y="222216"/>
                </a:lnTo>
                <a:cubicBezTo>
                  <a:pt x="304221" y="218351"/>
                  <a:pt x="305669" y="214487"/>
                  <a:pt x="308567" y="211588"/>
                </a:cubicBezTo>
                <a:cubicBezTo>
                  <a:pt x="311464" y="208690"/>
                  <a:pt x="315327" y="207724"/>
                  <a:pt x="319190" y="207724"/>
                </a:cubicBezTo>
                <a:cubicBezTo>
                  <a:pt x="336574" y="207724"/>
                  <a:pt x="350095" y="193714"/>
                  <a:pt x="350095" y="176324"/>
                </a:cubicBezTo>
                <a:cubicBezTo>
                  <a:pt x="350095" y="158933"/>
                  <a:pt x="336574" y="144924"/>
                  <a:pt x="319673" y="144924"/>
                </a:cubicBezTo>
                <a:cubicBezTo>
                  <a:pt x="315810" y="144924"/>
                  <a:pt x="311947" y="143474"/>
                  <a:pt x="309050" y="141059"/>
                </a:cubicBezTo>
                <a:cubicBezTo>
                  <a:pt x="306152" y="138161"/>
                  <a:pt x="304704" y="134779"/>
                  <a:pt x="304704" y="130431"/>
                </a:cubicBezTo>
                <a:lnTo>
                  <a:pt x="304704" y="66665"/>
                </a:lnTo>
                <a:cubicBezTo>
                  <a:pt x="304704" y="58453"/>
                  <a:pt x="310981" y="52173"/>
                  <a:pt x="319190" y="52173"/>
                </a:cubicBezTo>
                <a:lnTo>
                  <a:pt x="340920" y="52173"/>
                </a:lnTo>
                <a:cubicBezTo>
                  <a:pt x="347198" y="52173"/>
                  <a:pt x="352510" y="46859"/>
                  <a:pt x="352510" y="40579"/>
                </a:cubicBezTo>
                <a:cubicBezTo>
                  <a:pt x="352510" y="34299"/>
                  <a:pt x="347198" y="28985"/>
                  <a:pt x="340920" y="28985"/>
                </a:cubicBezTo>
                <a:lnTo>
                  <a:pt x="40563" y="28985"/>
                </a:lnTo>
                <a:cubicBezTo>
                  <a:pt x="34285" y="28985"/>
                  <a:pt x="28974" y="34299"/>
                  <a:pt x="28974" y="40579"/>
                </a:cubicBezTo>
                <a:cubicBezTo>
                  <a:pt x="28974" y="46859"/>
                  <a:pt x="34285" y="52173"/>
                  <a:pt x="40563" y="52173"/>
                </a:cubicBezTo>
                <a:lnTo>
                  <a:pt x="62293" y="52173"/>
                </a:lnTo>
                <a:cubicBezTo>
                  <a:pt x="70502" y="52173"/>
                  <a:pt x="76780" y="58453"/>
                  <a:pt x="76780" y="66665"/>
                </a:cubicBezTo>
                <a:lnTo>
                  <a:pt x="76780" y="130431"/>
                </a:lnTo>
                <a:cubicBezTo>
                  <a:pt x="76780" y="138161"/>
                  <a:pt x="70502" y="144924"/>
                  <a:pt x="62776" y="144924"/>
                </a:cubicBezTo>
                <a:cubicBezTo>
                  <a:pt x="45875" y="145407"/>
                  <a:pt x="31871" y="159416"/>
                  <a:pt x="31871" y="176324"/>
                </a:cubicBezTo>
                <a:cubicBezTo>
                  <a:pt x="31871" y="193231"/>
                  <a:pt x="45875" y="207241"/>
                  <a:pt x="62776" y="207724"/>
                </a:cubicBezTo>
                <a:cubicBezTo>
                  <a:pt x="70502" y="207724"/>
                  <a:pt x="76780" y="214487"/>
                  <a:pt x="76780" y="222216"/>
                </a:cubicBezTo>
                <a:lnTo>
                  <a:pt x="76780" y="225115"/>
                </a:lnTo>
                <a:cubicBezTo>
                  <a:pt x="76780" y="285016"/>
                  <a:pt x="126034" y="330426"/>
                  <a:pt x="190742" y="330426"/>
                </a:cubicBezTo>
                <a:cubicBezTo>
                  <a:pt x="236133" y="330426"/>
                  <a:pt x="275730" y="307721"/>
                  <a:pt x="294080" y="271490"/>
                </a:cubicBezTo>
                <a:cubicBezTo>
                  <a:pt x="297460" y="264244"/>
                  <a:pt x="306152" y="261345"/>
                  <a:pt x="313396" y="265210"/>
                </a:cubicBezTo>
                <a:cubicBezTo>
                  <a:pt x="320639" y="268592"/>
                  <a:pt x="323536" y="277287"/>
                  <a:pt x="319673" y="284533"/>
                </a:cubicBezTo>
                <a:cubicBezTo>
                  <a:pt x="302651" y="318953"/>
                  <a:pt x="270418" y="343861"/>
                  <a:pt x="231531" y="354164"/>
                </a:cubicBezTo>
                <a:lnTo>
                  <a:pt x="204470" y="357645"/>
                </a:lnTo>
                <a:lnTo>
                  <a:pt x="204470" y="386080"/>
                </a:lnTo>
                <a:lnTo>
                  <a:pt x="364612" y="386080"/>
                </a:lnTo>
                <a:cubicBezTo>
                  <a:pt x="372819" y="386080"/>
                  <a:pt x="379095" y="392409"/>
                  <a:pt x="379095" y="400685"/>
                </a:cubicBezTo>
                <a:cubicBezTo>
                  <a:pt x="379095" y="408961"/>
                  <a:pt x="372819" y="415290"/>
                  <a:pt x="364612" y="415290"/>
                </a:cubicBezTo>
                <a:lnTo>
                  <a:pt x="17023" y="415290"/>
                </a:lnTo>
                <a:cubicBezTo>
                  <a:pt x="8816" y="415290"/>
                  <a:pt x="2540" y="408961"/>
                  <a:pt x="2540" y="400685"/>
                </a:cubicBezTo>
                <a:cubicBezTo>
                  <a:pt x="2540" y="392409"/>
                  <a:pt x="8816" y="386080"/>
                  <a:pt x="17023" y="386080"/>
                </a:cubicBezTo>
                <a:lnTo>
                  <a:pt x="175260" y="386080"/>
                </a:lnTo>
                <a:lnTo>
                  <a:pt x="175260" y="356738"/>
                </a:lnTo>
                <a:lnTo>
                  <a:pt x="136160" y="349990"/>
                </a:lnTo>
                <a:cubicBezTo>
                  <a:pt x="86226" y="331694"/>
                  <a:pt x="51911" y="288398"/>
                  <a:pt x="48289" y="234776"/>
                </a:cubicBezTo>
                <a:cubicBezTo>
                  <a:pt x="22213" y="228013"/>
                  <a:pt x="2898" y="204342"/>
                  <a:pt x="2898" y="176324"/>
                </a:cubicBezTo>
                <a:cubicBezTo>
                  <a:pt x="2898" y="148305"/>
                  <a:pt x="22213" y="124634"/>
                  <a:pt x="47806" y="117871"/>
                </a:cubicBezTo>
                <a:lnTo>
                  <a:pt x="47806" y="81157"/>
                </a:lnTo>
                <a:lnTo>
                  <a:pt x="40563" y="81157"/>
                </a:lnTo>
                <a:cubicBezTo>
                  <a:pt x="18350" y="81157"/>
                  <a:pt x="0" y="62800"/>
                  <a:pt x="0" y="40579"/>
                </a:cubicBezTo>
                <a:cubicBezTo>
                  <a:pt x="0" y="18357"/>
                  <a:pt x="18350" y="0"/>
                  <a:pt x="40563" y="0"/>
                </a:cubicBezTo>
                <a:close/>
              </a:path>
            </a:pathLst>
          </a:custGeom>
          <a:solidFill>
            <a:sysClr val="window" lastClr="FFFFFF"/>
          </a:solidFill>
          <a:ln w="12700" cap="flat" cmpd="sng" algn="ctr">
            <a:noFill/>
            <a:prstDash val="solid"/>
            <a:miter lim="800000"/>
          </a:ln>
          <a:effectLst/>
          <a:extLst>
            <a:ext uri="{91240B29-F687-4F45-9708-019B960494DF}">
              <a14:hiddenLine xmlns:a14="http://schemas.microsoft.com/office/drawing/2010/main" w="12700">
                <a:solidFill>
                  <a:srgbClr val="1F74AD">
                    <a:shade val="50000"/>
                  </a:srgbClr>
                </a:solidFill>
                <a:prstDash val="solid"/>
                <a:miter lim="800000"/>
                <a:headEnd/>
                <a:tailEnd/>
              </a14:hiddenLine>
            </a:ext>
          </a:extLst>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lstStyle/>
          <a:p>
            <a:pPr algn="ctr"/>
            <a:endParaRPr lang="zh-CN" altLang="en-US"/>
          </a:p>
        </p:txBody>
      </p:sp>
      <p:sp>
        <p:nvSpPr>
          <p:cNvPr id="127" name="PA_ImportSvg_636766911470554120"/>
          <p:cNvSpPr/>
          <p:nvPr>
            <p:custDataLst>
              <p:tags r:id="rId19"/>
            </p:custDataLst>
          </p:nvPr>
        </p:nvSpPr>
        <p:spPr>
          <a:xfrm>
            <a:off x="6904219" y="5140135"/>
            <a:ext cx="331223" cy="369441"/>
          </a:xfrm>
          <a:custGeom>
            <a:avLst/>
            <a:gdLst/>
            <a:ahLst/>
            <a:cxnLst/>
            <a:rect l="l" t="t" r="r" b="b"/>
            <a:pathLst>
              <a:path w="10566400" h="11785601">
                <a:moveTo>
                  <a:pt x="9753600" y="11785602"/>
                </a:moveTo>
                <a:lnTo>
                  <a:pt x="812800" y="11785602"/>
                </a:lnTo>
                <a:cubicBezTo>
                  <a:pt x="364134" y="11785602"/>
                  <a:pt x="0" y="11421468"/>
                  <a:pt x="0" y="10972802"/>
                </a:cubicBezTo>
                <a:lnTo>
                  <a:pt x="0" y="2032002"/>
                </a:lnTo>
                <a:cubicBezTo>
                  <a:pt x="0" y="1582929"/>
                  <a:pt x="364134" y="1219202"/>
                  <a:pt x="812800" y="1219202"/>
                </a:cubicBezTo>
                <a:lnTo>
                  <a:pt x="1625600" y="1219202"/>
                </a:lnTo>
                <a:lnTo>
                  <a:pt x="1625600" y="1625602"/>
                </a:lnTo>
                <a:cubicBezTo>
                  <a:pt x="1625600" y="2299007"/>
                  <a:pt x="2171396" y="2844802"/>
                  <a:pt x="2844800" y="2844802"/>
                </a:cubicBezTo>
                <a:cubicBezTo>
                  <a:pt x="3517798" y="2844802"/>
                  <a:pt x="4064000" y="2299006"/>
                  <a:pt x="4064000" y="1625602"/>
                </a:cubicBezTo>
                <a:lnTo>
                  <a:pt x="4064000" y="1219202"/>
                </a:lnTo>
                <a:lnTo>
                  <a:pt x="6502400" y="1219202"/>
                </a:lnTo>
                <a:lnTo>
                  <a:pt x="6502400" y="1625602"/>
                </a:lnTo>
                <a:cubicBezTo>
                  <a:pt x="6502400" y="2299007"/>
                  <a:pt x="7048602" y="2844802"/>
                  <a:pt x="7721600" y="2844802"/>
                </a:cubicBezTo>
                <a:cubicBezTo>
                  <a:pt x="8394598" y="2844802"/>
                  <a:pt x="8940800" y="2299006"/>
                  <a:pt x="8940800" y="1625602"/>
                </a:cubicBezTo>
                <a:lnTo>
                  <a:pt x="8940800" y="1219202"/>
                </a:lnTo>
                <a:lnTo>
                  <a:pt x="9753600" y="1219202"/>
                </a:lnTo>
                <a:cubicBezTo>
                  <a:pt x="10202266" y="1219202"/>
                  <a:pt x="10566400" y="1582931"/>
                  <a:pt x="10566400" y="2032002"/>
                </a:cubicBezTo>
                <a:lnTo>
                  <a:pt x="10566400" y="10972802"/>
                </a:lnTo>
                <a:cubicBezTo>
                  <a:pt x="10566400" y="11421468"/>
                  <a:pt x="10202266" y="11785602"/>
                  <a:pt x="9753600" y="11785602"/>
                </a:cubicBezTo>
                <a:close/>
                <a:moveTo>
                  <a:pt x="9753600" y="4064002"/>
                </a:moveTo>
                <a:lnTo>
                  <a:pt x="812800" y="4064002"/>
                </a:lnTo>
                <a:lnTo>
                  <a:pt x="812800" y="10972802"/>
                </a:lnTo>
                <a:lnTo>
                  <a:pt x="9753600" y="10972802"/>
                </a:lnTo>
                <a:close/>
                <a:moveTo>
                  <a:pt x="2844800" y="6096002"/>
                </a:moveTo>
                <a:lnTo>
                  <a:pt x="1625600" y="6096002"/>
                </a:lnTo>
                <a:lnTo>
                  <a:pt x="1625600" y="4876802"/>
                </a:lnTo>
                <a:lnTo>
                  <a:pt x="2844800" y="4876802"/>
                </a:lnTo>
                <a:close/>
                <a:moveTo>
                  <a:pt x="2844800" y="8128002"/>
                </a:moveTo>
                <a:lnTo>
                  <a:pt x="1625600" y="8128002"/>
                </a:lnTo>
                <a:lnTo>
                  <a:pt x="1625600" y="6908802"/>
                </a:lnTo>
                <a:lnTo>
                  <a:pt x="2844800" y="6908802"/>
                </a:lnTo>
                <a:close/>
                <a:moveTo>
                  <a:pt x="2844800" y="10160002"/>
                </a:moveTo>
                <a:lnTo>
                  <a:pt x="1625600" y="10160002"/>
                </a:lnTo>
                <a:lnTo>
                  <a:pt x="1625600" y="8940802"/>
                </a:lnTo>
                <a:lnTo>
                  <a:pt x="2844800" y="8940802"/>
                </a:lnTo>
                <a:close/>
                <a:moveTo>
                  <a:pt x="4876800" y="6096002"/>
                </a:moveTo>
                <a:lnTo>
                  <a:pt x="3657600" y="6096002"/>
                </a:lnTo>
                <a:lnTo>
                  <a:pt x="3657600" y="4876802"/>
                </a:lnTo>
                <a:lnTo>
                  <a:pt x="4876800" y="4876802"/>
                </a:lnTo>
                <a:close/>
                <a:moveTo>
                  <a:pt x="4876800" y="8128002"/>
                </a:moveTo>
                <a:lnTo>
                  <a:pt x="3657600" y="8128002"/>
                </a:lnTo>
                <a:lnTo>
                  <a:pt x="3657600" y="6908802"/>
                </a:lnTo>
                <a:lnTo>
                  <a:pt x="4876800" y="6908802"/>
                </a:lnTo>
                <a:close/>
                <a:moveTo>
                  <a:pt x="4876800" y="10160002"/>
                </a:moveTo>
                <a:lnTo>
                  <a:pt x="3657600" y="10160002"/>
                </a:lnTo>
                <a:lnTo>
                  <a:pt x="3657600" y="8940802"/>
                </a:lnTo>
                <a:lnTo>
                  <a:pt x="4876800" y="8940802"/>
                </a:lnTo>
                <a:close/>
                <a:moveTo>
                  <a:pt x="6908800" y="6096002"/>
                </a:moveTo>
                <a:lnTo>
                  <a:pt x="5689600" y="6096002"/>
                </a:lnTo>
                <a:lnTo>
                  <a:pt x="5689600" y="4876802"/>
                </a:lnTo>
                <a:lnTo>
                  <a:pt x="6908800" y="4876802"/>
                </a:lnTo>
                <a:close/>
                <a:moveTo>
                  <a:pt x="6908800" y="8128002"/>
                </a:moveTo>
                <a:lnTo>
                  <a:pt x="5689600" y="8128002"/>
                </a:lnTo>
                <a:lnTo>
                  <a:pt x="5689600" y="6908802"/>
                </a:lnTo>
                <a:lnTo>
                  <a:pt x="6908800" y="6908802"/>
                </a:lnTo>
                <a:close/>
                <a:moveTo>
                  <a:pt x="6908800" y="10160002"/>
                </a:moveTo>
                <a:lnTo>
                  <a:pt x="5689600" y="10160002"/>
                </a:lnTo>
                <a:lnTo>
                  <a:pt x="5689600" y="8940802"/>
                </a:lnTo>
                <a:lnTo>
                  <a:pt x="6908800" y="8940802"/>
                </a:lnTo>
                <a:close/>
                <a:moveTo>
                  <a:pt x="8940800" y="6096002"/>
                </a:moveTo>
                <a:lnTo>
                  <a:pt x="7721600" y="6096002"/>
                </a:lnTo>
                <a:lnTo>
                  <a:pt x="7721600" y="4876802"/>
                </a:lnTo>
                <a:lnTo>
                  <a:pt x="8940800" y="4876802"/>
                </a:lnTo>
                <a:close/>
                <a:moveTo>
                  <a:pt x="8940800" y="8128002"/>
                </a:moveTo>
                <a:lnTo>
                  <a:pt x="7721600" y="8128002"/>
                </a:lnTo>
                <a:lnTo>
                  <a:pt x="7721600" y="6908802"/>
                </a:lnTo>
                <a:lnTo>
                  <a:pt x="8940800" y="6908802"/>
                </a:lnTo>
                <a:close/>
                <a:moveTo>
                  <a:pt x="8940800" y="10160002"/>
                </a:moveTo>
                <a:lnTo>
                  <a:pt x="7721600" y="10160002"/>
                </a:lnTo>
                <a:lnTo>
                  <a:pt x="7721600" y="8940802"/>
                </a:lnTo>
                <a:lnTo>
                  <a:pt x="8940800" y="8940802"/>
                </a:lnTo>
                <a:close/>
                <a:moveTo>
                  <a:pt x="7709002" y="2438402"/>
                </a:moveTo>
                <a:cubicBezTo>
                  <a:pt x="7266839" y="2438402"/>
                  <a:pt x="6908800" y="2079957"/>
                  <a:pt x="6908800" y="1638200"/>
                </a:cubicBezTo>
                <a:lnTo>
                  <a:pt x="6908800" y="800203"/>
                </a:lnTo>
                <a:cubicBezTo>
                  <a:pt x="6908800" y="358040"/>
                  <a:pt x="7266839" y="1"/>
                  <a:pt x="7709002" y="1"/>
                </a:cubicBezTo>
                <a:cubicBezTo>
                  <a:pt x="8151165" y="1"/>
                  <a:pt x="8509205" y="358040"/>
                  <a:pt x="8509205" y="800203"/>
                </a:cubicBezTo>
                <a:lnTo>
                  <a:pt x="8509205" y="1638200"/>
                </a:lnTo>
                <a:cubicBezTo>
                  <a:pt x="8509205" y="2079957"/>
                  <a:pt x="8151165" y="2438402"/>
                  <a:pt x="7709002" y="2438402"/>
                </a:cubicBezTo>
                <a:close/>
                <a:moveTo>
                  <a:pt x="2832202" y="2438402"/>
                </a:moveTo>
                <a:cubicBezTo>
                  <a:pt x="2390039" y="2438402"/>
                  <a:pt x="2032000" y="2079957"/>
                  <a:pt x="2032000" y="1638200"/>
                </a:cubicBezTo>
                <a:lnTo>
                  <a:pt x="2032000" y="800203"/>
                </a:lnTo>
                <a:cubicBezTo>
                  <a:pt x="2032000" y="358040"/>
                  <a:pt x="2390039" y="1"/>
                  <a:pt x="2832202" y="1"/>
                </a:cubicBezTo>
                <a:cubicBezTo>
                  <a:pt x="3274366" y="1"/>
                  <a:pt x="3632405" y="358040"/>
                  <a:pt x="3632405" y="800203"/>
                </a:cubicBezTo>
                <a:lnTo>
                  <a:pt x="3632405" y="1638200"/>
                </a:lnTo>
                <a:cubicBezTo>
                  <a:pt x="3632405" y="2079957"/>
                  <a:pt x="3273960" y="2438402"/>
                  <a:pt x="2832202" y="2438402"/>
                </a:cubicBezTo>
                <a:close/>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9pPr>
          </a:lstStyle>
          <a:p>
            <a:pPr algn="ctr"/>
            <a:endParaRPr lang="zh-CN" altLang="en-US">
              <a:ea typeface="黑体" panose="02010609060101010101" charset="-122"/>
            </a:endParaRPr>
          </a:p>
        </p:txBody>
      </p:sp>
      <p:sp>
        <p:nvSpPr>
          <p:cNvPr id="128" name="任意多边形 11"/>
          <p:cNvSpPr/>
          <p:nvPr>
            <p:custDataLst>
              <p:tags r:id="rId20"/>
            </p:custDataLst>
          </p:nvPr>
        </p:nvSpPr>
        <p:spPr bwMode="auto">
          <a:xfrm>
            <a:off x="7748030" y="3106302"/>
            <a:ext cx="331222" cy="356352"/>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ysClr val="window" lastClr="FFFFFF"/>
          </a:solidFill>
          <a:ln w="9525">
            <a:noFill/>
            <a:round/>
          </a:ln>
        </p:spPr>
        <p:txBody>
          <a:bodyPr anchor="ctr"/>
          <a:lstStyle/>
          <a:p>
            <a:pPr algn="ctr">
              <a:lnSpc>
                <a:spcPct val="120000"/>
              </a:lnSpc>
            </a:pPr>
            <a:endParaRPr>
              <a:latin typeface="黑体" panose="02010609060101010101" charset="-122"/>
              <a:ea typeface="黑体" panose="02010609060101010101" charset="-122"/>
            </a:endParaRPr>
          </a:p>
        </p:txBody>
      </p:sp>
      <p:sp>
        <p:nvSpPr>
          <p:cNvPr id="129" name="文本框 128"/>
          <p:cNvSpPr txBox="1"/>
          <p:nvPr>
            <p:custDataLst>
              <p:tags r:id="rId21"/>
            </p:custDataLst>
          </p:nvPr>
        </p:nvSpPr>
        <p:spPr bwMode="auto">
          <a:xfrm>
            <a:off x="3130550" y="1496060"/>
            <a:ext cx="2244725" cy="494030"/>
          </a:xfrm>
          <a:prstGeom prst="rect">
            <a:avLst/>
          </a:prstGeom>
          <a:noFill/>
        </p:spPr>
        <p:txBody>
          <a:bodyPr wrap="square" lIns="90000" tIns="46800" rIns="90000" bIns="0" anchor="b">
            <a:normAutofit/>
          </a:bodyPr>
          <a:lstStyle/>
          <a:p>
            <a:pPr algn="l" latinLnBrk="0">
              <a:lnSpc>
                <a:spcPct val="120000"/>
              </a:lnSpc>
            </a:pPr>
            <a:r>
              <a:rPr lang="zh-CN" altLang="en-US" sz="1900" b="1" spc="300" dirty="0">
                <a:solidFill>
                  <a:srgbClr val="1F74AD">
                    <a:lumMod val="100000"/>
                  </a:srgbClr>
                </a:solidFill>
                <a:effectLst/>
                <a:latin typeface="黑体" panose="02010609060101010101" charset="-122"/>
                <a:ea typeface="黑体" panose="02010609060101010101" charset="-122"/>
                <a:cs typeface="+mn-ea"/>
              </a:rPr>
              <a:t>1. 新颖性</a:t>
            </a:r>
            <a:endParaRPr lang="zh-CN" altLang="en-US" sz="1900" b="1" spc="300" dirty="0">
              <a:solidFill>
                <a:srgbClr val="1F74AD">
                  <a:lumMod val="100000"/>
                </a:srgbClr>
              </a:solidFill>
              <a:effectLst/>
              <a:latin typeface="黑体" panose="02010609060101010101" charset="-122"/>
              <a:ea typeface="黑体" panose="02010609060101010101" charset="-122"/>
              <a:cs typeface="+mn-ea"/>
            </a:endParaRPr>
          </a:p>
        </p:txBody>
      </p:sp>
      <p:sp>
        <p:nvSpPr>
          <p:cNvPr id="130" name="文本框 129"/>
          <p:cNvSpPr txBox="1"/>
          <p:nvPr>
            <p:custDataLst>
              <p:tags r:id="rId22"/>
            </p:custDataLst>
          </p:nvPr>
        </p:nvSpPr>
        <p:spPr bwMode="auto">
          <a:xfrm>
            <a:off x="1511300" y="1978660"/>
            <a:ext cx="3584575" cy="656590"/>
          </a:xfrm>
          <a:prstGeom prst="rect">
            <a:avLst/>
          </a:prstGeom>
          <a:noFill/>
        </p:spPr>
        <p:txBody>
          <a:bodyPr wrap="square" lIns="90000" tIns="0" rIns="90000" bIns="46800">
            <a:noAutofit/>
          </a:bodyPr>
          <a:lstStyle/>
          <a:p>
            <a:pPr algn="l" latinLnBrk="0">
              <a:lnSpc>
                <a:spcPct val="120000"/>
              </a:lnSpc>
            </a:pPr>
            <a:r>
              <a:rPr lang="zh-CN" altLang="en-US" sz="1600" b="0" spc="150" dirty="0">
                <a:solidFill>
                  <a:srgbClr val="000000">
                    <a:lumMod val="85000"/>
                    <a:lumOff val="15000"/>
                  </a:srgbClr>
                </a:solidFill>
                <a:effectLst/>
                <a:latin typeface="黑体" panose="02010609060101010101" charset="-122"/>
                <a:ea typeface="黑体" panose="02010609060101010101" charset="-122"/>
                <a:cs typeface="黑体" panose="02010609060101010101" charset="-122"/>
              </a:rPr>
              <a:t>创新的成果必然是新颖的，是创新成果最鲜明、最根本的特征。</a:t>
            </a:r>
            <a:endParaRPr lang="zh-CN" altLang="en-US" sz="1600" b="0" spc="150" dirty="0">
              <a:solidFill>
                <a:srgbClr val="000000">
                  <a:lumMod val="85000"/>
                  <a:lumOff val="15000"/>
                </a:srgbClr>
              </a:solidFill>
              <a:effectLst/>
              <a:latin typeface="黑体" panose="02010609060101010101" charset="-122"/>
              <a:ea typeface="黑体" panose="02010609060101010101" charset="-122"/>
              <a:cs typeface="黑体" panose="02010609060101010101" charset="-122"/>
            </a:endParaRPr>
          </a:p>
        </p:txBody>
      </p:sp>
      <p:sp>
        <p:nvSpPr>
          <p:cNvPr id="131" name="文本框 130"/>
          <p:cNvSpPr txBox="1"/>
          <p:nvPr>
            <p:custDataLst>
              <p:tags r:id="rId23"/>
            </p:custDataLst>
          </p:nvPr>
        </p:nvSpPr>
        <p:spPr bwMode="auto">
          <a:xfrm>
            <a:off x="540457" y="2741257"/>
            <a:ext cx="2703457" cy="527363"/>
          </a:xfrm>
          <a:prstGeom prst="rect">
            <a:avLst/>
          </a:prstGeom>
          <a:noFill/>
        </p:spPr>
        <p:txBody>
          <a:bodyPr wrap="square" lIns="90000" tIns="46800" rIns="90000" bIns="0" anchor="b">
            <a:normAutofit/>
          </a:bodyPr>
          <a:lstStyle/>
          <a:p>
            <a:pPr algn="l" latinLnBrk="0">
              <a:lnSpc>
                <a:spcPct val="120000"/>
              </a:lnSpc>
            </a:pPr>
            <a:r>
              <a:rPr lang="zh-CN" altLang="en-US" sz="1900" b="1" spc="300" dirty="0">
                <a:solidFill>
                  <a:srgbClr val="9BBB59"/>
                </a:solidFill>
                <a:effectLst/>
                <a:latin typeface="黑体" panose="02010609060101010101" charset="-122"/>
                <a:ea typeface="黑体" panose="02010609060101010101" charset="-122"/>
                <a:cs typeface="+mn-ea"/>
              </a:rPr>
              <a:t>2. 超前性</a:t>
            </a:r>
            <a:endParaRPr lang="zh-CN" altLang="en-US" sz="1900" b="1" spc="300" dirty="0">
              <a:solidFill>
                <a:srgbClr val="9BBB59"/>
              </a:solidFill>
              <a:effectLst/>
              <a:latin typeface="黑体" panose="02010609060101010101" charset="-122"/>
              <a:ea typeface="黑体" panose="02010609060101010101" charset="-122"/>
              <a:cs typeface="+mn-ea"/>
            </a:endParaRPr>
          </a:p>
        </p:txBody>
      </p:sp>
      <p:sp>
        <p:nvSpPr>
          <p:cNvPr id="132" name="文本框 131"/>
          <p:cNvSpPr txBox="1"/>
          <p:nvPr>
            <p:custDataLst>
              <p:tags r:id="rId24"/>
            </p:custDataLst>
          </p:nvPr>
        </p:nvSpPr>
        <p:spPr bwMode="auto">
          <a:xfrm>
            <a:off x="363855" y="3301365"/>
            <a:ext cx="2703195" cy="885190"/>
          </a:xfrm>
          <a:prstGeom prst="rect">
            <a:avLst/>
          </a:prstGeom>
          <a:noFill/>
        </p:spPr>
        <p:txBody>
          <a:bodyPr wrap="square" lIns="90000" tIns="0" rIns="90000" bIns="46800">
            <a:noAutofit/>
          </a:bodyPr>
          <a:lstStyle/>
          <a:p>
            <a:pPr algn="l" latinLnBrk="0">
              <a:lnSpc>
                <a:spcPct val="120000"/>
              </a:lnSpc>
            </a:pPr>
            <a:r>
              <a:rPr lang="zh-CN" altLang="en-US" sz="1600" b="0" spc="150">
                <a:solidFill>
                  <a:srgbClr val="000000">
                    <a:lumMod val="85000"/>
                    <a:lumOff val="15000"/>
                  </a:srgbClr>
                </a:solidFill>
                <a:effectLst/>
                <a:latin typeface="黑体" panose="02010609060101010101" charset="-122"/>
                <a:ea typeface="黑体" panose="02010609060101010101" charset="-122"/>
                <a:cs typeface="黑体" panose="02010609060101010101" charset="-122"/>
              </a:rPr>
              <a:t>创新以求新为灵魂，具有超前性，所要解决的问题都是前人没有解决的。</a:t>
            </a:r>
            <a:endParaRPr lang="zh-CN" altLang="en-US" sz="1600" b="0" spc="150">
              <a:solidFill>
                <a:srgbClr val="000000">
                  <a:lumMod val="85000"/>
                  <a:lumOff val="15000"/>
                </a:srgbClr>
              </a:solidFill>
              <a:effectLst/>
              <a:latin typeface="黑体" panose="02010609060101010101" charset="-122"/>
              <a:ea typeface="黑体" panose="02010609060101010101" charset="-122"/>
              <a:cs typeface="黑体" panose="02010609060101010101" charset="-122"/>
            </a:endParaRPr>
          </a:p>
        </p:txBody>
      </p:sp>
      <p:sp>
        <p:nvSpPr>
          <p:cNvPr id="133" name="文本框 132"/>
          <p:cNvSpPr txBox="1"/>
          <p:nvPr>
            <p:custDataLst>
              <p:tags r:id="rId25"/>
            </p:custDataLst>
          </p:nvPr>
        </p:nvSpPr>
        <p:spPr bwMode="auto">
          <a:xfrm flipH="1">
            <a:off x="368053" y="4538734"/>
            <a:ext cx="2703457" cy="527363"/>
          </a:xfrm>
          <a:prstGeom prst="rect">
            <a:avLst/>
          </a:prstGeom>
          <a:noFill/>
        </p:spPr>
        <p:txBody>
          <a:bodyPr wrap="square" lIns="90000" tIns="46800" rIns="90000" bIns="0" anchor="b">
            <a:normAutofit/>
          </a:bodyPr>
          <a:lstStyle/>
          <a:p>
            <a:pPr algn="l" latinLnBrk="0">
              <a:lnSpc>
                <a:spcPct val="120000"/>
              </a:lnSpc>
            </a:pPr>
            <a:r>
              <a:rPr lang="zh-CN" altLang="en-US" sz="1900" b="1" spc="300" dirty="0">
                <a:solidFill>
                  <a:srgbClr val="69A35B"/>
                </a:solidFill>
                <a:effectLst/>
                <a:latin typeface="黑体" panose="02010609060101010101" charset="-122"/>
                <a:ea typeface="黑体" panose="02010609060101010101" charset="-122"/>
                <a:cs typeface="+mn-ea"/>
              </a:rPr>
              <a:t>3. 价值性</a:t>
            </a:r>
            <a:endParaRPr lang="zh-CN" altLang="en-US" sz="1900" b="1" spc="300" dirty="0">
              <a:solidFill>
                <a:srgbClr val="69A35B"/>
              </a:solidFill>
              <a:effectLst/>
              <a:latin typeface="黑体" panose="02010609060101010101" charset="-122"/>
              <a:ea typeface="黑体" panose="02010609060101010101" charset="-122"/>
              <a:cs typeface="+mn-ea"/>
            </a:endParaRPr>
          </a:p>
        </p:txBody>
      </p:sp>
      <p:sp>
        <p:nvSpPr>
          <p:cNvPr id="134" name="文本框 133"/>
          <p:cNvSpPr txBox="1"/>
          <p:nvPr>
            <p:custDataLst>
              <p:tags r:id="rId26"/>
            </p:custDataLst>
          </p:nvPr>
        </p:nvSpPr>
        <p:spPr bwMode="auto">
          <a:xfrm flipH="1">
            <a:off x="368300" y="5192395"/>
            <a:ext cx="3400425" cy="969645"/>
          </a:xfrm>
          <a:prstGeom prst="rect">
            <a:avLst/>
          </a:prstGeom>
          <a:noFill/>
        </p:spPr>
        <p:txBody>
          <a:bodyPr wrap="square" lIns="90000" tIns="0" rIns="90000" bIns="46800"/>
          <a:lstStyle/>
          <a:p>
            <a:pPr algn="l" latinLnBrk="0">
              <a:lnSpc>
                <a:spcPct val="120000"/>
              </a:lnSpc>
            </a:pPr>
            <a:r>
              <a:rPr lang="zh-CN" altLang="en-US" sz="1600" b="0" spc="150" dirty="0">
                <a:solidFill>
                  <a:srgbClr val="000000">
                    <a:lumMod val="85000"/>
                    <a:lumOff val="15000"/>
                  </a:srgbClr>
                </a:solidFill>
                <a:effectLst/>
                <a:latin typeface="黑体" panose="02010609060101010101" charset="-122"/>
                <a:ea typeface="黑体" panose="02010609060101010101" charset="-122"/>
                <a:cs typeface="黑体" panose="02010609060101010101" charset="-122"/>
              </a:rPr>
              <a:t>从社会效果来看，创新成果都具有普遍的社会价值，其中很多还有着重大的历史意义。</a:t>
            </a:r>
            <a:endParaRPr lang="zh-CN" altLang="en-US" sz="1600" b="0" spc="150" dirty="0">
              <a:solidFill>
                <a:srgbClr val="000000">
                  <a:lumMod val="85000"/>
                  <a:lumOff val="15000"/>
                </a:srgbClr>
              </a:solidFill>
              <a:effectLst/>
              <a:latin typeface="黑体" panose="02010609060101010101" charset="-122"/>
              <a:ea typeface="黑体" panose="02010609060101010101" charset="-122"/>
              <a:cs typeface="黑体" panose="02010609060101010101" charset="-122"/>
            </a:endParaRPr>
          </a:p>
        </p:txBody>
      </p:sp>
      <p:sp>
        <p:nvSpPr>
          <p:cNvPr id="135" name="文本框 134"/>
          <p:cNvSpPr txBox="1"/>
          <p:nvPr>
            <p:custDataLst>
              <p:tags r:id="rId27"/>
            </p:custDataLst>
          </p:nvPr>
        </p:nvSpPr>
        <p:spPr bwMode="auto">
          <a:xfrm>
            <a:off x="8843607" y="2418465"/>
            <a:ext cx="2703457" cy="527363"/>
          </a:xfrm>
          <a:prstGeom prst="rect">
            <a:avLst/>
          </a:prstGeom>
          <a:noFill/>
        </p:spPr>
        <p:txBody>
          <a:bodyPr wrap="square" lIns="90000" tIns="46800" rIns="90000" bIns="0" anchor="b">
            <a:normAutofit/>
          </a:bodyPr>
          <a:lstStyle/>
          <a:p>
            <a:pPr latinLnBrk="0">
              <a:lnSpc>
                <a:spcPct val="120000"/>
              </a:lnSpc>
            </a:pPr>
            <a:r>
              <a:rPr lang="zh-CN" altLang="en-US" sz="1900" b="1" spc="300" dirty="0">
                <a:solidFill>
                  <a:srgbClr val="3498DB"/>
                </a:solidFill>
                <a:effectLst/>
                <a:latin typeface="黑体" panose="02010609060101010101" charset="-122"/>
                <a:ea typeface="黑体" panose="02010609060101010101" charset="-122"/>
                <a:cs typeface="+mn-ea"/>
              </a:rPr>
              <a:t>4. 风险性</a:t>
            </a:r>
            <a:endParaRPr lang="zh-CN" altLang="en-US" sz="1900" b="1" spc="300" dirty="0">
              <a:solidFill>
                <a:srgbClr val="3498DB"/>
              </a:solidFill>
              <a:effectLst/>
              <a:latin typeface="黑体" panose="02010609060101010101" charset="-122"/>
              <a:ea typeface="黑体" panose="02010609060101010101" charset="-122"/>
              <a:cs typeface="+mn-ea"/>
            </a:endParaRPr>
          </a:p>
        </p:txBody>
      </p:sp>
      <p:sp>
        <p:nvSpPr>
          <p:cNvPr id="136" name="文本框 135"/>
          <p:cNvSpPr txBox="1"/>
          <p:nvPr>
            <p:custDataLst>
              <p:tags r:id="rId28"/>
            </p:custDataLst>
          </p:nvPr>
        </p:nvSpPr>
        <p:spPr bwMode="auto">
          <a:xfrm>
            <a:off x="8720455" y="3002280"/>
            <a:ext cx="2902585" cy="940435"/>
          </a:xfrm>
          <a:prstGeom prst="rect">
            <a:avLst/>
          </a:prstGeom>
          <a:noFill/>
        </p:spPr>
        <p:txBody>
          <a:bodyPr wrap="square" lIns="90000" tIns="0" rIns="90000" bIns="46800">
            <a:noAutofit/>
          </a:bodyPr>
          <a:lstStyle/>
          <a:p>
            <a:pPr latinLnBrk="0">
              <a:lnSpc>
                <a:spcPct val="120000"/>
              </a:lnSpc>
            </a:pPr>
            <a:r>
              <a:rPr lang="zh-CN" altLang="en-US" sz="1600" b="0" spc="150" dirty="0">
                <a:solidFill>
                  <a:srgbClr val="000000">
                    <a:lumMod val="85000"/>
                    <a:lumOff val="15000"/>
                  </a:srgbClr>
                </a:solidFill>
                <a:effectLst/>
                <a:latin typeface="黑体" panose="02010609060101010101" charset="-122"/>
                <a:ea typeface="黑体" panose="02010609060101010101" charset="-122"/>
                <a:cs typeface="黑体" panose="02010609060101010101" charset="-122"/>
              </a:rPr>
              <a:t>任何形式的创新都具有一定的风险，而且风险的形式和大小也各不相同。</a:t>
            </a:r>
            <a:endParaRPr lang="zh-CN" altLang="en-US" sz="1600" b="0" spc="150" dirty="0">
              <a:solidFill>
                <a:srgbClr val="000000">
                  <a:lumMod val="85000"/>
                  <a:lumOff val="15000"/>
                </a:srgbClr>
              </a:solidFill>
              <a:effectLst/>
              <a:latin typeface="黑体" panose="02010609060101010101" charset="-122"/>
              <a:ea typeface="黑体" panose="02010609060101010101" charset="-122"/>
              <a:cs typeface="黑体" panose="02010609060101010101" charset="-122"/>
            </a:endParaRPr>
          </a:p>
        </p:txBody>
      </p:sp>
      <p:sp>
        <p:nvSpPr>
          <p:cNvPr id="137" name="文本框 136"/>
          <p:cNvSpPr txBox="1"/>
          <p:nvPr>
            <p:custDataLst>
              <p:tags r:id="rId29"/>
            </p:custDataLst>
          </p:nvPr>
        </p:nvSpPr>
        <p:spPr bwMode="auto">
          <a:xfrm>
            <a:off x="8079849" y="4613451"/>
            <a:ext cx="2703457" cy="527363"/>
          </a:xfrm>
          <a:prstGeom prst="rect">
            <a:avLst/>
          </a:prstGeom>
          <a:noFill/>
        </p:spPr>
        <p:txBody>
          <a:bodyPr wrap="square" lIns="90000" tIns="46800" rIns="90000" bIns="0" anchor="b">
            <a:normAutofit/>
          </a:bodyPr>
          <a:lstStyle/>
          <a:p>
            <a:pPr latinLnBrk="0">
              <a:lnSpc>
                <a:spcPct val="120000"/>
              </a:lnSpc>
            </a:pPr>
            <a:r>
              <a:rPr lang="zh-CN" altLang="en-US" sz="1900" b="1" spc="300" dirty="0">
                <a:solidFill>
                  <a:srgbClr val="1AA3AA"/>
                </a:solidFill>
                <a:effectLst/>
                <a:latin typeface="黑体" panose="02010609060101010101" charset="-122"/>
                <a:ea typeface="黑体" panose="02010609060101010101" charset="-122"/>
                <a:cs typeface="+mn-ea"/>
              </a:rPr>
              <a:t>5. 复杂性</a:t>
            </a:r>
            <a:endParaRPr lang="zh-CN" altLang="en-US" sz="1900" b="1" spc="300" dirty="0">
              <a:solidFill>
                <a:srgbClr val="1AA3AA"/>
              </a:solidFill>
              <a:effectLst/>
              <a:latin typeface="黑体" panose="02010609060101010101" charset="-122"/>
              <a:ea typeface="黑体" panose="02010609060101010101" charset="-122"/>
              <a:cs typeface="+mn-ea"/>
            </a:endParaRPr>
          </a:p>
        </p:txBody>
      </p:sp>
      <p:sp>
        <p:nvSpPr>
          <p:cNvPr id="138" name="文本框 137"/>
          <p:cNvSpPr txBox="1"/>
          <p:nvPr>
            <p:custDataLst>
              <p:tags r:id="rId30"/>
            </p:custDataLst>
          </p:nvPr>
        </p:nvSpPr>
        <p:spPr bwMode="auto">
          <a:xfrm>
            <a:off x="8079105" y="5294630"/>
            <a:ext cx="3215005" cy="1012190"/>
          </a:xfrm>
          <a:prstGeom prst="rect">
            <a:avLst/>
          </a:prstGeom>
          <a:noFill/>
        </p:spPr>
        <p:txBody>
          <a:bodyPr wrap="square" lIns="90000" tIns="0" rIns="90000" bIns="46800"/>
          <a:lstStyle/>
          <a:p>
            <a:pPr latinLnBrk="0">
              <a:lnSpc>
                <a:spcPct val="120000"/>
              </a:lnSpc>
            </a:pPr>
            <a:r>
              <a:rPr lang="zh-CN" altLang="en-US" sz="1600" b="0" spc="150">
                <a:solidFill>
                  <a:srgbClr val="000000">
                    <a:lumMod val="85000"/>
                    <a:lumOff val="15000"/>
                  </a:srgbClr>
                </a:solidFill>
                <a:effectLst/>
                <a:latin typeface="黑体" panose="02010609060101010101" charset="-122"/>
                <a:ea typeface="黑体" panose="02010609060101010101" charset="-122"/>
                <a:cs typeface="黑体" panose="02010609060101010101" charset="-122"/>
              </a:rPr>
              <a:t>创新人员必须极其专业化，能够按照世界最佳水平的标准来衡量他们所处的技术领域。</a:t>
            </a:r>
            <a:endParaRPr lang="zh-CN" altLang="en-US" sz="1600" b="0" spc="150">
              <a:solidFill>
                <a:srgbClr val="000000">
                  <a:lumMod val="85000"/>
                  <a:lumOff val="15000"/>
                </a:srgbClr>
              </a:solidFill>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817245"/>
            <a:ext cx="5505450" cy="67945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sz="2000" b="1" dirty="0">
                <a:solidFill>
                  <a:schemeClr val="accent1"/>
                </a:solidFill>
                <a:effectLst/>
                <a:latin typeface="黑体" panose="02010609060101010101" charset="-122"/>
                <a:ea typeface="黑体" panose="02010609060101010101" charset="-122"/>
                <a:cs typeface="黑体" panose="02010609060101010101" charset="-122"/>
              </a:rPr>
              <a:t>（三）大学生创新成果</a:t>
            </a:r>
            <a:endParaRPr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一、创新成果的内涵</a:t>
            </a:r>
            <a:endParaRPr lang="zh-CN" altLang="en-US" sz="2400" b="1" dirty="0">
              <a:solidFill>
                <a:prstClr val="black"/>
              </a:solidFill>
              <a:latin typeface="黑体" panose="02010609060101010101" charset="-122"/>
              <a:ea typeface="黑体" panose="02010609060101010101" charset="-122"/>
            </a:endParaRPr>
          </a:p>
        </p:txBody>
      </p:sp>
      <p:sp>
        <p:nvSpPr>
          <p:cNvPr id="21" name="矩形 20"/>
          <p:cNvSpPr/>
          <p:nvPr>
            <p:custDataLst>
              <p:tags r:id="rId1"/>
            </p:custDataLst>
          </p:nvPr>
        </p:nvSpPr>
        <p:spPr>
          <a:xfrm>
            <a:off x="5961380" y="2573655"/>
            <a:ext cx="5483860" cy="3844290"/>
          </a:xfrm>
          <a:prstGeom prst="rect">
            <a:avLst/>
          </a:prstGeom>
          <a:solidFill>
            <a:srgbClr val="69A35B">
              <a:lumMod val="60000"/>
              <a:lumOff val="40000"/>
              <a:alpha val="54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p:txBody>
      </p:sp>
      <p:sp>
        <p:nvSpPr>
          <p:cNvPr id="20" name="矩形 19"/>
          <p:cNvSpPr/>
          <p:nvPr>
            <p:custDataLst>
              <p:tags r:id="rId2"/>
            </p:custDataLst>
          </p:nvPr>
        </p:nvSpPr>
        <p:spPr>
          <a:xfrm>
            <a:off x="1014095" y="1472565"/>
            <a:ext cx="5285105" cy="3095625"/>
          </a:xfrm>
          <a:prstGeom prst="rect">
            <a:avLst/>
          </a:prstGeom>
          <a:solidFill>
            <a:srgbClr val="1F74AD">
              <a:lumMod val="60000"/>
              <a:lumOff val="40000"/>
              <a:alpha val="54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p:txBody>
      </p:sp>
      <p:sp>
        <p:nvSpPr>
          <p:cNvPr id="3" name="矩形 2"/>
          <p:cNvSpPr/>
          <p:nvPr>
            <p:custDataLst>
              <p:tags r:id="rId3"/>
            </p:custDataLst>
          </p:nvPr>
        </p:nvSpPr>
        <p:spPr>
          <a:xfrm>
            <a:off x="1250950" y="1667510"/>
            <a:ext cx="5198745" cy="305308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p:txBody>
      </p:sp>
      <p:sp>
        <p:nvSpPr>
          <p:cNvPr id="11" name="矩形 10"/>
          <p:cNvSpPr/>
          <p:nvPr>
            <p:custDataLst>
              <p:tags r:id="rId4"/>
            </p:custDataLst>
          </p:nvPr>
        </p:nvSpPr>
        <p:spPr>
          <a:xfrm>
            <a:off x="5798185" y="2419985"/>
            <a:ext cx="5342255" cy="3694430"/>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p:txBody>
      </p:sp>
      <p:sp>
        <p:nvSpPr>
          <p:cNvPr id="14" name="文本框 13"/>
          <p:cNvSpPr txBox="1"/>
          <p:nvPr>
            <p:custDataLst>
              <p:tags r:id="rId5"/>
            </p:custDataLst>
          </p:nvPr>
        </p:nvSpPr>
        <p:spPr>
          <a:xfrm>
            <a:off x="1547495" y="1778000"/>
            <a:ext cx="4104005" cy="2790190"/>
          </a:xfrm>
          <a:prstGeom prst="rect">
            <a:avLst/>
          </a:prstGeom>
          <a:noFill/>
        </p:spPr>
        <p:txBody>
          <a:bodyPr wrap="square" rtlCol="0"/>
          <a:p>
            <a:pPr>
              <a:lnSpc>
                <a:spcPct val="120000"/>
              </a:lnSpc>
            </a:pPr>
            <a:r>
              <a:rPr lang="zh-CN" altLang="en-US" sz="2000" b="1" spc="150">
                <a:solidFill>
                  <a:sysClr val="window" lastClr="FFFFFF"/>
                </a:solidFill>
                <a:latin typeface="Arial" panose="020B0604020202020204" pitchFamily="34" charset="0"/>
                <a:ea typeface="黑体" panose="02010609060101010101" charset="-122"/>
                <a:sym typeface="Arial" panose="020B0604020202020204" pitchFamily="34" charset="0"/>
              </a:rPr>
              <a:t>1. 大学生创新成果的分类</a:t>
            </a:r>
            <a:endParaRPr lang="zh-CN" altLang="en-US" sz="2000" b="1" spc="150">
              <a:solidFill>
                <a:sysClr val="window" lastClr="FFFFFF"/>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a:solidFill>
                  <a:sysClr val="window" lastClr="FFFFFF"/>
                </a:solidFill>
                <a:latin typeface="Arial" panose="020B0604020202020204" pitchFamily="34" charset="0"/>
                <a:ea typeface="黑体" panose="02010609060101010101" charset="-122"/>
                <a:sym typeface="Arial" panose="020B0604020202020204" pitchFamily="34" charset="0"/>
              </a:rPr>
              <a:t>我国大学专业可分为文科和理科。其中，文科又可分为经济类、管理类、文学类、历史类、教育类、哲学类、艺术类、法学类等；理科又可分为数学、物理、化学、生物等基础科学以及包括土建类、水利类、电工类、电子信息类、化工制药类等在内的工科科目。</a:t>
            </a:r>
            <a:endParaRPr lang="zh-CN" altLang="en-US" sz="1600" spc="15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17" name="文本框 16"/>
          <p:cNvSpPr txBox="1"/>
          <p:nvPr>
            <p:custDataLst>
              <p:tags r:id="rId6"/>
            </p:custDataLst>
          </p:nvPr>
        </p:nvSpPr>
        <p:spPr>
          <a:xfrm>
            <a:off x="5933440" y="2573655"/>
            <a:ext cx="5071110" cy="3451225"/>
          </a:xfrm>
          <a:prstGeom prst="rect">
            <a:avLst/>
          </a:prstGeom>
          <a:noFill/>
        </p:spPr>
        <p:txBody>
          <a:bodyPr wrap="square" rtlCol="0"/>
          <a:p>
            <a:pPr>
              <a:lnSpc>
                <a:spcPct val="120000"/>
              </a:lnSpc>
            </a:pPr>
            <a:r>
              <a:rPr lang="zh-CN" altLang="en-US" sz="2000" b="1" spc="150">
                <a:solidFill>
                  <a:sysClr val="window" lastClr="FFFFFF"/>
                </a:solidFill>
                <a:latin typeface="Arial" panose="020B0604020202020204" pitchFamily="34" charset="0"/>
                <a:ea typeface="黑体" panose="02010609060101010101" charset="-122"/>
                <a:sym typeface="Arial" panose="020B0604020202020204" pitchFamily="34" charset="0"/>
              </a:rPr>
              <a:t>2. 大学生创新成果的特点</a:t>
            </a:r>
            <a:endParaRPr lang="zh-CN" altLang="en-US" sz="2000" b="1" spc="150">
              <a:solidFill>
                <a:sysClr val="window" lastClr="FFFFFF"/>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a:solidFill>
                  <a:sysClr val="window" lastClr="FFFFFF"/>
                </a:solidFill>
                <a:latin typeface="Arial" panose="020B0604020202020204" pitchFamily="34" charset="0"/>
                <a:ea typeface="黑体" panose="02010609060101010101" charset="-122"/>
                <a:sym typeface="Arial" panose="020B0604020202020204" pitchFamily="34" charset="0"/>
              </a:rPr>
              <a:t>有研究表明，当前大学生有创新的兴趣但不持久；有灵感但缺少技能；思维敏捷但缺少系统的创新思维方式；当前我国大学生的创新成果主要是技术难度不大、研究不需要太深入的创新，也就是人们常说的微创新。微创新具有以下几个特点。</a:t>
            </a:r>
            <a:endParaRPr lang="zh-CN" altLang="en-US" sz="1600" spc="150">
              <a:solidFill>
                <a:sysClr val="window" lastClr="FFFFFF"/>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a:solidFill>
                  <a:sysClr val="window" lastClr="FFFFFF"/>
                </a:solidFill>
                <a:latin typeface="Arial" panose="020B0604020202020204" pitchFamily="34" charset="0"/>
                <a:ea typeface="黑体" panose="02010609060101010101" charset="-122"/>
                <a:sym typeface="Arial" panose="020B0604020202020204" pitchFamily="34" charset="0"/>
              </a:rPr>
              <a:t>（1）给客户提供不同的体验。</a:t>
            </a:r>
            <a:endParaRPr lang="zh-CN" altLang="en-US" sz="1600" spc="150">
              <a:solidFill>
                <a:sysClr val="window" lastClr="FFFFFF"/>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a:solidFill>
                  <a:sysClr val="window" lastClr="FFFFFF"/>
                </a:solidFill>
                <a:latin typeface="Arial" panose="020B0604020202020204" pitchFamily="34" charset="0"/>
                <a:ea typeface="黑体" panose="02010609060101010101" charset="-122"/>
                <a:sym typeface="Arial" panose="020B0604020202020204" pitchFamily="34" charset="0"/>
              </a:rPr>
              <a:t>（2）技术难度不大，但与新的商业模式结合，市场效果无穷大。</a:t>
            </a:r>
            <a:endParaRPr lang="zh-CN" altLang="en-US" sz="1600" spc="150">
              <a:solidFill>
                <a:sysClr val="window" lastClr="FFFFFF"/>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a:solidFill>
                  <a:sysClr val="window" lastClr="FFFFFF"/>
                </a:solidFill>
                <a:latin typeface="Arial" panose="020B0604020202020204" pitchFamily="34" charset="0"/>
                <a:ea typeface="黑体" panose="02010609060101010101" charset="-122"/>
                <a:sym typeface="Arial" panose="020B0604020202020204" pitchFamily="34" charset="0"/>
              </a:rPr>
              <a:t>（3）人人都可以参与。</a:t>
            </a:r>
            <a:endParaRPr lang="zh-CN" altLang="en-US" sz="1600" spc="150">
              <a:solidFill>
                <a:sysClr val="window" lastClr="FFFFFF"/>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a:solidFill>
                  <a:sysClr val="window" lastClr="FFFFFF"/>
                </a:solidFill>
                <a:latin typeface="Arial" panose="020B0604020202020204" pitchFamily="34" charset="0"/>
                <a:ea typeface="黑体" panose="02010609060101010101" charset="-122"/>
                <a:sym typeface="Arial" panose="020B0604020202020204" pitchFamily="34" charset="0"/>
              </a:rPr>
              <a:t>（4）初创时不被注意，竞争压力小。</a:t>
            </a:r>
            <a:endParaRPr lang="zh-CN" altLang="en-US" sz="1600" spc="15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18" name="等腰三角形 17"/>
          <p:cNvSpPr/>
          <p:nvPr>
            <p:custDataLst>
              <p:tags r:id="rId7"/>
            </p:custDataLst>
          </p:nvPr>
        </p:nvSpPr>
        <p:spPr>
          <a:xfrm>
            <a:off x="5798409" y="2093865"/>
            <a:ext cx="651062" cy="326208"/>
          </a:xfrm>
          <a:prstGeom prst="triangle">
            <a:avLst>
              <a:gd name="adj" fmla="val 100000"/>
            </a:avLst>
          </a:prstGeom>
          <a:solidFill>
            <a:srgbClr val="284D6E"/>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08"/>
          <p:cNvSpPr txBox="1">
            <a:spLocks noChangeArrowheads="1"/>
          </p:cNvSpPr>
          <p:nvPr/>
        </p:nvSpPr>
        <p:spPr bwMode="auto">
          <a:xfrm>
            <a:off x="719404" y="35666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二、创新成果的保护</a:t>
            </a:r>
            <a:endParaRPr lang="zh-CN" altLang="en-US" sz="2400" b="1" dirty="0">
              <a:solidFill>
                <a:prstClr val="black"/>
              </a:solidFill>
              <a:latin typeface="黑体" panose="02010609060101010101" charset="-122"/>
              <a:ea typeface="黑体" panose="02010609060101010101" charset="-122"/>
            </a:endParaRPr>
          </a:p>
        </p:txBody>
      </p:sp>
      <p:sp>
        <p:nvSpPr>
          <p:cNvPr id="26" name="文本框 25"/>
          <p:cNvSpPr txBox="1"/>
          <p:nvPr>
            <p:custDataLst>
              <p:tags r:id="rId1"/>
            </p:custDataLst>
          </p:nvPr>
        </p:nvSpPr>
        <p:spPr>
          <a:xfrm>
            <a:off x="7995946" y="4333572"/>
            <a:ext cx="2965991" cy="388226"/>
          </a:xfrm>
          <a:prstGeom prst="rect">
            <a:avLst/>
          </a:prstGeom>
          <a:noFill/>
        </p:spPr>
        <p:txBody>
          <a:bodyPr wrap="square" lIns="90000" tIns="46800" rIns="90000" bIns="0" anchor="b" anchorCtr="0">
            <a:normAutofit/>
          </a:bodyPr>
          <a:lstStyle/>
          <a:p>
            <a:pPr>
              <a:lnSpc>
                <a:spcPct val="120000"/>
              </a:lnSpc>
            </a:pPr>
            <a:r>
              <a:rPr lang="zh-CN" altLang="en-US" b="1" spc="300" dirty="0">
                <a:solidFill>
                  <a:srgbClr val="178AA1"/>
                </a:solidFill>
                <a:latin typeface="黑体" panose="02010609060101010101" charset="-122"/>
                <a:ea typeface="黑体" panose="02010609060101010101" charset="-122"/>
              </a:rPr>
              <a:t>（三）商标权保护</a:t>
            </a:r>
            <a:endParaRPr lang="zh-CN" altLang="en-US" b="1" spc="300" dirty="0">
              <a:solidFill>
                <a:srgbClr val="178AA1"/>
              </a:solidFill>
              <a:latin typeface="黑体" panose="02010609060101010101" charset="-122"/>
              <a:ea typeface="黑体" panose="02010609060101010101" charset="-122"/>
            </a:endParaRPr>
          </a:p>
        </p:txBody>
      </p:sp>
      <p:sp>
        <p:nvSpPr>
          <p:cNvPr id="27" name="文本框 26"/>
          <p:cNvSpPr txBox="1"/>
          <p:nvPr>
            <p:custDataLst>
              <p:tags r:id="rId2"/>
            </p:custDataLst>
          </p:nvPr>
        </p:nvSpPr>
        <p:spPr>
          <a:xfrm>
            <a:off x="7995920" y="4754245"/>
            <a:ext cx="3932555" cy="1045210"/>
          </a:xfrm>
          <a:prstGeom prst="rect">
            <a:avLst/>
          </a:prstGeom>
        </p:spPr>
        <p:txBody>
          <a:bodyPr vert="horz" wrap="square" lIns="90000" tIns="0" rIns="90000" bIns="46800" anchor="t" anchorCtr="0">
            <a:noAutofit/>
          </a:bodyPr>
          <a:lstStyle/>
          <a:p>
            <a:pPr algn="l" fontAlgn="auto">
              <a:lnSpc>
                <a:spcPct val="150000"/>
              </a:lnSpc>
            </a:pPr>
            <a:r>
              <a:rPr lang="zh-CN" altLang="en-US" sz="1600" spc="150" dirty="0">
                <a:solidFill>
                  <a:srgbClr val="000000">
                    <a:lumMod val="100000"/>
                  </a:srgbClr>
                </a:solidFill>
                <a:latin typeface="黑体" panose="02010609060101010101" charset="-122"/>
                <a:ea typeface="黑体" panose="02010609060101010101" charset="-122"/>
              </a:rPr>
              <a:t>1. 商标权的主体2. 商标权的客体</a:t>
            </a:r>
            <a:endParaRPr lang="zh-CN" altLang="en-US" sz="1600" spc="150" dirty="0">
              <a:solidFill>
                <a:srgbClr val="000000">
                  <a:lumMod val="100000"/>
                </a:srgbClr>
              </a:solidFill>
              <a:latin typeface="黑体" panose="02010609060101010101" charset="-122"/>
              <a:ea typeface="黑体" panose="02010609060101010101" charset="-122"/>
            </a:endParaRPr>
          </a:p>
          <a:p>
            <a:pPr algn="l" fontAlgn="auto">
              <a:lnSpc>
                <a:spcPct val="150000"/>
              </a:lnSpc>
            </a:pPr>
            <a:r>
              <a:rPr lang="zh-CN" altLang="en-US" sz="1600" spc="150" dirty="0">
                <a:solidFill>
                  <a:srgbClr val="000000">
                    <a:lumMod val="100000"/>
                  </a:srgbClr>
                </a:solidFill>
                <a:latin typeface="黑体" panose="02010609060101010101" charset="-122"/>
                <a:ea typeface="黑体" panose="02010609060101010101" charset="-122"/>
              </a:rPr>
              <a:t>3. 商标权的取得4. 商标权的内容</a:t>
            </a:r>
            <a:endParaRPr lang="zh-CN" altLang="en-US" sz="1600" spc="150" dirty="0">
              <a:solidFill>
                <a:srgbClr val="000000">
                  <a:lumMod val="100000"/>
                </a:srgbClr>
              </a:solidFill>
              <a:latin typeface="黑体" panose="02010609060101010101" charset="-122"/>
              <a:ea typeface="黑体" panose="02010609060101010101" charset="-122"/>
            </a:endParaRPr>
          </a:p>
          <a:p>
            <a:pPr algn="l" fontAlgn="auto">
              <a:lnSpc>
                <a:spcPct val="150000"/>
              </a:lnSpc>
            </a:pPr>
            <a:r>
              <a:rPr lang="zh-CN" altLang="en-US" sz="1600" spc="150" dirty="0">
                <a:solidFill>
                  <a:srgbClr val="000000">
                    <a:lumMod val="100000"/>
                  </a:srgbClr>
                </a:solidFill>
                <a:latin typeface="黑体" panose="02010609060101010101" charset="-122"/>
                <a:ea typeface="黑体" panose="02010609060101010101" charset="-122"/>
              </a:rPr>
              <a:t>5. 商标权的保护</a:t>
            </a:r>
            <a:endParaRPr lang="zh-CN" altLang="en-US" sz="1600" spc="150" dirty="0">
              <a:solidFill>
                <a:srgbClr val="000000">
                  <a:lumMod val="100000"/>
                </a:srgbClr>
              </a:solidFill>
              <a:latin typeface="黑体" panose="02010609060101010101" charset="-122"/>
              <a:ea typeface="黑体" panose="02010609060101010101" charset="-122"/>
            </a:endParaRPr>
          </a:p>
        </p:txBody>
      </p:sp>
      <p:sp>
        <p:nvSpPr>
          <p:cNvPr id="2" name="文本框 1"/>
          <p:cNvSpPr txBox="1"/>
          <p:nvPr>
            <p:custDataLst>
              <p:tags r:id="rId3"/>
            </p:custDataLst>
          </p:nvPr>
        </p:nvSpPr>
        <p:spPr>
          <a:xfrm>
            <a:off x="4416813" y="863834"/>
            <a:ext cx="3099990" cy="388226"/>
          </a:xfrm>
          <a:prstGeom prst="rect">
            <a:avLst/>
          </a:prstGeom>
          <a:noFill/>
        </p:spPr>
        <p:txBody>
          <a:bodyPr wrap="square" lIns="90000" tIns="46800" rIns="90000" bIns="0" anchor="b" anchorCtr="0">
            <a:normAutofit/>
          </a:bodyPr>
          <a:lstStyle/>
          <a:p>
            <a:pPr algn="ctr">
              <a:lnSpc>
                <a:spcPct val="120000"/>
              </a:lnSpc>
            </a:pPr>
            <a:r>
              <a:rPr lang="zh-CN" altLang="en-US" b="1" spc="300" dirty="0">
                <a:solidFill>
                  <a:srgbClr val="4276AA"/>
                </a:solidFill>
                <a:latin typeface="黑体" panose="02010609060101010101" charset="-122"/>
                <a:ea typeface="黑体" panose="02010609060101010101" charset="-122"/>
              </a:rPr>
              <a:t>（一）著作权法</a:t>
            </a:r>
            <a:endParaRPr lang="zh-CN" altLang="en-US" b="1" spc="300" dirty="0">
              <a:solidFill>
                <a:srgbClr val="4276AA"/>
              </a:solidFill>
              <a:latin typeface="黑体" panose="02010609060101010101" charset="-122"/>
              <a:ea typeface="黑体" panose="02010609060101010101" charset="-122"/>
            </a:endParaRPr>
          </a:p>
        </p:txBody>
      </p:sp>
      <p:sp>
        <p:nvSpPr>
          <p:cNvPr id="4" name="文本框 3"/>
          <p:cNvSpPr txBox="1"/>
          <p:nvPr>
            <p:custDataLst>
              <p:tags r:id="rId4"/>
            </p:custDataLst>
          </p:nvPr>
        </p:nvSpPr>
        <p:spPr>
          <a:xfrm>
            <a:off x="3714115" y="1251585"/>
            <a:ext cx="4505325" cy="1583055"/>
          </a:xfrm>
          <a:prstGeom prst="rect">
            <a:avLst/>
          </a:prstGeom>
        </p:spPr>
        <p:txBody>
          <a:bodyPr vert="horz" wrap="square" lIns="90000" tIns="0" rIns="90000" bIns="46800" anchor="t" anchorCtr="0"/>
          <a:lstStyle/>
          <a:p>
            <a:pPr algn="l" fontAlgn="auto">
              <a:lnSpc>
                <a:spcPct val="150000"/>
              </a:lnSpc>
            </a:pPr>
            <a:r>
              <a:rPr lang="zh-CN" altLang="en-US" sz="1600" spc="150" dirty="0">
                <a:solidFill>
                  <a:srgbClr val="000000">
                    <a:lumMod val="100000"/>
                  </a:srgbClr>
                </a:solidFill>
                <a:latin typeface="黑体" panose="02010609060101010101" charset="-122"/>
                <a:ea typeface="黑体" panose="02010609060101010101" charset="-122"/>
              </a:rPr>
              <a:t>著作权法是调整权利主体之间、权利主体和他人之间因著作权和邻接权的归属、行使、转让、许可或合理使用等原因而发生的民事法律关系的法律规范总和。</a:t>
            </a:r>
            <a:endParaRPr lang="zh-CN" altLang="en-US" sz="1600" spc="150" dirty="0">
              <a:solidFill>
                <a:srgbClr val="000000">
                  <a:lumMod val="100000"/>
                </a:srgbClr>
              </a:solidFill>
              <a:latin typeface="黑体" panose="02010609060101010101" charset="-122"/>
              <a:ea typeface="黑体" panose="02010609060101010101" charset="-122"/>
            </a:endParaRPr>
          </a:p>
        </p:txBody>
      </p:sp>
      <p:sp>
        <p:nvSpPr>
          <p:cNvPr id="45" name="文本框 44"/>
          <p:cNvSpPr txBox="1"/>
          <p:nvPr>
            <p:custDataLst>
              <p:tags r:id="rId5"/>
            </p:custDataLst>
          </p:nvPr>
        </p:nvSpPr>
        <p:spPr>
          <a:xfrm>
            <a:off x="1165693" y="4155474"/>
            <a:ext cx="2965991" cy="388226"/>
          </a:xfrm>
          <a:prstGeom prst="rect">
            <a:avLst/>
          </a:prstGeom>
          <a:noFill/>
        </p:spPr>
        <p:txBody>
          <a:bodyPr wrap="square" lIns="90000" tIns="46800" rIns="90000" bIns="0" anchor="b" anchorCtr="0">
            <a:normAutofit/>
          </a:bodyPr>
          <a:lstStyle/>
          <a:p>
            <a:pPr algn="l">
              <a:lnSpc>
                <a:spcPct val="120000"/>
              </a:lnSpc>
            </a:pPr>
            <a:r>
              <a:rPr lang="zh-CN" altLang="en-US" b="1" spc="300" dirty="0">
                <a:solidFill>
                  <a:srgbClr val="40A693"/>
                </a:solidFill>
                <a:latin typeface="黑体" panose="02010609060101010101" charset="-122"/>
                <a:ea typeface="黑体" panose="02010609060101010101" charset="-122"/>
              </a:rPr>
              <a:t>（二）专利法</a:t>
            </a:r>
            <a:endParaRPr lang="zh-CN" altLang="en-US" b="1" spc="300" dirty="0">
              <a:solidFill>
                <a:srgbClr val="40A693"/>
              </a:solidFill>
              <a:latin typeface="黑体" panose="02010609060101010101" charset="-122"/>
              <a:ea typeface="黑体" panose="02010609060101010101" charset="-122"/>
            </a:endParaRPr>
          </a:p>
        </p:txBody>
      </p:sp>
      <p:sp>
        <p:nvSpPr>
          <p:cNvPr id="46" name="文本框 45"/>
          <p:cNvSpPr txBox="1"/>
          <p:nvPr>
            <p:custDataLst>
              <p:tags r:id="rId6"/>
            </p:custDataLst>
          </p:nvPr>
        </p:nvSpPr>
        <p:spPr>
          <a:xfrm>
            <a:off x="1165860" y="4575810"/>
            <a:ext cx="2966085" cy="1494155"/>
          </a:xfrm>
          <a:prstGeom prst="rect">
            <a:avLst/>
          </a:prstGeom>
        </p:spPr>
        <p:txBody>
          <a:bodyPr vert="horz" wrap="square" lIns="90000" tIns="0" rIns="90000" bIns="46800" anchor="t" anchorCtr="0"/>
          <a:lstStyle/>
          <a:p>
            <a:pPr algn="l" fontAlgn="auto">
              <a:lnSpc>
                <a:spcPct val="150000"/>
              </a:lnSpc>
            </a:pPr>
            <a:r>
              <a:rPr lang="zh-CN" altLang="en-US" sz="1600" spc="150" dirty="0">
                <a:solidFill>
                  <a:srgbClr val="000000">
                    <a:lumMod val="100000"/>
                  </a:srgbClr>
                </a:solidFill>
                <a:latin typeface="黑体" panose="02010609060101010101" charset="-122"/>
                <a:ea typeface="黑体" panose="02010609060101010101" charset="-122"/>
              </a:rPr>
              <a:t>专利法是确认发明人或设计人对其发明创造享有专利权，规定专利权人的权利和义务的法律规范的总称。</a:t>
            </a:r>
            <a:endParaRPr lang="zh-CN" altLang="en-US" sz="1600" spc="150" dirty="0">
              <a:solidFill>
                <a:srgbClr val="000000">
                  <a:lumMod val="100000"/>
                </a:srgbClr>
              </a:solidFill>
              <a:latin typeface="黑体" panose="02010609060101010101" charset="-122"/>
              <a:ea typeface="黑体" panose="02010609060101010101" charset="-122"/>
            </a:endParaRPr>
          </a:p>
        </p:txBody>
      </p:sp>
      <p:sp>
        <p:nvSpPr>
          <p:cNvPr id="5" name="椭圆 4"/>
          <p:cNvSpPr/>
          <p:nvPr>
            <p:custDataLst>
              <p:tags r:id="rId7"/>
            </p:custDataLst>
          </p:nvPr>
        </p:nvSpPr>
        <p:spPr bwMode="auto">
          <a:xfrm>
            <a:off x="4858803" y="3383155"/>
            <a:ext cx="2273106" cy="2273106"/>
          </a:xfrm>
          <a:prstGeom prst="ellipse">
            <a:avLst/>
          </a:prstGeom>
          <a:blipFill>
            <a:blip r:embed="rId8"/>
            <a:srcRect/>
            <a:stretch>
              <a:fillRect l="-26258" t="612" r="-28321" b="-612"/>
            </a:stretch>
          </a:blipFill>
          <a:ln w="6350" cap="flat" cmpd="sng" algn="ctr">
            <a:noFill/>
            <a:prstDash val="solid"/>
            <a:miter lim="800000"/>
          </a:ln>
          <a:effectLst/>
          <a:extLst>
            <a:ext uri="{91240B29-F687-4F45-9708-019B960494DF}">
              <a14:hiddenLine xmlns:a14="http://schemas.microsoft.com/office/drawing/2010/main" w="9525">
                <a:solidFill>
                  <a:srgbClr val="000000"/>
                </a:solidFill>
                <a:round/>
              </a14:hiddenLine>
            </a:ext>
          </a:extLst>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1440" tIns="45720" rIns="91440" bIns="45720" anchor="ctr" anchorCtr="0" forceAA="0" compatLnSpc="1">
            <a:normAutofit/>
          </a:bodyPr>
          <a:lstStyle/>
          <a:p>
            <a:pPr algn="ctr" defTabSz="914400">
              <a:lnSpc>
                <a:spcPct val="130000"/>
              </a:lnSpc>
            </a:pPr>
            <a:endParaRPr lang="zh-CN" altLang="en-US" sz="2000" b="1" dirty="0">
              <a:solidFill>
                <a:srgbClr val="FFFFFF"/>
              </a:solidFill>
              <a:latin typeface="黑体" panose="02010609060101010101" charset="-122"/>
              <a:ea typeface="黑体" panose="02010609060101010101" charset="-122"/>
            </a:endParaRPr>
          </a:p>
        </p:txBody>
      </p:sp>
      <p:sp>
        <p:nvSpPr>
          <p:cNvPr id="24" name="椭圆 23"/>
          <p:cNvSpPr/>
          <p:nvPr>
            <p:custDataLst>
              <p:tags r:id="rId9"/>
            </p:custDataLst>
          </p:nvPr>
        </p:nvSpPr>
        <p:spPr>
          <a:xfrm>
            <a:off x="5629844" y="2834491"/>
            <a:ext cx="674884" cy="674884"/>
          </a:xfrm>
          <a:prstGeom prst="ellipse">
            <a:avLst/>
          </a:prstGeom>
          <a:solidFill>
            <a:srgbClr val="FFFFFF"/>
          </a:solidFill>
          <a:ln w="28575" cap="flat" cmpd="sng" algn="ctr">
            <a:solidFill>
              <a:srgbClr val="4276AA"/>
            </a:solidFill>
            <a:prstDash val="solid"/>
            <a:miter lim="800000"/>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黑体" panose="02010609060101010101" charset="-122"/>
              <a:ea typeface="黑体" panose="02010609060101010101" charset="-122"/>
            </a:endParaRPr>
          </a:p>
        </p:txBody>
      </p:sp>
      <p:sp>
        <p:nvSpPr>
          <p:cNvPr id="36" name="椭圆 35"/>
          <p:cNvSpPr/>
          <p:nvPr>
            <p:custDataLst>
              <p:tags r:id="rId10"/>
            </p:custDataLst>
          </p:nvPr>
        </p:nvSpPr>
        <p:spPr>
          <a:xfrm>
            <a:off x="6811447" y="4885399"/>
            <a:ext cx="674884" cy="674884"/>
          </a:xfrm>
          <a:prstGeom prst="ellipse">
            <a:avLst/>
          </a:prstGeom>
          <a:solidFill>
            <a:srgbClr val="FFFFFF"/>
          </a:solidFill>
          <a:ln w="28575" cap="flat" cmpd="sng" algn="ctr">
            <a:solidFill>
              <a:srgbClr val="178AA1"/>
            </a:solidFill>
            <a:prstDash val="solid"/>
            <a:miter lim="800000"/>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黑体" panose="02010609060101010101" charset="-122"/>
              <a:ea typeface="黑体" panose="02010609060101010101" charset="-122"/>
            </a:endParaRPr>
          </a:p>
        </p:txBody>
      </p:sp>
      <p:sp>
        <p:nvSpPr>
          <p:cNvPr id="38" name="任意多边形 24"/>
          <p:cNvSpPr/>
          <p:nvPr>
            <p:custDataLst>
              <p:tags r:id="rId11"/>
            </p:custDataLst>
          </p:nvPr>
        </p:nvSpPr>
        <p:spPr bwMode="auto">
          <a:xfrm>
            <a:off x="5796712" y="2989987"/>
            <a:ext cx="341149" cy="363892"/>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rgbClr val="4276AA"/>
          </a:solidFill>
          <a:ln>
            <a:noFill/>
          </a:ln>
        </p:spPr>
        <p:txBody>
          <a:bodyPr anchor="ctr"/>
          <a:lstStyle/>
          <a:p>
            <a:pPr algn="ctr">
              <a:lnSpc>
                <a:spcPct val="130000"/>
              </a:lnSpc>
            </a:pPr>
            <a:endParaRPr>
              <a:latin typeface="黑体" panose="02010609060101010101" charset="-122"/>
              <a:ea typeface="黑体" panose="02010609060101010101" charset="-122"/>
            </a:endParaRPr>
          </a:p>
        </p:txBody>
      </p:sp>
      <p:sp>
        <p:nvSpPr>
          <p:cNvPr id="39" name="任意多边形 22"/>
          <p:cNvSpPr/>
          <p:nvPr>
            <p:custDataLst>
              <p:tags r:id="rId12"/>
            </p:custDataLst>
          </p:nvPr>
        </p:nvSpPr>
        <p:spPr bwMode="auto">
          <a:xfrm>
            <a:off x="6966943" y="5034939"/>
            <a:ext cx="363892" cy="363384"/>
          </a:xfrm>
          <a:custGeom>
            <a:avLst/>
            <a:gdLst>
              <a:gd name="connsiteX0" fmla="*/ 126452 w 606933"/>
              <a:gd name="connsiteY0" fmla="*/ 239923 h 606087"/>
              <a:gd name="connsiteX1" fmla="*/ 191364 w 606933"/>
              <a:gd name="connsiteY1" fmla="*/ 239923 h 606087"/>
              <a:gd name="connsiteX2" fmla="*/ 289791 w 606933"/>
              <a:gd name="connsiteY2" fmla="*/ 336874 h 606087"/>
              <a:gd name="connsiteX3" fmla="*/ 303467 w 606933"/>
              <a:gd name="connsiteY3" fmla="*/ 345627 h 606087"/>
              <a:gd name="connsiteX4" fmla="*/ 317142 w 606933"/>
              <a:gd name="connsiteY4" fmla="*/ 336874 h 606087"/>
              <a:gd name="connsiteX5" fmla="*/ 415569 w 606933"/>
              <a:gd name="connsiteY5" fmla="*/ 239923 h 606087"/>
              <a:gd name="connsiteX6" fmla="*/ 480481 w 606933"/>
              <a:gd name="connsiteY6" fmla="*/ 239923 h 606087"/>
              <a:gd name="connsiteX7" fmla="*/ 480481 w 606933"/>
              <a:gd name="connsiteY7" fmla="*/ 404009 h 606087"/>
              <a:gd name="connsiteX8" fmla="*/ 316083 w 606933"/>
              <a:gd name="connsiteY8" fmla="*/ 404009 h 606087"/>
              <a:gd name="connsiteX9" fmla="*/ 316083 w 606933"/>
              <a:gd name="connsiteY9" fmla="*/ 441905 h 606087"/>
              <a:gd name="connsiteX10" fmla="*/ 568988 w 606933"/>
              <a:gd name="connsiteY10" fmla="*/ 441905 h 606087"/>
              <a:gd name="connsiteX11" fmla="*/ 568988 w 606933"/>
              <a:gd name="connsiteY11" fmla="*/ 505096 h 606087"/>
              <a:gd name="connsiteX12" fmla="*/ 606933 w 606933"/>
              <a:gd name="connsiteY12" fmla="*/ 505096 h 606087"/>
              <a:gd name="connsiteX13" fmla="*/ 606933 w 606933"/>
              <a:gd name="connsiteY13" fmla="*/ 606087 h 606087"/>
              <a:gd name="connsiteX14" fmla="*/ 505714 w 606933"/>
              <a:gd name="connsiteY14" fmla="*/ 606087 h 606087"/>
              <a:gd name="connsiteX15" fmla="*/ 505714 w 606933"/>
              <a:gd name="connsiteY15" fmla="*/ 505096 h 606087"/>
              <a:gd name="connsiteX16" fmla="*/ 543659 w 606933"/>
              <a:gd name="connsiteY16" fmla="*/ 505096 h 606087"/>
              <a:gd name="connsiteX17" fmla="*/ 543659 w 606933"/>
              <a:gd name="connsiteY17" fmla="*/ 467105 h 606087"/>
              <a:gd name="connsiteX18" fmla="*/ 316083 w 606933"/>
              <a:gd name="connsiteY18" fmla="*/ 467105 h 606087"/>
              <a:gd name="connsiteX19" fmla="*/ 316083 w 606933"/>
              <a:gd name="connsiteY19" fmla="*/ 505096 h 606087"/>
              <a:gd name="connsiteX20" fmla="*/ 354028 w 606933"/>
              <a:gd name="connsiteY20" fmla="*/ 505096 h 606087"/>
              <a:gd name="connsiteX21" fmla="*/ 354028 w 606933"/>
              <a:gd name="connsiteY21" fmla="*/ 606087 h 606087"/>
              <a:gd name="connsiteX22" fmla="*/ 252905 w 606933"/>
              <a:gd name="connsiteY22" fmla="*/ 606087 h 606087"/>
              <a:gd name="connsiteX23" fmla="*/ 252905 w 606933"/>
              <a:gd name="connsiteY23" fmla="*/ 505096 h 606087"/>
              <a:gd name="connsiteX24" fmla="*/ 290850 w 606933"/>
              <a:gd name="connsiteY24" fmla="*/ 505096 h 606087"/>
              <a:gd name="connsiteX25" fmla="*/ 290850 w 606933"/>
              <a:gd name="connsiteY25" fmla="*/ 467105 h 606087"/>
              <a:gd name="connsiteX26" fmla="*/ 63274 w 606933"/>
              <a:gd name="connsiteY26" fmla="*/ 467105 h 606087"/>
              <a:gd name="connsiteX27" fmla="*/ 63274 w 606933"/>
              <a:gd name="connsiteY27" fmla="*/ 505096 h 606087"/>
              <a:gd name="connsiteX28" fmla="*/ 101123 w 606933"/>
              <a:gd name="connsiteY28" fmla="*/ 505096 h 606087"/>
              <a:gd name="connsiteX29" fmla="*/ 101123 w 606933"/>
              <a:gd name="connsiteY29" fmla="*/ 606087 h 606087"/>
              <a:gd name="connsiteX30" fmla="*/ 0 w 606933"/>
              <a:gd name="connsiteY30" fmla="*/ 606087 h 606087"/>
              <a:gd name="connsiteX31" fmla="*/ 0 w 606933"/>
              <a:gd name="connsiteY31" fmla="*/ 505096 h 606087"/>
              <a:gd name="connsiteX32" fmla="*/ 37945 w 606933"/>
              <a:gd name="connsiteY32" fmla="*/ 505096 h 606087"/>
              <a:gd name="connsiteX33" fmla="*/ 37945 w 606933"/>
              <a:gd name="connsiteY33" fmla="*/ 441905 h 606087"/>
              <a:gd name="connsiteX34" fmla="*/ 290850 w 606933"/>
              <a:gd name="connsiteY34" fmla="*/ 441905 h 606087"/>
              <a:gd name="connsiteX35" fmla="*/ 290850 w 606933"/>
              <a:gd name="connsiteY35" fmla="*/ 404009 h 606087"/>
              <a:gd name="connsiteX36" fmla="*/ 126452 w 606933"/>
              <a:gd name="connsiteY36" fmla="*/ 404009 h 606087"/>
              <a:gd name="connsiteX37" fmla="*/ 303502 w 606933"/>
              <a:gd name="connsiteY37" fmla="*/ 71264 h 606087"/>
              <a:gd name="connsiteX38" fmla="*/ 250822 w 606933"/>
              <a:gd name="connsiteY38" fmla="*/ 122140 h 606087"/>
              <a:gd name="connsiteX39" fmla="*/ 303502 w 606933"/>
              <a:gd name="connsiteY39" fmla="*/ 173111 h 606087"/>
              <a:gd name="connsiteX40" fmla="*/ 356183 w 606933"/>
              <a:gd name="connsiteY40" fmla="*/ 122140 h 606087"/>
              <a:gd name="connsiteX41" fmla="*/ 303502 w 606933"/>
              <a:gd name="connsiteY41" fmla="*/ 71264 h 606087"/>
              <a:gd name="connsiteX42" fmla="*/ 303502 w 606933"/>
              <a:gd name="connsiteY42" fmla="*/ 0 h 606087"/>
              <a:gd name="connsiteX43" fmla="*/ 429955 w 606933"/>
              <a:gd name="connsiteY43" fmla="*/ 122140 h 606087"/>
              <a:gd name="connsiteX44" fmla="*/ 303502 w 606933"/>
              <a:gd name="connsiteY44" fmla="*/ 315639 h 606087"/>
              <a:gd name="connsiteX45" fmla="*/ 177049 w 606933"/>
              <a:gd name="connsiteY45" fmla="*/ 122140 h 606087"/>
              <a:gd name="connsiteX46" fmla="*/ 303502 w 606933"/>
              <a:gd name="connsiteY46"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933" h="606087">
                <a:moveTo>
                  <a:pt x="126452" y="239923"/>
                </a:moveTo>
                <a:lnTo>
                  <a:pt x="191364" y="239923"/>
                </a:lnTo>
                <a:cubicBezTo>
                  <a:pt x="230851" y="298209"/>
                  <a:pt x="286131" y="334566"/>
                  <a:pt x="289791" y="336874"/>
                </a:cubicBezTo>
                <a:lnTo>
                  <a:pt x="303467" y="345627"/>
                </a:lnTo>
                <a:lnTo>
                  <a:pt x="317142" y="336874"/>
                </a:lnTo>
                <a:cubicBezTo>
                  <a:pt x="320802" y="334566"/>
                  <a:pt x="376083" y="298209"/>
                  <a:pt x="415569" y="239923"/>
                </a:cubicBezTo>
                <a:lnTo>
                  <a:pt x="480481" y="239923"/>
                </a:lnTo>
                <a:lnTo>
                  <a:pt x="480481" y="404009"/>
                </a:lnTo>
                <a:lnTo>
                  <a:pt x="316083" y="404009"/>
                </a:lnTo>
                <a:lnTo>
                  <a:pt x="316083" y="441905"/>
                </a:lnTo>
                <a:lnTo>
                  <a:pt x="568988" y="441905"/>
                </a:lnTo>
                <a:lnTo>
                  <a:pt x="568988" y="505096"/>
                </a:lnTo>
                <a:lnTo>
                  <a:pt x="606933" y="505096"/>
                </a:lnTo>
                <a:lnTo>
                  <a:pt x="606933" y="606087"/>
                </a:lnTo>
                <a:lnTo>
                  <a:pt x="505714" y="606087"/>
                </a:lnTo>
                <a:lnTo>
                  <a:pt x="505714" y="505096"/>
                </a:lnTo>
                <a:lnTo>
                  <a:pt x="543659" y="505096"/>
                </a:lnTo>
                <a:lnTo>
                  <a:pt x="543659" y="467105"/>
                </a:lnTo>
                <a:lnTo>
                  <a:pt x="316083" y="467105"/>
                </a:lnTo>
                <a:lnTo>
                  <a:pt x="316083" y="505096"/>
                </a:lnTo>
                <a:lnTo>
                  <a:pt x="354028" y="505096"/>
                </a:lnTo>
                <a:lnTo>
                  <a:pt x="354028" y="606087"/>
                </a:lnTo>
                <a:lnTo>
                  <a:pt x="252905" y="606087"/>
                </a:lnTo>
                <a:lnTo>
                  <a:pt x="252905" y="505096"/>
                </a:lnTo>
                <a:lnTo>
                  <a:pt x="290850" y="505096"/>
                </a:lnTo>
                <a:lnTo>
                  <a:pt x="290850" y="467105"/>
                </a:lnTo>
                <a:lnTo>
                  <a:pt x="63274" y="467105"/>
                </a:lnTo>
                <a:lnTo>
                  <a:pt x="63274" y="505096"/>
                </a:lnTo>
                <a:lnTo>
                  <a:pt x="101123" y="505096"/>
                </a:lnTo>
                <a:lnTo>
                  <a:pt x="101123" y="606087"/>
                </a:lnTo>
                <a:lnTo>
                  <a:pt x="0" y="606087"/>
                </a:lnTo>
                <a:lnTo>
                  <a:pt x="0" y="505096"/>
                </a:lnTo>
                <a:lnTo>
                  <a:pt x="37945" y="505096"/>
                </a:lnTo>
                <a:lnTo>
                  <a:pt x="37945" y="441905"/>
                </a:lnTo>
                <a:lnTo>
                  <a:pt x="290850" y="441905"/>
                </a:lnTo>
                <a:lnTo>
                  <a:pt x="290850" y="404009"/>
                </a:lnTo>
                <a:lnTo>
                  <a:pt x="126452" y="404009"/>
                </a:lnTo>
                <a:close/>
                <a:moveTo>
                  <a:pt x="303502" y="71264"/>
                </a:moveTo>
                <a:cubicBezTo>
                  <a:pt x="274417" y="71264"/>
                  <a:pt x="250822" y="94057"/>
                  <a:pt x="250822" y="122140"/>
                </a:cubicBezTo>
                <a:cubicBezTo>
                  <a:pt x="250822" y="150318"/>
                  <a:pt x="274417" y="173111"/>
                  <a:pt x="303502" y="173111"/>
                </a:cubicBezTo>
                <a:cubicBezTo>
                  <a:pt x="332587" y="173111"/>
                  <a:pt x="356183" y="150318"/>
                  <a:pt x="356183" y="122140"/>
                </a:cubicBezTo>
                <a:cubicBezTo>
                  <a:pt x="356183" y="94057"/>
                  <a:pt x="332587" y="71264"/>
                  <a:pt x="303502" y="71264"/>
                </a:cubicBezTo>
                <a:close/>
                <a:moveTo>
                  <a:pt x="303502" y="0"/>
                </a:moveTo>
                <a:cubicBezTo>
                  <a:pt x="373326" y="0"/>
                  <a:pt x="429955" y="54723"/>
                  <a:pt x="429955" y="122140"/>
                </a:cubicBezTo>
                <a:cubicBezTo>
                  <a:pt x="429955" y="234181"/>
                  <a:pt x="303502" y="315639"/>
                  <a:pt x="303502" y="315639"/>
                </a:cubicBezTo>
                <a:cubicBezTo>
                  <a:pt x="303502" y="315639"/>
                  <a:pt x="177049" y="234181"/>
                  <a:pt x="177049" y="122140"/>
                </a:cubicBezTo>
                <a:cubicBezTo>
                  <a:pt x="177049" y="54723"/>
                  <a:pt x="233679" y="0"/>
                  <a:pt x="303502" y="0"/>
                </a:cubicBezTo>
                <a:close/>
              </a:path>
            </a:pathLst>
          </a:custGeom>
          <a:solidFill>
            <a:srgbClr val="178AA1"/>
          </a:solidFill>
          <a:ln>
            <a:noFill/>
          </a:ln>
        </p:spPr>
        <p:txBody>
          <a:bodyPr anchor="ctr"/>
          <a:lstStyle/>
          <a:p>
            <a:pPr algn="ctr">
              <a:lnSpc>
                <a:spcPct val="130000"/>
              </a:lnSpc>
            </a:pPr>
            <a:endParaRPr>
              <a:latin typeface="黑体" panose="02010609060101010101" charset="-122"/>
              <a:ea typeface="黑体" panose="02010609060101010101" charset="-122"/>
            </a:endParaRPr>
          </a:p>
        </p:txBody>
      </p:sp>
      <p:sp>
        <p:nvSpPr>
          <p:cNvPr id="32" name="椭圆 31"/>
          <p:cNvSpPr/>
          <p:nvPr>
            <p:custDataLst>
              <p:tags r:id="rId13"/>
            </p:custDataLst>
          </p:nvPr>
        </p:nvSpPr>
        <p:spPr>
          <a:xfrm>
            <a:off x="4542790" y="4885690"/>
            <a:ext cx="675005" cy="675005"/>
          </a:xfrm>
          <a:prstGeom prst="ellipse">
            <a:avLst/>
          </a:prstGeom>
          <a:solidFill>
            <a:srgbClr val="FFFFFF"/>
          </a:solidFill>
          <a:ln w="28575" cap="flat" cmpd="sng" algn="ctr">
            <a:solidFill>
              <a:srgbClr val="40A693"/>
            </a:solidFill>
            <a:prstDash val="solid"/>
            <a:miter lim="800000"/>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黑体" panose="02010609060101010101" charset="-122"/>
              <a:ea typeface="黑体" panose="02010609060101010101" charset="-122"/>
            </a:endParaRPr>
          </a:p>
        </p:txBody>
      </p:sp>
      <p:sp>
        <p:nvSpPr>
          <p:cNvPr id="35" name="PA_ImportSvg_636704763288872664"/>
          <p:cNvSpPr/>
          <p:nvPr>
            <p:custDataLst>
              <p:tags r:id="rId14"/>
            </p:custDataLst>
          </p:nvPr>
        </p:nvSpPr>
        <p:spPr>
          <a:xfrm rot="21340981">
            <a:off x="4691380" y="5037455"/>
            <a:ext cx="377825" cy="370840"/>
          </a:xfrm>
          <a:custGeom>
            <a:avLst/>
            <a:gdLst/>
            <a:ahLst/>
            <a:cxnLst/>
            <a:rect l="l" t="t" r="r" b="b"/>
            <a:pathLst>
              <a:path w="13533479" h="13286108">
                <a:moveTo>
                  <a:pt x="9329109" y="13286107"/>
                </a:moveTo>
                <a:lnTo>
                  <a:pt x="7359024" y="7777494"/>
                </a:lnTo>
                <a:lnTo>
                  <a:pt x="5338392" y="9688172"/>
                </a:lnTo>
                <a:lnTo>
                  <a:pt x="5675310" y="12139699"/>
                </a:lnTo>
                <a:lnTo>
                  <a:pt x="4647715" y="13185912"/>
                </a:lnTo>
                <a:lnTo>
                  <a:pt x="2979077" y="10490580"/>
                </a:lnTo>
                <a:lnTo>
                  <a:pt x="68278" y="8506307"/>
                </a:lnTo>
                <a:lnTo>
                  <a:pt x="1082574" y="7466287"/>
                </a:lnTo>
                <a:lnTo>
                  <a:pt x="3653801" y="7972578"/>
                </a:lnTo>
                <a:lnTo>
                  <a:pt x="5556498" y="5856167"/>
                </a:lnTo>
                <a:lnTo>
                  <a:pt x="1" y="3797423"/>
                </a:lnTo>
                <a:lnTo>
                  <a:pt x="1662433" y="2103962"/>
                </a:lnTo>
                <a:lnTo>
                  <a:pt x="7823613" y="3300029"/>
                </a:lnTo>
                <a:lnTo>
                  <a:pt x="9817621" y="1305120"/>
                </a:lnTo>
                <a:cubicBezTo>
                  <a:pt x="10903746" y="206583"/>
                  <a:pt x="11946431" y="0"/>
                  <a:pt x="12581243" y="647237"/>
                </a:cubicBezTo>
                <a:cubicBezTo>
                  <a:pt x="12832154" y="901702"/>
                  <a:pt x="13533480" y="1860144"/>
                  <a:pt x="11957954" y="3464934"/>
                </a:cubicBezTo>
                <a:lnTo>
                  <a:pt x="9944428" y="5477584"/>
                </a:lnTo>
                <a:lnTo>
                  <a:pt x="11001276" y="11582899"/>
                </a:lnTo>
                <a:close/>
                <a:moveTo>
                  <a:pt x="7736719" y="6200192"/>
                </a:moveTo>
                <a:lnTo>
                  <a:pt x="9687298" y="11654729"/>
                </a:lnTo>
                <a:lnTo>
                  <a:pt x="10049039" y="11286769"/>
                </a:lnTo>
                <a:lnTo>
                  <a:pt x="8990402" y="5175249"/>
                </a:lnTo>
                <a:lnTo>
                  <a:pt x="11327559" y="2840771"/>
                </a:lnTo>
                <a:cubicBezTo>
                  <a:pt x="11994301" y="2161604"/>
                  <a:pt x="12232801" y="1558710"/>
                  <a:pt x="11948182" y="1269662"/>
                </a:cubicBezTo>
                <a:cubicBezTo>
                  <a:pt x="11873712" y="1194304"/>
                  <a:pt x="11793912" y="1160609"/>
                  <a:pt x="11688399" y="1160609"/>
                </a:cubicBezTo>
                <a:cubicBezTo>
                  <a:pt x="11542987" y="1160609"/>
                  <a:pt x="11131612" y="1235079"/>
                  <a:pt x="10445350" y="1930198"/>
                </a:cubicBezTo>
                <a:lnTo>
                  <a:pt x="8117077" y="4261149"/>
                </a:lnTo>
                <a:lnTo>
                  <a:pt x="1960339" y="3065082"/>
                </a:lnTo>
                <a:lnTo>
                  <a:pt x="1590615" y="3441900"/>
                </a:lnTo>
                <a:lnTo>
                  <a:pt x="7087693" y="5479349"/>
                </a:lnTo>
                <a:lnTo>
                  <a:pt x="3976531" y="8939866"/>
                </a:lnTo>
                <a:lnTo>
                  <a:pt x="1590628" y="8469947"/>
                </a:lnTo>
                <a:lnTo>
                  <a:pt x="3683942" y="9943526"/>
                </a:lnTo>
                <a:lnTo>
                  <a:pt x="4705331" y="11592658"/>
                </a:lnTo>
                <a:lnTo>
                  <a:pt x="4397666" y="9357472"/>
                </a:lnTo>
                <a:close/>
              </a:path>
            </a:pathLst>
          </a:custGeom>
          <a:solidFill>
            <a:srgbClr val="40A693"/>
          </a:solidFill>
          <a:ln w="12700" cap="flat" cmpd="sng" algn="ctr">
            <a:noFill/>
            <a:prstDash val="solid"/>
            <a:miter lim="800000"/>
          </a:ln>
          <a:effectLst/>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latin typeface="黑体" panose="02010609060101010101" charset="-122"/>
              <a:ea typeface="黑体" panose="02010609060101010101" charset="-122"/>
            </a:endParaRPr>
          </a:p>
        </p:txBody>
      </p:sp>
      <p:sp>
        <p:nvSpPr>
          <p:cNvPr id="56" name="弧形 55"/>
          <p:cNvSpPr/>
          <p:nvPr>
            <p:custDataLst>
              <p:tags r:id="rId15"/>
            </p:custDataLst>
          </p:nvPr>
        </p:nvSpPr>
        <p:spPr>
          <a:xfrm rot="14698210">
            <a:off x="4597577" y="3157653"/>
            <a:ext cx="2676291" cy="2676292"/>
          </a:xfrm>
          <a:prstGeom prst="arc">
            <a:avLst>
              <a:gd name="adj1" fmla="val 17471122"/>
              <a:gd name="adj2" fmla="val 257899"/>
            </a:avLst>
          </a:prstGeom>
          <a:noFill/>
          <a:ln w="19050">
            <a:solidFill>
              <a:srgbClr val="FFFFFF">
                <a:lumMod val="50000"/>
              </a:srgbClr>
            </a:solidFill>
            <a:prstDash val="solid"/>
            <a:tailEnd type="triangle" w="lg" len="lg"/>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黑体" panose="02010609060101010101" charset="-122"/>
              <a:ea typeface="黑体" panose="02010609060101010101" charset="-122"/>
            </a:endParaRPr>
          </a:p>
        </p:txBody>
      </p:sp>
      <p:sp>
        <p:nvSpPr>
          <p:cNvPr id="57" name="弧形 56"/>
          <p:cNvSpPr/>
          <p:nvPr>
            <p:custDataLst>
              <p:tags r:id="rId16"/>
            </p:custDataLst>
          </p:nvPr>
        </p:nvSpPr>
        <p:spPr>
          <a:xfrm>
            <a:off x="4710808" y="3157653"/>
            <a:ext cx="2676291" cy="2676292"/>
          </a:xfrm>
          <a:prstGeom prst="arc">
            <a:avLst>
              <a:gd name="adj1" fmla="val 17391224"/>
              <a:gd name="adj2" fmla="val 257899"/>
            </a:avLst>
          </a:prstGeom>
          <a:noFill/>
          <a:ln w="19050">
            <a:solidFill>
              <a:srgbClr val="FFFFFF">
                <a:lumMod val="50000"/>
              </a:srgbClr>
            </a:solidFill>
            <a:prstDash val="solid"/>
            <a:tailEnd type="triangle" w="lg" len="lg"/>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黑体" panose="02010609060101010101" charset="-122"/>
              <a:ea typeface="黑体" panose="02010609060101010101" charset="-122"/>
            </a:endParaRPr>
          </a:p>
        </p:txBody>
      </p:sp>
      <p:sp>
        <p:nvSpPr>
          <p:cNvPr id="58" name="弧形 57"/>
          <p:cNvSpPr/>
          <p:nvPr>
            <p:custDataLst>
              <p:tags r:id="rId17"/>
            </p:custDataLst>
          </p:nvPr>
        </p:nvSpPr>
        <p:spPr>
          <a:xfrm>
            <a:off x="4629140" y="3269064"/>
            <a:ext cx="2676291" cy="2676292"/>
          </a:xfrm>
          <a:prstGeom prst="arc">
            <a:avLst>
              <a:gd name="adj1" fmla="val 2883161"/>
              <a:gd name="adj2" fmla="val 7934201"/>
            </a:avLst>
          </a:prstGeom>
          <a:noFill/>
          <a:ln w="19050">
            <a:solidFill>
              <a:srgbClr val="FFFFFF">
                <a:lumMod val="50000"/>
              </a:srgbClr>
            </a:solidFill>
            <a:prstDash val="solid"/>
            <a:tailEnd type="triangle" w="lg" len="lg"/>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1012190"/>
            <a:ext cx="6116955" cy="551751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sz="2000" b="1" dirty="0">
                <a:solidFill>
                  <a:schemeClr val="accent1"/>
                </a:solidFill>
                <a:latin typeface="黑体" panose="02010609060101010101" charset="-122"/>
                <a:ea typeface="黑体" panose="02010609060101010101" charset="-122"/>
                <a:cs typeface="黑体" panose="02010609060101010101" charset="-122"/>
              </a:rPr>
              <a:t>（一）创新成果转化的概念</a:t>
            </a:r>
            <a:endParaRPr sz="2000" b="1" dirty="0">
              <a:solidFill>
                <a:schemeClr val="accent1"/>
              </a:solidFill>
              <a:latin typeface="黑体" panose="02010609060101010101" charset="-122"/>
              <a:ea typeface="黑体" panose="02010609060101010101" charset="-122"/>
              <a:cs typeface="黑体" panose="02010609060101010101" charset="-122"/>
            </a:endParaRPr>
          </a:p>
          <a:p>
            <a:pPr fontAlgn="auto">
              <a:lnSpc>
                <a:spcPct val="150000"/>
              </a:lnSpc>
            </a:pPr>
            <a:r>
              <a:rPr dirty="0">
                <a:latin typeface="黑体" panose="02010609060101010101" charset="-122"/>
                <a:ea typeface="黑体" panose="02010609060101010101" charset="-122"/>
                <a:cs typeface="黑体" panose="02010609060101010101" charset="-122"/>
              </a:rPr>
              <a:t>创新成果转化是指创新成果知识产权人，通过自己使用、许可使用、转让、特许经营等方式行使创新成果知识产权的财产权利，实现创新成果知识产权的经济价值。创新成果知识产权的转化，既为权利人实现其财产权利提供了渠道，又让社会大众分享创新成果的效用，从而实现了激励创造、鼓励传播、促进社会进步的目的。就创新成果而言，单纯的创新不是目的，单纯的保护也不是目的，在当今世界发展浪潮中，经济竞争正在从有形的竞争转化为无形的竞争，其中的知识含量已经愈发成为决胜的关键。创新成果的取得和保护的最终目的就是让所创造出的智力成果转化为经济价值和市场效益。</a:t>
            </a:r>
            <a:endParaRPr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三、创新成果的转化</a:t>
            </a:r>
            <a:endParaRPr lang="zh-CN" altLang="en-US" sz="2400" b="1" dirty="0">
              <a:solidFill>
                <a:prstClr val="black"/>
              </a:solidFill>
              <a:latin typeface="黑体" panose="02010609060101010101" charset="-122"/>
              <a:ea typeface="黑体" panose="02010609060101010101" charset="-122"/>
            </a:endParaRPr>
          </a:p>
        </p:txBody>
      </p:sp>
      <p:pic>
        <p:nvPicPr>
          <p:cNvPr id="2" name="图片 1"/>
          <p:cNvPicPr/>
          <p:nvPr/>
        </p:nvPicPr>
        <p:blipFill>
          <a:blip r:embed="rId1"/>
          <a:stretch>
            <a:fillRect/>
          </a:stretch>
        </p:blipFill>
        <p:spPr>
          <a:xfrm>
            <a:off x="6836410" y="1743710"/>
            <a:ext cx="5027930" cy="33712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817245"/>
            <a:ext cx="6116955" cy="46672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sz="2000" b="1" dirty="0">
                <a:solidFill>
                  <a:schemeClr val="accent1"/>
                </a:solidFill>
                <a:latin typeface="黑体" panose="02010609060101010101" charset="-122"/>
                <a:ea typeface="黑体" panose="02010609060101010101" charset="-122"/>
                <a:cs typeface="黑体" panose="02010609060101010101" charset="-122"/>
              </a:rPr>
              <a:t>（二）创新成果转化模式</a:t>
            </a:r>
            <a:endParaRPr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三、创新成果的转化</a:t>
            </a:r>
            <a:endParaRPr lang="zh-CN" altLang="en-US" sz="2400" b="1" dirty="0">
              <a:solidFill>
                <a:prstClr val="black"/>
              </a:solidFill>
              <a:latin typeface="黑体" panose="02010609060101010101" charset="-122"/>
              <a:ea typeface="黑体" panose="02010609060101010101" charset="-122"/>
            </a:endParaRPr>
          </a:p>
        </p:txBody>
      </p:sp>
      <p:sp>
        <p:nvSpPr>
          <p:cNvPr id="14" name="文本框 13"/>
          <p:cNvSpPr txBox="1"/>
          <p:nvPr>
            <p:custDataLst>
              <p:tags r:id="rId1"/>
            </p:custDataLst>
          </p:nvPr>
        </p:nvSpPr>
        <p:spPr>
          <a:xfrm>
            <a:off x="693420" y="3098800"/>
            <a:ext cx="2900680" cy="2120265"/>
          </a:xfrm>
          <a:prstGeom prst="rect">
            <a:avLst/>
          </a:prstGeom>
          <a:noFill/>
        </p:spPr>
        <p:txBody>
          <a:bodyPr wrap="square" lIns="90000" tIns="0" rIns="90000" bIns="46800"/>
          <a:p>
            <a:pPr algn="l" defTabSz="913765">
              <a:lnSpc>
                <a:spcPct val="120000"/>
              </a:lnSpc>
              <a:spcBef>
                <a:spcPct val="0"/>
              </a:spcBef>
              <a:defRPr/>
            </a:pPr>
            <a:r>
              <a:rPr lang="zh-CN" altLang="en-US" sz="1600" spc="150" dirty="0">
                <a:latin typeface="黑体" panose="02010609060101010101" charset="-122"/>
                <a:ea typeface="黑体" panose="02010609060101010101" charset="-122"/>
              </a:rPr>
              <a:t>创新成果的许可使用是指产权人授权他人在一定时期和范围内，以一定的方式行使</a:t>
            </a:r>
            <a:endParaRPr lang="zh-CN" altLang="en-US" sz="1600" spc="150" dirty="0">
              <a:latin typeface="黑体" panose="02010609060101010101" charset="-122"/>
              <a:ea typeface="黑体" panose="02010609060101010101" charset="-122"/>
            </a:endParaRPr>
          </a:p>
          <a:p>
            <a:pPr algn="l" defTabSz="913765">
              <a:lnSpc>
                <a:spcPct val="120000"/>
              </a:lnSpc>
              <a:spcBef>
                <a:spcPct val="0"/>
              </a:spcBef>
              <a:defRPr/>
            </a:pPr>
            <a:r>
              <a:rPr lang="zh-CN" altLang="en-US" sz="1600" spc="150" dirty="0">
                <a:latin typeface="黑体" panose="02010609060101010101" charset="-122"/>
                <a:ea typeface="黑体" panose="02010609060101010101" charset="-122"/>
              </a:rPr>
              <a:t>创新成果的使用权并获得相应报酬的行为。“许可是在不转让财产所有权的条件下让渡财产中的权利”。</a:t>
            </a:r>
            <a:endParaRPr lang="zh-CN" altLang="en-US" sz="1600" spc="150" dirty="0">
              <a:latin typeface="黑体" panose="02010609060101010101" charset="-122"/>
              <a:ea typeface="黑体" panose="02010609060101010101" charset="-122"/>
            </a:endParaRPr>
          </a:p>
        </p:txBody>
      </p:sp>
      <p:sp>
        <p:nvSpPr>
          <p:cNvPr id="12" name="文本框 11"/>
          <p:cNvSpPr txBox="1"/>
          <p:nvPr>
            <p:custDataLst>
              <p:tags r:id="rId2"/>
            </p:custDataLst>
          </p:nvPr>
        </p:nvSpPr>
        <p:spPr>
          <a:xfrm>
            <a:off x="7419340" y="1123950"/>
            <a:ext cx="3775075" cy="2019300"/>
          </a:xfrm>
          <a:prstGeom prst="rect">
            <a:avLst/>
          </a:prstGeom>
          <a:noFill/>
        </p:spPr>
        <p:txBody>
          <a:bodyPr wrap="square" lIns="90000" tIns="0" rIns="90000" bIns="46800"/>
          <a:p>
            <a:pPr defTabSz="913765">
              <a:lnSpc>
                <a:spcPct val="120000"/>
              </a:lnSpc>
              <a:spcBef>
                <a:spcPct val="0"/>
              </a:spcBef>
              <a:defRPr/>
            </a:pPr>
            <a:r>
              <a:rPr lang="zh-CN" altLang="en-US" sz="1600" spc="150" dirty="0">
                <a:latin typeface="黑体" panose="02010609060101010101" charset="-122"/>
                <a:ea typeface="黑体" panose="02010609060101010101" charset="-122"/>
              </a:rPr>
              <a:t>自主创业即自己使用，自主开发，是指个人、科研院所、大专院校、企业等创新者的创新成果在内部进行的一种成果转化模式。其特点是创新成果的成果源与吸收体融为一体，将市场交易内部化，消除了中间环节，转化交易成本较低，转化效率较高。</a:t>
            </a:r>
            <a:endParaRPr lang="zh-CN" altLang="en-US" sz="1600" spc="150" dirty="0">
              <a:latin typeface="黑体" panose="02010609060101010101" charset="-122"/>
              <a:ea typeface="黑体" panose="02010609060101010101" charset="-122"/>
            </a:endParaRPr>
          </a:p>
        </p:txBody>
      </p:sp>
      <p:sp>
        <p:nvSpPr>
          <p:cNvPr id="5" name="文本框 4"/>
          <p:cNvSpPr txBox="1"/>
          <p:nvPr>
            <p:custDataLst>
              <p:tags r:id="rId3"/>
            </p:custDataLst>
          </p:nvPr>
        </p:nvSpPr>
        <p:spPr>
          <a:xfrm>
            <a:off x="693618" y="2543162"/>
            <a:ext cx="2420298" cy="425944"/>
          </a:xfrm>
          <a:prstGeom prst="rect">
            <a:avLst/>
          </a:prstGeom>
          <a:noFill/>
        </p:spPr>
        <p:txBody>
          <a:bodyPr wrap="square" lIns="90000" tIns="46800" rIns="90000" bIns="0" rtlCol="0">
            <a:normAutofit/>
          </a:bodyPr>
          <a:p>
            <a:pPr lvl="0" algn="l" defTabSz="913765">
              <a:lnSpc>
                <a:spcPct val="120000"/>
              </a:lnSpc>
              <a:spcBef>
                <a:spcPct val="0"/>
              </a:spcBef>
              <a:defRPr/>
            </a:pPr>
            <a:r>
              <a:rPr lang="zh-CN" altLang="en-US" b="1" spc="300" dirty="0">
                <a:latin typeface="黑体" panose="02010609060101010101" charset="-122"/>
                <a:ea typeface="黑体" panose="02010609060101010101" charset="-122"/>
              </a:rPr>
              <a:t>2. 许可使用</a:t>
            </a:r>
            <a:endParaRPr lang="zh-CN" altLang="en-US" b="1" spc="300" dirty="0">
              <a:latin typeface="黑体" panose="02010609060101010101" charset="-122"/>
              <a:ea typeface="黑体" panose="02010609060101010101" charset="-122"/>
            </a:endParaRPr>
          </a:p>
        </p:txBody>
      </p:sp>
      <p:sp>
        <p:nvSpPr>
          <p:cNvPr id="70" name="文本框 69"/>
          <p:cNvSpPr txBox="1"/>
          <p:nvPr>
            <p:custDataLst>
              <p:tags r:id="rId4"/>
            </p:custDataLst>
          </p:nvPr>
        </p:nvSpPr>
        <p:spPr>
          <a:xfrm>
            <a:off x="7551310" y="718562"/>
            <a:ext cx="2420297" cy="425944"/>
          </a:xfrm>
          <a:prstGeom prst="rect">
            <a:avLst/>
          </a:prstGeom>
          <a:noFill/>
        </p:spPr>
        <p:txBody>
          <a:bodyPr wrap="square" lIns="90000" tIns="46800" rIns="90000" bIns="0" rtlCol="0">
            <a:normAutofit/>
          </a:bodyPr>
          <a:p>
            <a:pPr lvl="0" defTabSz="913765">
              <a:lnSpc>
                <a:spcPct val="120000"/>
              </a:lnSpc>
              <a:spcBef>
                <a:spcPct val="0"/>
              </a:spcBef>
              <a:defRPr/>
            </a:pPr>
            <a:r>
              <a:rPr lang="zh-CN" altLang="en-US" b="1" spc="300" dirty="0">
                <a:latin typeface="黑体" panose="02010609060101010101" charset="-122"/>
                <a:ea typeface="黑体" panose="02010609060101010101" charset="-122"/>
              </a:rPr>
              <a:t>1. 自主创业</a:t>
            </a:r>
            <a:endParaRPr lang="zh-CN" altLang="en-US" b="1" spc="300" dirty="0">
              <a:latin typeface="黑体" panose="02010609060101010101" charset="-122"/>
              <a:ea typeface="黑体" panose="02010609060101010101" charset="-122"/>
            </a:endParaRPr>
          </a:p>
        </p:txBody>
      </p:sp>
      <p:sp>
        <p:nvSpPr>
          <p:cNvPr id="72" name="文本框 71"/>
          <p:cNvSpPr txBox="1"/>
          <p:nvPr>
            <p:custDataLst>
              <p:tags r:id="rId5"/>
            </p:custDataLst>
          </p:nvPr>
        </p:nvSpPr>
        <p:spPr>
          <a:xfrm>
            <a:off x="7596505" y="4035425"/>
            <a:ext cx="4091940" cy="1849120"/>
          </a:xfrm>
          <a:prstGeom prst="rect">
            <a:avLst/>
          </a:prstGeom>
          <a:noFill/>
        </p:spPr>
        <p:txBody>
          <a:bodyPr wrap="square" lIns="90000" tIns="0" rIns="90000" bIns="46800"/>
          <a:p>
            <a:pPr defTabSz="913765">
              <a:lnSpc>
                <a:spcPct val="120000"/>
              </a:lnSpc>
              <a:spcBef>
                <a:spcPct val="0"/>
              </a:spcBef>
              <a:defRPr/>
            </a:pPr>
            <a:r>
              <a:rPr lang="zh-CN" altLang="en-US" sz="1600" spc="150" dirty="0">
                <a:latin typeface="黑体" panose="02010609060101010101" charset="-122"/>
                <a:ea typeface="黑体" panose="02010609060101010101" charset="-122"/>
              </a:rPr>
              <a:t>创新成果的转让是指创新成果产权所有人依法将其享有的创新成果的产权中的财产权利全部或部分转让给他人的行为，包括著作权转让、专利权转让、注册商标转让等。当前，许多创新成果正是以转让获取利益为主要目的。</a:t>
            </a:r>
            <a:endParaRPr lang="zh-CN" altLang="en-US" sz="1600" spc="150" dirty="0">
              <a:latin typeface="黑体" panose="02010609060101010101" charset="-122"/>
              <a:ea typeface="黑体" panose="02010609060101010101" charset="-122"/>
            </a:endParaRPr>
          </a:p>
        </p:txBody>
      </p:sp>
      <p:sp>
        <p:nvSpPr>
          <p:cNvPr id="74" name="文本框 73"/>
          <p:cNvSpPr txBox="1"/>
          <p:nvPr>
            <p:custDataLst>
              <p:tags r:id="rId6"/>
            </p:custDataLst>
          </p:nvPr>
        </p:nvSpPr>
        <p:spPr>
          <a:xfrm>
            <a:off x="7941835" y="3586401"/>
            <a:ext cx="2420297" cy="425944"/>
          </a:xfrm>
          <a:prstGeom prst="rect">
            <a:avLst/>
          </a:prstGeom>
          <a:noFill/>
        </p:spPr>
        <p:txBody>
          <a:bodyPr wrap="square" lIns="90000" tIns="46800" rIns="90000" bIns="0" rtlCol="0">
            <a:normAutofit/>
          </a:bodyPr>
          <a:p>
            <a:pPr lvl="0" defTabSz="913765">
              <a:lnSpc>
                <a:spcPct val="120000"/>
              </a:lnSpc>
              <a:spcBef>
                <a:spcPct val="0"/>
              </a:spcBef>
              <a:defRPr/>
            </a:pPr>
            <a:r>
              <a:rPr lang="zh-CN" altLang="en-US" b="1" spc="300" dirty="0">
                <a:latin typeface="黑体" panose="02010609060101010101" charset="-122"/>
                <a:ea typeface="黑体" panose="02010609060101010101" charset="-122"/>
              </a:rPr>
              <a:t>3. 产权转让</a:t>
            </a:r>
            <a:endParaRPr lang="zh-CN" altLang="en-US" b="1" spc="300" dirty="0">
              <a:latin typeface="黑体" panose="02010609060101010101" charset="-122"/>
              <a:ea typeface="黑体" panose="02010609060101010101" charset="-122"/>
            </a:endParaRPr>
          </a:p>
        </p:txBody>
      </p:sp>
      <p:sp>
        <p:nvSpPr>
          <p:cNvPr id="16" name="椭圆 15"/>
          <p:cNvSpPr/>
          <p:nvPr>
            <p:custDataLst>
              <p:tags r:id="rId7"/>
            </p:custDataLst>
          </p:nvPr>
        </p:nvSpPr>
        <p:spPr bwMode="auto">
          <a:xfrm>
            <a:off x="4528105" y="2470761"/>
            <a:ext cx="2222428" cy="2218163"/>
          </a:xfrm>
          <a:prstGeom prst="ellipse">
            <a:avLst/>
          </a:prstGeom>
          <a:solidFill>
            <a:srgbClr val="778495">
              <a:lumMod val="40000"/>
              <a:lumOff val="60000"/>
            </a:srgbClr>
          </a:solidFill>
          <a:ln>
            <a:noFill/>
          </a:ln>
        </p:spPr>
        <p:txBody>
          <a:bodyPr anchor="ctr"/>
          <a:p>
            <a:pPr algn="ctr">
              <a:lnSpc>
                <a:spcPct val="130000"/>
              </a:lnSpc>
            </a:pPr>
          </a:p>
        </p:txBody>
      </p:sp>
      <p:sp>
        <p:nvSpPr>
          <p:cNvPr id="25" name="任意多边形 24"/>
          <p:cNvSpPr/>
          <p:nvPr>
            <p:custDataLst>
              <p:tags r:id="rId8"/>
            </p:custDataLst>
          </p:nvPr>
        </p:nvSpPr>
        <p:spPr bwMode="auto">
          <a:xfrm rot="6300000">
            <a:off x="3708586" y="3021290"/>
            <a:ext cx="2161025" cy="2156762"/>
          </a:xfrm>
          <a:custGeom>
            <a:avLst/>
            <a:gdLst>
              <a:gd name="T0" fmla="*/ 104 w 1219"/>
              <a:gd name="T1" fmla="*/ 104 h 1219"/>
              <a:gd name="T2" fmla="*/ 146 w 1219"/>
              <a:gd name="T3" fmla="*/ 69 h 1219"/>
              <a:gd name="T4" fmla="*/ 191 w 1219"/>
              <a:gd name="T5" fmla="*/ 41 h 1219"/>
              <a:gd name="T6" fmla="*/ 239 w 1219"/>
              <a:gd name="T7" fmla="*/ 20 h 1219"/>
              <a:gd name="T8" fmla="*/ 289 w 1219"/>
              <a:gd name="T9" fmla="*/ 7 h 1219"/>
              <a:gd name="T10" fmla="*/ 340 w 1219"/>
              <a:gd name="T11" fmla="*/ 0 h 1219"/>
              <a:gd name="T12" fmla="*/ 391 w 1219"/>
              <a:gd name="T13" fmla="*/ 2 h 1219"/>
              <a:gd name="T14" fmla="*/ 442 w 1219"/>
              <a:gd name="T15" fmla="*/ 10 h 1219"/>
              <a:gd name="T16" fmla="*/ 492 w 1219"/>
              <a:gd name="T17" fmla="*/ 26 h 1219"/>
              <a:gd name="T18" fmla="*/ 539 w 1219"/>
              <a:gd name="T19" fmla="*/ 49 h 1219"/>
              <a:gd name="T20" fmla="*/ 569 w 1219"/>
              <a:gd name="T21" fmla="*/ 69 h 1219"/>
              <a:gd name="T22" fmla="*/ 609 w 1219"/>
              <a:gd name="T23" fmla="*/ 104 h 1219"/>
              <a:gd name="T24" fmla="*/ 1127 w 1219"/>
              <a:gd name="T25" fmla="*/ 622 h 1219"/>
              <a:gd name="T26" fmla="*/ 1160 w 1219"/>
              <a:gd name="T27" fmla="*/ 665 h 1219"/>
              <a:gd name="T28" fmla="*/ 1186 w 1219"/>
              <a:gd name="T29" fmla="*/ 711 h 1219"/>
              <a:gd name="T30" fmla="*/ 1204 w 1219"/>
              <a:gd name="T31" fmla="*/ 760 h 1219"/>
              <a:gd name="T32" fmla="*/ 1215 w 1219"/>
              <a:gd name="T33" fmla="*/ 810 h 1219"/>
              <a:gd name="T34" fmla="*/ 1219 w 1219"/>
              <a:gd name="T35" fmla="*/ 862 h 1219"/>
              <a:gd name="T36" fmla="*/ 1215 w 1219"/>
              <a:gd name="T37" fmla="*/ 913 h 1219"/>
              <a:gd name="T38" fmla="*/ 1204 w 1219"/>
              <a:gd name="T39" fmla="*/ 963 h 1219"/>
              <a:gd name="T40" fmla="*/ 1186 w 1219"/>
              <a:gd name="T41" fmla="*/ 1012 h 1219"/>
              <a:gd name="T42" fmla="*/ 1160 w 1219"/>
              <a:gd name="T43" fmla="*/ 1059 h 1219"/>
              <a:gd name="T44" fmla="*/ 1127 w 1219"/>
              <a:gd name="T45" fmla="*/ 1101 h 1219"/>
              <a:gd name="T46" fmla="*/ 1087 w 1219"/>
              <a:gd name="T47" fmla="*/ 1139 h 1219"/>
              <a:gd name="T48" fmla="*/ 1043 w 1219"/>
              <a:gd name="T49" fmla="*/ 1170 h 1219"/>
              <a:gd name="T50" fmla="*/ 996 w 1219"/>
              <a:gd name="T51" fmla="*/ 1193 h 1219"/>
              <a:gd name="T52" fmla="*/ 947 w 1219"/>
              <a:gd name="T53" fmla="*/ 1209 h 1219"/>
              <a:gd name="T54" fmla="*/ 896 w 1219"/>
              <a:gd name="T55" fmla="*/ 1217 h 1219"/>
              <a:gd name="T56" fmla="*/ 845 w 1219"/>
              <a:gd name="T57" fmla="*/ 1218 h 1219"/>
              <a:gd name="T58" fmla="*/ 794 w 1219"/>
              <a:gd name="T59" fmla="*/ 1212 h 1219"/>
              <a:gd name="T60" fmla="*/ 744 w 1219"/>
              <a:gd name="T61" fmla="*/ 1199 h 1219"/>
              <a:gd name="T62" fmla="*/ 695 w 1219"/>
              <a:gd name="T63" fmla="*/ 1178 h 1219"/>
              <a:gd name="T64" fmla="*/ 650 w 1219"/>
              <a:gd name="T65" fmla="*/ 1150 h 1219"/>
              <a:gd name="T66" fmla="*/ 610 w 1219"/>
              <a:gd name="T67" fmla="*/ 1115 h 1219"/>
              <a:gd name="T68" fmla="*/ 92 w 1219"/>
              <a:gd name="T69" fmla="*/ 597 h 1219"/>
              <a:gd name="T70" fmla="*/ 59 w 1219"/>
              <a:gd name="T71" fmla="*/ 554 h 1219"/>
              <a:gd name="T72" fmla="*/ 33 w 1219"/>
              <a:gd name="T73" fmla="*/ 508 h 1219"/>
              <a:gd name="T74" fmla="*/ 15 w 1219"/>
              <a:gd name="T75" fmla="*/ 459 h 1219"/>
              <a:gd name="T76" fmla="*/ 4 w 1219"/>
              <a:gd name="T77" fmla="*/ 408 h 1219"/>
              <a:gd name="T78" fmla="*/ 0 w 1219"/>
              <a:gd name="T79" fmla="*/ 357 h 1219"/>
              <a:gd name="T80" fmla="*/ 4 w 1219"/>
              <a:gd name="T81" fmla="*/ 306 h 1219"/>
              <a:gd name="T82" fmla="*/ 15 w 1219"/>
              <a:gd name="T83" fmla="*/ 255 h 1219"/>
              <a:gd name="T84" fmla="*/ 33 w 1219"/>
              <a:gd name="T85" fmla="*/ 207 h 1219"/>
              <a:gd name="T86" fmla="*/ 59 w 1219"/>
              <a:gd name="T87" fmla="*/ 160 h 1219"/>
              <a:gd name="T88" fmla="*/ 92 w 1219"/>
              <a:gd name="T89" fmla="*/ 118 h 1219"/>
              <a:gd name="T90" fmla="*/ 104 w 1219"/>
              <a:gd name="T91" fmla="*/ 104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9" h="1219">
                <a:moveTo>
                  <a:pt x="104" y="104"/>
                </a:moveTo>
                <a:cubicBezTo>
                  <a:pt x="118" y="92"/>
                  <a:pt x="131" y="80"/>
                  <a:pt x="146" y="69"/>
                </a:cubicBezTo>
                <a:cubicBezTo>
                  <a:pt x="161" y="59"/>
                  <a:pt x="175" y="50"/>
                  <a:pt x="191" y="41"/>
                </a:cubicBezTo>
                <a:cubicBezTo>
                  <a:pt x="207" y="33"/>
                  <a:pt x="222" y="26"/>
                  <a:pt x="239" y="20"/>
                </a:cubicBezTo>
                <a:cubicBezTo>
                  <a:pt x="256" y="15"/>
                  <a:pt x="272" y="10"/>
                  <a:pt x="289" y="7"/>
                </a:cubicBezTo>
                <a:cubicBezTo>
                  <a:pt x="306" y="4"/>
                  <a:pt x="323" y="2"/>
                  <a:pt x="340" y="0"/>
                </a:cubicBezTo>
                <a:cubicBezTo>
                  <a:pt x="357" y="0"/>
                  <a:pt x="374" y="0"/>
                  <a:pt x="391" y="2"/>
                </a:cubicBezTo>
                <a:cubicBezTo>
                  <a:pt x="409" y="4"/>
                  <a:pt x="425" y="7"/>
                  <a:pt x="442" y="10"/>
                </a:cubicBezTo>
                <a:cubicBezTo>
                  <a:pt x="459" y="15"/>
                  <a:pt x="475" y="20"/>
                  <a:pt x="492" y="26"/>
                </a:cubicBezTo>
                <a:cubicBezTo>
                  <a:pt x="508" y="33"/>
                  <a:pt x="523" y="41"/>
                  <a:pt x="539" y="49"/>
                </a:cubicBezTo>
                <a:cubicBezTo>
                  <a:pt x="569" y="69"/>
                  <a:pt x="569" y="69"/>
                  <a:pt x="569" y="69"/>
                </a:cubicBezTo>
                <a:cubicBezTo>
                  <a:pt x="583" y="80"/>
                  <a:pt x="596" y="91"/>
                  <a:pt x="609" y="104"/>
                </a:cubicBezTo>
                <a:cubicBezTo>
                  <a:pt x="1127" y="622"/>
                  <a:pt x="1127" y="622"/>
                  <a:pt x="1127" y="622"/>
                </a:cubicBezTo>
                <a:cubicBezTo>
                  <a:pt x="1139" y="636"/>
                  <a:pt x="1150" y="650"/>
                  <a:pt x="1160" y="665"/>
                </a:cubicBezTo>
                <a:cubicBezTo>
                  <a:pt x="1170" y="680"/>
                  <a:pt x="1178" y="695"/>
                  <a:pt x="1186" y="711"/>
                </a:cubicBezTo>
                <a:cubicBezTo>
                  <a:pt x="1193" y="727"/>
                  <a:pt x="1199" y="743"/>
                  <a:pt x="1204" y="760"/>
                </a:cubicBezTo>
                <a:cubicBezTo>
                  <a:pt x="1209" y="777"/>
                  <a:pt x="1212" y="793"/>
                  <a:pt x="1215" y="810"/>
                </a:cubicBezTo>
                <a:cubicBezTo>
                  <a:pt x="1217" y="828"/>
                  <a:pt x="1218" y="844"/>
                  <a:pt x="1219" y="862"/>
                </a:cubicBezTo>
                <a:cubicBezTo>
                  <a:pt x="1218" y="879"/>
                  <a:pt x="1217" y="896"/>
                  <a:pt x="1215" y="913"/>
                </a:cubicBezTo>
                <a:cubicBezTo>
                  <a:pt x="1212" y="930"/>
                  <a:pt x="1209" y="947"/>
                  <a:pt x="1204" y="963"/>
                </a:cubicBezTo>
                <a:cubicBezTo>
                  <a:pt x="1199" y="980"/>
                  <a:pt x="1193" y="996"/>
                  <a:pt x="1186" y="1012"/>
                </a:cubicBezTo>
                <a:cubicBezTo>
                  <a:pt x="1178" y="1028"/>
                  <a:pt x="1170" y="1043"/>
                  <a:pt x="1160" y="1059"/>
                </a:cubicBezTo>
                <a:cubicBezTo>
                  <a:pt x="1150" y="1074"/>
                  <a:pt x="1139" y="1087"/>
                  <a:pt x="1127" y="1101"/>
                </a:cubicBezTo>
                <a:cubicBezTo>
                  <a:pt x="1114" y="1115"/>
                  <a:pt x="1102" y="1127"/>
                  <a:pt x="1087" y="1139"/>
                </a:cubicBezTo>
                <a:cubicBezTo>
                  <a:pt x="1073" y="1150"/>
                  <a:pt x="1059" y="1160"/>
                  <a:pt x="1043" y="1170"/>
                </a:cubicBezTo>
                <a:cubicBezTo>
                  <a:pt x="1028" y="1178"/>
                  <a:pt x="1013" y="1186"/>
                  <a:pt x="996" y="1193"/>
                </a:cubicBezTo>
                <a:cubicBezTo>
                  <a:pt x="980" y="1199"/>
                  <a:pt x="964" y="1204"/>
                  <a:pt x="947" y="1209"/>
                </a:cubicBezTo>
                <a:cubicBezTo>
                  <a:pt x="930" y="1212"/>
                  <a:pt x="913" y="1215"/>
                  <a:pt x="896" y="1217"/>
                </a:cubicBezTo>
                <a:cubicBezTo>
                  <a:pt x="879" y="1218"/>
                  <a:pt x="862" y="1219"/>
                  <a:pt x="845" y="1218"/>
                </a:cubicBezTo>
                <a:cubicBezTo>
                  <a:pt x="827" y="1217"/>
                  <a:pt x="811" y="1215"/>
                  <a:pt x="794" y="1212"/>
                </a:cubicBezTo>
                <a:cubicBezTo>
                  <a:pt x="776" y="1209"/>
                  <a:pt x="760" y="1204"/>
                  <a:pt x="744" y="1199"/>
                </a:cubicBezTo>
                <a:cubicBezTo>
                  <a:pt x="727" y="1193"/>
                  <a:pt x="711" y="1186"/>
                  <a:pt x="695" y="1178"/>
                </a:cubicBezTo>
                <a:cubicBezTo>
                  <a:pt x="680" y="1169"/>
                  <a:pt x="665" y="1160"/>
                  <a:pt x="650" y="1150"/>
                </a:cubicBezTo>
                <a:cubicBezTo>
                  <a:pt x="636" y="1139"/>
                  <a:pt x="623" y="1128"/>
                  <a:pt x="610" y="1115"/>
                </a:cubicBezTo>
                <a:cubicBezTo>
                  <a:pt x="92" y="597"/>
                  <a:pt x="92" y="597"/>
                  <a:pt x="92" y="597"/>
                </a:cubicBezTo>
                <a:cubicBezTo>
                  <a:pt x="80" y="583"/>
                  <a:pt x="69" y="569"/>
                  <a:pt x="59" y="554"/>
                </a:cubicBezTo>
                <a:cubicBezTo>
                  <a:pt x="49" y="539"/>
                  <a:pt x="41" y="524"/>
                  <a:pt x="33" y="508"/>
                </a:cubicBezTo>
                <a:cubicBezTo>
                  <a:pt x="26" y="492"/>
                  <a:pt x="20" y="476"/>
                  <a:pt x="15" y="459"/>
                </a:cubicBezTo>
                <a:cubicBezTo>
                  <a:pt x="10" y="442"/>
                  <a:pt x="7" y="426"/>
                  <a:pt x="4" y="408"/>
                </a:cubicBezTo>
                <a:cubicBezTo>
                  <a:pt x="2" y="391"/>
                  <a:pt x="0" y="375"/>
                  <a:pt x="0" y="357"/>
                </a:cubicBezTo>
                <a:cubicBezTo>
                  <a:pt x="0" y="340"/>
                  <a:pt x="2" y="323"/>
                  <a:pt x="4" y="306"/>
                </a:cubicBezTo>
                <a:cubicBezTo>
                  <a:pt x="7" y="289"/>
                  <a:pt x="10" y="272"/>
                  <a:pt x="15" y="255"/>
                </a:cubicBezTo>
                <a:cubicBezTo>
                  <a:pt x="20" y="239"/>
                  <a:pt x="26" y="223"/>
                  <a:pt x="33" y="207"/>
                </a:cubicBezTo>
                <a:cubicBezTo>
                  <a:pt x="41" y="191"/>
                  <a:pt x="49" y="176"/>
                  <a:pt x="59" y="160"/>
                </a:cubicBezTo>
                <a:cubicBezTo>
                  <a:pt x="69" y="145"/>
                  <a:pt x="80" y="132"/>
                  <a:pt x="92" y="118"/>
                </a:cubicBezTo>
                <a:cubicBezTo>
                  <a:pt x="104" y="104"/>
                  <a:pt x="104" y="104"/>
                  <a:pt x="104" y="104"/>
                </a:cubicBezTo>
                <a:close/>
              </a:path>
            </a:pathLst>
          </a:custGeom>
          <a:solidFill>
            <a:srgbClr val="778495">
              <a:lumMod val="40000"/>
              <a:lumOff val="60000"/>
            </a:srgbClr>
          </a:solidFill>
          <a:ln>
            <a:noFill/>
          </a:ln>
        </p:spPr>
        <p:txBody>
          <a:bodyPr anchor="ctr"/>
          <a:p>
            <a:pPr algn="ctr">
              <a:lnSpc>
                <a:spcPct val="130000"/>
              </a:lnSpc>
            </a:pPr>
          </a:p>
        </p:txBody>
      </p:sp>
      <p:sp>
        <p:nvSpPr>
          <p:cNvPr id="26" name="任意多边形 25"/>
          <p:cNvSpPr/>
          <p:nvPr>
            <p:custDataLst>
              <p:tags r:id="rId9"/>
            </p:custDataLst>
          </p:nvPr>
        </p:nvSpPr>
        <p:spPr bwMode="auto">
          <a:xfrm rot="6300000">
            <a:off x="3784046" y="3096875"/>
            <a:ext cx="2010930" cy="2005814"/>
          </a:xfrm>
          <a:custGeom>
            <a:avLst/>
            <a:gdLst>
              <a:gd name="T0" fmla="*/ 92 w 1135"/>
              <a:gd name="T1" fmla="*/ 92 h 1134"/>
              <a:gd name="T2" fmla="*/ 129 w 1135"/>
              <a:gd name="T3" fmla="*/ 61 h 1134"/>
              <a:gd name="T4" fmla="*/ 169 w 1135"/>
              <a:gd name="T5" fmla="*/ 36 h 1134"/>
              <a:gd name="T6" fmla="*/ 240 w 1135"/>
              <a:gd name="T7" fmla="*/ 9 h 1134"/>
              <a:gd name="T8" fmla="*/ 285 w 1135"/>
              <a:gd name="T9" fmla="*/ 2 h 1134"/>
              <a:gd name="T10" fmla="*/ 360 w 1135"/>
              <a:gd name="T11" fmla="*/ 4 h 1134"/>
              <a:gd name="T12" fmla="*/ 405 w 1135"/>
              <a:gd name="T13" fmla="*/ 13 h 1134"/>
              <a:gd name="T14" fmla="*/ 475 w 1135"/>
              <a:gd name="T15" fmla="*/ 44 h 1134"/>
              <a:gd name="T16" fmla="*/ 502 w 1135"/>
              <a:gd name="T17" fmla="*/ 61 h 1134"/>
              <a:gd name="T18" fmla="*/ 538 w 1135"/>
              <a:gd name="T19" fmla="*/ 92 h 1134"/>
              <a:gd name="T20" fmla="*/ 1054 w 1135"/>
              <a:gd name="T21" fmla="*/ 609 h 1134"/>
              <a:gd name="T22" fmla="*/ 1083 w 1135"/>
              <a:gd name="T23" fmla="*/ 646 h 1134"/>
              <a:gd name="T24" fmla="*/ 1105 w 1135"/>
              <a:gd name="T25" fmla="*/ 687 h 1134"/>
              <a:gd name="T26" fmla="*/ 1129 w 1135"/>
              <a:gd name="T27" fmla="*/ 760 h 1134"/>
              <a:gd name="T28" fmla="*/ 1134 w 1135"/>
              <a:gd name="T29" fmla="*/ 805 h 1134"/>
              <a:gd name="T30" fmla="*/ 1129 w 1135"/>
              <a:gd name="T31" fmla="*/ 880 h 1134"/>
              <a:gd name="T32" fmla="*/ 1117 w 1135"/>
              <a:gd name="T33" fmla="*/ 924 h 1134"/>
              <a:gd name="T34" fmla="*/ 1083 w 1135"/>
              <a:gd name="T35" fmla="*/ 993 h 1134"/>
              <a:gd name="T36" fmla="*/ 1054 w 1135"/>
              <a:gd name="T37" fmla="*/ 1031 h 1134"/>
              <a:gd name="T38" fmla="*/ 1019 w 1135"/>
              <a:gd name="T39" fmla="*/ 1064 h 1134"/>
              <a:gd name="T40" fmla="*/ 980 w 1135"/>
              <a:gd name="T41" fmla="*/ 1091 h 1134"/>
              <a:gd name="T42" fmla="*/ 938 w 1135"/>
              <a:gd name="T43" fmla="*/ 1112 h 1134"/>
              <a:gd name="T44" fmla="*/ 865 w 1135"/>
              <a:gd name="T45" fmla="*/ 1131 h 1134"/>
              <a:gd name="T46" fmla="*/ 820 w 1135"/>
              <a:gd name="T47" fmla="*/ 1134 h 1134"/>
              <a:gd name="T48" fmla="*/ 745 w 1135"/>
              <a:gd name="T49" fmla="*/ 1126 h 1134"/>
              <a:gd name="T50" fmla="*/ 701 w 1135"/>
              <a:gd name="T51" fmla="*/ 1112 h 1134"/>
              <a:gd name="T52" fmla="*/ 633 w 1135"/>
              <a:gd name="T53" fmla="*/ 1074 h 1134"/>
              <a:gd name="T54" fmla="*/ 597 w 1135"/>
              <a:gd name="T55" fmla="*/ 1043 h 1134"/>
              <a:gd name="T56" fmla="*/ 81 w 1135"/>
              <a:gd name="T57" fmla="*/ 526 h 1134"/>
              <a:gd name="T58" fmla="*/ 52 w 1135"/>
              <a:gd name="T59" fmla="*/ 489 h 1134"/>
              <a:gd name="T60" fmla="*/ 30 w 1135"/>
              <a:gd name="T61" fmla="*/ 448 h 1134"/>
              <a:gd name="T62" fmla="*/ 6 w 1135"/>
              <a:gd name="T63" fmla="*/ 375 h 1134"/>
              <a:gd name="T64" fmla="*/ 1 w 1135"/>
              <a:gd name="T65" fmla="*/ 330 h 1134"/>
              <a:gd name="T66" fmla="*/ 6 w 1135"/>
              <a:gd name="T67" fmla="*/ 255 h 1134"/>
              <a:gd name="T68" fmla="*/ 18 w 1135"/>
              <a:gd name="T69" fmla="*/ 211 h 1134"/>
              <a:gd name="T70" fmla="*/ 52 w 1135"/>
              <a:gd name="T71" fmla="*/ 142 h 1134"/>
              <a:gd name="T72" fmla="*/ 81 w 1135"/>
              <a:gd name="T73" fmla="*/ 104 h 1134"/>
              <a:gd name="T74" fmla="*/ 92 w 1135"/>
              <a:gd name="T75" fmla="*/ 9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92" y="92"/>
                </a:moveTo>
                <a:cubicBezTo>
                  <a:pt x="104" y="81"/>
                  <a:pt x="116" y="71"/>
                  <a:pt x="129" y="61"/>
                </a:cubicBezTo>
                <a:cubicBezTo>
                  <a:pt x="142" y="52"/>
                  <a:pt x="155" y="44"/>
                  <a:pt x="169" y="36"/>
                </a:cubicBezTo>
                <a:cubicBezTo>
                  <a:pt x="192" y="25"/>
                  <a:pt x="215" y="16"/>
                  <a:pt x="240" y="9"/>
                </a:cubicBezTo>
                <a:cubicBezTo>
                  <a:pt x="255" y="6"/>
                  <a:pt x="270" y="4"/>
                  <a:pt x="285" y="2"/>
                </a:cubicBezTo>
                <a:cubicBezTo>
                  <a:pt x="311" y="0"/>
                  <a:pt x="335" y="1"/>
                  <a:pt x="360" y="4"/>
                </a:cubicBezTo>
                <a:cubicBezTo>
                  <a:pt x="376" y="6"/>
                  <a:pt x="390" y="9"/>
                  <a:pt x="405" y="13"/>
                </a:cubicBezTo>
                <a:cubicBezTo>
                  <a:pt x="430" y="21"/>
                  <a:pt x="452" y="31"/>
                  <a:pt x="475" y="44"/>
                </a:cubicBezTo>
                <a:cubicBezTo>
                  <a:pt x="502" y="61"/>
                  <a:pt x="502" y="61"/>
                  <a:pt x="502" y="61"/>
                </a:cubicBezTo>
                <a:cubicBezTo>
                  <a:pt x="514" y="71"/>
                  <a:pt x="526" y="81"/>
                  <a:pt x="538" y="92"/>
                </a:cubicBezTo>
                <a:cubicBezTo>
                  <a:pt x="1054" y="609"/>
                  <a:pt x="1054" y="609"/>
                  <a:pt x="1054" y="609"/>
                </a:cubicBezTo>
                <a:cubicBezTo>
                  <a:pt x="1064" y="621"/>
                  <a:pt x="1074" y="633"/>
                  <a:pt x="1083" y="646"/>
                </a:cubicBezTo>
                <a:cubicBezTo>
                  <a:pt x="1091" y="660"/>
                  <a:pt x="1098" y="673"/>
                  <a:pt x="1105" y="687"/>
                </a:cubicBezTo>
                <a:cubicBezTo>
                  <a:pt x="1116" y="711"/>
                  <a:pt x="1123" y="734"/>
                  <a:pt x="1129" y="760"/>
                </a:cubicBezTo>
                <a:cubicBezTo>
                  <a:pt x="1131" y="775"/>
                  <a:pt x="1133" y="789"/>
                  <a:pt x="1134" y="805"/>
                </a:cubicBezTo>
                <a:cubicBezTo>
                  <a:pt x="1135" y="831"/>
                  <a:pt x="1133" y="854"/>
                  <a:pt x="1129" y="880"/>
                </a:cubicBezTo>
                <a:cubicBezTo>
                  <a:pt x="1125" y="895"/>
                  <a:pt x="1122" y="909"/>
                  <a:pt x="1117" y="924"/>
                </a:cubicBezTo>
                <a:cubicBezTo>
                  <a:pt x="1108" y="949"/>
                  <a:pt x="1097" y="971"/>
                  <a:pt x="1083" y="993"/>
                </a:cubicBezTo>
                <a:cubicBezTo>
                  <a:pt x="1074" y="1006"/>
                  <a:pt x="1064" y="1019"/>
                  <a:pt x="1054" y="1031"/>
                </a:cubicBezTo>
                <a:cubicBezTo>
                  <a:pt x="1042" y="1043"/>
                  <a:pt x="1031" y="1053"/>
                  <a:pt x="1019" y="1064"/>
                </a:cubicBezTo>
                <a:cubicBezTo>
                  <a:pt x="1006" y="1074"/>
                  <a:pt x="993" y="1083"/>
                  <a:pt x="980" y="1091"/>
                </a:cubicBezTo>
                <a:cubicBezTo>
                  <a:pt x="966" y="1099"/>
                  <a:pt x="953" y="1105"/>
                  <a:pt x="938" y="1112"/>
                </a:cubicBezTo>
                <a:cubicBezTo>
                  <a:pt x="914" y="1121"/>
                  <a:pt x="891" y="1127"/>
                  <a:pt x="865" y="1131"/>
                </a:cubicBezTo>
                <a:cubicBezTo>
                  <a:pt x="850" y="1133"/>
                  <a:pt x="835" y="1134"/>
                  <a:pt x="820" y="1134"/>
                </a:cubicBezTo>
                <a:cubicBezTo>
                  <a:pt x="794" y="1134"/>
                  <a:pt x="770" y="1131"/>
                  <a:pt x="745" y="1126"/>
                </a:cubicBezTo>
                <a:cubicBezTo>
                  <a:pt x="730" y="1121"/>
                  <a:pt x="716" y="1117"/>
                  <a:pt x="701" y="1112"/>
                </a:cubicBezTo>
                <a:cubicBezTo>
                  <a:pt x="677" y="1101"/>
                  <a:pt x="655" y="1089"/>
                  <a:pt x="633" y="1074"/>
                </a:cubicBezTo>
                <a:cubicBezTo>
                  <a:pt x="621" y="1064"/>
                  <a:pt x="609" y="1054"/>
                  <a:pt x="597" y="1043"/>
                </a:cubicBezTo>
                <a:cubicBezTo>
                  <a:pt x="81" y="526"/>
                  <a:pt x="81" y="526"/>
                  <a:pt x="81" y="526"/>
                </a:cubicBezTo>
                <a:cubicBezTo>
                  <a:pt x="71" y="514"/>
                  <a:pt x="61" y="502"/>
                  <a:pt x="52" y="489"/>
                </a:cubicBezTo>
                <a:cubicBezTo>
                  <a:pt x="44" y="475"/>
                  <a:pt x="37" y="462"/>
                  <a:pt x="30" y="448"/>
                </a:cubicBezTo>
                <a:cubicBezTo>
                  <a:pt x="19" y="424"/>
                  <a:pt x="12" y="401"/>
                  <a:pt x="6" y="375"/>
                </a:cubicBezTo>
                <a:cubicBezTo>
                  <a:pt x="4" y="360"/>
                  <a:pt x="2" y="346"/>
                  <a:pt x="1" y="330"/>
                </a:cubicBezTo>
                <a:cubicBezTo>
                  <a:pt x="0" y="304"/>
                  <a:pt x="2" y="281"/>
                  <a:pt x="6" y="255"/>
                </a:cubicBezTo>
                <a:cubicBezTo>
                  <a:pt x="9" y="240"/>
                  <a:pt x="13" y="226"/>
                  <a:pt x="18" y="211"/>
                </a:cubicBezTo>
                <a:cubicBezTo>
                  <a:pt x="27" y="186"/>
                  <a:pt x="38" y="164"/>
                  <a:pt x="52" y="142"/>
                </a:cubicBezTo>
                <a:cubicBezTo>
                  <a:pt x="61" y="128"/>
                  <a:pt x="71" y="116"/>
                  <a:pt x="81" y="104"/>
                </a:cubicBezTo>
                <a:cubicBezTo>
                  <a:pt x="92" y="92"/>
                  <a:pt x="92" y="92"/>
                  <a:pt x="92" y="9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p>
        </p:txBody>
      </p:sp>
      <p:sp>
        <p:nvSpPr>
          <p:cNvPr id="27" name="任意多边形 26"/>
          <p:cNvSpPr/>
          <p:nvPr>
            <p:custDataLst>
              <p:tags r:id="rId10"/>
            </p:custDataLst>
          </p:nvPr>
        </p:nvSpPr>
        <p:spPr bwMode="auto">
          <a:xfrm rot="6300000">
            <a:off x="3811365" y="3123944"/>
            <a:ext cx="1954644" cy="1951234"/>
          </a:xfrm>
          <a:custGeom>
            <a:avLst/>
            <a:gdLst>
              <a:gd name="T0" fmla="*/ 106 w 1103"/>
              <a:gd name="T1" fmla="*/ 106 h 1103"/>
              <a:gd name="T2" fmla="*/ 106 w 1103"/>
              <a:gd name="T3" fmla="*/ 106 h 1103"/>
              <a:gd name="T4" fmla="*/ 492 w 1103"/>
              <a:gd name="T5" fmla="*/ 106 h 1103"/>
              <a:gd name="T6" fmla="*/ 997 w 1103"/>
              <a:gd name="T7" fmla="*/ 611 h 1103"/>
              <a:gd name="T8" fmla="*/ 997 w 1103"/>
              <a:gd name="T9" fmla="*/ 997 h 1103"/>
              <a:gd name="T10" fmla="*/ 997 w 1103"/>
              <a:gd name="T11" fmla="*/ 997 h 1103"/>
              <a:gd name="T12" fmla="*/ 611 w 1103"/>
              <a:gd name="T13" fmla="*/ 997 h 1103"/>
              <a:gd name="T14" fmla="*/ 106 w 1103"/>
              <a:gd name="T15" fmla="*/ 492 h 1103"/>
              <a:gd name="T16" fmla="*/ 106 w 1103"/>
              <a:gd name="T17" fmla="*/ 106 h 1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3" h="1103">
                <a:moveTo>
                  <a:pt x="106" y="106"/>
                </a:moveTo>
                <a:cubicBezTo>
                  <a:pt x="106" y="106"/>
                  <a:pt x="106" y="106"/>
                  <a:pt x="106" y="106"/>
                </a:cubicBezTo>
                <a:cubicBezTo>
                  <a:pt x="212" y="0"/>
                  <a:pt x="386" y="0"/>
                  <a:pt x="492" y="106"/>
                </a:cubicBezTo>
                <a:cubicBezTo>
                  <a:pt x="997" y="611"/>
                  <a:pt x="997" y="611"/>
                  <a:pt x="997" y="611"/>
                </a:cubicBezTo>
                <a:cubicBezTo>
                  <a:pt x="1103" y="717"/>
                  <a:pt x="1103" y="890"/>
                  <a:pt x="997" y="997"/>
                </a:cubicBezTo>
                <a:cubicBezTo>
                  <a:pt x="997" y="997"/>
                  <a:pt x="997" y="997"/>
                  <a:pt x="997" y="997"/>
                </a:cubicBezTo>
                <a:cubicBezTo>
                  <a:pt x="890" y="1103"/>
                  <a:pt x="717" y="1103"/>
                  <a:pt x="611" y="997"/>
                </a:cubicBezTo>
                <a:cubicBezTo>
                  <a:pt x="106" y="492"/>
                  <a:pt x="106" y="492"/>
                  <a:pt x="106" y="492"/>
                </a:cubicBezTo>
                <a:cubicBezTo>
                  <a:pt x="0" y="386"/>
                  <a:pt x="0" y="212"/>
                  <a:pt x="106" y="106"/>
                </a:cubicBezTo>
                <a:close/>
              </a:path>
            </a:pathLst>
          </a:custGeom>
          <a:solidFill>
            <a:srgbClr val="40A693"/>
          </a:solidFill>
          <a:ln>
            <a:noFill/>
          </a:ln>
        </p:spPr>
        <p:txBody>
          <a:bodyPr anchor="ctr"/>
          <a:p>
            <a:pPr algn="ctr">
              <a:lnSpc>
                <a:spcPct val="130000"/>
              </a:lnSpc>
            </a:pPr>
          </a:p>
        </p:txBody>
      </p:sp>
      <p:sp>
        <p:nvSpPr>
          <p:cNvPr id="28" name="任意多边形 27"/>
          <p:cNvSpPr/>
          <p:nvPr>
            <p:custDataLst>
              <p:tags r:id="rId11"/>
            </p:custDataLst>
          </p:nvPr>
        </p:nvSpPr>
        <p:spPr bwMode="auto">
          <a:xfrm>
            <a:off x="3864566" y="4018221"/>
            <a:ext cx="788851" cy="787146"/>
          </a:xfrm>
          <a:custGeom>
            <a:avLst/>
            <a:gdLst>
              <a:gd name="T0" fmla="*/ 366 w 445"/>
              <a:gd name="T1" fmla="*/ 79 h 445"/>
              <a:gd name="T2" fmla="*/ 79 w 445"/>
              <a:gd name="T3" fmla="*/ 79 h 445"/>
              <a:gd name="T4" fmla="*/ 79 w 445"/>
              <a:gd name="T5" fmla="*/ 366 h 445"/>
              <a:gd name="T6" fmla="*/ 366 w 445"/>
              <a:gd name="T7" fmla="*/ 366 h 445"/>
              <a:gd name="T8" fmla="*/ 366 w 445"/>
              <a:gd name="T9" fmla="*/ 79 h 445"/>
            </a:gdLst>
            <a:ahLst/>
            <a:cxnLst>
              <a:cxn ang="0">
                <a:pos x="T0" y="T1"/>
              </a:cxn>
              <a:cxn ang="0">
                <a:pos x="T2" y="T3"/>
              </a:cxn>
              <a:cxn ang="0">
                <a:pos x="T4" y="T5"/>
              </a:cxn>
              <a:cxn ang="0">
                <a:pos x="T6" y="T7"/>
              </a:cxn>
              <a:cxn ang="0">
                <a:pos x="T8" y="T9"/>
              </a:cxn>
            </a:cxnLst>
            <a:rect l="0" t="0" r="r" b="b"/>
            <a:pathLst>
              <a:path w="445" h="445">
                <a:moveTo>
                  <a:pt x="366" y="79"/>
                </a:moveTo>
                <a:cubicBezTo>
                  <a:pt x="287" y="0"/>
                  <a:pt x="158" y="0"/>
                  <a:pt x="79" y="79"/>
                </a:cubicBezTo>
                <a:cubicBezTo>
                  <a:pt x="0" y="158"/>
                  <a:pt x="0" y="287"/>
                  <a:pt x="79" y="366"/>
                </a:cubicBezTo>
                <a:cubicBezTo>
                  <a:pt x="158" y="445"/>
                  <a:pt x="287" y="445"/>
                  <a:pt x="366" y="366"/>
                </a:cubicBezTo>
                <a:cubicBezTo>
                  <a:pt x="445" y="287"/>
                  <a:pt x="445" y="158"/>
                  <a:pt x="366" y="7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p>
        </p:txBody>
      </p:sp>
      <p:sp>
        <p:nvSpPr>
          <p:cNvPr id="37" name="任意多边形 36"/>
          <p:cNvSpPr/>
          <p:nvPr>
            <p:custDataLst>
              <p:tags r:id="rId12"/>
            </p:custDataLst>
          </p:nvPr>
        </p:nvSpPr>
        <p:spPr bwMode="auto">
          <a:xfrm>
            <a:off x="3925115" y="4077918"/>
            <a:ext cx="667752" cy="666899"/>
          </a:xfrm>
          <a:custGeom>
            <a:avLst/>
            <a:gdLst>
              <a:gd name="T0" fmla="*/ 310 w 377"/>
              <a:gd name="T1" fmla="*/ 67 h 377"/>
              <a:gd name="T2" fmla="*/ 310 w 377"/>
              <a:gd name="T3" fmla="*/ 310 h 377"/>
              <a:gd name="T4" fmla="*/ 67 w 377"/>
              <a:gd name="T5" fmla="*/ 310 h 377"/>
              <a:gd name="T6" fmla="*/ 67 w 377"/>
              <a:gd name="T7" fmla="*/ 67 h 377"/>
              <a:gd name="T8" fmla="*/ 310 w 377"/>
              <a:gd name="T9" fmla="*/ 67 h 377"/>
              <a:gd name="T10" fmla="*/ 295 w 377"/>
              <a:gd name="T11" fmla="*/ 83 h 377"/>
              <a:gd name="T12" fmla="*/ 295 w 377"/>
              <a:gd name="T13" fmla="*/ 295 h 377"/>
              <a:gd name="T14" fmla="*/ 83 w 377"/>
              <a:gd name="T15" fmla="*/ 295 h 377"/>
              <a:gd name="T16" fmla="*/ 83 w 377"/>
              <a:gd name="T17" fmla="*/ 83 h 377"/>
              <a:gd name="T18" fmla="*/ 295 w 377"/>
              <a:gd name="T19" fmla="*/ 83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7" h="377">
                <a:moveTo>
                  <a:pt x="310" y="67"/>
                </a:moveTo>
                <a:cubicBezTo>
                  <a:pt x="377" y="134"/>
                  <a:pt x="377" y="243"/>
                  <a:pt x="310" y="310"/>
                </a:cubicBezTo>
                <a:cubicBezTo>
                  <a:pt x="243" y="377"/>
                  <a:pt x="134" y="377"/>
                  <a:pt x="67" y="310"/>
                </a:cubicBezTo>
                <a:cubicBezTo>
                  <a:pt x="0" y="243"/>
                  <a:pt x="0" y="134"/>
                  <a:pt x="67" y="67"/>
                </a:cubicBezTo>
                <a:cubicBezTo>
                  <a:pt x="134" y="0"/>
                  <a:pt x="243" y="0"/>
                  <a:pt x="310" y="67"/>
                </a:cubicBezTo>
                <a:close/>
                <a:moveTo>
                  <a:pt x="295" y="83"/>
                </a:moveTo>
                <a:cubicBezTo>
                  <a:pt x="353" y="141"/>
                  <a:pt x="353" y="236"/>
                  <a:pt x="295" y="295"/>
                </a:cubicBezTo>
                <a:cubicBezTo>
                  <a:pt x="236" y="353"/>
                  <a:pt x="141" y="353"/>
                  <a:pt x="83" y="295"/>
                </a:cubicBezTo>
                <a:cubicBezTo>
                  <a:pt x="24" y="236"/>
                  <a:pt x="24" y="141"/>
                  <a:pt x="83" y="83"/>
                </a:cubicBezTo>
                <a:cubicBezTo>
                  <a:pt x="141" y="24"/>
                  <a:pt x="236" y="24"/>
                  <a:pt x="295" y="83"/>
                </a:cubicBezTo>
                <a:close/>
              </a:path>
            </a:pathLst>
          </a:custGeom>
          <a:solidFill>
            <a:srgbClr val="778495">
              <a:lumMod val="40000"/>
              <a:lumOff val="60000"/>
            </a:srgbClr>
          </a:solidFill>
          <a:ln>
            <a:noFill/>
          </a:ln>
        </p:spPr>
        <p:txBody>
          <a:bodyPr anchor="ctr"/>
          <a:p>
            <a:pPr algn="ctr">
              <a:lnSpc>
                <a:spcPct val="130000"/>
              </a:lnSpc>
            </a:pPr>
          </a:p>
        </p:txBody>
      </p:sp>
      <p:sp>
        <p:nvSpPr>
          <p:cNvPr id="39" name="任意多边形 38"/>
          <p:cNvSpPr/>
          <p:nvPr>
            <p:custDataLst>
              <p:tags r:id="rId13"/>
            </p:custDataLst>
          </p:nvPr>
        </p:nvSpPr>
        <p:spPr bwMode="auto">
          <a:xfrm>
            <a:off x="4091414" y="4219484"/>
            <a:ext cx="359887" cy="359034"/>
          </a:xfrm>
          <a:custGeom>
            <a:avLst/>
            <a:gdLst>
              <a:gd name="T0" fmla="*/ 119 w 203"/>
              <a:gd name="T1" fmla="*/ 63 h 203"/>
              <a:gd name="T2" fmla="*/ 99 w 203"/>
              <a:gd name="T3" fmla="*/ 66 h 203"/>
              <a:gd name="T4" fmla="*/ 107 w 203"/>
              <a:gd name="T5" fmla="*/ 89 h 203"/>
              <a:gd name="T6" fmla="*/ 149 w 203"/>
              <a:gd name="T7" fmla="*/ 25 h 203"/>
              <a:gd name="T8" fmla="*/ 177 w 203"/>
              <a:gd name="T9" fmla="*/ 26 h 203"/>
              <a:gd name="T10" fmla="*/ 178 w 203"/>
              <a:gd name="T11" fmla="*/ 54 h 203"/>
              <a:gd name="T12" fmla="*/ 114 w 203"/>
              <a:gd name="T13" fmla="*/ 96 h 203"/>
              <a:gd name="T14" fmla="*/ 137 w 203"/>
              <a:gd name="T15" fmla="*/ 104 h 203"/>
              <a:gd name="T16" fmla="*/ 140 w 203"/>
              <a:gd name="T17" fmla="*/ 83 h 203"/>
              <a:gd name="T18" fmla="*/ 166 w 203"/>
              <a:gd name="T19" fmla="*/ 104 h 203"/>
              <a:gd name="T20" fmla="*/ 161 w 203"/>
              <a:gd name="T21" fmla="*/ 62 h 203"/>
              <a:gd name="T22" fmla="*/ 176 w 203"/>
              <a:gd name="T23" fmla="*/ 104 h 203"/>
              <a:gd name="T24" fmla="*/ 189 w 203"/>
              <a:gd name="T25" fmla="*/ 114 h 203"/>
              <a:gd name="T26" fmla="*/ 99 w 203"/>
              <a:gd name="T27" fmla="*/ 190 h 203"/>
              <a:gd name="T28" fmla="*/ 90 w 203"/>
              <a:gd name="T29" fmla="*/ 203 h 203"/>
              <a:gd name="T30" fmla="*/ 13 w 203"/>
              <a:gd name="T31" fmla="*/ 114 h 203"/>
              <a:gd name="T32" fmla="*/ 0 w 203"/>
              <a:gd name="T33" fmla="*/ 104 h 203"/>
              <a:gd name="T34" fmla="*/ 90 w 203"/>
              <a:gd name="T35" fmla="*/ 27 h 203"/>
              <a:gd name="T36" fmla="*/ 99 w 203"/>
              <a:gd name="T37" fmla="*/ 14 h 203"/>
              <a:gd name="T38" fmla="*/ 141 w 203"/>
              <a:gd name="T39" fmla="*/ 41 h 203"/>
              <a:gd name="T40" fmla="*/ 134 w 203"/>
              <a:gd name="T41" fmla="*/ 48 h 203"/>
              <a:gd name="T42" fmla="*/ 99 w 203"/>
              <a:gd name="T43" fmla="*/ 57 h 203"/>
              <a:gd name="T44" fmla="*/ 99 w 203"/>
              <a:gd name="T45" fmla="*/ 131 h 203"/>
              <a:gd name="T46" fmla="*/ 137 w 203"/>
              <a:gd name="T47" fmla="*/ 114 h 203"/>
              <a:gd name="T48" fmla="*/ 90 w 203"/>
              <a:gd name="T49" fmla="*/ 131 h 203"/>
              <a:gd name="T50" fmla="*/ 52 w 203"/>
              <a:gd name="T51" fmla="*/ 114 h 203"/>
              <a:gd name="T52" fmla="*/ 90 w 203"/>
              <a:gd name="T53" fmla="*/ 131 h 203"/>
              <a:gd name="T54" fmla="*/ 90 w 203"/>
              <a:gd name="T55" fmla="*/ 86 h 203"/>
              <a:gd name="T56" fmla="*/ 52 w 203"/>
              <a:gd name="T57" fmla="*/ 104 h 203"/>
              <a:gd name="T58" fmla="*/ 90 w 203"/>
              <a:gd name="T59" fmla="*/ 37 h 203"/>
              <a:gd name="T60" fmla="*/ 42 w 203"/>
              <a:gd name="T61" fmla="*/ 104 h 203"/>
              <a:gd name="T62" fmla="*/ 90 w 203"/>
              <a:gd name="T63" fmla="*/ 37 h 203"/>
              <a:gd name="T64" fmla="*/ 90 w 203"/>
              <a:gd name="T65" fmla="*/ 161 h 203"/>
              <a:gd name="T66" fmla="*/ 23 w 203"/>
              <a:gd name="T67" fmla="*/ 114 h 203"/>
              <a:gd name="T68" fmla="*/ 99 w 203"/>
              <a:gd name="T69" fmla="*/ 161 h 203"/>
              <a:gd name="T70" fmla="*/ 166 w 203"/>
              <a:gd name="T71" fmla="*/ 114 h 203"/>
              <a:gd name="T72" fmla="*/ 99 w 203"/>
              <a:gd name="T73" fmla="*/ 16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03">
                <a:moveTo>
                  <a:pt x="99" y="57"/>
                </a:moveTo>
                <a:cubicBezTo>
                  <a:pt x="107" y="57"/>
                  <a:pt x="113" y="59"/>
                  <a:pt x="119" y="63"/>
                </a:cubicBezTo>
                <a:cubicBezTo>
                  <a:pt x="112" y="70"/>
                  <a:pt x="112" y="70"/>
                  <a:pt x="112" y="70"/>
                </a:cubicBezTo>
                <a:cubicBezTo>
                  <a:pt x="108" y="68"/>
                  <a:pt x="104" y="67"/>
                  <a:pt x="99" y="66"/>
                </a:cubicBezTo>
                <a:cubicBezTo>
                  <a:pt x="99" y="86"/>
                  <a:pt x="99" y="86"/>
                  <a:pt x="99" y="86"/>
                </a:cubicBezTo>
                <a:cubicBezTo>
                  <a:pt x="102" y="87"/>
                  <a:pt x="104" y="88"/>
                  <a:pt x="107" y="89"/>
                </a:cubicBezTo>
                <a:cubicBezTo>
                  <a:pt x="151" y="45"/>
                  <a:pt x="151" y="45"/>
                  <a:pt x="151" y="45"/>
                </a:cubicBezTo>
                <a:cubicBezTo>
                  <a:pt x="149" y="25"/>
                  <a:pt x="149" y="25"/>
                  <a:pt x="149" y="25"/>
                </a:cubicBezTo>
                <a:cubicBezTo>
                  <a:pt x="174" y="0"/>
                  <a:pt x="174" y="0"/>
                  <a:pt x="174" y="0"/>
                </a:cubicBezTo>
                <a:cubicBezTo>
                  <a:pt x="177" y="26"/>
                  <a:pt x="177" y="26"/>
                  <a:pt x="177" y="26"/>
                </a:cubicBezTo>
                <a:cubicBezTo>
                  <a:pt x="203" y="29"/>
                  <a:pt x="203" y="29"/>
                  <a:pt x="203" y="29"/>
                </a:cubicBezTo>
                <a:cubicBezTo>
                  <a:pt x="178" y="54"/>
                  <a:pt x="178" y="54"/>
                  <a:pt x="178" y="54"/>
                </a:cubicBezTo>
                <a:cubicBezTo>
                  <a:pt x="158" y="52"/>
                  <a:pt x="158" y="52"/>
                  <a:pt x="158" y="52"/>
                </a:cubicBezTo>
                <a:cubicBezTo>
                  <a:pt x="114" y="96"/>
                  <a:pt x="114" y="96"/>
                  <a:pt x="114" y="96"/>
                </a:cubicBezTo>
                <a:cubicBezTo>
                  <a:pt x="115" y="98"/>
                  <a:pt x="116" y="101"/>
                  <a:pt x="117" y="104"/>
                </a:cubicBezTo>
                <a:cubicBezTo>
                  <a:pt x="137" y="104"/>
                  <a:pt x="137" y="104"/>
                  <a:pt x="137" y="104"/>
                </a:cubicBezTo>
                <a:cubicBezTo>
                  <a:pt x="136" y="99"/>
                  <a:pt x="135" y="95"/>
                  <a:pt x="133" y="91"/>
                </a:cubicBezTo>
                <a:cubicBezTo>
                  <a:pt x="140" y="83"/>
                  <a:pt x="140" y="83"/>
                  <a:pt x="140" y="83"/>
                </a:cubicBezTo>
                <a:cubicBezTo>
                  <a:pt x="144" y="90"/>
                  <a:pt x="146" y="96"/>
                  <a:pt x="147" y="104"/>
                </a:cubicBezTo>
                <a:cubicBezTo>
                  <a:pt x="166" y="104"/>
                  <a:pt x="166" y="104"/>
                  <a:pt x="166" y="104"/>
                </a:cubicBezTo>
                <a:cubicBezTo>
                  <a:pt x="165" y="91"/>
                  <a:pt x="161" y="79"/>
                  <a:pt x="155" y="69"/>
                </a:cubicBezTo>
                <a:cubicBezTo>
                  <a:pt x="161" y="62"/>
                  <a:pt x="161" y="62"/>
                  <a:pt x="161" y="62"/>
                </a:cubicBezTo>
                <a:cubicBezTo>
                  <a:pt x="162" y="62"/>
                  <a:pt x="162" y="62"/>
                  <a:pt x="162" y="62"/>
                </a:cubicBezTo>
                <a:cubicBezTo>
                  <a:pt x="170" y="74"/>
                  <a:pt x="175" y="88"/>
                  <a:pt x="176" y="104"/>
                </a:cubicBezTo>
                <a:cubicBezTo>
                  <a:pt x="189" y="104"/>
                  <a:pt x="189" y="104"/>
                  <a:pt x="189" y="104"/>
                </a:cubicBezTo>
                <a:cubicBezTo>
                  <a:pt x="189" y="114"/>
                  <a:pt x="189" y="114"/>
                  <a:pt x="189" y="114"/>
                </a:cubicBezTo>
                <a:cubicBezTo>
                  <a:pt x="176" y="114"/>
                  <a:pt x="176" y="114"/>
                  <a:pt x="176" y="114"/>
                </a:cubicBezTo>
                <a:cubicBezTo>
                  <a:pt x="174" y="155"/>
                  <a:pt x="141" y="188"/>
                  <a:pt x="99" y="190"/>
                </a:cubicBezTo>
                <a:cubicBezTo>
                  <a:pt x="99" y="203"/>
                  <a:pt x="99" y="203"/>
                  <a:pt x="99" y="203"/>
                </a:cubicBezTo>
                <a:cubicBezTo>
                  <a:pt x="90" y="203"/>
                  <a:pt x="90" y="203"/>
                  <a:pt x="90" y="203"/>
                </a:cubicBezTo>
                <a:cubicBezTo>
                  <a:pt x="90" y="190"/>
                  <a:pt x="90" y="190"/>
                  <a:pt x="90" y="190"/>
                </a:cubicBezTo>
                <a:cubicBezTo>
                  <a:pt x="49" y="188"/>
                  <a:pt x="15" y="155"/>
                  <a:pt x="13" y="114"/>
                </a:cubicBezTo>
                <a:cubicBezTo>
                  <a:pt x="0" y="114"/>
                  <a:pt x="0" y="114"/>
                  <a:pt x="0" y="114"/>
                </a:cubicBezTo>
                <a:cubicBezTo>
                  <a:pt x="0" y="104"/>
                  <a:pt x="0" y="104"/>
                  <a:pt x="0" y="104"/>
                </a:cubicBezTo>
                <a:cubicBezTo>
                  <a:pt x="13" y="104"/>
                  <a:pt x="13" y="104"/>
                  <a:pt x="13" y="104"/>
                </a:cubicBezTo>
                <a:cubicBezTo>
                  <a:pt x="15" y="63"/>
                  <a:pt x="49" y="30"/>
                  <a:pt x="90" y="27"/>
                </a:cubicBezTo>
                <a:cubicBezTo>
                  <a:pt x="90" y="14"/>
                  <a:pt x="90" y="14"/>
                  <a:pt x="90" y="14"/>
                </a:cubicBezTo>
                <a:cubicBezTo>
                  <a:pt x="99" y="14"/>
                  <a:pt x="99" y="14"/>
                  <a:pt x="99" y="14"/>
                </a:cubicBezTo>
                <a:cubicBezTo>
                  <a:pt x="99" y="27"/>
                  <a:pt x="99" y="27"/>
                  <a:pt x="99" y="27"/>
                </a:cubicBezTo>
                <a:cubicBezTo>
                  <a:pt x="115" y="28"/>
                  <a:pt x="129" y="33"/>
                  <a:pt x="141" y="41"/>
                </a:cubicBezTo>
                <a:cubicBezTo>
                  <a:pt x="141" y="41"/>
                  <a:pt x="141" y="41"/>
                  <a:pt x="141" y="41"/>
                </a:cubicBezTo>
                <a:cubicBezTo>
                  <a:pt x="134" y="48"/>
                  <a:pt x="134" y="48"/>
                  <a:pt x="134" y="48"/>
                </a:cubicBezTo>
                <a:cubicBezTo>
                  <a:pt x="124" y="42"/>
                  <a:pt x="112" y="38"/>
                  <a:pt x="99" y="37"/>
                </a:cubicBezTo>
                <a:cubicBezTo>
                  <a:pt x="99" y="57"/>
                  <a:pt x="99" y="57"/>
                  <a:pt x="99" y="57"/>
                </a:cubicBezTo>
                <a:close/>
                <a:moveTo>
                  <a:pt x="117" y="114"/>
                </a:moveTo>
                <a:cubicBezTo>
                  <a:pt x="115" y="122"/>
                  <a:pt x="108" y="129"/>
                  <a:pt x="99" y="131"/>
                </a:cubicBezTo>
                <a:cubicBezTo>
                  <a:pt x="99" y="151"/>
                  <a:pt x="99" y="151"/>
                  <a:pt x="99" y="151"/>
                </a:cubicBezTo>
                <a:cubicBezTo>
                  <a:pt x="119" y="149"/>
                  <a:pt x="134" y="133"/>
                  <a:pt x="137" y="114"/>
                </a:cubicBezTo>
                <a:cubicBezTo>
                  <a:pt x="117" y="114"/>
                  <a:pt x="117" y="114"/>
                  <a:pt x="117" y="114"/>
                </a:cubicBezTo>
                <a:close/>
                <a:moveTo>
                  <a:pt x="90" y="131"/>
                </a:moveTo>
                <a:cubicBezTo>
                  <a:pt x="81" y="129"/>
                  <a:pt x="74" y="122"/>
                  <a:pt x="72" y="114"/>
                </a:cubicBezTo>
                <a:cubicBezTo>
                  <a:pt x="52" y="114"/>
                  <a:pt x="52" y="114"/>
                  <a:pt x="52" y="114"/>
                </a:cubicBezTo>
                <a:cubicBezTo>
                  <a:pt x="55" y="133"/>
                  <a:pt x="70" y="149"/>
                  <a:pt x="90" y="151"/>
                </a:cubicBezTo>
                <a:cubicBezTo>
                  <a:pt x="90" y="131"/>
                  <a:pt x="90" y="131"/>
                  <a:pt x="90" y="131"/>
                </a:cubicBezTo>
                <a:close/>
                <a:moveTo>
                  <a:pt x="72" y="104"/>
                </a:moveTo>
                <a:cubicBezTo>
                  <a:pt x="74" y="95"/>
                  <a:pt x="81" y="88"/>
                  <a:pt x="90" y="86"/>
                </a:cubicBezTo>
                <a:cubicBezTo>
                  <a:pt x="90" y="66"/>
                  <a:pt x="90" y="66"/>
                  <a:pt x="90" y="66"/>
                </a:cubicBezTo>
                <a:cubicBezTo>
                  <a:pt x="70" y="69"/>
                  <a:pt x="55" y="84"/>
                  <a:pt x="52" y="104"/>
                </a:cubicBezTo>
                <a:cubicBezTo>
                  <a:pt x="72" y="104"/>
                  <a:pt x="72" y="104"/>
                  <a:pt x="72" y="104"/>
                </a:cubicBezTo>
                <a:close/>
                <a:moveTo>
                  <a:pt x="90" y="37"/>
                </a:moveTo>
                <a:cubicBezTo>
                  <a:pt x="54" y="39"/>
                  <a:pt x="25" y="68"/>
                  <a:pt x="23" y="104"/>
                </a:cubicBezTo>
                <a:cubicBezTo>
                  <a:pt x="42" y="104"/>
                  <a:pt x="42" y="104"/>
                  <a:pt x="42" y="104"/>
                </a:cubicBezTo>
                <a:cubicBezTo>
                  <a:pt x="45" y="79"/>
                  <a:pt x="65" y="59"/>
                  <a:pt x="90" y="57"/>
                </a:cubicBezTo>
                <a:cubicBezTo>
                  <a:pt x="90" y="37"/>
                  <a:pt x="90" y="37"/>
                  <a:pt x="90" y="37"/>
                </a:cubicBezTo>
                <a:close/>
                <a:moveTo>
                  <a:pt x="90" y="180"/>
                </a:moveTo>
                <a:cubicBezTo>
                  <a:pt x="90" y="161"/>
                  <a:pt x="90" y="161"/>
                  <a:pt x="90" y="161"/>
                </a:cubicBezTo>
                <a:cubicBezTo>
                  <a:pt x="65" y="158"/>
                  <a:pt x="45" y="138"/>
                  <a:pt x="42" y="114"/>
                </a:cubicBezTo>
                <a:cubicBezTo>
                  <a:pt x="23" y="114"/>
                  <a:pt x="23" y="114"/>
                  <a:pt x="23" y="114"/>
                </a:cubicBezTo>
                <a:cubicBezTo>
                  <a:pt x="25" y="149"/>
                  <a:pt x="54" y="178"/>
                  <a:pt x="90" y="180"/>
                </a:cubicBezTo>
                <a:close/>
                <a:moveTo>
                  <a:pt x="99" y="161"/>
                </a:moveTo>
                <a:cubicBezTo>
                  <a:pt x="99" y="180"/>
                  <a:pt x="99" y="180"/>
                  <a:pt x="99" y="180"/>
                </a:cubicBezTo>
                <a:cubicBezTo>
                  <a:pt x="135" y="178"/>
                  <a:pt x="164" y="149"/>
                  <a:pt x="166" y="114"/>
                </a:cubicBezTo>
                <a:cubicBezTo>
                  <a:pt x="147" y="114"/>
                  <a:pt x="147" y="114"/>
                  <a:pt x="147" y="114"/>
                </a:cubicBezTo>
                <a:cubicBezTo>
                  <a:pt x="144" y="138"/>
                  <a:pt x="124" y="158"/>
                  <a:pt x="99" y="161"/>
                </a:cubicBezTo>
                <a:close/>
              </a:path>
            </a:pathLst>
          </a:custGeom>
          <a:solidFill>
            <a:srgbClr val="40A693"/>
          </a:solidFill>
          <a:ln>
            <a:noFill/>
          </a:ln>
        </p:spPr>
        <p:txBody>
          <a:bodyPr anchor="ctr"/>
          <a:p>
            <a:pPr algn="ctr">
              <a:lnSpc>
                <a:spcPct val="130000"/>
              </a:lnSpc>
            </a:pPr>
          </a:p>
        </p:txBody>
      </p:sp>
      <p:sp>
        <p:nvSpPr>
          <p:cNvPr id="21" name="任意多边形 20"/>
          <p:cNvSpPr/>
          <p:nvPr>
            <p:custDataLst>
              <p:tags r:id="rId14"/>
            </p:custDataLst>
          </p:nvPr>
        </p:nvSpPr>
        <p:spPr bwMode="auto">
          <a:xfrm rot="4500000">
            <a:off x="5395076" y="3045306"/>
            <a:ext cx="2161025" cy="2156762"/>
          </a:xfrm>
          <a:custGeom>
            <a:avLst/>
            <a:gdLst>
              <a:gd name="T0" fmla="*/ 104 w 1219"/>
              <a:gd name="T1" fmla="*/ 1114 h 1219"/>
              <a:gd name="T2" fmla="*/ 69 w 1219"/>
              <a:gd name="T3" fmla="*/ 1073 h 1219"/>
              <a:gd name="T4" fmla="*/ 41 w 1219"/>
              <a:gd name="T5" fmla="*/ 1028 h 1219"/>
              <a:gd name="T6" fmla="*/ 20 w 1219"/>
              <a:gd name="T7" fmla="*/ 980 h 1219"/>
              <a:gd name="T8" fmla="*/ 7 w 1219"/>
              <a:gd name="T9" fmla="*/ 930 h 1219"/>
              <a:gd name="T10" fmla="*/ 0 w 1219"/>
              <a:gd name="T11" fmla="*/ 879 h 1219"/>
              <a:gd name="T12" fmla="*/ 2 w 1219"/>
              <a:gd name="T13" fmla="*/ 827 h 1219"/>
              <a:gd name="T14" fmla="*/ 10 w 1219"/>
              <a:gd name="T15" fmla="*/ 776 h 1219"/>
              <a:gd name="T16" fmla="*/ 26 w 1219"/>
              <a:gd name="T17" fmla="*/ 727 h 1219"/>
              <a:gd name="T18" fmla="*/ 49 w 1219"/>
              <a:gd name="T19" fmla="*/ 680 h 1219"/>
              <a:gd name="T20" fmla="*/ 69 w 1219"/>
              <a:gd name="T21" fmla="*/ 650 h 1219"/>
              <a:gd name="T22" fmla="*/ 104 w 1219"/>
              <a:gd name="T23" fmla="*/ 610 h 1219"/>
              <a:gd name="T24" fmla="*/ 622 w 1219"/>
              <a:gd name="T25" fmla="*/ 92 h 1219"/>
              <a:gd name="T26" fmla="*/ 665 w 1219"/>
              <a:gd name="T27" fmla="*/ 59 h 1219"/>
              <a:gd name="T28" fmla="*/ 711 w 1219"/>
              <a:gd name="T29" fmla="*/ 33 h 1219"/>
              <a:gd name="T30" fmla="*/ 760 w 1219"/>
              <a:gd name="T31" fmla="*/ 14 h 1219"/>
              <a:gd name="T32" fmla="*/ 810 w 1219"/>
              <a:gd name="T33" fmla="*/ 3 h 1219"/>
              <a:gd name="T34" fmla="*/ 862 w 1219"/>
              <a:gd name="T35" fmla="*/ 0 h 1219"/>
              <a:gd name="T36" fmla="*/ 913 w 1219"/>
              <a:gd name="T37" fmla="*/ 3 h 1219"/>
              <a:gd name="T38" fmla="*/ 963 w 1219"/>
              <a:gd name="T39" fmla="*/ 14 h 1219"/>
              <a:gd name="T40" fmla="*/ 1012 w 1219"/>
              <a:gd name="T41" fmla="*/ 33 h 1219"/>
              <a:gd name="T42" fmla="*/ 1059 w 1219"/>
              <a:gd name="T43" fmla="*/ 59 h 1219"/>
              <a:gd name="T44" fmla="*/ 1101 w 1219"/>
              <a:gd name="T45" fmla="*/ 92 h 1219"/>
              <a:gd name="T46" fmla="*/ 1139 w 1219"/>
              <a:gd name="T47" fmla="*/ 131 h 1219"/>
              <a:gd name="T48" fmla="*/ 1170 w 1219"/>
              <a:gd name="T49" fmla="*/ 175 h 1219"/>
              <a:gd name="T50" fmla="*/ 1193 w 1219"/>
              <a:gd name="T51" fmla="*/ 223 h 1219"/>
              <a:gd name="T52" fmla="*/ 1209 w 1219"/>
              <a:gd name="T53" fmla="*/ 272 h 1219"/>
              <a:gd name="T54" fmla="*/ 1217 w 1219"/>
              <a:gd name="T55" fmla="*/ 323 h 1219"/>
              <a:gd name="T56" fmla="*/ 1218 w 1219"/>
              <a:gd name="T57" fmla="*/ 374 h 1219"/>
              <a:gd name="T58" fmla="*/ 1212 w 1219"/>
              <a:gd name="T59" fmla="*/ 425 h 1219"/>
              <a:gd name="T60" fmla="*/ 1199 w 1219"/>
              <a:gd name="T61" fmla="*/ 475 h 1219"/>
              <a:gd name="T62" fmla="*/ 1178 w 1219"/>
              <a:gd name="T63" fmla="*/ 523 h 1219"/>
              <a:gd name="T64" fmla="*/ 1150 w 1219"/>
              <a:gd name="T65" fmla="*/ 568 h 1219"/>
              <a:gd name="T66" fmla="*/ 1115 w 1219"/>
              <a:gd name="T67" fmla="*/ 609 h 1219"/>
              <a:gd name="T68" fmla="*/ 597 w 1219"/>
              <a:gd name="T69" fmla="*/ 1127 h 1219"/>
              <a:gd name="T70" fmla="*/ 554 w 1219"/>
              <a:gd name="T71" fmla="*/ 1160 h 1219"/>
              <a:gd name="T72" fmla="*/ 508 w 1219"/>
              <a:gd name="T73" fmla="*/ 1186 h 1219"/>
              <a:gd name="T74" fmla="*/ 459 w 1219"/>
              <a:gd name="T75" fmla="*/ 1204 h 1219"/>
              <a:gd name="T76" fmla="*/ 408 w 1219"/>
              <a:gd name="T77" fmla="*/ 1215 h 1219"/>
              <a:gd name="T78" fmla="*/ 357 w 1219"/>
              <a:gd name="T79" fmla="*/ 1219 h 1219"/>
              <a:gd name="T80" fmla="*/ 306 w 1219"/>
              <a:gd name="T81" fmla="*/ 1215 h 1219"/>
              <a:gd name="T82" fmla="*/ 255 w 1219"/>
              <a:gd name="T83" fmla="*/ 1204 h 1219"/>
              <a:gd name="T84" fmla="*/ 207 w 1219"/>
              <a:gd name="T85" fmla="*/ 1186 h 1219"/>
              <a:gd name="T86" fmla="*/ 160 w 1219"/>
              <a:gd name="T87" fmla="*/ 1160 h 1219"/>
              <a:gd name="T88" fmla="*/ 118 w 1219"/>
              <a:gd name="T89" fmla="*/ 1127 h 1219"/>
              <a:gd name="T90" fmla="*/ 104 w 1219"/>
              <a:gd name="T91" fmla="*/ 1114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9" h="1219">
                <a:moveTo>
                  <a:pt x="104" y="1114"/>
                </a:moveTo>
                <a:cubicBezTo>
                  <a:pt x="92" y="1101"/>
                  <a:pt x="80" y="1088"/>
                  <a:pt x="69" y="1073"/>
                </a:cubicBezTo>
                <a:cubicBezTo>
                  <a:pt x="59" y="1058"/>
                  <a:pt x="50" y="1044"/>
                  <a:pt x="41" y="1028"/>
                </a:cubicBezTo>
                <a:cubicBezTo>
                  <a:pt x="33" y="1012"/>
                  <a:pt x="26" y="996"/>
                  <a:pt x="20" y="980"/>
                </a:cubicBezTo>
                <a:cubicBezTo>
                  <a:pt x="15" y="963"/>
                  <a:pt x="10" y="947"/>
                  <a:pt x="7" y="930"/>
                </a:cubicBezTo>
                <a:cubicBezTo>
                  <a:pt x="4" y="913"/>
                  <a:pt x="2" y="896"/>
                  <a:pt x="0" y="879"/>
                </a:cubicBezTo>
                <a:cubicBezTo>
                  <a:pt x="0" y="861"/>
                  <a:pt x="0" y="845"/>
                  <a:pt x="2" y="827"/>
                </a:cubicBezTo>
                <a:cubicBezTo>
                  <a:pt x="4" y="810"/>
                  <a:pt x="7" y="794"/>
                  <a:pt x="10" y="776"/>
                </a:cubicBezTo>
                <a:cubicBezTo>
                  <a:pt x="15" y="760"/>
                  <a:pt x="20" y="743"/>
                  <a:pt x="26" y="727"/>
                </a:cubicBezTo>
                <a:cubicBezTo>
                  <a:pt x="33" y="711"/>
                  <a:pt x="41" y="695"/>
                  <a:pt x="49" y="680"/>
                </a:cubicBezTo>
                <a:cubicBezTo>
                  <a:pt x="69" y="650"/>
                  <a:pt x="69" y="650"/>
                  <a:pt x="69" y="650"/>
                </a:cubicBezTo>
                <a:cubicBezTo>
                  <a:pt x="80" y="636"/>
                  <a:pt x="91" y="623"/>
                  <a:pt x="104" y="610"/>
                </a:cubicBezTo>
                <a:cubicBezTo>
                  <a:pt x="622" y="92"/>
                  <a:pt x="622" y="92"/>
                  <a:pt x="622" y="92"/>
                </a:cubicBezTo>
                <a:cubicBezTo>
                  <a:pt x="636" y="80"/>
                  <a:pt x="650" y="69"/>
                  <a:pt x="665" y="59"/>
                </a:cubicBezTo>
                <a:cubicBezTo>
                  <a:pt x="680" y="49"/>
                  <a:pt x="695" y="41"/>
                  <a:pt x="711" y="33"/>
                </a:cubicBezTo>
                <a:cubicBezTo>
                  <a:pt x="727" y="26"/>
                  <a:pt x="743" y="20"/>
                  <a:pt x="760" y="14"/>
                </a:cubicBezTo>
                <a:cubicBezTo>
                  <a:pt x="777" y="10"/>
                  <a:pt x="793" y="6"/>
                  <a:pt x="810" y="3"/>
                </a:cubicBezTo>
                <a:cubicBezTo>
                  <a:pt x="828" y="1"/>
                  <a:pt x="844" y="0"/>
                  <a:pt x="862" y="0"/>
                </a:cubicBezTo>
                <a:cubicBezTo>
                  <a:pt x="879" y="0"/>
                  <a:pt x="896" y="1"/>
                  <a:pt x="913" y="3"/>
                </a:cubicBezTo>
                <a:cubicBezTo>
                  <a:pt x="930" y="6"/>
                  <a:pt x="947" y="10"/>
                  <a:pt x="963" y="14"/>
                </a:cubicBezTo>
                <a:cubicBezTo>
                  <a:pt x="980" y="20"/>
                  <a:pt x="996" y="26"/>
                  <a:pt x="1012" y="33"/>
                </a:cubicBezTo>
                <a:cubicBezTo>
                  <a:pt x="1028" y="41"/>
                  <a:pt x="1043" y="49"/>
                  <a:pt x="1059" y="59"/>
                </a:cubicBezTo>
                <a:cubicBezTo>
                  <a:pt x="1074" y="69"/>
                  <a:pt x="1087" y="80"/>
                  <a:pt x="1101" y="92"/>
                </a:cubicBezTo>
                <a:cubicBezTo>
                  <a:pt x="1115" y="104"/>
                  <a:pt x="1127" y="117"/>
                  <a:pt x="1139" y="131"/>
                </a:cubicBezTo>
                <a:cubicBezTo>
                  <a:pt x="1150" y="146"/>
                  <a:pt x="1160" y="160"/>
                  <a:pt x="1170" y="175"/>
                </a:cubicBezTo>
                <a:cubicBezTo>
                  <a:pt x="1178" y="191"/>
                  <a:pt x="1186" y="206"/>
                  <a:pt x="1193" y="223"/>
                </a:cubicBezTo>
                <a:cubicBezTo>
                  <a:pt x="1199" y="239"/>
                  <a:pt x="1204" y="255"/>
                  <a:pt x="1209" y="272"/>
                </a:cubicBezTo>
                <a:cubicBezTo>
                  <a:pt x="1212" y="289"/>
                  <a:pt x="1215" y="305"/>
                  <a:pt x="1217" y="323"/>
                </a:cubicBezTo>
                <a:cubicBezTo>
                  <a:pt x="1218" y="340"/>
                  <a:pt x="1219" y="357"/>
                  <a:pt x="1218" y="374"/>
                </a:cubicBezTo>
                <a:cubicBezTo>
                  <a:pt x="1217" y="391"/>
                  <a:pt x="1215" y="408"/>
                  <a:pt x="1212" y="425"/>
                </a:cubicBezTo>
                <a:cubicBezTo>
                  <a:pt x="1209" y="442"/>
                  <a:pt x="1204" y="459"/>
                  <a:pt x="1199" y="475"/>
                </a:cubicBezTo>
                <a:cubicBezTo>
                  <a:pt x="1193" y="492"/>
                  <a:pt x="1186" y="507"/>
                  <a:pt x="1178" y="523"/>
                </a:cubicBezTo>
                <a:cubicBezTo>
                  <a:pt x="1169" y="539"/>
                  <a:pt x="1160" y="554"/>
                  <a:pt x="1150" y="568"/>
                </a:cubicBezTo>
                <a:cubicBezTo>
                  <a:pt x="1139" y="583"/>
                  <a:pt x="1128" y="596"/>
                  <a:pt x="1115" y="609"/>
                </a:cubicBezTo>
                <a:cubicBezTo>
                  <a:pt x="597" y="1127"/>
                  <a:pt x="597" y="1127"/>
                  <a:pt x="597" y="1127"/>
                </a:cubicBezTo>
                <a:cubicBezTo>
                  <a:pt x="583" y="1139"/>
                  <a:pt x="569" y="1149"/>
                  <a:pt x="554" y="1160"/>
                </a:cubicBezTo>
                <a:cubicBezTo>
                  <a:pt x="539" y="1169"/>
                  <a:pt x="524" y="1178"/>
                  <a:pt x="508" y="1186"/>
                </a:cubicBezTo>
                <a:cubicBezTo>
                  <a:pt x="492" y="1193"/>
                  <a:pt x="476" y="1199"/>
                  <a:pt x="459" y="1204"/>
                </a:cubicBezTo>
                <a:cubicBezTo>
                  <a:pt x="442" y="1209"/>
                  <a:pt x="426" y="1212"/>
                  <a:pt x="408" y="1215"/>
                </a:cubicBezTo>
                <a:cubicBezTo>
                  <a:pt x="391" y="1217"/>
                  <a:pt x="375" y="1218"/>
                  <a:pt x="357" y="1219"/>
                </a:cubicBezTo>
                <a:cubicBezTo>
                  <a:pt x="340" y="1218"/>
                  <a:pt x="323" y="1217"/>
                  <a:pt x="306" y="1215"/>
                </a:cubicBezTo>
                <a:cubicBezTo>
                  <a:pt x="289" y="1212"/>
                  <a:pt x="272" y="1209"/>
                  <a:pt x="255" y="1204"/>
                </a:cubicBezTo>
                <a:cubicBezTo>
                  <a:pt x="239" y="1199"/>
                  <a:pt x="223" y="1193"/>
                  <a:pt x="207" y="1186"/>
                </a:cubicBezTo>
                <a:cubicBezTo>
                  <a:pt x="191" y="1178"/>
                  <a:pt x="176" y="1169"/>
                  <a:pt x="160" y="1160"/>
                </a:cubicBezTo>
                <a:cubicBezTo>
                  <a:pt x="145" y="1149"/>
                  <a:pt x="132" y="1139"/>
                  <a:pt x="118" y="1127"/>
                </a:cubicBezTo>
                <a:cubicBezTo>
                  <a:pt x="104" y="1114"/>
                  <a:pt x="104" y="1114"/>
                  <a:pt x="104" y="1114"/>
                </a:cubicBezTo>
                <a:close/>
              </a:path>
            </a:pathLst>
          </a:custGeom>
          <a:solidFill>
            <a:srgbClr val="778495">
              <a:lumMod val="40000"/>
              <a:lumOff val="60000"/>
            </a:srgbClr>
          </a:solidFill>
          <a:ln>
            <a:noFill/>
          </a:ln>
        </p:spPr>
        <p:txBody>
          <a:bodyPr anchor="ctr"/>
          <a:p>
            <a:pPr algn="ctr">
              <a:lnSpc>
                <a:spcPct val="130000"/>
              </a:lnSpc>
            </a:pPr>
          </a:p>
        </p:txBody>
      </p:sp>
      <p:sp>
        <p:nvSpPr>
          <p:cNvPr id="22" name="任意多边形 21"/>
          <p:cNvSpPr/>
          <p:nvPr>
            <p:custDataLst>
              <p:tags r:id="rId15"/>
            </p:custDataLst>
          </p:nvPr>
        </p:nvSpPr>
        <p:spPr bwMode="auto">
          <a:xfrm rot="4500000">
            <a:off x="5470153" y="3119721"/>
            <a:ext cx="2009224" cy="2008372"/>
          </a:xfrm>
          <a:custGeom>
            <a:avLst/>
            <a:gdLst>
              <a:gd name="T0" fmla="*/ 92 w 1134"/>
              <a:gd name="T1" fmla="*/ 1042 h 1135"/>
              <a:gd name="T2" fmla="*/ 61 w 1134"/>
              <a:gd name="T3" fmla="*/ 1006 h 1135"/>
              <a:gd name="T4" fmla="*/ 36 w 1134"/>
              <a:gd name="T5" fmla="*/ 966 h 1135"/>
              <a:gd name="T6" fmla="*/ 9 w 1134"/>
              <a:gd name="T7" fmla="*/ 895 h 1135"/>
              <a:gd name="T8" fmla="*/ 2 w 1134"/>
              <a:gd name="T9" fmla="*/ 850 h 1135"/>
              <a:gd name="T10" fmla="*/ 4 w 1134"/>
              <a:gd name="T11" fmla="*/ 774 h 1135"/>
              <a:gd name="T12" fmla="*/ 13 w 1134"/>
              <a:gd name="T13" fmla="*/ 730 h 1135"/>
              <a:gd name="T14" fmla="*/ 44 w 1134"/>
              <a:gd name="T15" fmla="*/ 659 h 1135"/>
              <a:gd name="T16" fmla="*/ 61 w 1134"/>
              <a:gd name="T17" fmla="*/ 633 h 1135"/>
              <a:gd name="T18" fmla="*/ 92 w 1134"/>
              <a:gd name="T19" fmla="*/ 597 h 1135"/>
              <a:gd name="T20" fmla="*/ 609 w 1134"/>
              <a:gd name="T21" fmla="*/ 81 h 1135"/>
              <a:gd name="T22" fmla="*/ 646 w 1134"/>
              <a:gd name="T23" fmla="*/ 52 h 1135"/>
              <a:gd name="T24" fmla="*/ 687 w 1134"/>
              <a:gd name="T25" fmla="*/ 29 h 1135"/>
              <a:gd name="T26" fmla="*/ 760 w 1134"/>
              <a:gd name="T27" fmla="*/ 6 h 1135"/>
              <a:gd name="T28" fmla="*/ 805 w 1134"/>
              <a:gd name="T29" fmla="*/ 1 h 1135"/>
              <a:gd name="T30" fmla="*/ 880 w 1134"/>
              <a:gd name="T31" fmla="*/ 6 h 1135"/>
              <a:gd name="T32" fmla="*/ 924 w 1134"/>
              <a:gd name="T33" fmla="*/ 18 h 1135"/>
              <a:gd name="T34" fmla="*/ 993 w 1134"/>
              <a:gd name="T35" fmla="*/ 52 h 1135"/>
              <a:gd name="T36" fmla="*/ 1031 w 1134"/>
              <a:gd name="T37" fmla="*/ 81 h 1135"/>
              <a:gd name="T38" fmla="*/ 1064 w 1134"/>
              <a:gd name="T39" fmla="*/ 116 h 1135"/>
              <a:gd name="T40" fmla="*/ 1091 w 1134"/>
              <a:gd name="T41" fmla="*/ 155 h 1135"/>
              <a:gd name="T42" fmla="*/ 1112 w 1134"/>
              <a:gd name="T43" fmla="*/ 196 h 1135"/>
              <a:gd name="T44" fmla="*/ 1131 w 1134"/>
              <a:gd name="T45" fmla="*/ 270 h 1135"/>
              <a:gd name="T46" fmla="*/ 1134 w 1134"/>
              <a:gd name="T47" fmla="*/ 315 h 1135"/>
              <a:gd name="T48" fmla="*/ 1126 w 1134"/>
              <a:gd name="T49" fmla="*/ 390 h 1135"/>
              <a:gd name="T50" fmla="*/ 1112 w 1134"/>
              <a:gd name="T51" fmla="*/ 434 h 1135"/>
              <a:gd name="T52" fmla="*/ 1074 w 1134"/>
              <a:gd name="T53" fmla="*/ 501 h 1135"/>
              <a:gd name="T54" fmla="*/ 1043 w 1134"/>
              <a:gd name="T55" fmla="*/ 537 h 1135"/>
              <a:gd name="T56" fmla="*/ 526 w 1134"/>
              <a:gd name="T57" fmla="*/ 1053 h 1135"/>
              <a:gd name="T58" fmla="*/ 489 w 1134"/>
              <a:gd name="T59" fmla="*/ 1083 h 1135"/>
              <a:gd name="T60" fmla="*/ 448 w 1134"/>
              <a:gd name="T61" fmla="*/ 1105 h 1135"/>
              <a:gd name="T62" fmla="*/ 375 w 1134"/>
              <a:gd name="T63" fmla="*/ 1129 h 1135"/>
              <a:gd name="T64" fmla="*/ 330 w 1134"/>
              <a:gd name="T65" fmla="*/ 1134 h 1135"/>
              <a:gd name="T66" fmla="*/ 255 w 1134"/>
              <a:gd name="T67" fmla="*/ 1129 h 1135"/>
              <a:gd name="T68" fmla="*/ 211 w 1134"/>
              <a:gd name="T69" fmla="*/ 1117 h 1135"/>
              <a:gd name="T70" fmla="*/ 142 w 1134"/>
              <a:gd name="T71" fmla="*/ 1083 h 1135"/>
              <a:gd name="T72" fmla="*/ 104 w 1134"/>
              <a:gd name="T73" fmla="*/ 1053 h 1135"/>
              <a:gd name="T74" fmla="*/ 92 w 1134"/>
              <a:gd name="T75" fmla="*/ 1042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4" h="1135">
                <a:moveTo>
                  <a:pt x="92" y="1042"/>
                </a:moveTo>
                <a:cubicBezTo>
                  <a:pt x="81" y="1031"/>
                  <a:pt x="71" y="1019"/>
                  <a:pt x="61" y="1006"/>
                </a:cubicBezTo>
                <a:cubicBezTo>
                  <a:pt x="52" y="993"/>
                  <a:pt x="44" y="980"/>
                  <a:pt x="36" y="966"/>
                </a:cubicBezTo>
                <a:cubicBezTo>
                  <a:pt x="25" y="942"/>
                  <a:pt x="16" y="920"/>
                  <a:pt x="9" y="895"/>
                </a:cubicBezTo>
                <a:cubicBezTo>
                  <a:pt x="6" y="880"/>
                  <a:pt x="4" y="865"/>
                  <a:pt x="2" y="850"/>
                </a:cubicBezTo>
                <a:cubicBezTo>
                  <a:pt x="0" y="824"/>
                  <a:pt x="1" y="800"/>
                  <a:pt x="4" y="774"/>
                </a:cubicBezTo>
                <a:cubicBezTo>
                  <a:pt x="6" y="759"/>
                  <a:pt x="9" y="745"/>
                  <a:pt x="13" y="730"/>
                </a:cubicBezTo>
                <a:cubicBezTo>
                  <a:pt x="21" y="705"/>
                  <a:pt x="31" y="682"/>
                  <a:pt x="44" y="659"/>
                </a:cubicBezTo>
                <a:cubicBezTo>
                  <a:pt x="61" y="633"/>
                  <a:pt x="61" y="633"/>
                  <a:pt x="61" y="633"/>
                </a:cubicBezTo>
                <a:cubicBezTo>
                  <a:pt x="71" y="620"/>
                  <a:pt x="81" y="609"/>
                  <a:pt x="92" y="597"/>
                </a:cubicBezTo>
                <a:cubicBezTo>
                  <a:pt x="609" y="81"/>
                  <a:pt x="609" y="81"/>
                  <a:pt x="609" y="81"/>
                </a:cubicBezTo>
                <a:cubicBezTo>
                  <a:pt x="621" y="71"/>
                  <a:pt x="633" y="61"/>
                  <a:pt x="646" y="52"/>
                </a:cubicBezTo>
                <a:cubicBezTo>
                  <a:pt x="660" y="44"/>
                  <a:pt x="673" y="36"/>
                  <a:pt x="687" y="29"/>
                </a:cubicBezTo>
                <a:cubicBezTo>
                  <a:pt x="711" y="19"/>
                  <a:pt x="734" y="12"/>
                  <a:pt x="760" y="6"/>
                </a:cubicBezTo>
                <a:cubicBezTo>
                  <a:pt x="775" y="3"/>
                  <a:pt x="789" y="2"/>
                  <a:pt x="805" y="1"/>
                </a:cubicBezTo>
                <a:cubicBezTo>
                  <a:pt x="831" y="0"/>
                  <a:pt x="854" y="2"/>
                  <a:pt x="880" y="6"/>
                </a:cubicBezTo>
                <a:cubicBezTo>
                  <a:pt x="895" y="9"/>
                  <a:pt x="909" y="13"/>
                  <a:pt x="924" y="18"/>
                </a:cubicBezTo>
                <a:cubicBezTo>
                  <a:pt x="949" y="27"/>
                  <a:pt x="971" y="38"/>
                  <a:pt x="993" y="52"/>
                </a:cubicBezTo>
                <a:cubicBezTo>
                  <a:pt x="1006" y="61"/>
                  <a:pt x="1019" y="71"/>
                  <a:pt x="1031" y="81"/>
                </a:cubicBezTo>
                <a:cubicBezTo>
                  <a:pt x="1043" y="92"/>
                  <a:pt x="1053" y="104"/>
                  <a:pt x="1064" y="116"/>
                </a:cubicBezTo>
                <a:cubicBezTo>
                  <a:pt x="1074" y="129"/>
                  <a:pt x="1083" y="141"/>
                  <a:pt x="1091" y="155"/>
                </a:cubicBezTo>
                <a:cubicBezTo>
                  <a:pt x="1099" y="169"/>
                  <a:pt x="1105" y="182"/>
                  <a:pt x="1112" y="196"/>
                </a:cubicBezTo>
                <a:cubicBezTo>
                  <a:pt x="1121" y="221"/>
                  <a:pt x="1127" y="244"/>
                  <a:pt x="1131" y="270"/>
                </a:cubicBezTo>
                <a:cubicBezTo>
                  <a:pt x="1133" y="285"/>
                  <a:pt x="1134" y="300"/>
                  <a:pt x="1134" y="315"/>
                </a:cubicBezTo>
                <a:cubicBezTo>
                  <a:pt x="1134" y="341"/>
                  <a:pt x="1131" y="365"/>
                  <a:pt x="1126" y="390"/>
                </a:cubicBezTo>
                <a:cubicBezTo>
                  <a:pt x="1121" y="405"/>
                  <a:pt x="1117" y="419"/>
                  <a:pt x="1112" y="434"/>
                </a:cubicBezTo>
                <a:cubicBezTo>
                  <a:pt x="1101" y="458"/>
                  <a:pt x="1089" y="479"/>
                  <a:pt x="1074" y="501"/>
                </a:cubicBezTo>
                <a:cubicBezTo>
                  <a:pt x="1064" y="514"/>
                  <a:pt x="1054" y="526"/>
                  <a:pt x="1043" y="537"/>
                </a:cubicBezTo>
                <a:cubicBezTo>
                  <a:pt x="526" y="1053"/>
                  <a:pt x="526" y="1053"/>
                  <a:pt x="526" y="1053"/>
                </a:cubicBezTo>
                <a:cubicBezTo>
                  <a:pt x="514" y="1064"/>
                  <a:pt x="502" y="1073"/>
                  <a:pt x="489" y="1083"/>
                </a:cubicBezTo>
                <a:cubicBezTo>
                  <a:pt x="475" y="1091"/>
                  <a:pt x="462" y="1098"/>
                  <a:pt x="448" y="1105"/>
                </a:cubicBezTo>
                <a:cubicBezTo>
                  <a:pt x="424" y="1116"/>
                  <a:pt x="401" y="1123"/>
                  <a:pt x="375" y="1129"/>
                </a:cubicBezTo>
                <a:cubicBezTo>
                  <a:pt x="360" y="1131"/>
                  <a:pt x="346" y="1133"/>
                  <a:pt x="330" y="1134"/>
                </a:cubicBezTo>
                <a:cubicBezTo>
                  <a:pt x="304" y="1135"/>
                  <a:pt x="281" y="1133"/>
                  <a:pt x="255" y="1129"/>
                </a:cubicBezTo>
                <a:cubicBezTo>
                  <a:pt x="240" y="1125"/>
                  <a:pt x="226" y="1121"/>
                  <a:pt x="211" y="1117"/>
                </a:cubicBezTo>
                <a:cubicBezTo>
                  <a:pt x="186" y="1107"/>
                  <a:pt x="164" y="1097"/>
                  <a:pt x="142" y="1083"/>
                </a:cubicBezTo>
                <a:cubicBezTo>
                  <a:pt x="128" y="1073"/>
                  <a:pt x="116" y="1064"/>
                  <a:pt x="104" y="1053"/>
                </a:cubicBezTo>
                <a:cubicBezTo>
                  <a:pt x="92" y="1042"/>
                  <a:pt x="92" y="1042"/>
                  <a:pt x="92" y="10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p>
        </p:txBody>
      </p:sp>
      <p:sp>
        <p:nvSpPr>
          <p:cNvPr id="23" name="任意多边形 22"/>
          <p:cNvSpPr/>
          <p:nvPr>
            <p:custDataLst>
              <p:tags r:id="rId16"/>
            </p:custDataLst>
          </p:nvPr>
        </p:nvSpPr>
        <p:spPr bwMode="auto">
          <a:xfrm rot="4500000">
            <a:off x="5498045" y="3148526"/>
            <a:ext cx="1954644" cy="1948676"/>
          </a:xfrm>
          <a:custGeom>
            <a:avLst/>
            <a:gdLst>
              <a:gd name="T0" fmla="*/ 106 w 1103"/>
              <a:gd name="T1" fmla="*/ 996 h 1102"/>
              <a:gd name="T2" fmla="*/ 106 w 1103"/>
              <a:gd name="T3" fmla="*/ 996 h 1102"/>
              <a:gd name="T4" fmla="*/ 106 w 1103"/>
              <a:gd name="T5" fmla="*/ 611 h 1102"/>
              <a:gd name="T6" fmla="*/ 611 w 1103"/>
              <a:gd name="T7" fmla="*/ 106 h 1102"/>
              <a:gd name="T8" fmla="*/ 997 w 1103"/>
              <a:gd name="T9" fmla="*/ 106 h 1102"/>
              <a:gd name="T10" fmla="*/ 997 w 1103"/>
              <a:gd name="T11" fmla="*/ 106 h 1102"/>
              <a:gd name="T12" fmla="*/ 997 w 1103"/>
              <a:gd name="T13" fmla="*/ 492 h 1102"/>
              <a:gd name="T14" fmla="*/ 492 w 1103"/>
              <a:gd name="T15" fmla="*/ 996 h 1102"/>
              <a:gd name="T16" fmla="*/ 106 w 1103"/>
              <a:gd name="T17" fmla="*/ 996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3" h="1102">
                <a:moveTo>
                  <a:pt x="106" y="996"/>
                </a:moveTo>
                <a:cubicBezTo>
                  <a:pt x="106" y="996"/>
                  <a:pt x="106" y="996"/>
                  <a:pt x="106" y="996"/>
                </a:cubicBezTo>
                <a:cubicBezTo>
                  <a:pt x="0" y="890"/>
                  <a:pt x="0" y="717"/>
                  <a:pt x="106" y="611"/>
                </a:cubicBezTo>
                <a:cubicBezTo>
                  <a:pt x="611" y="106"/>
                  <a:pt x="611" y="106"/>
                  <a:pt x="611" y="106"/>
                </a:cubicBezTo>
                <a:cubicBezTo>
                  <a:pt x="717" y="0"/>
                  <a:pt x="890" y="0"/>
                  <a:pt x="997" y="106"/>
                </a:cubicBezTo>
                <a:cubicBezTo>
                  <a:pt x="997" y="106"/>
                  <a:pt x="997" y="106"/>
                  <a:pt x="997" y="106"/>
                </a:cubicBezTo>
                <a:cubicBezTo>
                  <a:pt x="1103" y="212"/>
                  <a:pt x="1103" y="386"/>
                  <a:pt x="997" y="492"/>
                </a:cubicBezTo>
                <a:cubicBezTo>
                  <a:pt x="492" y="996"/>
                  <a:pt x="492" y="996"/>
                  <a:pt x="492" y="996"/>
                </a:cubicBezTo>
                <a:cubicBezTo>
                  <a:pt x="386" y="1102"/>
                  <a:pt x="212" y="1102"/>
                  <a:pt x="106" y="996"/>
                </a:cubicBezTo>
                <a:close/>
              </a:path>
            </a:pathLst>
          </a:custGeom>
          <a:solidFill>
            <a:srgbClr val="178AA1"/>
          </a:solidFill>
          <a:ln>
            <a:noFill/>
          </a:ln>
        </p:spPr>
        <p:txBody>
          <a:bodyPr anchor="ctr"/>
          <a:p>
            <a:pPr algn="ctr">
              <a:lnSpc>
                <a:spcPct val="130000"/>
              </a:lnSpc>
            </a:pPr>
          </a:p>
        </p:txBody>
      </p:sp>
      <p:sp>
        <p:nvSpPr>
          <p:cNvPr id="24" name="任意多边形 23"/>
          <p:cNvSpPr/>
          <p:nvPr>
            <p:custDataLst>
              <p:tags r:id="rId17"/>
            </p:custDataLst>
          </p:nvPr>
        </p:nvSpPr>
        <p:spPr bwMode="auto">
          <a:xfrm>
            <a:off x="6630672" y="4051170"/>
            <a:ext cx="788851" cy="788851"/>
          </a:xfrm>
          <a:custGeom>
            <a:avLst/>
            <a:gdLst>
              <a:gd name="T0" fmla="*/ 79 w 445"/>
              <a:gd name="T1" fmla="*/ 79 h 446"/>
              <a:gd name="T2" fmla="*/ 79 w 445"/>
              <a:gd name="T3" fmla="*/ 367 h 446"/>
              <a:gd name="T4" fmla="*/ 366 w 445"/>
              <a:gd name="T5" fmla="*/ 367 h 446"/>
              <a:gd name="T6" fmla="*/ 366 w 445"/>
              <a:gd name="T7" fmla="*/ 79 h 446"/>
              <a:gd name="T8" fmla="*/ 79 w 445"/>
              <a:gd name="T9" fmla="*/ 79 h 446"/>
            </a:gdLst>
            <a:ahLst/>
            <a:cxnLst>
              <a:cxn ang="0">
                <a:pos x="T0" y="T1"/>
              </a:cxn>
              <a:cxn ang="0">
                <a:pos x="T2" y="T3"/>
              </a:cxn>
              <a:cxn ang="0">
                <a:pos x="T4" y="T5"/>
              </a:cxn>
              <a:cxn ang="0">
                <a:pos x="T6" y="T7"/>
              </a:cxn>
              <a:cxn ang="0">
                <a:pos x="T8" y="T9"/>
              </a:cxn>
            </a:cxnLst>
            <a:rect l="0" t="0" r="r" b="b"/>
            <a:pathLst>
              <a:path w="445" h="446">
                <a:moveTo>
                  <a:pt x="79" y="79"/>
                </a:moveTo>
                <a:cubicBezTo>
                  <a:pt x="0" y="159"/>
                  <a:pt x="0" y="287"/>
                  <a:pt x="79" y="367"/>
                </a:cubicBezTo>
                <a:cubicBezTo>
                  <a:pt x="158" y="446"/>
                  <a:pt x="287" y="446"/>
                  <a:pt x="366" y="367"/>
                </a:cubicBezTo>
                <a:cubicBezTo>
                  <a:pt x="445" y="287"/>
                  <a:pt x="445" y="159"/>
                  <a:pt x="366" y="79"/>
                </a:cubicBezTo>
                <a:cubicBezTo>
                  <a:pt x="287" y="0"/>
                  <a:pt x="158" y="0"/>
                  <a:pt x="79" y="7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p>
        </p:txBody>
      </p:sp>
      <p:sp>
        <p:nvSpPr>
          <p:cNvPr id="36" name="任意多边形 35"/>
          <p:cNvSpPr/>
          <p:nvPr>
            <p:custDataLst>
              <p:tags r:id="rId18"/>
            </p:custDataLst>
          </p:nvPr>
        </p:nvSpPr>
        <p:spPr bwMode="auto">
          <a:xfrm>
            <a:off x="6691221" y="4111720"/>
            <a:ext cx="667752" cy="668605"/>
          </a:xfrm>
          <a:custGeom>
            <a:avLst/>
            <a:gdLst>
              <a:gd name="T0" fmla="*/ 310 w 377"/>
              <a:gd name="T1" fmla="*/ 67 h 378"/>
              <a:gd name="T2" fmla="*/ 310 w 377"/>
              <a:gd name="T3" fmla="*/ 311 h 378"/>
              <a:gd name="T4" fmla="*/ 67 w 377"/>
              <a:gd name="T5" fmla="*/ 311 h 378"/>
              <a:gd name="T6" fmla="*/ 67 w 377"/>
              <a:gd name="T7" fmla="*/ 67 h 378"/>
              <a:gd name="T8" fmla="*/ 310 w 377"/>
              <a:gd name="T9" fmla="*/ 67 h 378"/>
              <a:gd name="T10" fmla="*/ 295 w 377"/>
              <a:gd name="T11" fmla="*/ 83 h 378"/>
              <a:gd name="T12" fmla="*/ 295 w 377"/>
              <a:gd name="T13" fmla="*/ 295 h 378"/>
              <a:gd name="T14" fmla="*/ 83 w 377"/>
              <a:gd name="T15" fmla="*/ 295 h 378"/>
              <a:gd name="T16" fmla="*/ 83 w 377"/>
              <a:gd name="T17" fmla="*/ 83 h 378"/>
              <a:gd name="T18" fmla="*/ 295 w 377"/>
              <a:gd name="T19" fmla="*/ 8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7" h="378">
                <a:moveTo>
                  <a:pt x="310" y="67"/>
                </a:moveTo>
                <a:cubicBezTo>
                  <a:pt x="377" y="134"/>
                  <a:pt x="377" y="244"/>
                  <a:pt x="310" y="311"/>
                </a:cubicBezTo>
                <a:cubicBezTo>
                  <a:pt x="243" y="378"/>
                  <a:pt x="134" y="378"/>
                  <a:pt x="67" y="311"/>
                </a:cubicBezTo>
                <a:cubicBezTo>
                  <a:pt x="0" y="244"/>
                  <a:pt x="0" y="134"/>
                  <a:pt x="67" y="67"/>
                </a:cubicBezTo>
                <a:cubicBezTo>
                  <a:pt x="134" y="0"/>
                  <a:pt x="243" y="0"/>
                  <a:pt x="310" y="67"/>
                </a:cubicBezTo>
                <a:close/>
                <a:moveTo>
                  <a:pt x="295" y="83"/>
                </a:moveTo>
                <a:cubicBezTo>
                  <a:pt x="353" y="141"/>
                  <a:pt x="353" y="237"/>
                  <a:pt x="295" y="295"/>
                </a:cubicBezTo>
                <a:cubicBezTo>
                  <a:pt x="236" y="354"/>
                  <a:pt x="141" y="354"/>
                  <a:pt x="83" y="295"/>
                </a:cubicBezTo>
                <a:cubicBezTo>
                  <a:pt x="24" y="237"/>
                  <a:pt x="24" y="141"/>
                  <a:pt x="83" y="83"/>
                </a:cubicBezTo>
                <a:cubicBezTo>
                  <a:pt x="141" y="24"/>
                  <a:pt x="236" y="24"/>
                  <a:pt x="295" y="83"/>
                </a:cubicBezTo>
                <a:close/>
              </a:path>
            </a:pathLst>
          </a:custGeom>
          <a:solidFill>
            <a:srgbClr val="778495">
              <a:lumMod val="40000"/>
              <a:lumOff val="60000"/>
            </a:srgbClr>
          </a:solidFill>
          <a:ln>
            <a:noFill/>
          </a:ln>
        </p:spPr>
        <p:txBody>
          <a:bodyPr anchor="ctr"/>
          <a:p>
            <a:pPr algn="ctr">
              <a:lnSpc>
                <a:spcPct val="130000"/>
              </a:lnSpc>
            </a:pPr>
          </a:p>
        </p:txBody>
      </p:sp>
      <p:sp>
        <p:nvSpPr>
          <p:cNvPr id="40" name="任意多边形 39"/>
          <p:cNvSpPr/>
          <p:nvPr>
            <p:custDataLst>
              <p:tags r:id="rId19"/>
            </p:custDataLst>
          </p:nvPr>
        </p:nvSpPr>
        <p:spPr bwMode="auto">
          <a:xfrm>
            <a:off x="6889926" y="4288252"/>
            <a:ext cx="271195" cy="314688"/>
          </a:xfrm>
          <a:custGeom>
            <a:avLst/>
            <a:gdLst>
              <a:gd name="T0" fmla="*/ 97 w 153"/>
              <a:gd name="T1" fmla="*/ 153 h 178"/>
              <a:gd name="T2" fmla="*/ 100 w 153"/>
              <a:gd name="T3" fmla="*/ 160 h 178"/>
              <a:gd name="T4" fmla="*/ 56 w 153"/>
              <a:gd name="T5" fmla="*/ 163 h 178"/>
              <a:gd name="T6" fmla="*/ 53 w 153"/>
              <a:gd name="T7" fmla="*/ 156 h 178"/>
              <a:gd name="T8" fmla="*/ 92 w 153"/>
              <a:gd name="T9" fmla="*/ 168 h 178"/>
              <a:gd name="T10" fmla="*/ 87 w 153"/>
              <a:gd name="T11" fmla="*/ 178 h 178"/>
              <a:gd name="T12" fmla="*/ 61 w 153"/>
              <a:gd name="T13" fmla="*/ 173 h 178"/>
              <a:gd name="T14" fmla="*/ 92 w 153"/>
              <a:gd name="T15" fmla="*/ 168 h 178"/>
              <a:gd name="T16" fmla="*/ 116 w 153"/>
              <a:gd name="T17" fmla="*/ 80 h 178"/>
              <a:gd name="T18" fmla="*/ 57 w 153"/>
              <a:gd name="T19" fmla="*/ 147 h 178"/>
              <a:gd name="T20" fmla="*/ 76 w 153"/>
              <a:gd name="T21" fmla="*/ 41 h 178"/>
              <a:gd name="T22" fmla="*/ 85 w 153"/>
              <a:gd name="T23" fmla="*/ 48 h 178"/>
              <a:gd name="T24" fmla="*/ 92 w 153"/>
              <a:gd name="T25" fmla="*/ 53 h 178"/>
              <a:gd name="T26" fmla="*/ 83 w 153"/>
              <a:gd name="T27" fmla="*/ 52 h 178"/>
              <a:gd name="T28" fmla="*/ 59 w 153"/>
              <a:gd name="T29" fmla="*/ 63 h 178"/>
              <a:gd name="T30" fmla="*/ 49 w 153"/>
              <a:gd name="T31" fmla="*/ 81 h 178"/>
              <a:gd name="T32" fmla="*/ 47 w 153"/>
              <a:gd name="T33" fmla="*/ 96 h 178"/>
              <a:gd name="T34" fmla="*/ 44 w 153"/>
              <a:gd name="T35" fmla="*/ 88 h 178"/>
              <a:gd name="T36" fmla="*/ 45 w 153"/>
              <a:gd name="T37" fmla="*/ 71 h 178"/>
              <a:gd name="T38" fmla="*/ 54 w 153"/>
              <a:gd name="T39" fmla="*/ 56 h 178"/>
              <a:gd name="T40" fmla="*/ 76 w 153"/>
              <a:gd name="T41" fmla="*/ 47 h 178"/>
              <a:gd name="T42" fmla="*/ 72 w 153"/>
              <a:gd name="T43" fmla="*/ 0 h 178"/>
              <a:gd name="T44" fmla="*/ 81 w 153"/>
              <a:gd name="T45" fmla="*/ 27 h 178"/>
              <a:gd name="T46" fmla="*/ 72 w 153"/>
              <a:gd name="T47" fmla="*/ 27 h 178"/>
              <a:gd name="T48" fmla="*/ 128 w 153"/>
              <a:gd name="T49" fmla="*/ 19 h 178"/>
              <a:gd name="T50" fmla="*/ 116 w 153"/>
              <a:gd name="T51" fmla="*/ 44 h 178"/>
              <a:gd name="T52" fmla="*/ 128 w 153"/>
              <a:gd name="T53" fmla="*/ 19 h 178"/>
              <a:gd name="T54" fmla="*/ 26 w 153"/>
              <a:gd name="T55" fmla="*/ 134 h 178"/>
              <a:gd name="T56" fmla="*/ 34 w 153"/>
              <a:gd name="T57" fmla="*/ 113 h 178"/>
              <a:gd name="T58" fmla="*/ 26 w 153"/>
              <a:gd name="T59" fmla="*/ 19 h 178"/>
              <a:gd name="T60" fmla="*/ 37 w 153"/>
              <a:gd name="T61" fmla="*/ 44 h 178"/>
              <a:gd name="T62" fmla="*/ 26 w 153"/>
              <a:gd name="T63" fmla="*/ 19 h 178"/>
              <a:gd name="T64" fmla="*/ 128 w 153"/>
              <a:gd name="T65" fmla="*/ 134 h 178"/>
              <a:gd name="T66" fmla="*/ 120 w 153"/>
              <a:gd name="T67" fmla="*/ 113 h 178"/>
              <a:gd name="T68" fmla="*/ 153 w 153"/>
              <a:gd name="T69" fmla="*/ 72 h 178"/>
              <a:gd name="T70" fmla="*/ 131 w 153"/>
              <a:gd name="T71" fmla="*/ 81 h 178"/>
              <a:gd name="T72" fmla="*/ 130 w 153"/>
              <a:gd name="T73" fmla="*/ 72 h 178"/>
              <a:gd name="T74" fmla="*/ 23 w 153"/>
              <a:gd name="T75" fmla="*/ 81 h 178"/>
              <a:gd name="T76" fmla="*/ 0 w 153"/>
              <a:gd name="T77" fmla="*/ 72 h 178"/>
              <a:gd name="T78" fmla="*/ 23 w 153"/>
              <a:gd name="T79" fmla="*/ 8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3" h="178">
                <a:moveTo>
                  <a:pt x="56" y="153"/>
                </a:moveTo>
                <a:cubicBezTo>
                  <a:pt x="97" y="153"/>
                  <a:pt x="97" y="153"/>
                  <a:pt x="97" y="153"/>
                </a:cubicBezTo>
                <a:cubicBezTo>
                  <a:pt x="99" y="153"/>
                  <a:pt x="100" y="154"/>
                  <a:pt x="100" y="156"/>
                </a:cubicBezTo>
                <a:cubicBezTo>
                  <a:pt x="100" y="160"/>
                  <a:pt x="100" y="160"/>
                  <a:pt x="100" y="160"/>
                </a:cubicBezTo>
                <a:cubicBezTo>
                  <a:pt x="100" y="161"/>
                  <a:pt x="99" y="163"/>
                  <a:pt x="97" y="163"/>
                </a:cubicBezTo>
                <a:cubicBezTo>
                  <a:pt x="56" y="163"/>
                  <a:pt x="56" y="163"/>
                  <a:pt x="56" y="163"/>
                </a:cubicBezTo>
                <a:cubicBezTo>
                  <a:pt x="54" y="163"/>
                  <a:pt x="53" y="161"/>
                  <a:pt x="53" y="160"/>
                </a:cubicBezTo>
                <a:cubicBezTo>
                  <a:pt x="53" y="156"/>
                  <a:pt x="53" y="156"/>
                  <a:pt x="53" y="156"/>
                </a:cubicBezTo>
                <a:cubicBezTo>
                  <a:pt x="53" y="154"/>
                  <a:pt x="54" y="153"/>
                  <a:pt x="56" y="153"/>
                </a:cubicBezTo>
                <a:close/>
                <a:moveTo>
                  <a:pt x="92" y="168"/>
                </a:moveTo>
                <a:cubicBezTo>
                  <a:pt x="92" y="173"/>
                  <a:pt x="92" y="173"/>
                  <a:pt x="92" y="173"/>
                </a:cubicBezTo>
                <a:cubicBezTo>
                  <a:pt x="92" y="176"/>
                  <a:pt x="89" y="178"/>
                  <a:pt x="87" y="178"/>
                </a:cubicBezTo>
                <a:cubicBezTo>
                  <a:pt x="66" y="178"/>
                  <a:pt x="66" y="178"/>
                  <a:pt x="66" y="178"/>
                </a:cubicBezTo>
                <a:cubicBezTo>
                  <a:pt x="63" y="178"/>
                  <a:pt x="61" y="176"/>
                  <a:pt x="61" y="173"/>
                </a:cubicBezTo>
                <a:cubicBezTo>
                  <a:pt x="61" y="168"/>
                  <a:pt x="61" y="168"/>
                  <a:pt x="61" y="168"/>
                </a:cubicBezTo>
                <a:cubicBezTo>
                  <a:pt x="92" y="168"/>
                  <a:pt x="92" y="168"/>
                  <a:pt x="92" y="168"/>
                </a:cubicBezTo>
                <a:close/>
                <a:moveTo>
                  <a:pt x="76" y="41"/>
                </a:moveTo>
                <a:cubicBezTo>
                  <a:pt x="98" y="41"/>
                  <a:pt x="116" y="59"/>
                  <a:pt x="116" y="80"/>
                </a:cubicBezTo>
                <a:cubicBezTo>
                  <a:pt x="116" y="105"/>
                  <a:pt x="96" y="111"/>
                  <a:pt x="96" y="147"/>
                </a:cubicBezTo>
                <a:cubicBezTo>
                  <a:pt x="57" y="147"/>
                  <a:pt x="57" y="147"/>
                  <a:pt x="57" y="147"/>
                </a:cubicBezTo>
                <a:cubicBezTo>
                  <a:pt x="57" y="111"/>
                  <a:pt x="37" y="105"/>
                  <a:pt x="37" y="80"/>
                </a:cubicBezTo>
                <a:cubicBezTo>
                  <a:pt x="37" y="59"/>
                  <a:pt x="54" y="41"/>
                  <a:pt x="76" y="41"/>
                </a:cubicBezTo>
                <a:close/>
                <a:moveTo>
                  <a:pt x="81" y="48"/>
                </a:moveTo>
                <a:cubicBezTo>
                  <a:pt x="85" y="48"/>
                  <a:pt x="85" y="48"/>
                  <a:pt x="85" y="48"/>
                </a:cubicBezTo>
                <a:cubicBezTo>
                  <a:pt x="89" y="50"/>
                  <a:pt x="93" y="52"/>
                  <a:pt x="97" y="55"/>
                </a:cubicBezTo>
                <a:cubicBezTo>
                  <a:pt x="96" y="54"/>
                  <a:pt x="94" y="53"/>
                  <a:pt x="92" y="53"/>
                </a:cubicBezTo>
                <a:cubicBezTo>
                  <a:pt x="89" y="52"/>
                  <a:pt x="89" y="52"/>
                  <a:pt x="89" y="52"/>
                </a:cubicBezTo>
                <a:cubicBezTo>
                  <a:pt x="87" y="52"/>
                  <a:pt x="85" y="52"/>
                  <a:pt x="83" y="52"/>
                </a:cubicBezTo>
                <a:cubicBezTo>
                  <a:pt x="80" y="52"/>
                  <a:pt x="77" y="52"/>
                  <a:pt x="74" y="53"/>
                </a:cubicBezTo>
                <a:cubicBezTo>
                  <a:pt x="68" y="55"/>
                  <a:pt x="64" y="58"/>
                  <a:pt x="59" y="63"/>
                </a:cubicBezTo>
                <a:cubicBezTo>
                  <a:pt x="56" y="65"/>
                  <a:pt x="56" y="65"/>
                  <a:pt x="56" y="65"/>
                </a:cubicBezTo>
                <a:cubicBezTo>
                  <a:pt x="53" y="70"/>
                  <a:pt x="50" y="75"/>
                  <a:pt x="49" y="81"/>
                </a:cubicBezTo>
                <a:cubicBezTo>
                  <a:pt x="48" y="85"/>
                  <a:pt x="48" y="85"/>
                  <a:pt x="48" y="85"/>
                </a:cubicBezTo>
                <a:cubicBezTo>
                  <a:pt x="47" y="89"/>
                  <a:pt x="47" y="92"/>
                  <a:pt x="47" y="96"/>
                </a:cubicBezTo>
                <a:cubicBezTo>
                  <a:pt x="46" y="94"/>
                  <a:pt x="46" y="92"/>
                  <a:pt x="45" y="91"/>
                </a:cubicBezTo>
                <a:cubicBezTo>
                  <a:pt x="44" y="88"/>
                  <a:pt x="44" y="88"/>
                  <a:pt x="44" y="88"/>
                </a:cubicBezTo>
                <a:cubicBezTo>
                  <a:pt x="43" y="83"/>
                  <a:pt x="43" y="79"/>
                  <a:pt x="44" y="74"/>
                </a:cubicBezTo>
                <a:cubicBezTo>
                  <a:pt x="45" y="71"/>
                  <a:pt x="45" y="71"/>
                  <a:pt x="45" y="71"/>
                </a:cubicBezTo>
                <a:cubicBezTo>
                  <a:pt x="46" y="66"/>
                  <a:pt x="49" y="62"/>
                  <a:pt x="52" y="58"/>
                </a:cubicBezTo>
                <a:cubicBezTo>
                  <a:pt x="54" y="56"/>
                  <a:pt x="54" y="56"/>
                  <a:pt x="54" y="56"/>
                </a:cubicBezTo>
                <a:cubicBezTo>
                  <a:pt x="58" y="52"/>
                  <a:pt x="63" y="50"/>
                  <a:pt x="68" y="48"/>
                </a:cubicBezTo>
                <a:cubicBezTo>
                  <a:pt x="71" y="48"/>
                  <a:pt x="74" y="47"/>
                  <a:pt x="76" y="47"/>
                </a:cubicBezTo>
                <a:cubicBezTo>
                  <a:pt x="78" y="47"/>
                  <a:pt x="80" y="48"/>
                  <a:pt x="81" y="48"/>
                </a:cubicBezTo>
                <a:close/>
                <a:moveTo>
                  <a:pt x="72" y="0"/>
                </a:moveTo>
                <a:cubicBezTo>
                  <a:pt x="81" y="0"/>
                  <a:pt x="81" y="0"/>
                  <a:pt x="81" y="0"/>
                </a:cubicBezTo>
                <a:cubicBezTo>
                  <a:pt x="81" y="27"/>
                  <a:pt x="81" y="27"/>
                  <a:pt x="81" y="27"/>
                </a:cubicBezTo>
                <a:cubicBezTo>
                  <a:pt x="80" y="27"/>
                  <a:pt x="78" y="27"/>
                  <a:pt x="77" y="27"/>
                </a:cubicBezTo>
                <a:cubicBezTo>
                  <a:pt x="75" y="27"/>
                  <a:pt x="74" y="27"/>
                  <a:pt x="72" y="27"/>
                </a:cubicBezTo>
                <a:cubicBezTo>
                  <a:pt x="72" y="0"/>
                  <a:pt x="72" y="0"/>
                  <a:pt x="72" y="0"/>
                </a:cubicBezTo>
                <a:close/>
                <a:moveTo>
                  <a:pt x="128" y="19"/>
                </a:moveTo>
                <a:cubicBezTo>
                  <a:pt x="134" y="26"/>
                  <a:pt x="134" y="26"/>
                  <a:pt x="134" y="26"/>
                </a:cubicBezTo>
                <a:cubicBezTo>
                  <a:pt x="116" y="44"/>
                  <a:pt x="116" y="44"/>
                  <a:pt x="116" y="44"/>
                </a:cubicBezTo>
                <a:cubicBezTo>
                  <a:pt x="114" y="42"/>
                  <a:pt x="112" y="40"/>
                  <a:pt x="109" y="38"/>
                </a:cubicBezTo>
                <a:cubicBezTo>
                  <a:pt x="128" y="19"/>
                  <a:pt x="128" y="19"/>
                  <a:pt x="128" y="19"/>
                </a:cubicBezTo>
                <a:close/>
                <a:moveTo>
                  <a:pt x="40" y="120"/>
                </a:moveTo>
                <a:cubicBezTo>
                  <a:pt x="26" y="134"/>
                  <a:pt x="26" y="134"/>
                  <a:pt x="26" y="134"/>
                </a:cubicBezTo>
                <a:cubicBezTo>
                  <a:pt x="19" y="128"/>
                  <a:pt x="19" y="128"/>
                  <a:pt x="19" y="128"/>
                </a:cubicBezTo>
                <a:cubicBezTo>
                  <a:pt x="34" y="113"/>
                  <a:pt x="34" y="113"/>
                  <a:pt x="34" y="113"/>
                </a:cubicBezTo>
                <a:cubicBezTo>
                  <a:pt x="36" y="116"/>
                  <a:pt x="38" y="118"/>
                  <a:pt x="40" y="120"/>
                </a:cubicBezTo>
                <a:close/>
                <a:moveTo>
                  <a:pt x="26" y="19"/>
                </a:moveTo>
                <a:cubicBezTo>
                  <a:pt x="19" y="26"/>
                  <a:pt x="19" y="26"/>
                  <a:pt x="19" y="26"/>
                </a:cubicBezTo>
                <a:cubicBezTo>
                  <a:pt x="37" y="44"/>
                  <a:pt x="37" y="44"/>
                  <a:pt x="37" y="44"/>
                </a:cubicBezTo>
                <a:cubicBezTo>
                  <a:pt x="40" y="42"/>
                  <a:pt x="42" y="40"/>
                  <a:pt x="44" y="38"/>
                </a:cubicBezTo>
                <a:cubicBezTo>
                  <a:pt x="26" y="19"/>
                  <a:pt x="26" y="19"/>
                  <a:pt x="26" y="19"/>
                </a:cubicBezTo>
                <a:close/>
                <a:moveTo>
                  <a:pt x="113" y="120"/>
                </a:moveTo>
                <a:cubicBezTo>
                  <a:pt x="128" y="134"/>
                  <a:pt x="128" y="134"/>
                  <a:pt x="128" y="134"/>
                </a:cubicBezTo>
                <a:cubicBezTo>
                  <a:pt x="134" y="128"/>
                  <a:pt x="134" y="128"/>
                  <a:pt x="134" y="128"/>
                </a:cubicBezTo>
                <a:cubicBezTo>
                  <a:pt x="120" y="113"/>
                  <a:pt x="120" y="113"/>
                  <a:pt x="120" y="113"/>
                </a:cubicBezTo>
                <a:cubicBezTo>
                  <a:pt x="118" y="116"/>
                  <a:pt x="116" y="118"/>
                  <a:pt x="113" y="120"/>
                </a:cubicBezTo>
                <a:close/>
                <a:moveTo>
                  <a:pt x="153" y="72"/>
                </a:moveTo>
                <a:cubicBezTo>
                  <a:pt x="153" y="81"/>
                  <a:pt x="153" y="81"/>
                  <a:pt x="153" y="81"/>
                </a:cubicBezTo>
                <a:cubicBezTo>
                  <a:pt x="131" y="81"/>
                  <a:pt x="131" y="81"/>
                  <a:pt x="131" y="81"/>
                </a:cubicBezTo>
                <a:cubicBezTo>
                  <a:pt x="131" y="81"/>
                  <a:pt x="131" y="81"/>
                  <a:pt x="131" y="81"/>
                </a:cubicBezTo>
                <a:cubicBezTo>
                  <a:pt x="131" y="78"/>
                  <a:pt x="130" y="75"/>
                  <a:pt x="130" y="72"/>
                </a:cubicBezTo>
                <a:cubicBezTo>
                  <a:pt x="153" y="72"/>
                  <a:pt x="153" y="72"/>
                  <a:pt x="153" y="72"/>
                </a:cubicBezTo>
                <a:close/>
                <a:moveTo>
                  <a:pt x="23" y="81"/>
                </a:moveTo>
                <a:cubicBezTo>
                  <a:pt x="0" y="81"/>
                  <a:pt x="0" y="81"/>
                  <a:pt x="0" y="81"/>
                </a:cubicBezTo>
                <a:cubicBezTo>
                  <a:pt x="0" y="72"/>
                  <a:pt x="0" y="72"/>
                  <a:pt x="0" y="72"/>
                </a:cubicBezTo>
                <a:cubicBezTo>
                  <a:pt x="24" y="72"/>
                  <a:pt x="24" y="72"/>
                  <a:pt x="24" y="72"/>
                </a:cubicBezTo>
                <a:cubicBezTo>
                  <a:pt x="23" y="75"/>
                  <a:pt x="23" y="78"/>
                  <a:pt x="23" y="81"/>
                </a:cubicBezTo>
                <a:cubicBezTo>
                  <a:pt x="23" y="81"/>
                  <a:pt x="23" y="81"/>
                  <a:pt x="23" y="81"/>
                </a:cubicBezTo>
                <a:close/>
              </a:path>
            </a:pathLst>
          </a:custGeom>
          <a:solidFill>
            <a:srgbClr val="178AA1">
              <a:lumMod val="100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p>
        </p:txBody>
      </p:sp>
      <p:sp>
        <p:nvSpPr>
          <p:cNvPr id="29" name="任意多边形 28"/>
          <p:cNvSpPr/>
          <p:nvPr>
            <p:custDataLst>
              <p:tags r:id="rId20"/>
            </p:custDataLst>
          </p:nvPr>
        </p:nvSpPr>
        <p:spPr bwMode="auto">
          <a:xfrm rot="2700000">
            <a:off x="4542093" y="1603646"/>
            <a:ext cx="2161025" cy="2156762"/>
          </a:xfrm>
          <a:custGeom>
            <a:avLst/>
            <a:gdLst>
              <a:gd name="T0" fmla="*/ 1114 w 1219"/>
              <a:gd name="T1" fmla="*/ 1114 h 1219"/>
              <a:gd name="T2" fmla="*/ 1150 w 1219"/>
              <a:gd name="T3" fmla="*/ 1073 h 1219"/>
              <a:gd name="T4" fmla="*/ 1178 w 1219"/>
              <a:gd name="T5" fmla="*/ 1028 h 1219"/>
              <a:gd name="T6" fmla="*/ 1199 w 1219"/>
              <a:gd name="T7" fmla="*/ 980 h 1219"/>
              <a:gd name="T8" fmla="*/ 1212 w 1219"/>
              <a:gd name="T9" fmla="*/ 930 h 1219"/>
              <a:gd name="T10" fmla="*/ 1218 w 1219"/>
              <a:gd name="T11" fmla="*/ 879 h 1219"/>
              <a:gd name="T12" fmla="*/ 1217 w 1219"/>
              <a:gd name="T13" fmla="*/ 827 h 1219"/>
              <a:gd name="T14" fmla="*/ 1209 w 1219"/>
              <a:gd name="T15" fmla="*/ 776 h 1219"/>
              <a:gd name="T16" fmla="*/ 1193 w 1219"/>
              <a:gd name="T17" fmla="*/ 727 h 1219"/>
              <a:gd name="T18" fmla="*/ 1169 w 1219"/>
              <a:gd name="T19" fmla="*/ 680 h 1219"/>
              <a:gd name="T20" fmla="*/ 1150 w 1219"/>
              <a:gd name="T21" fmla="*/ 650 h 1219"/>
              <a:gd name="T22" fmla="*/ 1115 w 1219"/>
              <a:gd name="T23" fmla="*/ 610 h 1219"/>
              <a:gd name="T24" fmla="*/ 596 w 1219"/>
              <a:gd name="T25" fmla="*/ 92 h 1219"/>
              <a:gd name="T26" fmla="*/ 554 w 1219"/>
              <a:gd name="T27" fmla="*/ 59 h 1219"/>
              <a:gd name="T28" fmla="*/ 508 w 1219"/>
              <a:gd name="T29" fmla="*/ 33 h 1219"/>
              <a:gd name="T30" fmla="*/ 459 w 1219"/>
              <a:gd name="T31" fmla="*/ 14 h 1219"/>
              <a:gd name="T32" fmla="*/ 408 w 1219"/>
              <a:gd name="T33" fmla="*/ 3 h 1219"/>
              <a:gd name="T34" fmla="*/ 357 w 1219"/>
              <a:gd name="T35" fmla="*/ 0 h 1219"/>
              <a:gd name="T36" fmla="*/ 306 w 1219"/>
              <a:gd name="T37" fmla="*/ 3 h 1219"/>
              <a:gd name="T38" fmla="*/ 255 w 1219"/>
              <a:gd name="T39" fmla="*/ 14 h 1219"/>
              <a:gd name="T40" fmla="*/ 206 w 1219"/>
              <a:gd name="T41" fmla="*/ 33 h 1219"/>
              <a:gd name="T42" fmla="*/ 160 w 1219"/>
              <a:gd name="T43" fmla="*/ 59 h 1219"/>
              <a:gd name="T44" fmla="*/ 117 w 1219"/>
              <a:gd name="T45" fmla="*/ 92 h 1219"/>
              <a:gd name="T46" fmla="*/ 80 w 1219"/>
              <a:gd name="T47" fmla="*/ 131 h 1219"/>
              <a:gd name="T48" fmla="*/ 49 w 1219"/>
              <a:gd name="T49" fmla="*/ 175 h 1219"/>
              <a:gd name="T50" fmla="*/ 26 w 1219"/>
              <a:gd name="T51" fmla="*/ 223 h 1219"/>
              <a:gd name="T52" fmla="*/ 10 w 1219"/>
              <a:gd name="T53" fmla="*/ 272 h 1219"/>
              <a:gd name="T54" fmla="*/ 1 w 1219"/>
              <a:gd name="T55" fmla="*/ 323 h 1219"/>
              <a:gd name="T56" fmla="*/ 0 w 1219"/>
              <a:gd name="T57" fmla="*/ 374 h 1219"/>
              <a:gd name="T58" fmla="*/ 6 w 1219"/>
              <a:gd name="T59" fmla="*/ 425 h 1219"/>
              <a:gd name="T60" fmla="*/ 20 w 1219"/>
              <a:gd name="T61" fmla="*/ 475 h 1219"/>
              <a:gd name="T62" fmla="*/ 41 w 1219"/>
              <a:gd name="T63" fmla="*/ 523 h 1219"/>
              <a:gd name="T64" fmla="*/ 69 w 1219"/>
              <a:gd name="T65" fmla="*/ 568 h 1219"/>
              <a:gd name="T66" fmla="*/ 103 w 1219"/>
              <a:gd name="T67" fmla="*/ 609 h 1219"/>
              <a:gd name="T68" fmla="*/ 622 w 1219"/>
              <a:gd name="T69" fmla="*/ 1127 h 1219"/>
              <a:gd name="T70" fmla="*/ 665 w 1219"/>
              <a:gd name="T71" fmla="*/ 1160 h 1219"/>
              <a:gd name="T72" fmla="*/ 711 w 1219"/>
              <a:gd name="T73" fmla="*/ 1186 h 1219"/>
              <a:gd name="T74" fmla="*/ 760 w 1219"/>
              <a:gd name="T75" fmla="*/ 1204 h 1219"/>
              <a:gd name="T76" fmla="*/ 810 w 1219"/>
              <a:gd name="T77" fmla="*/ 1215 h 1219"/>
              <a:gd name="T78" fmla="*/ 862 w 1219"/>
              <a:gd name="T79" fmla="*/ 1219 h 1219"/>
              <a:gd name="T80" fmla="*/ 913 w 1219"/>
              <a:gd name="T81" fmla="*/ 1215 h 1219"/>
              <a:gd name="T82" fmla="*/ 963 w 1219"/>
              <a:gd name="T83" fmla="*/ 1204 h 1219"/>
              <a:gd name="T84" fmla="*/ 1012 w 1219"/>
              <a:gd name="T85" fmla="*/ 1186 h 1219"/>
              <a:gd name="T86" fmla="*/ 1058 w 1219"/>
              <a:gd name="T87" fmla="*/ 1160 h 1219"/>
              <a:gd name="T88" fmla="*/ 1101 w 1219"/>
              <a:gd name="T89" fmla="*/ 1127 h 1219"/>
              <a:gd name="T90" fmla="*/ 1114 w 1219"/>
              <a:gd name="T91" fmla="*/ 1114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9" h="1219">
                <a:moveTo>
                  <a:pt x="1114" y="1114"/>
                </a:moveTo>
                <a:cubicBezTo>
                  <a:pt x="1127" y="1101"/>
                  <a:pt x="1138" y="1088"/>
                  <a:pt x="1150" y="1073"/>
                </a:cubicBezTo>
                <a:cubicBezTo>
                  <a:pt x="1160" y="1058"/>
                  <a:pt x="1169" y="1044"/>
                  <a:pt x="1178" y="1028"/>
                </a:cubicBezTo>
                <a:cubicBezTo>
                  <a:pt x="1186" y="1012"/>
                  <a:pt x="1192" y="996"/>
                  <a:pt x="1199" y="980"/>
                </a:cubicBezTo>
                <a:cubicBezTo>
                  <a:pt x="1204" y="963"/>
                  <a:pt x="1208" y="947"/>
                  <a:pt x="1212" y="930"/>
                </a:cubicBezTo>
                <a:cubicBezTo>
                  <a:pt x="1215" y="913"/>
                  <a:pt x="1217" y="896"/>
                  <a:pt x="1218" y="879"/>
                </a:cubicBezTo>
                <a:cubicBezTo>
                  <a:pt x="1219" y="861"/>
                  <a:pt x="1218" y="845"/>
                  <a:pt x="1217" y="827"/>
                </a:cubicBezTo>
                <a:cubicBezTo>
                  <a:pt x="1215" y="810"/>
                  <a:pt x="1212" y="794"/>
                  <a:pt x="1209" y="776"/>
                </a:cubicBezTo>
                <a:cubicBezTo>
                  <a:pt x="1204" y="760"/>
                  <a:pt x="1199" y="743"/>
                  <a:pt x="1193" y="727"/>
                </a:cubicBezTo>
                <a:cubicBezTo>
                  <a:pt x="1186" y="711"/>
                  <a:pt x="1178" y="695"/>
                  <a:pt x="1169" y="680"/>
                </a:cubicBezTo>
                <a:cubicBezTo>
                  <a:pt x="1150" y="650"/>
                  <a:pt x="1150" y="650"/>
                  <a:pt x="1150" y="650"/>
                </a:cubicBezTo>
                <a:cubicBezTo>
                  <a:pt x="1139" y="636"/>
                  <a:pt x="1127" y="623"/>
                  <a:pt x="1115" y="610"/>
                </a:cubicBezTo>
                <a:cubicBezTo>
                  <a:pt x="596" y="92"/>
                  <a:pt x="596" y="92"/>
                  <a:pt x="596" y="92"/>
                </a:cubicBezTo>
                <a:cubicBezTo>
                  <a:pt x="583" y="80"/>
                  <a:pt x="569" y="69"/>
                  <a:pt x="554" y="59"/>
                </a:cubicBezTo>
                <a:cubicBezTo>
                  <a:pt x="539" y="49"/>
                  <a:pt x="524" y="41"/>
                  <a:pt x="508" y="33"/>
                </a:cubicBezTo>
                <a:cubicBezTo>
                  <a:pt x="491" y="26"/>
                  <a:pt x="476" y="20"/>
                  <a:pt x="459" y="14"/>
                </a:cubicBezTo>
                <a:cubicBezTo>
                  <a:pt x="442" y="10"/>
                  <a:pt x="425" y="6"/>
                  <a:pt x="408" y="3"/>
                </a:cubicBezTo>
                <a:cubicBezTo>
                  <a:pt x="391" y="1"/>
                  <a:pt x="374" y="0"/>
                  <a:pt x="357" y="0"/>
                </a:cubicBezTo>
                <a:cubicBezTo>
                  <a:pt x="340" y="0"/>
                  <a:pt x="323" y="1"/>
                  <a:pt x="306" y="3"/>
                </a:cubicBezTo>
                <a:cubicBezTo>
                  <a:pt x="289" y="6"/>
                  <a:pt x="272" y="10"/>
                  <a:pt x="255" y="14"/>
                </a:cubicBezTo>
                <a:cubicBezTo>
                  <a:pt x="238" y="20"/>
                  <a:pt x="223" y="26"/>
                  <a:pt x="206" y="33"/>
                </a:cubicBezTo>
                <a:cubicBezTo>
                  <a:pt x="190" y="41"/>
                  <a:pt x="175" y="49"/>
                  <a:pt x="160" y="59"/>
                </a:cubicBezTo>
                <a:cubicBezTo>
                  <a:pt x="145" y="69"/>
                  <a:pt x="131" y="80"/>
                  <a:pt x="117" y="92"/>
                </a:cubicBezTo>
                <a:cubicBezTo>
                  <a:pt x="104" y="104"/>
                  <a:pt x="92" y="117"/>
                  <a:pt x="80" y="131"/>
                </a:cubicBezTo>
                <a:cubicBezTo>
                  <a:pt x="69" y="146"/>
                  <a:pt x="59" y="160"/>
                  <a:pt x="49" y="175"/>
                </a:cubicBezTo>
                <a:cubicBezTo>
                  <a:pt x="40" y="191"/>
                  <a:pt x="33" y="206"/>
                  <a:pt x="26" y="223"/>
                </a:cubicBezTo>
                <a:cubicBezTo>
                  <a:pt x="20" y="239"/>
                  <a:pt x="15" y="255"/>
                  <a:pt x="10" y="272"/>
                </a:cubicBezTo>
                <a:cubicBezTo>
                  <a:pt x="6" y="289"/>
                  <a:pt x="4" y="305"/>
                  <a:pt x="1" y="323"/>
                </a:cubicBezTo>
                <a:cubicBezTo>
                  <a:pt x="0" y="340"/>
                  <a:pt x="0" y="357"/>
                  <a:pt x="0" y="374"/>
                </a:cubicBezTo>
                <a:cubicBezTo>
                  <a:pt x="1" y="391"/>
                  <a:pt x="3" y="408"/>
                  <a:pt x="6" y="425"/>
                </a:cubicBezTo>
                <a:cubicBezTo>
                  <a:pt x="10" y="442"/>
                  <a:pt x="14" y="458"/>
                  <a:pt x="20" y="475"/>
                </a:cubicBezTo>
                <a:cubicBezTo>
                  <a:pt x="26" y="492"/>
                  <a:pt x="33" y="507"/>
                  <a:pt x="41" y="523"/>
                </a:cubicBezTo>
                <a:cubicBezTo>
                  <a:pt x="49" y="539"/>
                  <a:pt x="58" y="554"/>
                  <a:pt x="69" y="568"/>
                </a:cubicBezTo>
                <a:cubicBezTo>
                  <a:pt x="80" y="583"/>
                  <a:pt x="91" y="596"/>
                  <a:pt x="103" y="609"/>
                </a:cubicBezTo>
                <a:cubicBezTo>
                  <a:pt x="622" y="1127"/>
                  <a:pt x="622" y="1127"/>
                  <a:pt x="622" y="1127"/>
                </a:cubicBezTo>
                <a:cubicBezTo>
                  <a:pt x="636" y="1139"/>
                  <a:pt x="650" y="1149"/>
                  <a:pt x="665" y="1160"/>
                </a:cubicBezTo>
                <a:cubicBezTo>
                  <a:pt x="680" y="1169"/>
                  <a:pt x="695" y="1178"/>
                  <a:pt x="711" y="1186"/>
                </a:cubicBezTo>
                <a:cubicBezTo>
                  <a:pt x="727" y="1193"/>
                  <a:pt x="743" y="1199"/>
                  <a:pt x="760" y="1204"/>
                </a:cubicBezTo>
                <a:cubicBezTo>
                  <a:pt x="777" y="1209"/>
                  <a:pt x="793" y="1212"/>
                  <a:pt x="810" y="1215"/>
                </a:cubicBezTo>
                <a:cubicBezTo>
                  <a:pt x="828" y="1217"/>
                  <a:pt x="844" y="1218"/>
                  <a:pt x="862" y="1219"/>
                </a:cubicBezTo>
                <a:cubicBezTo>
                  <a:pt x="879" y="1218"/>
                  <a:pt x="896" y="1217"/>
                  <a:pt x="913" y="1215"/>
                </a:cubicBezTo>
                <a:cubicBezTo>
                  <a:pt x="930" y="1212"/>
                  <a:pt x="946" y="1209"/>
                  <a:pt x="963" y="1204"/>
                </a:cubicBezTo>
                <a:cubicBezTo>
                  <a:pt x="980" y="1199"/>
                  <a:pt x="996" y="1193"/>
                  <a:pt x="1012" y="1186"/>
                </a:cubicBezTo>
                <a:cubicBezTo>
                  <a:pt x="1028" y="1178"/>
                  <a:pt x="1043" y="1169"/>
                  <a:pt x="1058" y="1160"/>
                </a:cubicBezTo>
                <a:cubicBezTo>
                  <a:pt x="1073" y="1149"/>
                  <a:pt x="1087" y="1139"/>
                  <a:pt x="1101" y="1127"/>
                </a:cubicBezTo>
                <a:cubicBezTo>
                  <a:pt x="1114" y="1114"/>
                  <a:pt x="1114" y="1114"/>
                  <a:pt x="1114" y="1114"/>
                </a:cubicBezTo>
                <a:close/>
              </a:path>
            </a:pathLst>
          </a:custGeom>
          <a:solidFill>
            <a:srgbClr val="778495">
              <a:lumMod val="40000"/>
              <a:lumOff val="60000"/>
            </a:srgbClr>
          </a:solidFill>
          <a:ln>
            <a:noFill/>
          </a:ln>
        </p:spPr>
        <p:txBody>
          <a:bodyPr anchor="ctr"/>
          <a:p>
            <a:pPr algn="ctr">
              <a:lnSpc>
                <a:spcPct val="130000"/>
              </a:lnSpc>
            </a:pPr>
          </a:p>
        </p:txBody>
      </p:sp>
      <p:sp>
        <p:nvSpPr>
          <p:cNvPr id="30" name="任意多边形 29"/>
          <p:cNvSpPr/>
          <p:nvPr>
            <p:custDataLst>
              <p:tags r:id="rId21"/>
            </p:custDataLst>
          </p:nvPr>
        </p:nvSpPr>
        <p:spPr bwMode="auto">
          <a:xfrm rot="2700000">
            <a:off x="4617140" y="1677840"/>
            <a:ext cx="2010930" cy="2008372"/>
          </a:xfrm>
          <a:custGeom>
            <a:avLst/>
            <a:gdLst>
              <a:gd name="T0" fmla="*/ 1042 w 1135"/>
              <a:gd name="T1" fmla="*/ 1042 h 1135"/>
              <a:gd name="T2" fmla="*/ 1074 w 1135"/>
              <a:gd name="T3" fmla="*/ 1006 h 1135"/>
              <a:gd name="T4" fmla="*/ 1098 w 1135"/>
              <a:gd name="T5" fmla="*/ 966 h 1135"/>
              <a:gd name="T6" fmla="*/ 1125 w 1135"/>
              <a:gd name="T7" fmla="*/ 895 h 1135"/>
              <a:gd name="T8" fmla="*/ 1133 w 1135"/>
              <a:gd name="T9" fmla="*/ 850 h 1135"/>
              <a:gd name="T10" fmla="*/ 1131 w 1135"/>
              <a:gd name="T11" fmla="*/ 774 h 1135"/>
              <a:gd name="T12" fmla="*/ 1121 w 1135"/>
              <a:gd name="T13" fmla="*/ 730 h 1135"/>
              <a:gd name="T14" fmla="*/ 1091 w 1135"/>
              <a:gd name="T15" fmla="*/ 659 h 1135"/>
              <a:gd name="T16" fmla="*/ 1074 w 1135"/>
              <a:gd name="T17" fmla="*/ 633 h 1135"/>
              <a:gd name="T18" fmla="*/ 1043 w 1135"/>
              <a:gd name="T19" fmla="*/ 597 h 1135"/>
              <a:gd name="T20" fmla="*/ 526 w 1135"/>
              <a:gd name="T21" fmla="*/ 81 h 1135"/>
              <a:gd name="T22" fmla="*/ 488 w 1135"/>
              <a:gd name="T23" fmla="*/ 52 h 1135"/>
              <a:gd name="T24" fmla="*/ 448 w 1135"/>
              <a:gd name="T25" fmla="*/ 29 h 1135"/>
              <a:gd name="T26" fmla="*/ 375 w 1135"/>
              <a:gd name="T27" fmla="*/ 6 h 1135"/>
              <a:gd name="T28" fmla="*/ 330 w 1135"/>
              <a:gd name="T29" fmla="*/ 1 h 1135"/>
              <a:gd name="T30" fmla="*/ 255 w 1135"/>
              <a:gd name="T31" fmla="*/ 6 h 1135"/>
              <a:gd name="T32" fmla="*/ 211 w 1135"/>
              <a:gd name="T33" fmla="*/ 18 h 1135"/>
              <a:gd name="T34" fmla="*/ 142 w 1135"/>
              <a:gd name="T35" fmla="*/ 52 h 1135"/>
              <a:gd name="T36" fmla="*/ 104 w 1135"/>
              <a:gd name="T37" fmla="*/ 81 h 1135"/>
              <a:gd name="T38" fmla="*/ 71 w 1135"/>
              <a:gd name="T39" fmla="*/ 116 h 1135"/>
              <a:gd name="T40" fmla="*/ 44 w 1135"/>
              <a:gd name="T41" fmla="*/ 155 h 1135"/>
              <a:gd name="T42" fmla="*/ 23 w 1135"/>
              <a:gd name="T43" fmla="*/ 196 h 1135"/>
              <a:gd name="T44" fmla="*/ 3 w 1135"/>
              <a:gd name="T45" fmla="*/ 270 h 1135"/>
              <a:gd name="T46" fmla="*/ 0 w 1135"/>
              <a:gd name="T47" fmla="*/ 315 h 1135"/>
              <a:gd name="T48" fmla="*/ 9 w 1135"/>
              <a:gd name="T49" fmla="*/ 390 h 1135"/>
              <a:gd name="T50" fmla="*/ 23 w 1135"/>
              <a:gd name="T51" fmla="*/ 434 h 1135"/>
              <a:gd name="T52" fmla="*/ 61 w 1135"/>
              <a:gd name="T53" fmla="*/ 501 h 1135"/>
              <a:gd name="T54" fmla="*/ 92 w 1135"/>
              <a:gd name="T55" fmla="*/ 537 h 1135"/>
              <a:gd name="T56" fmla="*/ 608 w 1135"/>
              <a:gd name="T57" fmla="*/ 1053 h 1135"/>
              <a:gd name="T58" fmla="*/ 646 w 1135"/>
              <a:gd name="T59" fmla="*/ 1083 h 1135"/>
              <a:gd name="T60" fmla="*/ 687 w 1135"/>
              <a:gd name="T61" fmla="*/ 1105 h 1135"/>
              <a:gd name="T62" fmla="*/ 759 w 1135"/>
              <a:gd name="T63" fmla="*/ 1129 h 1135"/>
              <a:gd name="T64" fmla="*/ 804 w 1135"/>
              <a:gd name="T65" fmla="*/ 1134 h 1135"/>
              <a:gd name="T66" fmla="*/ 880 w 1135"/>
              <a:gd name="T67" fmla="*/ 1129 h 1135"/>
              <a:gd name="T68" fmla="*/ 924 w 1135"/>
              <a:gd name="T69" fmla="*/ 1117 h 1135"/>
              <a:gd name="T70" fmla="*/ 993 w 1135"/>
              <a:gd name="T71" fmla="*/ 1083 h 1135"/>
              <a:gd name="T72" fmla="*/ 1031 w 1135"/>
              <a:gd name="T73" fmla="*/ 1053 h 1135"/>
              <a:gd name="T74" fmla="*/ 1042 w 1135"/>
              <a:gd name="T75" fmla="*/ 1042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5">
                <a:moveTo>
                  <a:pt x="1042" y="1042"/>
                </a:moveTo>
                <a:cubicBezTo>
                  <a:pt x="1054" y="1031"/>
                  <a:pt x="1064" y="1019"/>
                  <a:pt x="1074" y="1006"/>
                </a:cubicBezTo>
                <a:cubicBezTo>
                  <a:pt x="1083" y="993"/>
                  <a:pt x="1091" y="980"/>
                  <a:pt x="1098" y="966"/>
                </a:cubicBezTo>
                <a:cubicBezTo>
                  <a:pt x="1110" y="942"/>
                  <a:pt x="1118" y="920"/>
                  <a:pt x="1125" y="895"/>
                </a:cubicBezTo>
                <a:cubicBezTo>
                  <a:pt x="1129" y="880"/>
                  <a:pt x="1131" y="865"/>
                  <a:pt x="1133" y="850"/>
                </a:cubicBezTo>
                <a:cubicBezTo>
                  <a:pt x="1135" y="824"/>
                  <a:pt x="1134" y="800"/>
                  <a:pt x="1131" y="774"/>
                </a:cubicBezTo>
                <a:cubicBezTo>
                  <a:pt x="1128" y="759"/>
                  <a:pt x="1125" y="745"/>
                  <a:pt x="1121" y="730"/>
                </a:cubicBezTo>
                <a:cubicBezTo>
                  <a:pt x="1113" y="705"/>
                  <a:pt x="1104" y="682"/>
                  <a:pt x="1091" y="659"/>
                </a:cubicBezTo>
                <a:cubicBezTo>
                  <a:pt x="1074" y="633"/>
                  <a:pt x="1074" y="633"/>
                  <a:pt x="1074" y="633"/>
                </a:cubicBezTo>
                <a:cubicBezTo>
                  <a:pt x="1064" y="620"/>
                  <a:pt x="1054" y="609"/>
                  <a:pt x="1043" y="597"/>
                </a:cubicBezTo>
                <a:cubicBezTo>
                  <a:pt x="526" y="81"/>
                  <a:pt x="526" y="81"/>
                  <a:pt x="526" y="81"/>
                </a:cubicBezTo>
                <a:cubicBezTo>
                  <a:pt x="514" y="71"/>
                  <a:pt x="502" y="61"/>
                  <a:pt x="488" y="52"/>
                </a:cubicBezTo>
                <a:cubicBezTo>
                  <a:pt x="475" y="44"/>
                  <a:pt x="462" y="36"/>
                  <a:pt x="448" y="29"/>
                </a:cubicBezTo>
                <a:cubicBezTo>
                  <a:pt x="424" y="19"/>
                  <a:pt x="401" y="12"/>
                  <a:pt x="375" y="6"/>
                </a:cubicBezTo>
                <a:cubicBezTo>
                  <a:pt x="360" y="3"/>
                  <a:pt x="345" y="2"/>
                  <a:pt x="330" y="1"/>
                </a:cubicBezTo>
                <a:cubicBezTo>
                  <a:pt x="304" y="0"/>
                  <a:pt x="280" y="2"/>
                  <a:pt x="255" y="6"/>
                </a:cubicBezTo>
                <a:cubicBezTo>
                  <a:pt x="240" y="9"/>
                  <a:pt x="225" y="13"/>
                  <a:pt x="211" y="18"/>
                </a:cubicBezTo>
                <a:cubicBezTo>
                  <a:pt x="186" y="27"/>
                  <a:pt x="164" y="38"/>
                  <a:pt x="142" y="52"/>
                </a:cubicBezTo>
                <a:cubicBezTo>
                  <a:pt x="128" y="61"/>
                  <a:pt x="116" y="71"/>
                  <a:pt x="104" y="81"/>
                </a:cubicBezTo>
                <a:cubicBezTo>
                  <a:pt x="92" y="92"/>
                  <a:pt x="81" y="104"/>
                  <a:pt x="71" y="116"/>
                </a:cubicBezTo>
                <a:cubicBezTo>
                  <a:pt x="61" y="129"/>
                  <a:pt x="52" y="141"/>
                  <a:pt x="44" y="155"/>
                </a:cubicBezTo>
                <a:cubicBezTo>
                  <a:pt x="36" y="169"/>
                  <a:pt x="29" y="182"/>
                  <a:pt x="23" y="196"/>
                </a:cubicBezTo>
                <a:cubicBezTo>
                  <a:pt x="14" y="221"/>
                  <a:pt x="8" y="244"/>
                  <a:pt x="3" y="270"/>
                </a:cubicBezTo>
                <a:cubicBezTo>
                  <a:pt x="2" y="285"/>
                  <a:pt x="1" y="300"/>
                  <a:pt x="0" y="315"/>
                </a:cubicBezTo>
                <a:cubicBezTo>
                  <a:pt x="1" y="341"/>
                  <a:pt x="4" y="365"/>
                  <a:pt x="9" y="390"/>
                </a:cubicBezTo>
                <a:cubicBezTo>
                  <a:pt x="13" y="405"/>
                  <a:pt x="18" y="419"/>
                  <a:pt x="23" y="434"/>
                </a:cubicBezTo>
                <a:cubicBezTo>
                  <a:pt x="34" y="458"/>
                  <a:pt x="46" y="479"/>
                  <a:pt x="61" y="501"/>
                </a:cubicBezTo>
                <a:cubicBezTo>
                  <a:pt x="71" y="514"/>
                  <a:pt x="81" y="526"/>
                  <a:pt x="92" y="537"/>
                </a:cubicBezTo>
                <a:cubicBezTo>
                  <a:pt x="608" y="1053"/>
                  <a:pt x="608" y="1053"/>
                  <a:pt x="608" y="1053"/>
                </a:cubicBezTo>
                <a:cubicBezTo>
                  <a:pt x="621" y="1064"/>
                  <a:pt x="633" y="1073"/>
                  <a:pt x="646" y="1083"/>
                </a:cubicBezTo>
                <a:cubicBezTo>
                  <a:pt x="659" y="1091"/>
                  <a:pt x="673" y="1098"/>
                  <a:pt x="687" y="1105"/>
                </a:cubicBezTo>
                <a:cubicBezTo>
                  <a:pt x="711" y="1116"/>
                  <a:pt x="734" y="1123"/>
                  <a:pt x="759" y="1129"/>
                </a:cubicBezTo>
                <a:cubicBezTo>
                  <a:pt x="774" y="1131"/>
                  <a:pt x="789" y="1133"/>
                  <a:pt x="804" y="1134"/>
                </a:cubicBezTo>
                <a:cubicBezTo>
                  <a:pt x="830" y="1135"/>
                  <a:pt x="854" y="1133"/>
                  <a:pt x="880" y="1129"/>
                </a:cubicBezTo>
                <a:cubicBezTo>
                  <a:pt x="895" y="1125"/>
                  <a:pt x="909" y="1121"/>
                  <a:pt x="924" y="1117"/>
                </a:cubicBezTo>
                <a:cubicBezTo>
                  <a:pt x="949" y="1107"/>
                  <a:pt x="970" y="1097"/>
                  <a:pt x="993" y="1083"/>
                </a:cubicBezTo>
                <a:cubicBezTo>
                  <a:pt x="1006" y="1073"/>
                  <a:pt x="1018" y="1064"/>
                  <a:pt x="1031" y="1053"/>
                </a:cubicBezTo>
                <a:cubicBezTo>
                  <a:pt x="1042" y="1042"/>
                  <a:pt x="1042" y="1042"/>
                  <a:pt x="1042" y="10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p>
        </p:txBody>
      </p:sp>
      <p:sp>
        <p:nvSpPr>
          <p:cNvPr id="31" name="任意多边形 30"/>
          <p:cNvSpPr/>
          <p:nvPr>
            <p:custDataLst>
              <p:tags r:id="rId22"/>
            </p:custDataLst>
          </p:nvPr>
        </p:nvSpPr>
        <p:spPr bwMode="auto">
          <a:xfrm rot="2700000">
            <a:off x="4645283" y="1706836"/>
            <a:ext cx="1952938" cy="1948676"/>
          </a:xfrm>
          <a:custGeom>
            <a:avLst/>
            <a:gdLst>
              <a:gd name="T0" fmla="*/ 996 w 1102"/>
              <a:gd name="T1" fmla="*/ 996 h 1102"/>
              <a:gd name="T2" fmla="*/ 996 w 1102"/>
              <a:gd name="T3" fmla="*/ 996 h 1102"/>
              <a:gd name="T4" fmla="*/ 996 w 1102"/>
              <a:gd name="T5" fmla="*/ 611 h 1102"/>
              <a:gd name="T6" fmla="*/ 492 w 1102"/>
              <a:gd name="T7" fmla="*/ 106 h 1102"/>
              <a:gd name="T8" fmla="*/ 106 w 1102"/>
              <a:gd name="T9" fmla="*/ 106 h 1102"/>
              <a:gd name="T10" fmla="*/ 106 w 1102"/>
              <a:gd name="T11" fmla="*/ 106 h 1102"/>
              <a:gd name="T12" fmla="*/ 106 w 1102"/>
              <a:gd name="T13" fmla="*/ 492 h 1102"/>
              <a:gd name="T14" fmla="*/ 611 w 1102"/>
              <a:gd name="T15" fmla="*/ 996 h 1102"/>
              <a:gd name="T16" fmla="*/ 996 w 1102"/>
              <a:gd name="T17" fmla="*/ 996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2" h="1102">
                <a:moveTo>
                  <a:pt x="996" y="996"/>
                </a:moveTo>
                <a:cubicBezTo>
                  <a:pt x="996" y="996"/>
                  <a:pt x="996" y="996"/>
                  <a:pt x="996" y="996"/>
                </a:cubicBezTo>
                <a:cubicBezTo>
                  <a:pt x="1102" y="890"/>
                  <a:pt x="1102" y="717"/>
                  <a:pt x="996" y="611"/>
                </a:cubicBezTo>
                <a:cubicBezTo>
                  <a:pt x="492" y="106"/>
                  <a:pt x="492" y="106"/>
                  <a:pt x="492" y="106"/>
                </a:cubicBezTo>
                <a:cubicBezTo>
                  <a:pt x="386" y="0"/>
                  <a:pt x="212" y="0"/>
                  <a:pt x="106" y="106"/>
                </a:cubicBezTo>
                <a:cubicBezTo>
                  <a:pt x="106" y="106"/>
                  <a:pt x="106" y="106"/>
                  <a:pt x="106" y="106"/>
                </a:cubicBezTo>
                <a:cubicBezTo>
                  <a:pt x="0" y="212"/>
                  <a:pt x="0" y="386"/>
                  <a:pt x="106" y="492"/>
                </a:cubicBezTo>
                <a:cubicBezTo>
                  <a:pt x="611" y="996"/>
                  <a:pt x="611" y="996"/>
                  <a:pt x="611" y="996"/>
                </a:cubicBezTo>
                <a:cubicBezTo>
                  <a:pt x="717" y="1102"/>
                  <a:pt x="890" y="1102"/>
                  <a:pt x="996" y="996"/>
                </a:cubicBezTo>
                <a:close/>
              </a:path>
            </a:pathLst>
          </a:custGeom>
          <a:solidFill>
            <a:srgbClr val="4276AA"/>
          </a:solidFill>
          <a:ln>
            <a:noFill/>
          </a:ln>
        </p:spPr>
        <p:txBody>
          <a:bodyPr anchor="ctr"/>
          <a:p>
            <a:pPr algn="ctr">
              <a:lnSpc>
                <a:spcPct val="130000"/>
              </a:lnSpc>
            </a:pPr>
          </a:p>
        </p:txBody>
      </p:sp>
      <p:sp>
        <p:nvSpPr>
          <p:cNvPr id="33" name="任意多边形 32"/>
          <p:cNvSpPr/>
          <p:nvPr>
            <p:custDataLst>
              <p:tags r:id="rId23"/>
            </p:custDataLst>
          </p:nvPr>
        </p:nvSpPr>
        <p:spPr bwMode="auto">
          <a:xfrm>
            <a:off x="5227754" y="1641507"/>
            <a:ext cx="790557" cy="788851"/>
          </a:xfrm>
          <a:custGeom>
            <a:avLst/>
            <a:gdLst>
              <a:gd name="T0" fmla="*/ 367 w 446"/>
              <a:gd name="T1" fmla="*/ 79 h 446"/>
              <a:gd name="T2" fmla="*/ 367 w 446"/>
              <a:gd name="T3" fmla="*/ 367 h 446"/>
              <a:gd name="T4" fmla="*/ 79 w 446"/>
              <a:gd name="T5" fmla="*/ 367 h 446"/>
              <a:gd name="T6" fmla="*/ 79 w 446"/>
              <a:gd name="T7" fmla="*/ 79 h 446"/>
              <a:gd name="T8" fmla="*/ 367 w 446"/>
              <a:gd name="T9" fmla="*/ 79 h 446"/>
            </a:gdLst>
            <a:ahLst/>
            <a:cxnLst>
              <a:cxn ang="0">
                <a:pos x="T0" y="T1"/>
              </a:cxn>
              <a:cxn ang="0">
                <a:pos x="T2" y="T3"/>
              </a:cxn>
              <a:cxn ang="0">
                <a:pos x="T4" y="T5"/>
              </a:cxn>
              <a:cxn ang="0">
                <a:pos x="T6" y="T7"/>
              </a:cxn>
              <a:cxn ang="0">
                <a:pos x="T8" y="T9"/>
              </a:cxn>
            </a:cxnLst>
            <a:rect l="0" t="0" r="r" b="b"/>
            <a:pathLst>
              <a:path w="446" h="446">
                <a:moveTo>
                  <a:pt x="367" y="79"/>
                </a:moveTo>
                <a:cubicBezTo>
                  <a:pt x="446" y="159"/>
                  <a:pt x="446" y="287"/>
                  <a:pt x="367" y="367"/>
                </a:cubicBezTo>
                <a:cubicBezTo>
                  <a:pt x="287" y="446"/>
                  <a:pt x="159" y="446"/>
                  <a:pt x="79" y="367"/>
                </a:cubicBezTo>
                <a:cubicBezTo>
                  <a:pt x="0" y="287"/>
                  <a:pt x="0" y="159"/>
                  <a:pt x="79" y="79"/>
                </a:cubicBezTo>
                <a:cubicBezTo>
                  <a:pt x="159" y="0"/>
                  <a:pt x="287" y="0"/>
                  <a:pt x="367" y="7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p>
        </p:txBody>
      </p:sp>
      <p:sp>
        <p:nvSpPr>
          <p:cNvPr id="3" name="任意多边形 2"/>
          <p:cNvSpPr/>
          <p:nvPr>
            <p:custDataLst>
              <p:tags r:id="rId24"/>
            </p:custDataLst>
          </p:nvPr>
        </p:nvSpPr>
        <p:spPr bwMode="auto">
          <a:xfrm>
            <a:off x="5288304" y="1702056"/>
            <a:ext cx="669457" cy="668605"/>
          </a:xfrm>
          <a:custGeom>
            <a:avLst/>
            <a:gdLst>
              <a:gd name="T0" fmla="*/ 311 w 378"/>
              <a:gd name="T1" fmla="*/ 67 h 378"/>
              <a:gd name="T2" fmla="*/ 311 w 378"/>
              <a:gd name="T3" fmla="*/ 311 h 378"/>
              <a:gd name="T4" fmla="*/ 67 w 378"/>
              <a:gd name="T5" fmla="*/ 311 h 378"/>
              <a:gd name="T6" fmla="*/ 67 w 378"/>
              <a:gd name="T7" fmla="*/ 67 h 378"/>
              <a:gd name="T8" fmla="*/ 311 w 378"/>
              <a:gd name="T9" fmla="*/ 67 h 378"/>
              <a:gd name="T10" fmla="*/ 295 w 378"/>
              <a:gd name="T11" fmla="*/ 83 h 378"/>
              <a:gd name="T12" fmla="*/ 295 w 378"/>
              <a:gd name="T13" fmla="*/ 295 h 378"/>
              <a:gd name="T14" fmla="*/ 83 w 378"/>
              <a:gd name="T15" fmla="*/ 295 h 378"/>
              <a:gd name="T16" fmla="*/ 83 w 378"/>
              <a:gd name="T17" fmla="*/ 83 h 378"/>
              <a:gd name="T18" fmla="*/ 295 w 378"/>
              <a:gd name="T19" fmla="*/ 8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378">
                <a:moveTo>
                  <a:pt x="311" y="67"/>
                </a:moveTo>
                <a:cubicBezTo>
                  <a:pt x="378" y="134"/>
                  <a:pt x="378" y="244"/>
                  <a:pt x="311" y="311"/>
                </a:cubicBezTo>
                <a:cubicBezTo>
                  <a:pt x="244" y="378"/>
                  <a:pt x="134" y="378"/>
                  <a:pt x="67" y="311"/>
                </a:cubicBezTo>
                <a:cubicBezTo>
                  <a:pt x="0" y="244"/>
                  <a:pt x="0" y="134"/>
                  <a:pt x="67" y="67"/>
                </a:cubicBezTo>
                <a:cubicBezTo>
                  <a:pt x="134" y="0"/>
                  <a:pt x="244" y="0"/>
                  <a:pt x="311" y="67"/>
                </a:cubicBezTo>
                <a:close/>
                <a:moveTo>
                  <a:pt x="295" y="83"/>
                </a:moveTo>
                <a:cubicBezTo>
                  <a:pt x="354" y="141"/>
                  <a:pt x="354" y="237"/>
                  <a:pt x="295" y="295"/>
                </a:cubicBezTo>
                <a:cubicBezTo>
                  <a:pt x="237" y="354"/>
                  <a:pt x="141" y="354"/>
                  <a:pt x="83" y="295"/>
                </a:cubicBezTo>
                <a:cubicBezTo>
                  <a:pt x="24" y="237"/>
                  <a:pt x="24" y="141"/>
                  <a:pt x="83" y="83"/>
                </a:cubicBezTo>
                <a:cubicBezTo>
                  <a:pt x="141" y="24"/>
                  <a:pt x="237" y="24"/>
                  <a:pt x="295" y="83"/>
                </a:cubicBezTo>
                <a:close/>
              </a:path>
            </a:pathLst>
          </a:custGeom>
          <a:solidFill>
            <a:srgbClr val="778495">
              <a:lumMod val="40000"/>
              <a:lumOff val="60000"/>
            </a:srgbClr>
          </a:solidFill>
          <a:ln>
            <a:noFill/>
          </a:ln>
        </p:spPr>
        <p:txBody>
          <a:bodyPr anchor="ctr"/>
          <a:p>
            <a:pPr algn="ctr">
              <a:lnSpc>
                <a:spcPct val="130000"/>
              </a:lnSpc>
            </a:pPr>
          </a:p>
        </p:txBody>
      </p:sp>
      <p:sp>
        <p:nvSpPr>
          <p:cNvPr id="45" name="任意多边形 44"/>
          <p:cNvSpPr/>
          <p:nvPr>
            <p:custDataLst>
              <p:tags r:id="rId25"/>
            </p:custDataLst>
          </p:nvPr>
        </p:nvSpPr>
        <p:spPr bwMode="auto">
          <a:xfrm>
            <a:off x="5466541" y="1893086"/>
            <a:ext cx="312129" cy="286545"/>
          </a:xfrm>
          <a:custGeom>
            <a:avLst/>
            <a:gdLst>
              <a:gd name="T0" fmla="*/ 130 w 176"/>
              <a:gd name="T1" fmla="*/ 63 h 162"/>
              <a:gd name="T2" fmla="*/ 148 w 176"/>
              <a:gd name="T3" fmla="*/ 63 h 162"/>
              <a:gd name="T4" fmla="*/ 152 w 176"/>
              <a:gd name="T5" fmla="*/ 54 h 162"/>
              <a:gd name="T6" fmla="*/ 125 w 176"/>
              <a:gd name="T7" fmla="*/ 54 h 162"/>
              <a:gd name="T8" fmla="*/ 130 w 176"/>
              <a:gd name="T9" fmla="*/ 63 h 162"/>
              <a:gd name="T10" fmla="*/ 130 w 176"/>
              <a:gd name="T11" fmla="*/ 68 h 162"/>
              <a:gd name="T12" fmla="*/ 148 w 176"/>
              <a:gd name="T13" fmla="*/ 68 h 162"/>
              <a:gd name="T14" fmla="*/ 150 w 176"/>
              <a:gd name="T15" fmla="*/ 134 h 162"/>
              <a:gd name="T16" fmla="*/ 127 w 176"/>
              <a:gd name="T17" fmla="*/ 134 h 162"/>
              <a:gd name="T18" fmla="*/ 130 w 176"/>
              <a:gd name="T19" fmla="*/ 68 h 162"/>
              <a:gd name="T20" fmla="*/ 79 w 176"/>
              <a:gd name="T21" fmla="*/ 63 h 162"/>
              <a:gd name="T22" fmla="*/ 97 w 176"/>
              <a:gd name="T23" fmla="*/ 63 h 162"/>
              <a:gd name="T24" fmla="*/ 101 w 176"/>
              <a:gd name="T25" fmla="*/ 54 h 162"/>
              <a:gd name="T26" fmla="*/ 75 w 176"/>
              <a:gd name="T27" fmla="*/ 54 h 162"/>
              <a:gd name="T28" fmla="*/ 79 w 176"/>
              <a:gd name="T29" fmla="*/ 63 h 162"/>
              <a:gd name="T30" fmla="*/ 79 w 176"/>
              <a:gd name="T31" fmla="*/ 63 h 162"/>
              <a:gd name="T32" fmla="*/ 79 w 176"/>
              <a:gd name="T33" fmla="*/ 68 h 162"/>
              <a:gd name="T34" fmla="*/ 97 w 176"/>
              <a:gd name="T35" fmla="*/ 68 h 162"/>
              <a:gd name="T36" fmla="*/ 99 w 176"/>
              <a:gd name="T37" fmla="*/ 134 h 162"/>
              <a:gd name="T38" fmla="*/ 76 w 176"/>
              <a:gd name="T39" fmla="*/ 134 h 162"/>
              <a:gd name="T40" fmla="*/ 79 w 176"/>
              <a:gd name="T41" fmla="*/ 68 h 162"/>
              <a:gd name="T42" fmla="*/ 79 w 176"/>
              <a:gd name="T43" fmla="*/ 68 h 162"/>
              <a:gd name="T44" fmla="*/ 28 w 176"/>
              <a:gd name="T45" fmla="*/ 63 h 162"/>
              <a:gd name="T46" fmla="*/ 46 w 176"/>
              <a:gd name="T47" fmla="*/ 63 h 162"/>
              <a:gd name="T48" fmla="*/ 50 w 176"/>
              <a:gd name="T49" fmla="*/ 54 h 162"/>
              <a:gd name="T50" fmla="*/ 24 w 176"/>
              <a:gd name="T51" fmla="*/ 54 h 162"/>
              <a:gd name="T52" fmla="*/ 28 w 176"/>
              <a:gd name="T53" fmla="*/ 63 h 162"/>
              <a:gd name="T54" fmla="*/ 28 w 176"/>
              <a:gd name="T55" fmla="*/ 68 h 162"/>
              <a:gd name="T56" fmla="*/ 46 w 176"/>
              <a:gd name="T57" fmla="*/ 68 h 162"/>
              <a:gd name="T58" fmla="*/ 49 w 176"/>
              <a:gd name="T59" fmla="*/ 134 h 162"/>
              <a:gd name="T60" fmla="*/ 26 w 176"/>
              <a:gd name="T61" fmla="*/ 134 h 162"/>
              <a:gd name="T62" fmla="*/ 28 w 176"/>
              <a:gd name="T63" fmla="*/ 68 h 162"/>
              <a:gd name="T64" fmla="*/ 9 w 176"/>
              <a:gd name="T65" fmla="*/ 148 h 162"/>
              <a:gd name="T66" fmla="*/ 166 w 176"/>
              <a:gd name="T67" fmla="*/ 148 h 162"/>
              <a:gd name="T68" fmla="*/ 166 w 176"/>
              <a:gd name="T69" fmla="*/ 153 h 162"/>
              <a:gd name="T70" fmla="*/ 9 w 176"/>
              <a:gd name="T71" fmla="*/ 153 h 162"/>
              <a:gd name="T72" fmla="*/ 9 w 176"/>
              <a:gd name="T73" fmla="*/ 148 h 162"/>
              <a:gd name="T74" fmla="*/ 9 w 176"/>
              <a:gd name="T75" fmla="*/ 148 h 162"/>
              <a:gd name="T76" fmla="*/ 0 w 176"/>
              <a:gd name="T77" fmla="*/ 156 h 162"/>
              <a:gd name="T78" fmla="*/ 176 w 176"/>
              <a:gd name="T79" fmla="*/ 156 h 162"/>
              <a:gd name="T80" fmla="*/ 176 w 176"/>
              <a:gd name="T81" fmla="*/ 162 h 162"/>
              <a:gd name="T82" fmla="*/ 0 w 176"/>
              <a:gd name="T83" fmla="*/ 162 h 162"/>
              <a:gd name="T84" fmla="*/ 0 w 176"/>
              <a:gd name="T85" fmla="*/ 156 h 162"/>
              <a:gd name="T86" fmla="*/ 0 w 176"/>
              <a:gd name="T87" fmla="*/ 156 h 162"/>
              <a:gd name="T88" fmla="*/ 149 w 176"/>
              <a:gd name="T89" fmla="*/ 37 h 162"/>
              <a:gd name="T90" fmla="*/ 88 w 176"/>
              <a:gd name="T91" fmla="*/ 14 h 162"/>
              <a:gd name="T92" fmla="*/ 27 w 176"/>
              <a:gd name="T93" fmla="*/ 37 h 162"/>
              <a:gd name="T94" fmla="*/ 149 w 176"/>
              <a:gd name="T95" fmla="*/ 37 h 162"/>
              <a:gd name="T96" fmla="*/ 11 w 176"/>
              <a:gd name="T97" fmla="*/ 50 h 162"/>
              <a:gd name="T98" fmla="*/ 165 w 176"/>
              <a:gd name="T99" fmla="*/ 50 h 162"/>
              <a:gd name="T100" fmla="*/ 165 w 176"/>
              <a:gd name="T101" fmla="*/ 29 h 162"/>
              <a:gd name="T102" fmla="*/ 88 w 176"/>
              <a:gd name="T103" fmla="*/ 0 h 162"/>
              <a:gd name="T104" fmla="*/ 11 w 176"/>
              <a:gd name="T105" fmla="*/ 29 h 162"/>
              <a:gd name="T106" fmla="*/ 11 w 176"/>
              <a:gd name="T107" fmla="*/ 50 h 162"/>
              <a:gd name="T108" fmla="*/ 21 w 176"/>
              <a:gd name="T109" fmla="*/ 139 h 162"/>
              <a:gd name="T110" fmla="*/ 155 w 176"/>
              <a:gd name="T111" fmla="*/ 139 h 162"/>
              <a:gd name="T112" fmla="*/ 155 w 176"/>
              <a:gd name="T113" fmla="*/ 144 h 162"/>
              <a:gd name="T114" fmla="*/ 21 w 176"/>
              <a:gd name="T115" fmla="*/ 144 h 162"/>
              <a:gd name="T116" fmla="*/ 21 w 176"/>
              <a:gd name="T117" fmla="*/ 139 h 162"/>
              <a:gd name="T118" fmla="*/ 21 w 176"/>
              <a:gd name="T119" fmla="*/ 13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6" h="162">
                <a:moveTo>
                  <a:pt x="130" y="63"/>
                </a:moveTo>
                <a:cubicBezTo>
                  <a:pt x="148" y="63"/>
                  <a:pt x="148" y="63"/>
                  <a:pt x="148" y="63"/>
                </a:cubicBezTo>
                <a:cubicBezTo>
                  <a:pt x="152" y="54"/>
                  <a:pt x="152" y="54"/>
                  <a:pt x="152" y="54"/>
                </a:cubicBezTo>
                <a:cubicBezTo>
                  <a:pt x="125" y="54"/>
                  <a:pt x="125" y="54"/>
                  <a:pt x="125" y="54"/>
                </a:cubicBezTo>
                <a:cubicBezTo>
                  <a:pt x="130" y="63"/>
                  <a:pt x="130" y="63"/>
                  <a:pt x="130" y="63"/>
                </a:cubicBezTo>
                <a:close/>
                <a:moveTo>
                  <a:pt x="130" y="68"/>
                </a:moveTo>
                <a:cubicBezTo>
                  <a:pt x="148" y="68"/>
                  <a:pt x="148" y="68"/>
                  <a:pt x="148" y="68"/>
                </a:cubicBezTo>
                <a:cubicBezTo>
                  <a:pt x="150" y="134"/>
                  <a:pt x="150" y="134"/>
                  <a:pt x="150" y="134"/>
                </a:cubicBezTo>
                <a:cubicBezTo>
                  <a:pt x="127" y="134"/>
                  <a:pt x="127" y="134"/>
                  <a:pt x="127" y="134"/>
                </a:cubicBezTo>
                <a:cubicBezTo>
                  <a:pt x="130" y="68"/>
                  <a:pt x="130" y="68"/>
                  <a:pt x="130" y="68"/>
                </a:cubicBezTo>
                <a:close/>
                <a:moveTo>
                  <a:pt x="79" y="63"/>
                </a:moveTo>
                <a:cubicBezTo>
                  <a:pt x="85" y="63"/>
                  <a:pt x="91" y="63"/>
                  <a:pt x="97" y="63"/>
                </a:cubicBezTo>
                <a:cubicBezTo>
                  <a:pt x="98" y="60"/>
                  <a:pt x="100" y="57"/>
                  <a:pt x="101" y="54"/>
                </a:cubicBezTo>
                <a:cubicBezTo>
                  <a:pt x="92" y="54"/>
                  <a:pt x="83" y="54"/>
                  <a:pt x="75" y="54"/>
                </a:cubicBezTo>
                <a:cubicBezTo>
                  <a:pt x="76" y="57"/>
                  <a:pt x="78" y="60"/>
                  <a:pt x="79" y="63"/>
                </a:cubicBezTo>
                <a:cubicBezTo>
                  <a:pt x="79" y="63"/>
                  <a:pt x="79" y="63"/>
                  <a:pt x="79" y="63"/>
                </a:cubicBezTo>
                <a:close/>
                <a:moveTo>
                  <a:pt x="79" y="68"/>
                </a:moveTo>
                <a:cubicBezTo>
                  <a:pt x="85" y="68"/>
                  <a:pt x="91" y="68"/>
                  <a:pt x="97" y="68"/>
                </a:cubicBezTo>
                <a:cubicBezTo>
                  <a:pt x="97" y="90"/>
                  <a:pt x="98" y="112"/>
                  <a:pt x="99" y="134"/>
                </a:cubicBezTo>
                <a:cubicBezTo>
                  <a:pt x="92" y="134"/>
                  <a:pt x="84" y="134"/>
                  <a:pt x="76" y="134"/>
                </a:cubicBezTo>
                <a:cubicBezTo>
                  <a:pt x="77" y="112"/>
                  <a:pt x="78" y="90"/>
                  <a:pt x="79" y="68"/>
                </a:cubicBezTo>
                <a:cubicBezTo>
                  <a:pt x="79" y="68"/>
                  <a:pt x="79" y="68"/>
                  <a:pt x="79" y="68"/>
                </a:cubicBezTo>
                <a:close/>
                <a:moveTo>
                  <a:pt x="28" y="63"/>
                </a:moveTo>
                <a:cubicBezTo>
                  <a:pt x="46" y="63"/>
                  <a:pt x="46" y="63"/>
                  <a:pt x="46" y="63"/>
                </a:cubicBezTo>
                <a:cubicBezTo>
                  <a:pt x="50" y="54"/>
                  <a:pt x="50" y="54"/>
                  <a:pt x="50" y="54"/>
                </a:cubicBezTo>
                <a:cubicBezTo>
                  <a:pt x="24" y="54"/>
                  <a:pt x="24" y="54"/>
                  <a:pt x="24" y="54"/>
                </a:cubicBezTo>
                <a:cubicBezTo>
                  <a:pt x="28" y="63"/>
                  <a:pt x="28" y="63"/>
                  <a:pt x="28" y="63"/>
                </a:cubicBezTo>
                <a:close/>
                <a:moveTo>
                  <a:pt x="28" y="68"/>
                </a:moveTo>
                <a:cubicBezTo>
                  <a:pt x="46" y="68"/>
                  <a:pt x="46" y="68"/>
                  <a:pt x="46" y="68"/>
                </a:cubicBezTo>
                <a:cubicBezTo>
                  <a:pt x="49" y="134"/>
                  <a:pt x="49" y="134"/>
                  <a:pt x="49" y="134"/>
                </a:cubicBezTo>
                <a:cubicBezTo>
                  <a:pt x="26" y="134"/>
                  <a:pt x="26" y="134"/>
                  <a:pt x="26" y="134"/>
                </a:cubicBezTo>
                <a:cubicBezTo>
                  <a:pt x="28" y="68"/>
                  <a:pt x="28" y="68"/>
                  <a:pt x="28" y="68"/>
                </a:cubicBezTo>
                <a:close/>
                <a:moveTo>
                  <a:pt x="9" y="148"/>
                </a:moveTo>
                <a:cubicBezTo>
                  <a:pt x="62" y="148"/>
                  <a:pt x="114" y="148"/>
                  <a:pt x="166" y="148"/>
                </a:cubicBezTo>
                <a:cubicBezTo>
                  <a:pt x="166" y="150"/>
                  <a:pt x="166" y="151"/>
                  <a:pt x="166" y="153"/>
                </a:cubicBezTo>
                <a:cubicBezTo>
                  <a:pt x="114" y="153"/>
                  <a:pt x="62" y="153"/>
                  <a:pt x="9" y="153"/>
                </a:cubicBezTo>
                <a:cubicBezTo>
                  <a:pt x="9" y="151"/>
                  <a:pt x="9" y="150"/>
                  <a:pt x="9" y="148"/>
                </a:cubicBezTo>
                <a:cubicBezTo>
                  <a:pt x="9" y="148"/>
                  <a:pt x="9" y="148"/>
                  <a:pt x="9" y="148"/>
                </a:cubicBezTo>
                <a:close/>
                <a:moveTo>
                  <a:pt x="0" y="156"/>
                </a:moveTo>
                <a:cubicBezTo>
                  <a:pt x="59" y="156"/>
                  <a:pt x="117" y="156"/>
                  <a:pt x="176" y="156"/>
                </a:cubicBezTo>
                <a:cubicBezTo>
                  <a:pt x="176" y="158"/>
                  <a:pt x="176" y="160"/>
                  <a:pt x="176" y="162"/>
                </a:cubicBezTo>
                <a:cubicBezTo>
                  <a:pt x="117" y="162"/>
                  <a:pt x="59" y="162"/>
                  <a:pt x="0" y="162"/>
                </a:cubicBezTo>
                <a:cubicBezTo>
                  <a:pt x="0" y="160"/>
                  <a:pt x="0" y="158"/>
                  <a:pt x="0" y="156"/>
                </a:cubicBezTo>
                <a:cubicBezTo>
                  <a:pt x="0" y="156"/>
                  <a:pt x="0" y="156"/>
                  <a:pt x="0" y="156"/>
                </a:cubicBezTo>
                <a:close/>
                <a:moveTo>
                  <a:pt x="149" y="37"/>
                </a:moveTo>
                <a:cubicBezTo>
                  <a:pt x="88" y="14"/>
                  <a:pt x="88" y="14"/>
                  <a:pt x="88" y="14"/>
                </a:cubicBezTo>
                <a:cubicBezTo>
                  <a:pt x="27" y="37"/>
                  <a:pt x="27" y="37"/>
                  <a:pt x="27" y="37"/>
                </a:cubicBezTo>
                <a:cubicBezTo>
                  <a:pt x="149" y="37"/>
                  <a:pt x="149" y="37"/>
                  <a:pt x="149" y="37"/>
                </a:cubicBezTo>
                <a:close/>
                <a:moveTo>
                  <a:pt x="11" y="50"/>
                </a:moveTo>
                <a:cubicBezTo>
                  <a:pt x="165" y="50"/>
                  <a:pt x="165" y="50"/>
                  <a:pt x="165" y="50"/>
                </a:cubicBezTo>
                <a:cubicBezTo>
                  <a:pt x="165" y="29"/>
                  <a:pt x="165" y="29"/>
                  <a:pt x="165" y="29"/>
                </a:cubicBezTo>
                <a:cubicBezTo>
                  <a:pt x="88" y="0"/>
                  <a:pt x="88" y="0"/>
                  <a:pt x="88" y="0"/>
                </a:cubicBezTo>
                <a:cubicBezTo>
                  <a:pt x="11" y="29"/>
                  <a:pt x="11" y="29"/>
                  <a:pt x="11" y="29"/>
                </a:cubicBezTo>
                <a:cubicBezTo>
                  <a:pt x="11" y="50"/>
                  <a:pt x="11" y="50"/>
                  <a:pt x="11" y="50"/>
                </a:cubicBezTo>
                <a:close/>
                <a:moveTo>
                  <a:pt x="21" y="139"/>
                </a:moveTo>
                <a:cubicBezTo>
                  <a:pt x="66" y="139"/>
                  <a:pt x="110" y="139"/>
                  <a:pt x="155" y="139"/>
                </a:cubicBezTo>
                <a:cubicBezTo>
                  <a:pt x="155" y="141"/>
                  <a:pt x="155" y="142"/>
                  <a:pt x="155" y="144"/>
                </a:cubicBezTo>
                <a:cubicBezTo>
                  <a:pt x="110" y="144"/>
                  <a:pt x="66" y="144"/>
                  <a:pt x="21" y="144"/>
                </a:cubicBezTo>
                <a:cubicBezTo>
                  <a:pt x="21" y="142"/>
                  <a:pt x="21" y="141"/>
                  <a:pt x="21" y="139"/>
                </a:cubicBezTo>
                <a:cubicBezTo>
                  <a:pt x="21" y="139"/>
                  <a:pt x="21" y="139"/>
                  <a:pt x="21" y="139"/>
                </a:cubicBezTo>
                <a:close/>
              </a:path>
            </a:pathLst>
          </a:custGeom>
          <a:solidFill>
            <a:srgbClr val="4276AA">
              <a:lumMod val="100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p>
        </p:txBody>
      </p:sp>
      <p:sp>
        <p:nvSpPr>
          <p:cNvPr id="32" name="椭圆 31"/>
          <p:cNvSpPr/>
          <p:nvPr>
            <p:custDataLst>
              <p:tags r:id="rId26"/>
            </p:custDataLst>
          </p:nvPr>
        </p:nvSpPr>
        <p:spPr bwMode="auto">
          <a:xfrm>
            <a:off x="4602299" y="2544955"/>
            <a:ext cx="2074039" cy="206977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p>
        </p:txBody>
      </p:sp>
      <p:sp>
        <p:nvSpPr>
          <p:cNvPr id="51" name="任意多边形 50"/>
          <p:cNvSpPr/>
          <p:nvPr>
            <p:custDataLst>
              <p:tags r:id="rId27"/>
            </p:custDataLst>
          </p:nvPr>
        </p:nvSpPr>
        <p:spPr bwMode="auto">
          <a:xfrm rot="19871592">
            <a:off x="6612806" y="3027527"/>
            <a:ext cx="288251" cy="26438"/>
          </a:xfrm>
          <a:custGeom>
            <a:avLst/>
            <a:gdLst>
              <a:gd name="T0" fmla="*/ 338 w 338"/>
              <a:gd name="T1" fmla="*/ 31 h 31"/>
              <a:gd name="T2" fmla="*/ 338 w 338"/>
              <a:gd name="T3" fmla="*/ 0 h 31"/>
              <a:gd name="T4" fmla="*/ 0 w 338"/>
              <a:gd name="T5" fmla="*/ 0 h 31"/>
              <a:gd name="T6" fmla="*/ 0 w 338"/>
              <a:gd name="T7" fmla="*/ 31 h 31"/>
              <a:gd name="T8" fmla="*/ 338 w 338"/>
              <a:gd name="T9" fmla="*/ 31 h 31"/>
              <a:gd name="T10" fmla="*/ 338 w 338"/>
              <a:gd name="T11" fmla="*/ 31 h 31"/>
            </a:gdLst>
            <a:ahLst/>
            <a:cxnLst>
              <a:cxn ang="0">
                <a:pos x="T0" y="T1"/>
              </a:cxn>
              <a:cxn ang="0">
                <a:pos x="T2" y="T3"/>
              </a:cxn>
              <a:cxn ang="0">
                <a:pos x="T4" y="T5"/>
              </a:cxn>
              <a:cxn ang="0">
                <a:pos x="T6" y="T7"/>
              </a:cxn>
              <a:cxn ang="0">
                <a:pos x="T8" y="T9"/>
              </a:cxn>
              <a:cxn ang="0">
                <a:pos x="T10" y="T11"/>
              </a:cxn>
            </a:cxnLst>
            <a:rect l="0" t="0" r="r" b="b"/>
            <a:pathLst>
              <a:path w="338" h="31">
                <a:moveTo>
                  <a:pt x="338" y="31"/>
                </a:moveTo>
                <a:lnTo>
                  <a:pt x="338" y="0"/>
                </a:lnTo>
                <a:lnTo>
                  <a:pt x="0" y="0"/>
                </a:lnTo>
                <a:lnTo>
                  <a:pt x="0" y="31"/>
                </a:lnTo>
                <a:lnTo>
                  <a:pt x="338" y="31"/>
                </a:lnTo>
                <a:lnTo>
                  <a:pt x="338" y="31"/>
                </a:lnTo>
                <a:close/>
              </a:path>
            </a:pathLst>
          </a:custGeom>
          <a:solidFill>
            <a:srgbClr val="778495">
              <a:lumMod val="40000"/>
              <a:lumOff val="60000"/>
            </a:srgbClr>
          </a:solidFill>
          <a:ln>
            <a:noFill/>
          </a:ln>
        </p:spPr>
        <p:txBody>
          <a:bodyPr anchor="ctr"/>
          <a:p>
            <a:pPr algn="ctr">
              <a:lnSpc>
                <a:spcPct val="130000"/>
              </a:lnSpc>
            </a:pPr>
          </a:p>
        </p:txBody>
      </p:sp>
      <p:sp>
        <p:nvSpPr>
          <p:cNvPr id="49" name="任意多边形 48"/>
          <p:cNvSpPr/>
          <p:nvPr>
            <p:custDataLst>
              <p:tags r:id="rId28"/>
            </p:custDataLst>
          </p:nvPr>
        </p:nvSpPr>
        <p:spPr bwMode="auto">
          <a:xfrm>
            <a:off x="5349566" y="4903585"/>
            <a:ext cx="519362" cy="518510"/>
          </a:xfrm>
          <a:custGeom>
            <a:avLst/>
            <a:gdLst>
              <a:gd name="T0" fmla="*/ 241 w 293"/>
              <a:gd name="T1" fmla="*/ 241 h 293"/>
              <a:gd name="T2" fmla="*/ 52 w 293"/>
              <a:gd name="T3" fmla="*/ 241 h 293"/>
              <a:gd name="T4" fmla="*/ 52 w 293"/>
              <a:gd name="T5" fmla="*/ 52 h 293"/>
              <a:gd name="T6" fmla="*/ 241 w 293"/>
              <a:gd name="T7" fmla="*/ 52 h 293"/>
              <a:gd name="T8" fmla="*/ 241 w 293"/>
              <a:gd name="T9" fmla="*/ 241 h 293"/>
            </a:gdLst>
            <a:ahLst/>
            <a:cxnLst>
              <a:cxn ang="0">
                <a:pos x="T0" y="T1"/>
              </a:cxn>
              <a:cxn ang="0">
                <a:pos x="T2" y="T3"/>
              </a:cxn>
              <a:cxn ang="0">
                <a:pos x="T4" y="T5"/>
              </a:cxn>
              <a:cxn ang="0">
                <a:pos x="T6" y="T7"/>
              </a:cxn>
              <a:cxn ang="0">
                <a:pos x="T8" y="T9"/>
              </a:cxn>
            </a:cxnLst>
            <a:rect l="0" t="0" r="r" b="b"/>
            <a:pathLst>
              <a:path w="293" h="293">
                <a:moveTo>
                  <a:pt x="241" y="241"/>
                </a:moveTo>
                <a:cubicBezTo>
                  <a:pt x="189" y="293"/>
                  <a:pt x="104" y="293"/>
                  <a:pt x="52" y="241"/>
                </a:cubicBezTo>
                <a:cubicBezTo>
                  <a:pt x="0" y="189"/>
                  <a:pt x="0" y="104"/>
                  <a:pt x="52" y="52"/>
                </a:cubicBezTo>
                <a:cubicBezTo>
                  <a:pt x="104" y="0"/>
                  <a:pt x="189" y="0"/>
                  <a:pt x="241" y="52"/>
                </a:cubicBezTo>
                <a:cubicBezTo>
                  <a:pt x="293" y="104"/>
                  <a:pt x="293" y="189"/>
                  <a:pt x="241" y="241"/>
                </a:cubicBezTo>
                <a:close/>
              </a:path>
            </a:pathLst>
          </a:custGeom>
          <a:solidFill>
            <a:srgbClr val="778495">
              <a:lumMod val="40000"/>
              <a:lumOff val="60000"/>
            </a:srgbClr>
          </a:solidFill>
          <a:ln>
            <a:noFill/>
          </a:ln>
        </p:spPr>
        <p:txBody>
          <a:bodyPr anchor="ctr"/>
          <a:p>
            <a:pPr algn="ctr">
              <a:lnSpc>
                <a:spcPct val="130000"/>
              </a:lnSpc>
            </a:pPr>
          </a:p>
        </p:txBody>
      </p:sp>
      <p:sp>
        <p:nvSpPr>
          <p:cNvPr id="50" name="任意多边形 49"/>
          <p:cNvSpPr/>
          <p:nvPr>
            <p:custDataLst>
              <p:tags r:id="rId29"/>
            </p:custDataLst>
          </p:nvPr>
        </p:nvSpPr>
        <p:spPr bwMode="auto">
          <a:xfrm>
            <a:off x="5388795" y="4944521"/>
            <a:ext cx="440904" cy="438346"/>
          </a:xfrm>
          <a:custGeom>
            <a:avLst/>
            <a:gdLst>
              <a:gd name="T0" fmla="*/ 204 w 249"/>
              <a:gd name="T1" fmla="*/ 44 h 248"/>
              <a:gd name="T2" fmla="*/ 44 w 249"/>
              <a:gd name="T3" fmla="*/ 44 h 248"/>
              <a:gd name="T4" fmla="*/ 44 w 249"/>
              <a:gd name="T5" fmla="*/ 204 h 248"/>
              <a:gd name="T6" fmla="*/ 204 w 249"/>
              <a:gd name="T7" fmla="*/ 204 h 248"/>
              <a:gd name="T8" fmla="*/ 204 w 249"/>
              <a:gd name="T9" fmla="*/ 44 h 248"/>
              <a:gd name="T10" fmla="*/ 194 w 249"/>
              <a:gd name="T11" fmla="*/ 54 h 248"/>
              <a:gd name="T12" fmla="*/ 54 w 249"/>
              <a:gd name="T13" fmla="*/ 54 h 248"/>
              <a:gd name="T14" fmla="*/ 54 w 249"/>
              <a:gd name="T15" fmla="*/ 194 h 248"/>
              <a:gd name="T16" fmla="*/ 194 w 249"/>
              <a:gd name="T17" fmla="*/ 194 h 248"/>
              <a:gd name="T18" fmla="*/ 194 w 249"/>
              <a:gd name="T19" fmla="*/ 5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9" h="248">
                <a:moveTo>
                  <a:pt x="204" y="44"/>
                </a:moveTo>
                <a:cubicBezTo>
                  <a:pt x="160" y="0"/>
                  <a:pt x="88" y="0"/>
                  <a:pt x="44" y="44"/>
                </a:cubicBezTo>
                <a:cubicBezTo>
                  <a:pt x="0" y="88"/>
                  <a:pt x="0" y="160"/>
                  <a:pt x="44" y="204"/>
                </a:cubicBezTo>
                <a:cubicBezTo>
                  <a:pt x="88" y="248"/>
                  <a:pt x="160" y="248"/>
                  <a:pt x="204" y="204"/>
                </a:cubicBezTo>
                <a:cubicBezTo>
                  <a:pt x="249" y="160"/>
                  <a:pt x="249" y="88"/>
                  <a:pt x="204" y="44"/>
                </a:cubicBezTo>
                <a:close/>
                <a:moveTo>
                  <a:pt x="194" y="54"/>
                </a:moveTo>
                <a:cubicBezTo>
                  <a:pt x="156" y="15"/>
                  <a:pt x="93" y="15"/>
                  <a:pt x="54" y="54"/>
                </a:cubicBezTo>
                <a:cubicBezTo>
                  <a:pt x="16" y="92"/>
                  <a:pt x="16" y="155"/>
                  <a:pt x="54" y="194"/>
                </a:cubicBezTo>
                <a:cubicBezTo>
                  <a:pt x="93" y="232"/>
                  <a:pt x="156" y="232"/>
                  <a:pt x="194" y="194"/>
                </a:cubicBezTo>
                <a:cubicBezTo>
                  <a:pt x="233" y="155"/>
                  <a:pt x="233" y="92"/>
                  <a:pt x="194" y="5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p>
        </p:txBody>
      </p:sp>
      <p:sp>
        <p:nvSpPr>
          <p:cNvPr id="52" name="任意多边形 51"/>
          <p:cNvSpPr/>
          <p:nvPr>
            <p:custDataLst>
              <p:tags r:id="rId30"/>
            </p:custDataLst>
          </p:nvPr>
        </p:nvSpPr>
        <p:spPr bwMode="auto">
          <a:xfrm>
            <a:off x="5505630" y="5109113"/>
            <a:ext cx="205528" cy="109160"/>
          </a:xfrm>
          <a:custGeom>
            <a:avLst/>
            <a:gdLst>
              <a:gd name="T0" fmla="*/ 18 w 116"/>
              <a:gd name="T1" fmla="*/ 0 h 62"/>
              <a:gd name="T2" fmla="*/ 94 w 116"/>
              <a:gd name="T3" fmla="*/ 0 h 62"/>
              <a:gd name="T4" fmla="*/ 116 w 116"/>
              <a:gd name="T5" fmla="*/ 0 h 62"/>
              <a:gd name="T6" fmla="*/ 116 w 116"/>
              <a:gd name="T7" fmla="*/ 21 h 62"/>
              <a:gd name="T8" fmla="*/ 116 w 116"/>
              <a:gd name="T9" fmla="*/ 45 h 62"/>
              <a:gd name="T10" fmla="*/ 98 w 116"/>
              <a:gd name="T11" fmla="*/ 62 h 62"/>
              <a:gd name="T12" fmla="*/ 22 w 116"/>
              <a:gd name="T13" fmla="*/ 62 h 62"/>
              <a:gd name="T14" fmla="*/ 0 w 116"/>
              <a:gd name="T15" fmla="*/ 62 h 62"/>
              <a:gd name="T16" fmla="*/ 0 w 116"/>
              <a:gd name="T17" fmla="*/ 40 h 62"/>
              <a:gd name="T18" fmla="*/ 0 w 116"/>
              <a:gd name="T19" fmla="*/ 17 h 62"/>
              <a:gd name="T20" fmla="*/ 71 w 116"/>
              <a:gd name="T21" fmla="*/ 6 h 62"/>
              <a:gd name="T22" fmla="*/ 74 w 116"/>
              <a:gd name="T23" fmla="*/ 9 h 62"/>
              <a:gd name="T24" fmla="*/ 79 w 116"/>
              <a:gd name="T25" fmla="*/ 17 h 62"/>
              <a:gd name="T26" fmla="*/ 82 w 116"/>
              <a:gd name="T27" fmla="*/ 35 h 62"/>
              <a:gd name="T28" fmla="*/ 78 w 116"/>
              <a:gd name="T29" fmla="*/ 48 h 62"/>
              <a:gd name="T30" fmla="*/ 71 w 116"/>
              <a:gd name="T31" fmla="*/ 56 h 62"/>
              <a:gd name="T32" fmla="*/ 110 w 116"/>
              <a:gd name="T33" fmla="*/ 41 h 62"/>
              <a:gd name="T34" fmla="*/ 95 w 116"/>
              <a:gd name="T35" fmla="*/ 6 h 62"/>
              <a:gd name="T36" fmla="*/ 46 w 116"/>
              <a:gd name="T37" fmla="*/ 56 h 62"/>
              <a:gd name="T38" fmla="*/ 41 w 116"/>
              <a:gd name="T39" fmla="*/ 51 h 62"/>
              <a:gd name="T40" fmla="*/ 35 w 116"/>
              <a:gd name="T41" fmla="*/ 39 h 62"/>
              <a:gd name="T42" fmla="*/ 35 w 116"/>
              <a:gd name="T43" fmla="*/ 25 h 62"/>
              <a:gd name="T44" fmla="*/ 40 w 116"/>
              <a:gd name="T45" fmla="*/ 13 h 62"/>
              <a:gd name="T46" fmla="*/ 46 w 116"/>
              <a:gd name="T47" fmla="*/ 6 h 62"/>
              <a:gd name="T48" fmla="*/ 22 w 116"/>
              <a:gd name="T49" fmla="*/ 6 h 62"/>
              <a:gd name="T50" fmla="*/ 6 w 116"/>
              <a:gd name="T51" fmla="*/ 41 h 62"/>
              <a:gd name="T52" fmla="*/ 46 w 116"/>
              <a:gd name="T53" fmla="*/ 56 h 62"/>
              <a:gd name="T54" fmla="*/ 78 w 116"/>
              <a:gd name="T55" fmla="*/ 31 h 62"/>
              <a:gd name="T56" fmla="*/ 58 w 116"/>
              <a:gd name="T57" fmla="*/ 56 h 62"/>
              <a:gd name="T58" fmla="*/ 58 w 116"/>
              <a:gd name="T59" fmla="*/ 6 h 62"/>
              <a:gd name="T60" fmla="*/ 99 w 116"/>
              <a:gd name="T61" fmla="*/ 56 h 62"/>
              <a:gd name="T62" fmla="*/ 110 w 116"/>
              <a:gd name="T63" fmla="*/ 45 h 62"/>
              <a:gd name="T64" fmla="*/ 18 w 116"/>
              <a:gd name="T65" fmla="*/ 56 h 62"/>
              <a:gd name="T66" fmla="*/ 6 w 116"/>
              <a:gd name="T67" fmla="*/ 45 h 62"/>
              <a:gd name="T68" fmla="*/ 99 w 116"/>
              <a:gd name="T69" fmla="*/ 6 h 62"/>
              <a:gd name="T70" fmla="*/ 110 w 116"/>
              <a:gd name="T71" fmla="*/ 17 h 62"/>
              <a:gd name="T72" fmla="*/ 18 w 116"/>
              <a:gd name="T73" fmla="*/ 6 h 62"/>
              <a:gd name="T74" fmla="*/ 6 w 116"/>
              <a:gd name="T75" fmla="*/ 17 h 62"/>
              <a:gd name="T76" fmla="*/ 57 w 116"/>
              <a:gd name="T77" fmla="*/ 44 h 62"/>
              <a:gd name="T78" fmla="*/ 59 w 116"/>
              <a:gd name="T79" fmla="*/ 47 h 62"/>
              <a:gd name="T80" fmla="*/ 64 w 116"/>
              <a:gd name="T81" fmla="*/ 42 h 62"/>
              <a:gd name="T82" fmla="*/ 64 w 116"/>
              <a:gd name="T83" fmla="*/ 31 h 62"/>
              <a:gd name="T84" fmla="*/ 59 w 116"/>
              <a:gd name="T85" fmla="*/ 22 h 62"/>
              <a:gd name="T86" fmla="*/ 65 w 116"/>
              <a:gd name="T87" fmla="*/ 19 h 62"/>
              <a:gd name="T88" fmla="*/ 59 w 116"/>
              <a:gd name="T89" fmla="*/ 15 h 62"/>
              <a:gd name="T90" fmla="*/ 57 w 116"/>
              <a:gd name="T91" fmla="*/ 18 h 62"/>
              <a:gd name="T92" fmla="*/ 52 w 116"/>
              <a:gd name="T93" fmla="*/ 31 h 62"/>
              <a:gd name="T94" fmla="*/ 57 w 116"/>
              <a:gd name="T95" fmla="*/ 40 h 62"/>
              <a:gd name="T96" fmla="*/ 50 w 116"/>
              <a:gd name="T97" fmla="*/ 38 h 62"/>
              <a:gd name="T98" fmla="*/ 57 w 116"/>
              <a:gd name="T99" fmla="*/ 28 h 62"/>
              <a:gd name="T100" fmla="*/ 57 w 116"/>
              <a:gd name="T101" fmla="*/ 22 h 62"/>
              <a:gd name="T102" fmla="*/ 59 w 116"/>
              <a:gd name="T103" fmla="*/ 40 h 62"/>
              <a:gd name="T104" fmla="*/ 62 w 116"/>
              <a:gd name="T105" fmla="*/ 37 h 62"/>
              <a:gd name="T106" fmla="*/ 59 w 116"/>
              <a:gd name="T107" fmla="*/ 4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 h="62">
                <a:moveTo>
                  <a:pt x="0" y="0"/>
                </a:moveTo>
                <a:cubicBezTo>
                  <a:pt x="18" y="0"/>
                  <a:pt x="18" y="0"/>
                  <a:pt x="18" y="0"/>
                </a:cubicBezTo>
                <a:cubicBezTo>
                  <a:pt x="22" y="0"/>
                  <a:pt x="22" y="0"/>
                  <a:pt x="22" y="0"/>
                </a:cubicBezTo>
                <a:cubicBezTo>
                  <a:pt x="94" y="0"/>
                  <a:pt x="94" y="0"/>
                  <a:pt x="94" y="0"/>
                </a:cubicBezTo>
                <a:cubicBezTo>
                  <a:pt x="98" y="0"/>
                  <a:pt x="98" y="0"/>
                  <a:pt x="98" y="0"/>
                </a:cubicBezTo>
                <a:cubicBezTo>
                  <a:pt x="116" y="0"/>
                  <a:pt x="116" y="0"/>
                  <a:pt x="116" y="0"/>
                </a:cubicBezTo>
                <a:cubicBezTo>
                  <a:pt x="116" y="17"/>
                  <a:pt x="116" y="17"/>
                  <a:pt x="116" y="17"/>
                </a:cubicBezTo>
                <a:cubicBezTo>
                  <a:pt x="116" y="21"/>
                  <a:pt x="116" y="21"/>
                  <a:pt x="116" y="21"/>
                </a:cubicBezTo>
                <a:cubicBezTo>
                  <a:pt x="116" y="40"/>
                  <a:pt x="116" y="40"/>
                  <a:pt x="116" y="40"/>
                </a:cubicBezTo>
                <a:cubicBezTo>
                  <a:pt x="116" y="45"/>
                  <a:pt x="116" y="45"/>
                  <a:pt x="116" y="45"/>
                </a:cubicBezTo>
                <a:cubicBezTo>
                  <a:pt x="116" y="62"/>
                  <a:pt x="116" y="62"/>
                  <a:pt x="116" y="62"/>
                </a:cubicBezTo>
                <a:cubicBezTo>
                  <a:pt x="98" y="62"/>
                  <a:pt x="98" y="62"/>
                  <a:pt x="98" y="62"/>
                </a:cubicBezTo>
                <a:cubicBezTo>
                  <a:pt x="94" y="62"/>
                  <a:pt x="94" y="62"/>
                  <a:pt x="94" y="62"/>
                </a:cubicBezTo>
                <a:cubicBezTo>
                  <a:pt x="22" y="62"/>
                  <a:pt x="22" y="62"/>
                  <a:pt x="22" y="62"/>
                </a:cubicBezTo>
                <a:cubicBezTo>
                  <a:pt x="18" y="62"/>
                  <a:pt x="18" y="62"/>
                  <a:pt x="18" y="62"/>
                </a:cubicBezTo>
                <a:cubicBezTo>
                  <a:pt x="0" y="62"/>
                  <a:pt x="0" y="62"/>
                  <a:pt x="0" y="62"/>
                </a:cubicBezTo>
                <a:cubicBezTo>
                  <a:pt x="0" y="45"/>
                  <a:pt x="0" y="45"/>
                  <a:pt x="0" y="45"/>
                </a:cubicBezTo>
                <a:cubicBezTo>
                  <a:pt x="0" y="40"/>
                  <a:pt x="0" y="40"/>
                  <a:pt x="0" y="40"/>
                </a:cubicBezTo>
                <a:cubicBezTo>
                  <a:pt x="0" y="21"/>
                  <a:pt x="0" y="21"/>
                  <a:pt x="0" y="21"/>
                </a:cubicBezTo>
                <a:cubicBezTo>
                  <a:pt x="0" y="17"/>
                  <a:pt x="0" y="17"/>
                  <a:pt x="0" y="17"/>
                </a:cubicBezTo>
                <a:cubicBezTo>
                  <a:pt x="0" y="0"/>
                  <a:pt x="0" y="0"/>
                  <a:pt x="0" y="0"/>
                </a:cubicBezTo>
                <a:close/>
                <a:moveTo>
                  <a:pt x="71" y="6"/>
                </a:moveTo>
                <a:cubicBezTo>
                  <a:pt x="71" y="6"/>
                  <a:pt x="71" y="6"/>
                  <a:pt x="71" y="6"/>
                </a:cubicBezTo>
                <a:cubicBezTo>
                  <a:pt x="72" y="7"/>
                  <a:pt x="73" y="8"/>
                  <a:pt x="74" y="9"/>
                </a:cubicBezTo>
                <a:cubicBezTo>
                  <a:pt x="76" y="11"/>
                  <a:pt x="77" y="13"/>
                  <a:pt x="78" y="15"/>
                </a:cubicBezTo>
                <a:cubicBezTo>
                  <a:pt x="79" y="17"/>
                  <a:pt x="79" y="17"/>
                  <a:pt x="79" y="17"/>
                </a:cubicBezTo>
                <a:cubicBezTo>
                  <a:pt x="81" y="21"/>
                  <a:pt x="82" y="24"/>
                  <a:pt x="82" y="28"/>
                </a:cubicBezTo>
                <a:cubicBezTo>
                  <a:pt x="82" y="30"/>
                  <a:pt x="82" y="33"/>
                  <a:pt x="82" y="35"/>
                </a:cubicBezTo>
                <a:cubicBezTo>
                  <a:pt x="82" y="37"/>
                  <a:pt x="81" y="39"/>
                  <a:pt x="81" y="41"/>
                </a:cubicBezTo>
                <a:cubicBezTo>
                  <a:pt x="80" y="43"/>
                  <a:pt x="79" y="46"/>
                  <a:pt x="78" y="48"/>
                </a:cubicBezTo>
                <a:cubicBezTo>
                  <a:pt x="76" y="50"/>
                  <a:pt x="76" y="50"/>
                  <a:pt x="76" y="50"/>
                </a:cubicBezTo>
                <a:cubicBezTo>
                  <a:pt x="74" y="52"/>
                  <a:pt x="73" y="54"/>
                  <a:pt x="71" y="56"/>
                </a:cubicBezTo>
                <a:cubicBezTo>
                  <a:pt x="95" y="56"/>
                  <a:pt x="95" y="56"/>
                  <a:pt x="95" y="56"/>
                </a:cubicBezTo>
                <a:cubicBezTo>
                  <a:pt x="96" y="48"/>
                  <a:pt x="102" y="42"/>
                  <a:pt x="110" y="41"/>
                </a:cubicBezTo>
                <a:cubicBezTo>
                  <a:pt x="110" y="21"/>
                  <a:pt x="110" y="21"/>
                  <a:pt x="110" y="21"/>
                </a:cubicBezTo>
                <a:cubicBezTo>
                  <a:pt x="102" y="19"/>
                  <a:pt x="96" y="13"/>
                  <a:pt x="95" y="6"/>
                </a:cubicBezTo>
                <a:cubicBezTo>
                  <a:pt x="71" y="6"/>
                  <a:pt x="71" y="6"/>
                  <a:pt x="71" y="6"/>
                </a:cubicBezTo>
                <a:close/>
                <a:moveTo>
                  <a:pt x="46" y="56"/>
                </a:moveTo>
                <a:cubicBezTo>
                  <a:pt x="45" y="55"/>
                  <a:pt x="44" y="55"/>
                  <a:pt x="44" y="54"/>
                </a:cubicBezTo>
                <a:cubicBezTo>
                  <a:pt x="43" y="53"/>
                  <a:pt x="42" y="52"/>
                  <a:pt x="41" y="51"/>
                </a:cubicBezTo>
                <a:cubicBezTo>
                  <a:pt x="39" y="49"/>
                  <a:pt x="38" y="47"/>
                  <a:pt x="37" y="44"/>
                </a:cubicBezTo>
                <a:cubicBezTo>
                  <a:pt x="36" y="43"/>
                  <a:pt x="36" y="41"/>
                  <a:pt x="35" y="39"/>
                </a:cubicBezTo>
                <a:cubicBezTo>
                  <a:pt x="35" y="37"/>
                  <a:pt x="35" y="35"/>
                  <a:pt x="34" y="32"/>
                </a:cubicBezTo>
                <a:cubicBezTo>
                  <a:pt x="34" y="30"/>
                  <a:pt x="35" y="28"/>
                  <a:pt x="35" y="25"/>
                </a:cubicBezTo>
                <a:cubicBezTo>
                  <a:pt x="35" y="22"/>
                  <a:pt x="35" y="22"/>
                  <a:pt x="35" y="22"/>
                </a:cubicBezTo>
                <a:cubicBezTo>
                  <a:pt x="36" y="19"/>
                  <a:pt x="38" y="16"/>
                  <a:pt x="40" y="13"/>
                </a:cubicBezTo>
                <a:cubicBezTo>
                  <a:pt x="41" y="11"/>
                  <a:pt x="42" y="10"/>
                  <a:pt x="43" y="9"/>
                </a:cubicBezTo>
                <a:cubicBezTo>
                  <a:pt x="44" y="8"/>
                  <a:pt x="45" y="7"/>
                  <a:pt x="46" y="6"/>
                </a:cubicBezTo>
                <a:cubicBezTo>
                  <a:pt x="46" y="6"/>
                  <a:pt x="46" y="6"/>
                  <a:pt x="46" y="6"/>
                </a:cubicBezTo>
                <a:cubicBezTo>
                  <a:pt x="22" y="6"/>
                  <a:pt x="22" y="6"/>
                  <a:pt x="22" y="6"/>
                </a:cubicBezTo>
                <a:cubicBezTo>
                  <a:pt x="20" y="13"/>
                  <a:pt x="14" y="19"/>
                  <a:pt x="6" y="21"/>
                </a:cubicBezTo>
                <a:cubicBezTo>
                  <a:pt x="6" y="41"/>
                  <a:pt x="6" y="41"/>
                  <a:pt x="6" y="41"/>
                </a:cubicBezTo>
                <a:cubicBezTo>
                  <a:pt x="14" y="42"/>
                  <a:pt x="20" y="48"/>
                  <a:pt x="22" y="56"/>
                </a:cubicBezTo>
                <a:cubicBezTo>
                  <a:pt x="46" y="56"/>
                  <a:pt x="46" y="56"/>
                  <a:pt x="46" y="56"/>
                </a:cubicBezTo>
                <a:close/>
                <a:moveTo>
                  <a:pt x="58" y="6"/>
                </a:moveTo>
                <a:cubicBezTo>
                  <a:pt x="69" y="6"/>
                  <a:pt x="78" y="17"/>
                  <a:pt x="78" y="31"/>
                </a:cubicBezTo>
                <a:cubicBezTo>
                  <a:pt x="78" y="44"/>
                  <a:pt x="69" y="55"/>
                  <a:pt x="59" y="56"/>
                </a:cubicBezTo>
                <a:cubicBezTo>
                  <a:pt x="58" y="56"/>
                  <a:pt x="58" y="56"/>
                  <a:pt x="58" y="56"/>
                </a:cubicBezTo>
                <a:cubicBezTo>
                  <a:pt x="47" y="55"/>
                  <a:pt x="39" y="44"/>
                  <a:pt x="39" y="31"/>
                </a:cubicBezTo>
                <a:cubicBezTo>
                  <a:pt x="39" y="17"/>
                  <a:pt x="47" y="6"/>
                  <a:pt x="58" y="6"/>
                </a:cubicBezTo>
                <a:close/>
                <a:moveTo>
                  <a:pt x="110" y="45"/>
                </a:moveTo>
                <a:cubicBezTo>
                  <a:pt x="105" y="47"/>
                  <a:pt x="101" y="51"/>
                  <a:pt x="99" y="56"/>
                </a:cubicBezTo>
                <a:cubicBezTo>
                  <a:pt x="110" y="56"/>
                  <a:pt x="110" y="56"/>
                  <a:pt x="110" y="56"/>
                </a:cubicBezTo>
                <a:cubicBezTo>
                  <a:pt x="110" y="45"/>
                  <a:pt x="110" y="45"/>
                  <a:pt x="110" y="45"/>
                </a:cubicBezTo>
                <a:close/>
                <a:moveTo>
                  <a:pt x="6" y="45"/>
                </a:moveTo>
                <a:cubicBezTo>
                  <a:pt x="12" y="47"/>
                  <a:pt x="16" y="51"/>
                  <a:pt x="18" y="56"/>
                </a:cubicBezTo>
                <a:cubicBezTo>
                  <a:pt x="6" y="56"/>
                  <a:pt x="6" y="56"/>
                  <a:pt x="6" y="56"/>
                </a:cubicBezTo>
                <a:cubicBezTo>
                  <a:pt x="6" y="45"/>
                  <a:pt x="6" y="45"/>
                  <a:pt x="6" y="45"/>
                </a:cubicBezTo>
                <a:close/>
                <a:moveTo>
                  <a:pt x="110" y="17"/>
                </a:moveTo>
                <a:cubicBezTo>
                  <a:pt x="105" y="15"/>
                  <a:pt x="101" y="11"/>
                  <a:pt x="99" y="6"/>
                </a:cubicBezTo>
                <a:cubicBezTo>
                  <a:pt x="110" y="6"/>
                  <a:pt x="110" y="6"/>
                  <a:pt x="110" y="6"/>
                </a:cubicBezTo>
                <a:cubicBezTo>
                  <a:pt x="110" y="17"/>
                  <a:pt x="110" y="17"/>
                  <a:pt x="110" y="17"/>
                </a:cubicBezTo>
                <a:close/>
                <a:moveTo>
                  <a:pt x="6" y="17"/>
                </a:moveTo>
                <a:cubicBezTo>
                  <a:pt x="12" y="15"/>
                  <a:pt x="16" y="11"/>
                  <a:pt x="18" y="6"/>
                </a:cubicBezTo>
                <a:cubicBezTo>
                  <a:pt x="6" y="6"/>
                  <a:pt x="6" y="6"/>
                  <a:pt x="6" y="6"/>
                </a:cubicBezTo>
                <a:cubicBezTo>
                  <a:pt x="6" y="17"/>
                  <a:pt x="6" y="17"/>
                  <a:pt x="6" y="17"/>
                </a:cubicBezTo>
                <a:close/>
                <a:moveTo>
                  <a:pt x="50" y="43"/>
                </a:moveTo>
                <a:cubicBezTo>
                  <a:pt x="52" y="44"/>
                  <a:pt x="53" y="44"/>
                  <a:pt x="57" y="44"/>
                </a:cubicBezTo>
                <a:cubicBezTo>
                  <a:pt x="57" y="47"/>
                  <a:pt x="57" y="47"/>
                  <a:pt x="57" y="47"/>
                </a:cubicBezTo>
                <a:cubicBezTo>
                  <a:pt x="59" y="47"/>
                  <a:pt x="59" y="47"/>
                  <a:pt x="59" y="47"/>
                </a:cubicBezTo>
                <a:cubicBezTo>
                  <a:pt x="59" y="44"/>
                  <a:pt x="59" y="44"/>
                  <a:pt x="59" y="44"/>
                </a:cubicBezTo>
                <a:cubicBezTo>
                  <a:pt x="61" y="44"/>
                  <a:pt x="63" y="43"/>
                  <a:pt x="64" y="42"/>
                </a:cubicBezTo>
                <a:cubicBezTo>
                  <a:pt x="66" y="41"/>
                  <a:pt x="67" y="39"/>
                  <a:pt x="67" y="36"/>
                </a:cubicBezTo>
                <a:cubicBezTo>
                  <a:pt x="67" y="34"/>
                  <a:pt x="66" y="32"/>
                  <a:pt x="64" y="31"/>
                </a:cubicBezTo>
                <a:cubicBezTo>
                  <a:pt x="63" y="30"/>
                  <a:pt x="62" y="29"/>
                  <a:pt x="59" y="28"/>
                </a:cubicBezTo>
                <a:cubicBezTo>
                  <a:pt x="59" y="22"/>
                  <a:pt x="59" y="22"/>
                  <a:pt x="59" y="22"/>
                </a:cubicBezTo>
                <a:cubicBezTo>
                  <a:pt x="61" y="22"/>
                  <a:pt x="63" y="22"/>
                  <a:pt x="65" y="23"/>
                </a:cubicBezTo>
                <a:cubicBezTo>
                  <a:pt x="65" y="19"/>
                  <a:pt x="65" y="19"/>
                  <a:pt x="65" y="19"/>
                </a:cubicBezTo>
                <a:cubicBezTo>
                  <a:pt x="64" y="18"/>
                  <a:pt x="62" y="18"/>
                  <a:pt x="59" y="18"/>
                </a:cubicBezTo>
                <a:cubicBezTo>
                  <a:pt x="59" y="15"/>
                  <a:pt x="59" y="15"/>
                  <a:pt x="59" y="15"/>
                </a:cubicBezTo>
                <a:cubicBezTo>
                  <a:pt x="57" y="15"/>
                  <a:pt x="57" y="15"/>
                  <a:pt x="57" y="15"/>
                </a:cubicBezTo>
                <a:cubicBezTo>
                  <a:pt x="57" y="18"/>
                  <a:pt x="57" y="18"/>
                  <a:pt x="57" y="18"/>
                </a:cubicBezTo>
                <a:cubicBezTo>
                  <a:pt x="52" y="18"/>
                  <a:pt x="49" y="21"/>
                  <a:pt x="49" y="25"/>
                </a:cubicBezTo>
                <a:cubicBezTo>
                  <a:pt x="49" y="27"/>
                  <a:pt x="50" y="29"/>
                  <a:pt x="52" y="31"/>
                </a:cubicBezTo>
                <a:cubicBezTo>
                  <a:pt x="53" y="31"/>
                  <a:pt x="54" y="32"/>
                  <a:pt x="57" y="33"/>
                </a:cubicBezTo>
                <a:cubicBezTo>
                  <a:pt x="57" y="40"/>
                  <a:pt x="57" y="40"/>
                  <a:pt x="57" y="40"/>
                </a:cubicBezTo>
                <a:cubicBezTo>
                  <a:pt x="57" y="40"/>
                  <a:pt x="56" y="40"/>
                  <a:pt x="56" y="40"/>
                </a:cubicBezTo>
                <a:cubicBezTo>
                  <a:pt x="55" y="40"/>
                  <a:pt x="52" y="39"/>
                  <a:pt x="50" y="38"/>
                </a:cubicBezTo>
                <a:cubicBezTo>
                  <a:pt x="50" y="43"/>
                  <a:pt x="50" y="43"/>
                  <a:pt x="50" y="43"/>
                </a:cubicBezTo>
                <a:close/>
                <a:moveTo>
                  <a:pt x="57" y="28"/>
                </a:moveTo>
                <a:cubicBezTo>
                  <a:pt x="55" y="27"/>
                  <a:pt x="54" y="26"/>
                  <a:pt x="54" y="25"/>
                </a:cubicBezTo>
                <a:cubicBezTo>
                  <a:pt x="54" y="23"/>
                  <a:pt x="55" y="22"/>
                  <a:pt x="57" y="22"/>
                </a:cubicBezTo>
                <a:cubicBezTo>
                  <a:pt x="57" y="28"/>
                  <a:pt x="57" y="28"/>
                  <a:pt x="57" y="28"/>
                </a:cubicBezTo>
                <a:close/>
                <a:moveTo>
                  <a:pt x="59" y="40"/>
                </a:moveTo>
                <a:cubicBezTo>
                  <a:pt x="59" y="33"/>
                  <a:pt x="59" y="33"/>
                  <a:pt x="59" y="33"/>
                </a:cubicBezTo>
                <a:cubicBezTo>
                  <a:pt x="61" y="34"/>
                  <a:pt x="62" y="35"/>
                  <a:pt x="62" y="37"/>
                </a:cubicBezTo>
                <a:cubicBezTo>
                  <a:pt x="62" y="38"/>
                  <a:pt x="61" y="39"/>
                  <a:pt x="59" y="40"/>
                </a:cubicBezTo>
                <a:cubicBezTo>
                  <a:pt x="59" y="40"/>
                  <a:pt x="59" y="40"/>
                  <a:pt x="59" y="40"/>
                </a:cubicBezTo>
                <a:close/>
              </a:path>
            </a:pathLst>
          </a:custGeom>
          <a:solidFill>
            <a:srgbClr val="778495"/>
          </a:solidFill>
          <a:ln>
            <a:noFill/>
          </a:ln>
        </p:spPr>
        <p:txBody>
          <a:bodyPr anchor="ctr"/>
          <a:p>
            <a:pPr algn="ctr">
              <a:lnSpc>
                <a:spcPct val="130000"/>
              </a:lnSpc>
            </a:pPr>
          </a:p>
        </p:txBody>
      </p:sp>
      <p:sp>
        <p:nvSpPr>
          <p:cNvPr id="56" name="任意多边形 55"/>
          <p:cNvSpPr/>
          <p:nvPr>
            <p:custDataLst>
              <p:tags r:id="rId31"/>
            </p:custDataLst>
          </p:nvPr>
        </p:nvSpPr>
        <p:spPr bwMode="auto">
          <a:xfrm rot="17622979">
            <a:off x="4531044" y="2872462"/>
            <a:ext cx="27290" cy="288251"/>
          </a:xfrm>
          <a:custGeom>
            <a:avLst/>
            <a:gdLst>
              <a:gd name="T0" fmla="*/ 0 w 32"/>
              <a:gd name="T1" fmla="*/ 0 h 338"/>
              <a:gd name="T2" fmla="*/ 32 w 32"/>
              <a:gd name="T3" fmla="*/ 0 h 338"/>
              <a:gd name="T4" fmla="*/ 32 w 32"/>
              <a:gd name="T5" fmla="*/ 338 h 338"/>
              <a:gd name="T6" fmla="*/ 0 w 32"/>
              <a:gd name="T7" fmla="*/ 338 h 338"/>
              <a:gd name="T8" fmla="*/ 0 w 32"/>
              <a:gd name="T9" fmla="*/ 0 h 338"/>
              <a:gd name="T10" fmla="*/ 0 w 32"/>
              <a:gd name="T11" fmla="*/ 0 h 338"/>
            </a:gdLst>
            <a:ahLst/>
            <a:cxnLst>
              <a:cxn ang="0">
                <a:pos x="T0" y="T1"/>
              </a:cxn>
              <a:cxn ang="0">
                <a:pos x="T2" y="T3"/>
              </a:cxn>
              <a:cxn ang="0">
                <a:pos x="T4" y="T5"/>
              </a:cxn>
              <a:cxn ang="0">
                <a:pos x="T6" y="T7"/>
              </a:cxn>
              <a:cxn ang="0">
                <a:pos x="T8" y="T9"/>
              </a:cxn>
              <a:cxn ang="0">
                <a:pos x="T10" y="T11"/>
              </a:cxn>
            </a:cxnLst>
            <a:rect l="0" t="0" r="r" b="b"/>
            <a:pathLst>
              <a:path w="32" h="338">
                <a:moveTo>
                  <a:pt x="0" y="0"/>
                </a:moveTo>
                <a:lnTo>
                  <a:pt x="32" y="0"/>
                </a:lnTo>
                <a:lnTo>
                  <a:pt x="32" y="338"/>
                </a:lnTo>
                <a:lnTo>
                  <a:pt x="0" y="338"/>
                </a:lnTo>
                <a:lnTo>
                  <a:pt x="0" y="0"/>
                </a:lnTo>
                <a:lnTo>
                  <a:pt x="0" y="0"/>
                </a:lnTo>
                <a:close/>
              </a:path>
            </a:pathLst>
          </a:custGeom>
          <a:solidFill>
            <a:srgbClr val="778495">
              <a:lumMod val="40000"/>
              <a:lumOff val="60000"/>
            </a:srgbClr>
          </a:solidFill>
          <a:ln>
            <a:noFill/>
          </a:ln>
        </p:spPr>
        <p:txBody>
          <a:bodyPr anchor="ctr"/>
          <a:p>
            <a:pPr algn="ctr">
              <a:lnSpc>
                <a:spcPct val="130000"/>
              </a:lnSpc>
            </a:pPr>
          </a:p>
        </p:txBody>
      </p:sp>
      <p:sp>
        <p:nvSpPr>
          <p:cNvPr id="54" name="任意多边形 53"/>
          <p:cNvSpPr/>
          <p:nvPr>
            <p:custDataLst>
              <p:tags r:id="rId32"/>
            </p:custDataLst>
          </p:nvPr>
        </p:nvSpPr>
        <p:spPr bwMode="auto">
          <a:xfrm>
            <a:off x="6804492" y="2580340"/>
            <a:ext cx="519362" cy="518510"/>
          </a:xfrm>
          <a:custGeom>
            <a:avLst/>
            <a:gdLst>
              <a:gd name="T0" fmla="*/ 52 w 293"/>
              <a:gd name="T1" fmla="*/ 52 h 293"/>
              <a:gd name="T2" fmla="*/ 52 w 293"/>
              <a:gd name="T3" fmla="*/ 241 h 293"/>
              <a:gd name="T4" fmla="*/ 241 w 293"/>
              <a:gd name="T5" fmla="*/ 241 h 293"/>
              <a:gd name="T6" fmla="*/ 241 w 293"/>
              <a:gd name="T7" fmla="*/ 52 h 293"/>
              <a:gd name="T8" fmla="*/ 52 w 293"/>
              <a:gd name="T9" fmla="*/ 52 h 293"/>
            </a:gdLst>
            <a:ahLst/>
            <a:cxnLst>
              <a:cxn ang="0">
                <a:pos x="T0" y="T1"/>
              </a:cxn>
              <a:cxn ang="0">
                <a:pos x="T2" y="T3"/>
              </a:cxn>
              <a:cxn ang="0">
                <a:pos x="T4" y="T5"/>
              </a:cxn>
              <a:cxn ang="0">
                <a:pos x="T6" y="T7"/>
              </a:cxn>
              <a:cxn ang="0">
                <a:pos x="T8" y="T9"/>
              </a:cxn>
            </a:cxnLst>
            <a:rect l="0" t="0" r="r" b="b"/>
            <a:pathLst>
              <a:path w="293" h="293">
                <a:moveTo>
                  <a:pt x="52" y="52"/>
                </a:moveTo>
                <a:cubicBezTo>
                  <a:pt x="0" y="104"/>
                  <a:pt x="0" y="189"/>
                  <a:pt x="52" y="241"/>
                </a:cubicBezTo>
                <a:cubicBezTo>
                  <a:pt x="104" y="293"/>
                  <a:pt x="189" y="293"/>
                  <a:pt x="241" y="241"/>
                </a:cubicBezTo>
                <a:cubicBezTo>
                  <a:pt x="293" y="189"/>
                  <a:pt x="293" y="104"/>
                  <a:pt x="241" y="52"/>
                </a:cubicBezTo>
                <a:cubicBezTo>
                  <a:pt x="189" y="0"/>
                  <a:pt x="104" y="0"/>
                  <a:pt x="52" y="52"/>
                </a:cubicBezTo>
                <a:close/>
              </a:path>
            </a:pathLst>
          </a:custGeom>
          <a:solidFill>
            <a:srgbClr val="778495">
              <a:lumMod val="40000"/>
              <a:lumOff val="60000"/>
            </a:srgbClr>
          </a:solidFill>
          <a:ln>
            <a:noFill/>
          </a:ln>
        </p:spPr>
        <p:txBody>
          <a:bodyPr anchor="ctr"/>
          <a:p>
            <a:pPr algn="ctr">
              <a:lnSpc>
                <a:spcPct val="130000"/>
              </a:lnSpc>
            </a:pPr>
            <a:endParaRPr dirty="0"/>
          </a:p>
        </p:txBody>
      </p:sp>
      <p:sp>
        <p:nvSpPr>
          <p:cNvPr id="55" name="任意多边形 54"/>
          <p:cNvSpPr/>
          <p:nvPr>
            <p:custDataLst>
              <p:tags r:id="rId33"/>
            </p:custDataLst>
          </p:nvPr>
        </p:nvSpPr>
        <p:spPr bwMode="auto">
          <a:xfrm>
            <a:off x="6845426" y="2619570"/>
            <a:ext cx="440051" cy="440051"/>
          </a:xfrm>
          <a:custGeom>
            <a:avLst/>
            <a:gdLst>
              <a:gd name="T0" fmla="*/ 204 w 248"/>
              <a:gd name="T1" fmla="*/ 44 h 249"/>
              <a:gd name="T2" fmla="*/ 204 w 248"/>
              <a:gd name="T3" fmla="*/ 205 h 249"/>
              <a:gd name="T4" fmla="*/ 44 w 248"/>
              <a:gd name="T5" fmla="*/ 205 h 249"/>
              <a:gd name="T6" fmla="*/ 44 w 248"/>
              <a:gd name="T7" fmla="*/ 44 h 249"/>
              <a:gd name="T8" fmla="*/ 204 w 248"/>
              <a:gd name="T9" fmla="*/ 44 h 249"/>
              <a:gd name="T10" fmla="*/ 194 w 248"/>
              <a:gd name="T11" fmla="*/ 55 h 249"/>
              <a:gd name="T12" fmla="*/ 194 w 248"/>
              <a:gd name="T13" fmla="*/ 194 h 249"/>
              <a:gd name="T14" fmla="*/ 54 w 248"/>
              <a:gd name="T15" fmla="*/ 194 h 249"/>
              <a:gd name="T16" fmla="*/ 54 w 248"/>
              <a:gd name="T17" fmla="*/ 55 h 249"/>
              <a:gd name="T18" fmla="*/ 194 w 248"/>
              <a:gd name="T19" fmla="*/ 5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9">
                <a:moveTo>
                  <a:pt x="204" y="44"/>
                </a:moveTo>
                <a:cubicBezTo>
                  <a:pt x="248" y="88"/>
                  <a:pt x="248" y="160"/>
                  <a:pt x="204" y="205"/>
                </a:cubicBezTo>
                <a:cubicBezTo>
                  <a:pt x="160" y="249"/>
                  <a:pt x="88" y="249"/>
                  <a:pt x="44" y="205"/>
                </a:cubicBezTo>
                <a:cubicBezTo>
                  <a:pt x="0" y="160"/>
                  <a:pt x="0" y="88"/>
                  <a:pt x="44" y="44"/>
                </a:cubicBezTo>
                <a:cubicBezTo>
                  <a:pt x="88" y="0"/>
                  <a:pt x="160" y="0"/>
                  <a:pt x="204" y="44"/>
                </a:cubicBezTo>
                <a:close/>
                <a:moveTo>
                  <a:pt x="194" y="55"/>
                </a:moveTo>
                <a:cubicBezTo>
                  <a:pt x="232" y="93"/>
                  <a:pt x="232" y="156"/>
                  <a:pt x="194" y="194"/>
                </a:cubicBezTo>
                <a:cubicBezTo>
                  <a:pt x="155" y="233"/>
                  <a:pt x="92" y="233"/>
                  <a:pt x="54" y="194"/>
                </a:cubicBezTo>
                <a:cubicBezTo>
                  <a:pt x="15" y="156"/>
                  <a:pt x="15" y="93"/>
                  <a:pt x="54" y="55"/>
                </a:cubicBezTo>
                <a:cubicBezTo>
                  <a:pt x="92" y="16"/>
                  <a:pt x="155" y="16"/>
                  <a:pt x="194" y="5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p>
        </p:txBody>
      </p:sp>
      <p:sp>
        <p:nvSpPr>
          <p:cNvPr id="60" name="任意多边形 59"/>
          <p:cNvSpPr/>
          <p:nvPr>
            <p:custDataLst>
              <p:tags r:id="rId34"/>
            </p:custDataLst>
          </p:nvPr>
        </p:nvSpPr>
        <p:spPr bwMode="auto">
          <a:xfrm>
            <a:off x="6968232" y="2755167"/>
            <a:ext cx="192736" cy="152653"/>
          </a:xfrm>
          <a:custGeom>
            <a:avLst/>
            <a:gdLst>
              <a:gd name="T0" fmla="*/ 109 w 109"/>
              <a:gd name="T1" fmla="*/ 47 h 86"/>
              <a:gd name="T2" fmla="*/ 109 w 109"/>
              <a:gd name="T3" fmla="*/ 80 h 86"/>
              <a:gd name="T4" fmla="*/ 104 w 109"/>
              <a:gd name="T5" fmla="*/ 86 h 86"/>
              <a:gd name="T6" fmla="*/ 6 w 109"/>
              <a:gd name="T7" fmla="*/ 85 h 86"/>
              <a:gd name="T8" fmla="*/ 0 w 109"/>
              <a:gd name="T9" fmla="*/ 80 h 86"/>
              <a:gd name="T10" fmla="*/ 0 w 109"/>
              <a:gd name="T11" fmla="*/ 47 h 86"/>
              <a:gd name="T12" fmla="*/ 49 w 109"/>
              <a:gd name="T13" fmla="*/ 47 h 86"/>
              <a:gd name="T14" fmla="*/ 49 w 109"/>
              <a:gd name="T15" fmla="*/ 54 h 86"/>
              <a:gd name="T16" fmla="*/ 52 w 109"/>
              <a:gd name="T17" fmla="*/ 57 h 86"/>
              <a:gd name="T18" fmla="*/ 58 w 109"/>
              <a:gd name="T19" fmla="*/ 57 h 86"/>
              <a:gd name="T20" fmla="*/ 61 w 109"/>
              <a:gd name="T21" fmla="*/ 54 h 86"/>
              <a:gd name="T22" fmla="*/ 61 w 109"/>
              <a:gd name="T23" fmla="*/ 47 h 86"/>
              <a:gd name="T24" fmla="*/ 109 w 109"/>
              <a:gd name="T25" fmla="*/ 47 h 86"/>
              <a:gd name="T26" fmla="*/ 44 w 109"/>
              <a:gd name="T27" fmla="*/ 17 h 86"/>
              <a:gd name="T28" fmla="*/ 66 w 109"/>
              <a:gd name="T29" fmla="*/ 17 h 86"/>
              <a:gd name="T30" fmla="*/ 66 w 109"/>
              <a:gd name="T31" fmla="*/ 9 h 86"/>
              <a:gd name="T32" fmla="*/ 63 w 109"/>
              <a:gd name="T33" fmla="*/ 7 h 86"/>
              <a:gd name="T34" fmla="*/ 47 w 109"/>
              <a:gd name="T35" fmla="*/ 7 h 86"/>
              <a:gd name="T36" fmla="*/ 44 w 109"/>
              <a:gd name="T37" fmla="*/ 9 h 86"/>
              <a:gd name="T38" fmla="*/ 44 w 109"/>
              <a:gd name="T39" fmla="*/ 17 h 86"/>
              <a:gd name="T40" fmla="*/ 6 w 109"/>
              <a:gd name="T41" fmla="*/ 17 h 86"/>
              <a:gd name="T42" fmla="*/ 38 w 109"/>
              <a:gd name="T43" fmla="*/ 17 h 86"/>
              <a:gd name="T44" fmla="*/ 38 w 109"/>
              <a:gd name="T45" fmla="*/ 9 h 86"/>
              <a:gd name="T46" fmla="*/ 47 w 109"/>
              <a:gd name="T47" fmla="*/ 0 h 86"/>
              <a:gd name="T48" fmla="*/ 63 w 109"/>
              <a:gd name="T49" fmla="*/ 0 h 86"/>
              <a:gd name="T50" fmla="*/ 72 w 109"/>
              <a:gd name="T51" fmla="*/ 9 h 86"/>
              <a:gd name="T52" fmla="*/ 72 w 109"/>
              <a:gd name="T53" fmla="*/ 17 h 86"/>
              <a:gd name="T54" fmla="*/ 104 w 109"/>
              <a:gd name="T55" fmla="*/ 17 h 86"/>
              <a:gd name="T56" fmla="*/ 109 w 109"/>
              <a:gd name="T57" fmla="*/ 23 h 86"/>
              <a:gd name="T58" fmla="*/ 109 w 109"/>
              <a:gd name="T59" fmla="*/ 41 h 86"/>
              <a:gd name="T60" fmla="*/ 0 w 109"/>
              <a:gd name="T61" fmla="*/ 41 h 86"/>
              <a:gd name="T62" fmla="*/ 0 w 109"/>
              <a:gd name="T63" fmla="*/ 23 h 86"/>
              <a:gd name="T64" fmla="*/ 6 w 109"/>
              <a:gd name="T65" fmla="*/ 17 h 86"/>
              <a:gd name="T66" fmla="*/ 6 w 109"/>
              <a:gd name="T67" fmla="*/ 1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6">
                <a:moveTo>
                  <a:pt x="109" y="47"/>
                </a:moveTo>
                <a:cubicBezTo>
                  <a:pt x="109" y="80"/>
                  <a:pt x="109" y="80"/>
                  <a:pt x="109" y="80"/>
                </a:cubicBezTo>
                <a:cubicBezTo>
                  <a:pt x="109" y="83"/>
                  <a:pt x="107" y="86"/>
                  <a:pt x="104" y="86"/>
                </a:cubicBezTo>
                <a:cubicBezTo>
                  <a:pt x="6" y="85"/>
                  <a:pt x="6" y="85"/>
                  <a:pt x="6" y="85"/>
                </a:cubicBezTo>
                <a:cubicBezTo>
                  <a:pt x="3" y="85"/>
                  <a:pt x="0" y="83"/>
                  <a:pt x="0" y="80"/>
                </a:cubicBezTo>
                <a:cubicBezTo>
                  <a:pt x="0" y="47"/>
                  <a:pt x="0" y="47"/>
                  <a:pt x="0" y="47"/>
                </a:cubicBezTo>
                <a:cubicBezTo>
                  <a:pt x="49" y="47"/>
                  <a:pt x="49" y="47"/>
                  <a:pt x="49" y="47"/>
                </a:cubicBezTo>
                <a:cubicBezTo>
                  <a:pt x="49" y="54"/>
                  <a:pt x="49" y="54"/>
                  <a:pt x="49" y="54"/>
                </a:cubicBezTo>
                <a:cubicBezTo>
                  <a:pt x="49" y="56"/>
                  <a:pt x="50" y="57"/>
                  <a:pt x="52" y="57"/>
                </a:cubicBezTo>
                <a:cubicBezTo>
                  <a:pt x="58" y="57"/>
                  <a:pt x="58" y="57"/>
                  <a:pt x="58" y="57"/>
                </a:cubicBezTo>
                <a:cubicBezTo>
                  <a:pt x="60" y="57"/>
                  <a:pt x="61" y="56"/>
                  <a:pt x="61" y="54"/>
                </a:cubicBezTo>
                <a:cubicBezTo>
                  <a:pt x="61" y="47"/>
                  <a:pt x="61" y="47"/>
                  <a:pt x="61" y="47"/>
                </a:cubicBezTo>
                <a:cubicBezTo>
                  <a:pt x="109" y="47"/>
                  <a:pt x="109" y="47"/>
                  <a:pt x="109" y="47"/>
                </a:cubicBezTo>
                <a:close/>
                <a:moveTo>
                  <a:pt x="44" y="17"/>
                </a:moveTo>
                <a:cubicBezTo>
                  <a:pt x="66" y="17"/>
                  <a:pt x="66" y="17"/>
                  <a:pt x="66" y="17"/>
                </a:cubicBezTo>
                <a:cubicBezTo>
                  <a:pt x="66" y="9"/>
                  <a:pt x="66" y="9"/>
                  <a:pt x="66" y="9"/>
                </a:cubicBezTo>
                <a:cubicBezTo>
                  <a:pt x="66" y="8"/>
                  <a:pt x="65" y="7"/>
                  <a:pt x="63" y="7"/>
                </a:cubicBezTo>
                <a:cubicBezTo>
                  <a:pt x="47" y="7"/>
                  <a:pt x="47" y="7"/>
                  <a:pt x="47" y="7"/>
                </a:cubicBezTo>
                <a:cubicBezTo>
                  <a:pt x="45" y="7"/>
                  <a:pt x="44" y="8"/>
                  <a:pt x="44" y="9"/>
                </a:cubicBezTo>
                <a:cubicBezTo>
                  <a:pt x="44" y="17"/>
                  <a:pt x="44" y="17"/>
                  <a:pt x="44" y="17"/>
                </a:cubicBezTo>
                <a:close/>
                <a:moveTo>
                  <a:pt x="6" y="17"/>
                </a:moveTo>
                <a:cubicBezTo>
                  <a:pt x="38" y="17"/>
                  <a:pt x="38" y="17"/>
                  <a:pt x="38" y="17"/>
                </a:cubicBezTo>
                <a:cubicBezTo>
                  <a:pt x="38" y="9"/>
                  <a:pt x="38" y="9"/>
                  <a:pt x="38" y="9"/>
                </a:cubicBezTo>
                <a:cubicBezTo>
                  <a:pt x="38" y="5"/>
                  <a:pt x="42" y="0"/>
                  <a:pt x="47" y="0"/>
                </a:cubicBezTo>
                <a:cubicBezTo>
                  <a:pt x="63" y="0"/>
                  <a:pt x="63" y="0"/>
                  <a:pt x="63" y="0"/>
                </a:cubicBezTo>
                <a:cubicBezTo>
                  <a:pt x="68" y="0"/>
                  <a:pt x="72" y="5"/>
                  <a:pt x="72" y="9"/>
                </a:cubicBezTo>
                <a:cubicBezTo>
                  <a:pt x="72" y="17"/>
                  <a:pt x="72" y="17"/>
                  <a:pt x="72" y="17"/>
                </a:cubicBezTo>
                <a:cubicBezTo>
                  <a:pt x="104" y="17"/>
                  <a:pt x="104" y="17"/>
                  <a:pt x="104" y="17"/>
                </a:cubicBezTo>
                <a:cubicBezTo>
                  <a:pt x="107" y="17"/>
                  <a:pt x="109" y="19"/>
                  <a:pt x="109" y="23"/>
                </a:cubicBezTo>
                <a:cubicBezTo>
                  <a:pt x="109" y="41"/>
                  <a:pt x="109" y="41"/>
                  <a:pt x="109" y="41"/>
                </a:cubicBezTo>
                <a:cubicBezTo>
                  <a:pt x="0" y="41"/>
                  <a:pt x="0" y="41"/>
                  <a:pt x="0" y="41"/>
                </a:cubicBezTo>
                <a:cubicBezTo>
                  <a:pt x="0" y="23"/>
                  <a:pt x="0" y="23"/>
                  <a:pt x="0" y="23"/>
                </a:cubicBezTo>
                <a:cubicBezTo>
                  <a:pt x="0" y="19"/>
                  <a:pt x="3" y="17"/>
                  <a:pt x="6" y="17"/>
                </a:cubicBezTo>
                <a:cubicBezTo>
                  <a:pt x="6" y="17"/>
                  <a:pt x="6" y="17"/>
                  <a:pt x="6" y="17"/>
                </a:cubicBezTo>
                <a:close/>
              </a:path>
            </a:pathLst>
          </a:custGeom>
          <a:solidFill>
            <a:srgbClr val="778495"/>
          </a:solidFill>
          <a:ln>
            <a:noFill/>
          </a:ln>
        </p:spPr>
        <p:txBody>
          <a:bodyPr anchor="ctr"/>
          <a:p>
            <a:pPr algn="ctr">
              <a:lnSpc>
                <a:spcPct val="130000"/>
              </a:lnSpc>
            </a:pPr>
          </a:p>
        </p:txBody>
      </p:sp>
      <p:pic>
        <p:nvPicPr>
          <p:cNvPr id="84" name="图形 83"/>
          <p:cNvPicPr>
            <a:picLocks noChangeAspect="1"/>
          </p:cNvPicPr>
          <p:nvPr>
            <p:custDataLst>
              <p:tags r:id="rId35"/>
            </p:custDataLst>
          </p:nvPr>
        </p:nvPicPr>
        <p:blipFill>
          <a:blip r:embed="rId36" cstate="print">
            <a:extLst>
              <a:ext uri="{28A0092B-C50C-407E-A947-70E740481C1C}">
                <a14:useLocalDpi xmlns:a14="http://schemas.microsoft.com/office/drawing/2010/main" val="0"/>
              </a:ext>
            </a:extLst>
          </a:blip>
          <a:stretch>
            <a:fillRect/>
          </a:stretch>
        </p:blipFill>
        <p:spPr>
          <a:xfrm rot="10800000">
            <a:off x="4624136" y="2535340"/>
            <a:ext cx="2086271" cy="2222331"/>
          </a:xfrm>
          <a:prstGeom prst="rect">
            <a:avLst/>
          </a:prstGeom>
        </p:spPr>
      </p:pic>
      <p:pic>
        <p:nvPicPr>
          <p:cNvPr id="86" name="图形 85"/>
          <p:cNvPicPr>
            <a:picLocks noChangeAspect="1"/>
          </p:cNvPicPr>
          <p:nvPr>
            <p:custDataLst>
              <p:tags r:id="rId37"/>
            </p:custDataLst>
          </p:nvPr>
        </p:nvPicPr>
        <p:blipFill>
          <a:blip r:embed="rId38" cstate="print">
            <a:extLst>
              <a:ext uri="{28A0092B-C50C-407E-A947-70E740481C1C}">
                <a14:useLocalDpi xmlns:a14="http://schemas.microsoft.com/office/drawing/2010/main" val="0"/>
              </a:ext>
            </a:extLst>
          </a:blip>
          <a:stretch>
            <a:fillRect/>
          </a:stretch>
        </p:blipFill>
        <p:spPr>
          <a:xfrm rot="10800000">
            <a:off x="4624136" y="2535340"/>
            <a:ext cx="2086271" cy="2222331"/>
          </a:xfrm>
          <a:prstGeom prst="rect">
            <a:avLst/>
          </a:prstGeom>
        </p:spPr>
      </p:pic>
      <p:pic>
        <p:nvPicPr>
          <p:cNvPr id="88" name="图形 87"/>
          <p:cNvPicPr>
            <a:picLocks noChangeAspect="1"/>
          </p:cNvPicPr>
          <p:nvPr>
            <p:custDataLst>
              <p:tags r:id="rId39"/>
            </p:custDataLst>
          </p:nvPr>
        </p:nvPicPr>
        <p:blipFill>
          <a:blip r:embed="rId40"/>
          <a:stretch>
            <a:fillRect/>
          </a:stretch>
        </p:blipFill>
        <p:spPr>
          <a:xfrm rot="10800000">
            <a:off x="4612919" y="2524122"/>
            <a:ext cx="2086271" cy="2222331"/>
          </a:xfrm>
          <a:prstGeom prst="rect">
            <a:avLst/>
          </a:prstGeom>
        </p:spPr>
      </p:pic>
      <p:sp>
        <p:nvSpPr>
          <p:cNvPr id="62" name="任意多边形 61"/>
          <p:cNvSpPr/>
          <p:nvPr>
            <p:custDataLst>
              <p:tags r:id="rId41"/>
            </p:custDataLst>
          </p:nvPr>
        </p:nvSpPr>
        <p:spPr bwMode="auto">
          <a:xfrm>
            <a:off x="5244466" y="3185416"/>
            <a:ext cx="787999" cy="787146"/>
          </a:xfrm>
          <a:custGeom>
            <a:avLst/>
            <a:gdLst>
              <a:gd name="T0" fmla="*/ 79 w 445"/>
              <a:gd name="T1" fmla="*/ 79 h 445"/>
              <a:gd name="T2" fmla="*/ 79 w 445"/>
              <a:gd name="T3" fmla="*/ 366 h 445"/>
              <a:gd name="T4" fmla="*/ 366 w 445"/>
              <a:gd name="T5" fmla="*/ 366 h 445"/>
              <a:gd name="T6" fmla="*/ 366 w 445"/>
              <a:gd name="T7" fmla="*/ 79 h 445"/>
              <a:gd name="T8" fmla="*/ 79 w 445"/>
              <a:gd name="T9" fmla="*/ 79 h 445"/>
            </a:gdLst>
            <a:ahLst/>
            <a:cxnLst>
              <a:cxn ang="0">
                <a:pos x="T0" y="T1"/>
              </a:cxn>
              <a:cxn ang="0">
                <a:pos x="T2" y="T3"/>
              </a:cxn>
              <a:cxn ang="0">
                <a:pos x="T4" y="T5"/>
              </a:cxn>
              <a:cxn ang="0">
                <a:pos x="T6" y="T7"/>
              </a:cxn>
              <a:cxn ang="0">
                <a:pos x="T8" y="T9"/>
              </a:cxn>
            </a:cxnLst>
            <a:rect l="0" t="0" r="r" b="b"/>
            <a:pathLst>
              <a:path w="445" h="445">
                <a:moveTo>
                  <a:pt x="79" y="79"/>
                </a:moveTo>
                <a:cubicBezTo>
                  <a:pt x="0" y="158"/>
                  <a:pt x="0" y="287"/>
                  <a:pt x="79" y="366"/>
                </a:cubicBezTo>
                <a:cubicBezTo>
                  <a:pt x="158" y="445"/>
                  <a:pt x="287" y="445"/>
                  <a:pt x="366" y="366"/>
                </a:cubicBezTo>
                <a:cubicBezTo>
                  <a:pt x="445" y="287"/>
                  <a:pt x="445" y="158"/>
                  <a:pt x="366" y="79"/>
                </a:cubicBezTo>
                <a:cubicBezTo>
                  <a:pt x="287" y="0"/>
                  <a:pt x="158" y="0"/>
                  <a:pt x="79" y="7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p>
        </p:txBody>
      </p:sp>
      <p:sp>
        <p:nvSpPr>
          <p:cNvPr id="63" name="任意多边形 62"/>
          <p:cNvSpPr/>
          <p:nvPr>
            <p:custDataLst>
              <p:tags r:id="rId42"/>
            </p:custDataLst>
          </p:nvPr>
        </p:nvSpPr>
        <p:spPr bwMode="auto">
          <a:xfrm>
            <a:off x="5304164" y="3245113"/>
            <a:ext cx="670310" cy="668605"/>
          </a:xfrm>
          <a:custGeom>
            <a:avLst/>
            <a:gdLst>
              <a:gd name="T0" fmla="*/ 311 w 378"/>
              <a:gd name="T1" fmla="*/ 67 h 378"/>
              <a:gd name="T2" fmla="*/ 311 w 378"/>
              <a:gd name="T3" fmla="*/ 311 h 378"/>
              <a:gd name="T4" fmla="*/ 67 w 378"/>
              <a:gd name="T5" fmla="*/ 311 h 378"/>
              <a:gd name="T6" fmla="*/ 67 w 378"/>
              <a:gd name="T7" fmla="*/ 67 h 378"/>
              <a:gd name="T8" fmla="*/ 311 w 378"/>
              <a:gd name="T9" fmla="*/ 67 h 378"/>
              <a:gd name="T10" fmla="*/ 295 w 378"/>
              <a:gd name="T11" fmla="*/ 83 h 378"/>
              <a:gd name="T12" fmla="*/ 295 w 378"/>
              <a:gd name="T13" fmla="*/ 295 h 378"/>
              <a:gd name="T14" fmla="*/ 83 w 378"/>
              <a:gd name="T15" fmla="*/ 295 h 378"/>
              <a:gd name="T16" fmla="*/ 83 w 378"/>
              <a:gd name="T17" fmla="*/ 83 h 378"/>
              <a:gd name="T18" fmla="*/ 295 w 378"/>
              <a:gd name="T19" fmla="*/ 8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378">
                <a:moveTo>
                  <a:pt x="311" y="67"/>
                </a:moveTo>
                <a:cubicBezTo>
                  <a:pt x="378" y="134"/>
                  <a:pt x="378" y="244"/>
                  <a:pt x="311" y="311"/>
                </a:cubicBezTo>
                <a:cubicBezTo>
                  <a:pt x="244" y="378"/>
                  <a:pt x="134" y="378"/>
                  <a:pt x="67" y="311"/>
                </a:cubicBezTo>
                <a:cubicBezTo>
                  <a:pt x="0" y="244"/>
                  <a:pt x="0" y="134"/>
                  <a:pt x="67" y="67"/>
                </a:cubicBezTo>
                <a:cubicBezTo>
                  <a:pt x="134" y="0"/>
                  <a:pt x="244" y="0"/>
                  <a:pt x="311" y="67"/>
                </a:cubicBezTo>
                <a:close/>
                <a:moveTo>
                  <a:pt x="295" y="83"/>
                </a:moveTo>
                <a:cubicBezTo>
                  <a:pt x="354" y="141"/>
                  <a:pt x="354" y="237"/>
                  <a:pt x="295" y="295"/>
                </a:cubicBezTo>
                <a:cubicBezTo>
                  <a:pt x="237" y="354"/>
                  <a:pt x="141" y="354"/>
                  <a:pt x="83" y="295"/>
                </a:cubicBezTo>
                <a:cubicBezTo>
                  <a:pt x="24" y="237"/>
                  <a:pt x="24" y="141"/>
                  <a:pt x="83" y="83"/>
                </a:cubicBezTo>
                <a:cubicBezTo>
                  <a:pt x="141" y="24"/>
                  <a:pt x="237" y="24"/>
                  <a:pt x="295" y="83"/>
                </a:cubicBezTo>
                <a:close/>
              </a:path>
            </a:pathLst>
          </a:custGeom>
          <a:solidFill>
            <a:srgbClr val="778495">
              <a:lumMod val="40000"/>
              <a:lumOff val="60000"/>
            </a:srgbClr>
          </a:solidFill>
          <a:ln>
            <a:noFill/>
          </a:ln>
        </p:spPr>
        <p:txBody>
          <a:bodyPr anchor="ctr"/>
          <a:p>
            <a:pPr algn="ctr">
              <a:lnSpc>
                <a:spcPct val="130000"/>
              </a:lnSpc>
            </a:pPr>
          </a:p>
        </p:txBody>
      </p:sp>
      <p:sp>
        <p:nvSpPr>
          <p:cNvPr id="64" name="任意多边形 63"/>
          <p:cNvSpPr/>
          <p:nvPr>
            <p:custDataLst>
              <p:tags r:id="rId43"/>
            </p:custDataLst>
          </p:nvPr>
        </p:nvSpPr>
        <p:spPr bwMode="auto">
          <a:xfrm>
            <a:off x="5490077" y="3413117"/>
            <a:ext cx="298484" cy="312982"/>
          </a:xfrm>
          <a:custGeom>
            <a:avLst/>
            <a:gdLst>
              <a:gd name="T0" fmla="*/ 84 w 168"/>
              <a:gd name="T1" fmla="*/ 96 h 177"/>
              <a:gd name="T2" fmla="*/ 94 w 168"/>
              <a:gd name="T3" fmla="*/ 106 h 177"/>
              <a:gd name="T4" fmla="*/ 88 w 168"/>
              <a:gd name="T5" fmla="*/ 115 h 177"/>
              <a:gd name="T6" fmla="*/ 93 w 168"/>
              <a:gd name="T7" fmla="*/ 147 h 177"/>
              <a:gd name="T8" fmla="*/ 114 w 168"/>
              <a:gd name="T9" fmla="*/ 94 h 177"/>
              <a:gd name="T10" fmla="*/ 150 w 168"/>
              <a:gd name="T11" fmla="*/ 107 h 177"/>
              <a:gd name="T12" fmla="*/ 168 w 168"/>
              <a:gd name="T13" fmla="*/ 133 h 177"/>
              <a:gd name="T14" fmla="*/ 168 w 168"/>
              <a:gd name="T15" fmla="*/ 177 h 177"/>
              <a:gd name="T16" fmla="*/ 0 w 168"/>
              <a:gd name="T17" fmla="*/ 177 h 177"/>
              <a:gd name="T18" fmla="*/ 0 w 168"/>
              <a:gd name="T19" fmla="*/ 133 h 177"/>
              <a:gd name="T20" fmla="*/ 18 w 168"/>
              <a:gd name="T21" fmla="*/ 107 h 177"/>
              <a:gd name="T22" fmla="*/ 53 w 168"/>
              <a:gd name="T23" fmla="*/ 94 h 177"/>
              <a:gd name="T24" fmla="*/ 75 w 168"/>
              <a:gd name="T25" fmla="*/ 147 h 177"/>
              <a:gd name="T26" fmla="*/ 80 w 168"/>
              <a:gd name="T27" fmla="*/ 115 h 177"/>
              <a:gd name="T28" fmla="*/ 74 w 168"/>
              <a:gd name="T29" fmla="*/ 106 h 177"/>
              <a:gd name="T30" fmla="*/ 84 w 168"/>
              <a:gd name="T31" fmla="*/ 96 h 177"/>
              <a:gd name="T32" fmla="*/ 84 w 168"/>
              <a:gd name="T33" fmla="*/ 87 h 177"/>
              <a:gd name="T34" fmla="*/ 58 w 168"/>
              <a:gd name="T35" fmla="*/ 69 h 177"/>
              <a:gd name="T36" fmla="*/ 50 w 168"/>
              <a:gd name="T37" fmla="*/ 25 h 177"/>
              <a:gd name="T38" fmla="*/ 84 w 168"/>
              <a:gd name="T39" fmla="*/ 0 h 177"/>
              <a:gd name="T40" fmla="*/ 118 w 168"/>
              <a:gd name="T41" fmla="*/ 25 h 177"/>
              <a:gd name="T42" fmla="*/ 110 w 168"/>
              <a:gd name="T43" fmla="*/ 69 h 177"/>
              <a:gd name="T44" fmla="*/ 84 w 168"/>
              <a:gd name="T45" fmla="*/ 8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8" h="177">
                <a:moveTo>
                  <a:pt x="84" y="96"/>
                </a:moveTo>
                <a:cubicBezTo>
                  <a:pt x="89" y="96"/>
                  <a:pt x="94" y="100"/>
                  <a:pt x="94" y="106"/>
                </a:cubicBezTo>
                <a:cubicBezTo>
                  <a:pt x="94" y="110"/>
                  <a:pt x="91" y="113"/>
                  <a:pt x="88" y="115"/>
                </a:cubicBezTo>
                <a:cubicBezTo>
                  <a:pt x="93" y="147"/>
                  <a:pt x="93" y="147"/>
                  <a:pt x="93" y="147"/>
                </a:cubicBezTo>
                <a:cubicBezTo>
                  <a:pt x="114" y="94"/>
                  <a:pt x="114" y="94"/>
                  <a:pt x="114" y="94"/>
                </a:cubicBezTo>
                <a:cubicBezTo>
                  <a:pt x="150" y="107"/>
                  <a:pt x="150" y="107"/>
                  <a:pt x="150" y="107"/>
                </a:cubicBezTo>
                <a:cubicBezTo>
                  <a:pt x="162" y="111"/>
                  <a:pt x="168" y="120"/>
                  <a:pt x="168" y="133"/>
                </a:cubicBezTo>
                <a:cubicBezTo>
                  <a:pt x="168" y="177"/>
                  <a:pt x="168" y="177"/>
                  <a:pt x="168" y="177"/>
                </a:cubicBezTo>
                <a:cubicBezTo>
                  <a:pt x="0" y="177"/>
                  <a:pt x="0" y="177"/>
                  <a:pt x="0" y="177"/>
                </a:cubicBezTo>
                <a:cubicBezTo>
                  <a:pt x="0" y="133"/>
                  <a:pt x="0" y="133"/>
                  <a:pt x="0" y="133"/>
                </a:cubicBezTo>
                <a:cubicBezTo>
                  <a:pt x="0" y="120"/>
                  <a:pt x="6" y="111"/>
                  <a:pt x="18" y="107"/>
                </a:cubicBezTo>
                <a:cubicBezTo>
                  <a:pt x="53" y="94"/>
                  <a:pt x="53" y="94"/>
                  <a:pt x="53" y="94"/>
                </a:cubicBezTo>
                <a:cubicBezTo>
                  <a:pt x="75" y="147"/>
                  <a:pt x="75" y="147"/>
                  <a:pt x="75" y="147"/>
                </a:cubicBezTo>
                <a:cubicBezTo>
                  <a:pt x="80" y="115"/>
                  <a:pt x="80" y="115"/>
                  <a:pt x="80" y="115"/>
                </a:cubicBezTo>
                <a:cubicBezTo>
                  <a:pt x="76" y="113"/>
                  <a:pt x="74" y="110"/>
                  <a:pt x="74" y="106"/>
                </a:cubicBezTo>
                <a:cubicBezTo>
                  <a:pt x="74" y="100"/>
                  <a:pt x="78" y="96"/>
                  <a:pt x="84" y="96"/>
                </a:cubicBezTo>
                <a:close/>
                <a:moveTo>
                  <a:pt x="84" y="87"/>
                </a:moveTo>
                <a:cubicBezTo>
                  <a:pt x="72" y="87"/>
                  <a:pt x="63" y="78"/>
                  <a:pt x="58" y="69"/>
                </a:cubicBezTo>
                <a:cubicBezTo>
                  <a:pt x="50" y="56"/>
                  <a:pt x="46" y="39"/>
                  <a:pt x="50" y="25"/>
                </a:cubicBezTo>
                <a:cubicBezTo>
                  <a:pt x="54" y="11"/>
                  <a:pt x="64" y="0"/>
                  <a:pt x="84" y="0"/>
                </a:cubicBezTo>
                <a:cubicBezTo>
                  <a:pt x="104" y="0"/>
                  <a:pt x="114" y="11"/>
                  <a:pt x="118" y="25"/>
                </a:cubicBezTo>
                <a:cubicBezTo>
                  <a:pt x="121" y="39"/>
                  <a:pt x="118" y="56"/>
                  <a:pt x="110" y="69"/>
                </a:cubicBezTo>
                <a:cubicBezTo>
                  <a:pt x="104" y="79"/>
                  <a:pt x="95" y="87"/>
                  <a:pt x="84" y="87"/>
                </a:cubicBezTo>
                <a:close/>
              </a:path>
            </a:pathLst>
          </a:custGeom>
          <a:solidFill>
            <a:srgbClr val="778495"/>
          </a:solidFill>
          <a:ln>
            <a:noFill/>
          </a:ln>
        </p:spPr>
        <p:txBody>
          <a:bodyPr anchor="ctr"/>
          <a:p>
            <a:pPr algn="ctr">
              <a:lnSpc>
                <a:spcPct val="130000"/>
              </a:lnSpc>
            </a:pPr>
          </a:p>
        </p:txBody>
      </p:sp>
      <p:sp>
        <p:nvSpPr>
          <p:cNvPr id="7" name="文本框 6"/>
          <p:cNvSpPr txBox="1"/>
          <p:nvPr>
            <p:custDataLst>
              <p:tags r:id="rId44"/>
            </p:custDataLst>
          </p:nvPr>
        </p:nvSpPr>
        <p:spPr>
          <a:xfrm>
            <a:off x="5250381" y="2839629"/>
            <a:ext cx="749067" cy="350742"/>
          </a:xfrm>
          <a:prstGeom prst="rect">
            <a:avLst/>
          </a:prstGeom>
          <a:noFill/>
        </p:spPr>
        <p:txBody>
          <a:bodyPr wrap="square" rtlCol="0">
            <a:normAutofit/>
          </a:bodyPr>
          <a:p>
            <a:pPr>
              <a:lnSpc>
                <a:spcPct val="120000"/>
              </a:lnSpc>
            </a:pPr>
            <a:r>
              <a:rPr lang="zh-CN" altLang="en-US" sz="800" b="1" spc="300" dirty="0">
                <a:solidFill>
                  <a:srgbClr val="FFFFFF"/>
                </a:solidFill>
                <a:latin typeface="黑体" panose="02010609060101010101" charset="-122"/>
                <a:ea typeface="黑体" panose="02010609060101010101" charset="-122"/>
              </a:rPr>
              <a:t>添加标题</a:t>
            </a:r>
            <a:endParaRPr lang="zh-CN" altLang="en-US" sz="800" b="1" spc="300" dirty="0">
              <a:solidFill>
                <a:srgbClr val="FFFFFF"/>
              </a:solidFill>
              <a:latin typeface="黑体" panose="02010609060101010101" charset="-122"/>
              <a:ea typeface="黑体" panose="02010609060101010101" charset="-122"/>
            </a:endParaRPr>
          </a:p>
        </p:txBody>
      </p:sp>
      <p:sp>
        <p:nvSpPr>
          <p:cNvPr id="89" name="文本框 88"/>
          <p:cNvSpPr txBox="1"/>
          <p:nvPr>
            <p:custDataLst>
              <p:tags r:id="rId45"/>
            </p:custDataLst>
          </p:nvPr>
        </p:nvSpPr>
        <p:spPr>
          <a:xfrm>
            <a:off x="4735799" y="3712359"/>
            <a:ext cx="749067" cy="350742"/>
          </a:xfrm>
          <a:prstGeom prst="rect">
            <a:avLst/>
          </a:prstGeom>
          <a:noFill/>
        </p:spPr>
        <p:txBody>
          <a:bodyPr wrap="square" rtlCol="0">
            <a:normAutofit/>
          </a:bodyPr>
          <a:p>
            <a:pPr>
              <a:lnSpc>
                <a:spcPct val="120000"/>
              </a:lnSpc>
            </a:pPr>
            <a:r>
              <a:rPr lang="zh-CN" altLang="en-US" sz="800" b="1" spc="300" dirty="0">
                <a:solidFill>
                  <a:srgbClr val="FFFFFF"/>
                </a:solidFill>
                <a:latin typeface="黑体" panose="02010609060101010101" charset="-122"/>
                <a:ea typeface="黑体" panose="02010609060101010101" charset="-122"/>
              </a:rPr>
              <a:t>添加标题</a:t>
            </a:r>
            <a:endParaRPr lang="zh-CN" altLang="en-US" sz="800" b="1" spc="300" dirty="0">
              <a:solidFill>
                <a:srgbClr val="FFFFFF"/>
              </a:solidFill>
              <a:latin typeface="黑体" panose="02010609060101010101" charset="-122"/>
              <a:ea typeface="黑体" panose="02010609060101010101" charset="-122"/>
            </a:endParaRPr>
          </a:p>
        </p:txBody>
      </p:sp>
      <p:sp>
        <p:nvSpPr>
          <p:cNvPr id="90" name="文本框 89"/>
          <p:cNvSpPr txBox="1"/>
          <p:nvPr>
            <p:custDataLst>
              <p:tags r:id="rId46"/>
            </p:custDataLst>
          </p:nvPr>
        </p:nvSpPr>
        <p:spPr>
          <a:xfrm>
            <a:off x="5826031" y="3712359"/>
            <a:ext cx="749067" cy="350742"/>
          </a:xfrm>
          <a:prstGeom prst="rect">
            <a:avLst/>
          </a:prstGeom>
          <a:noFill/>
        </p:spPr>
        <p:txBody>
          <a:bodyPr wrap="square" rtlCol="0">
            <a:normAutofit/>
          </a:bodyPr>
          <a:p>
            <a:pPr>
              <a:lnSpc>
                <a:spcPct val="120000"/>
              </a:lnSpc>
            </a:pPr>
            <a:r>
              <a:rPr lang="zh-CN" altLang="en-US" sz="800" b="1" spc="300" dirty="0">
                <a:solidFill>
                  <a:srgbClr val="FFFFFF"/>
                </a:solidFill>
                <a:latin typeface="黑体" panose="02010609060101010101" charset="-122"/>
                <a:ea typeface="黑体" panose="02010609060101010101" charset="-122"/>
              </a:rPr>
              <a:t>添加标题</a:t>
            </a:r>
            <a:endParaRPr lang="zh-CN" altLang="en-US" sz="800" b="1" spc="300" dirty="0">
              <a:solidFill>
                <a:srgbClr val="FFFFFF"/>
              </a:solidFill>
              <a:latin typeface="黑体" panose="02010609060101010101" charset="-122"/>
              <a:ea typeface="黑体" panose="02010609060101010101" charset="-122"/>
            </a:endParaRPr>
          </a:p>
        </p:txBody>
      </p:sp>
      <p:sp>
        <p:nvSpPr>
          <p:cNvPr id="92" name="任意多边形 45"/>
          <p:cNvSpPr/>
          <p:nvPr>
            <p:custDataLst>
              <p:tags r:id="rId47"/>
            </p:custDataLst>
          </p:nvPr>
        </p:nvSpPr>
        <p:spPr bwMode="auto">
          <a:xfrm>
            <a:off x="3980571" y="2566596"/>
            <a:ext cx="519362" cy="518510"/>
          </a:xfrm>
          <a:custGeom>
            <a:avLst/>
            <a:gdLst>
              <a:gd name="T0" fmla="*/ 52 w 293"/>
              <a:gd name="T1" fmla="*/ 241 h 293"/>
              <a:gd name="T2" fmla="*/ 241 w 293"/>
              <a:gd name="T3" fmla="*/ 241 h 293"/>
              <a:gd name="T4" fmla="*/ 241 w 293"/>
              <a:gd name="T5" fmla="*/ 52 h 293"/>
              <a:gd name="T6" fmla="*/ 52 w 293"/>
              <a:gd name="T7" fmla="*/ 52 h 293"/>
              <a:gd name="T8" fmla="*/ 52 w 293"/>
              <a:gd name="T9" fmla="*/ 241 h 293"/>
            </a:gdLst>
            <a:ahLst/>
            <a:cxnLst>
              <a:cxn ang="0">
                <a:pos x="T0" y="T1"/>
              </a:cxn>
              <a:cxn ang="0">
                <a:pos x="T2" y="T3"/>
              </a:cxn>
              <a:cxn ang="0">
                <a:pos x="T4" y="T5"/>
              </a:cxn>
              <a:cxn ang="0">
                <a:pos x="T6" y="T7"/>
              </a:cxn>
              <a:cxn ang="0">
                <a:pos x="T8" y="T9"/>
              </a:cxn>
            </a:cxnLst>
            <a:rect l="0" t="0" r="r" b="b"/>
            <a:pathLst>
              <a:path w="293" h="293">
                <a:moveTo>
                  <a:pt x="52" y="241"/>
                </a:moveTo>
                <a:cubicBezTo>
                  <a:pt x="104" y="293"/>
                  <a:pt x="189" y="293"/>
                  <a:pt x="241" y="241"/>
                </a:cubicBezTo>
                <a:cubicBezTo>
                  <a:pt x="293" y="189"/>
                  <a:pt x="293" y="104"/>
                  <a:pt x="241" y="52"/>
                </a:cubicBezTo>
                <a:cubicBezTo>
                  <a:pt x="189" y="0"/>
                  <a:pt x="104" y="0"/>
                  <a:pt x="52" y="52"/>
                </a:cubicBezTo>
                <a:cubicBezTo>
                  <a:pt x="0" y="104"/>
                  <a:pt x="0" y="189"/>
                  <a:pt x="52" y="241"/>
                </a:cubicBezTo>
                <a:close/>
              </a:path>
            </a:pathLst>
          </a:custGeom>
          <a:solidFill>
            <a:srgbClr val="778495">
              <a:lumMod val="40000"/>
              <a:lumOff val="60000"/>
            </a:srgbClr>
          </a:solidFill>
          <a:ln>
            <a:noFill/>
          </a:ln>
        </p:spPr>
        <p:txBody>
          <a:bodyPr anchor="ctr"/>
          <a:p>
            <a:pPr algn="ctr">
              <a:lnSpc>
                <a:spcPct val="130000"/>
              </a:lnSpc>
            </a:pPr>
          </a:p>
        </p:txBody>
      </p:sp>
      <p:sp>
        <p:nvSpPr>
          <p:cNvPr id="93" name="任意多边形 46"/>
          <p:cNvSpPr/>
          <p:nvPr>
            <p:custDataLst>
              <p:tags r:id="rId48"/>
            </p:custDataLst>
          </p:nvPr>
        </p:nvSpPr>
        <p:spPr bwMode="auto">
          <a:xfrm>
            <a:off x="4019800" y="2607532"/>
            <a:ext cx="440904" cy="438346"/>
          </a:xfrm>
          <a:custGeom>
            <a:avLst/>
            <a:gdLst>
              <a:gd name="T0" fmla="*/ 44 w 249"/>
              <a:gd name="T1" fmla="*/ 44 h 248"/>
              <a:gd name="T2" fmla="*/ 205 w 249"/>
              <a:gd name="T3" fmla="*/ 44 h 248"/>
              <a:gd name="T4" fmla="*/ 205 w 249"/>
              <a:gd name="T5" fmla="*/ 204 h 248"/>
              <a:gd name="T6" fmla="*/ 44 w 249"/>
              <a:gd name="T7" fmla="*/ 204 h 248"/>
              <a:gd name="T8" fmla="*/ 44 w 249"/>
              <a:gd name="T9" fmla="*/ 44 h 248"/>
              <a:gd name="T10" fmla="*/ 55 w 249"/>
              <a:gd name="T11" fmla="*/ 54 h 248"/>
              <a:gd name="T12" fmla="*/ 194 w 249"/>
              <a:gd name="T13" fmla="*/ 54 h 248"/>
              <a:gd name="T14" fmla="*/ 194 w 249"/>
              <a:gd name="T15" fmla="*/ 194 h 248"/>
              <a:gd name="T16" fmla="*/ 55 w 249"/>
              <a:gd name="T17" fmla="*/ 194 h 248"/>
              <a:gd name="T18" fmla="*/ 55 w 249"/>
              <a:gd name="T19" fmla="*/ 5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9" h="248">
                <a:moveTo>
                  <a:pt x="44" y="44"/>
                </a:moveTo>
                <a:cubicBezTo>
                  <a:pt x="88" y="0"/>
                  <a:pt x="160" y="0"/>
                  <a:pt x="205" y="44"/>
                </a:cubicBezTo>
                <a:cubicBezTo>
                  <a:pt x="249" y="88"/>
                  <a:pt x="249" y="160"/>
                  <a:pt x="205" y="204"/>
                </a:cubicBezTo>
                <a:cubicBezTo>
                  <a:pt x="160" y="248"/>
                  <a:pt x="88" y="248"/>
                  <a:pt x="44" y="204"/>
                </a:cubicBezTo>
                <a:cubicBezTo>
                  <a:pt x="0" y="160"/>
                  <a:pt x="0" y="88"/>
                  <a:pt x="44" y="44"/>
                </a:cubicBezTo>
                <a:close/>
                <a:moveTo>
                  <a:pt x="55" y="54"/>
                </a:moveTo>
                <a:cubicBezTo>
                  <a:pt x="93" y="15"/>
                  <a:pt x="156" y="15"/>
                  <a:pt x="194" y="54"/>
                </a:cubicBezTo>
                <a:cubicBezTo>
                  <a:pt x="233" y="92"/>
                  <a:pt x="233" y="155"/>
                  <a:pt x="194" y="194"/>
                </a:cubicBezTo>
                <a:cubicBezTo>
                  <a:pt x="156" y="232"/>
                  <a:pt x="93" y="232"/>
                  <a:pt x="55" y="194"/>
                </a:cubicBezTo>
                <a:cubicBezTo>
                  <a:pt x="16" y="155"/>
                  <a:pt x="16" y="92"/>
                  <a:pt x="55" y="5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p>
        </p:txBody>
      </p:sp>
      <p:sp>
        <p:nvSpPr>
          <p:cNvPr id="94" name="任意多边形 52"/>
          <p:cNvSpPr/>
          <p:nvPr>
            <p:custDataLst>
              <p:tags r:id="rId49"/>
            </p:custDataLst>
          </p:nvPr>
        </p:nvSpPr>
        <p:spPr bwMode="auto">
          <a:xfrm>
            <a:off x="4146869" y="2734601"/>
            <a:ext cx="185913" cy="182501"/>
          </a:xfrm>
          <a:custGeom>
            <a:avLst/>
            <a:gdLst>
              <a:gd name="T0" fmla="*/ 50 w 105"/>
              <a:gd name="T1" fmla="*/ 8 h 103"/>
              <a:gd name="T2" fmla="*/ 55 w 105"/>
              <a:gd name="T3" fmla="*/ 0 h 103"/>
              <a:gd name="T4" fmla="*/ 103 w 105"/>
              <a:gd name="T5" fmla="*/ 8 h 103"/>
              <a:gd name="T6" fmla="*/ 105 w 105"/>
              <a:gd name="T7" fmla="*/ 19 h 103"/>
              <a:gd name="T8" fmla="*/ 103 w 105"/>
              <a:gd name="T9" fmla="*/ 21 h 103"/>
              <a:gd name="T10" fmla="*/ 100 w 105"/>
              <a:gd name="T11" fmla="*/ 81 h 103"/>
              <a:gd name="T12" fmla="*/ 86 w 105"/>
              <a:gd name="T13" fmla="*/ 103 h 103"/>
              <a:gd name="T14" fmla="*/ 70 w 105"/>
              <a:gd name="T15" fmla="*/ 96 h 103"/>
              <a:gd name="T16" fmla="*/ 55 w 105"/>
              <a:gd name="T17" fmla="*/ 103 h 103"/>
              <a:gd name="T18" fmla="*/ 50 w 105"/>
              <a:gd name="T19" fmla="*/ 96 h 103"/>
              <a:gd name="T20" fmla="*/ 27 w 105"/>
              <a:gd name="T21" fmla="*/ 103 h 103"/>
              <a:gd name="T22" fmla="*/ 41 w 105"/>
              <a:gd name="T23" fmla="*/ 81 h 103"/>
              <a:gd name="T24" fmla="*/ 2 w 105"/>
              <a:gd name="T25" fmla="*/ 78 h 103"/>
              <a:gd name="T26" fmla="*/ 2 w 105"/>
              <a:gd name="T27" fmla="*/ 21 h 103"/>
              <a:gd name="T28" fmla="*/ 0 w 105"/>
              <a:gd name="T29" fmla="*/ 10 h 103"/>
              <a:gd name="T30" fmla="*/ 2 w 105"/>
              <a:gd name="T31" fmla="*/ 8 h 103"/>
              <a:gd name="T32" fmla="*/ 8 w 105"/>
              <a:gd name="T33" fmla="*/ 21 h 103"/>
              <a:gd name="T34" fmla="*/ 11 w 105"/>
              <a:gd name="T35" fmla="*/ 75 h 103"/>
              <a:gd name="T36" fmla="*/ 97 w 105"/>
              <a:gd name="T37" fmla="*/ 72 h 103"/>
              <a:gd name="T38" fmla="*/ 37 w 105"/>
              <a:gd name="T39" fmla="*/ 94 h 103"/>
              <a:gd name="T40" fmla="*/ 50 w 105"/>
              <a:gd name="T41" fmla="*/ 81 h 103"/>
              <a:gd name="T42" fmla="*/ 55 w 105"/>
              <a:gd name="T43" fmla="*/ 94 h 103"/>
              <a:gd name="T44" fmla="*/ 55 w 105"/>
              <a:gd name="T45" fmla="*/ 81 h 103"/>
              <a:gd name="T46" fmla="*/ 18 w 105"/>
              <a:gd name="T47" fmla="*/ 55 h 103"/>
              <a:gd name="T48" fmla="*/ 36 w 105"/>
              <a:gd name="T49" fmla="*/ 47 h 103"/>
              <a:gd name="T50" fmla="*/ 41 w 105"/>
              <a:gd name="T51" fmla="*/ 40 h 103"/>
              <a:gd name="T52" fmla="*/ 47 w 105"/>
              <a:gd name="T53" fmla="*/ 46 h 103"/>
              <a:gd name="T54" fmla="*/ 63 w 105"/>
              <a:gd name="T55" fmla="*/ 50 h 103"/>
              <a:gd name="T56" fmla="*/ 81 w 105"/>
              <a:gd name="T57" fmla="*/ 36 h 103"/>
              <a:gd name="T58" fmla="*/ 86 w 105"/>
              <a:gd name="T59" fmla="*/ 29 h 103"/>
              <a:gd name="T60" fmla="*/ 86 w 105"/>
              <a:gd name="T61" fmla="*/ 40 h 103"/>
              <a:gd name="T62" fmla="*/ 69 w 105"/>
              <a:gd name="T63" fmla="*/ 53 h 103"/>
              <a:gd name="T64" fmla="*/ 63 w 105"/>
              <a:gd name="T65" fmla="*/ 61 h 103"/>
              <a:gd name="T66" fmla="*/ 58 w 105"/>
              <a:gd name="T67" fmla="*/ 55 h 103"/>
              <a:gd name="T68" fmla="*/ 41 w 105"/>
              <a:gd name="T69" fmla="*/ 51 h 103"/>
              <a:gd name="T70" fmla="*/ 24 w 105"/>
              <a:gd name="T71" fmla="*/ 59 h 103"/>
              <a:gd name="T72" fmla="*/ 18 w 105"/>
              <a:gd name="T73" fmla="*/ 66 h 103"/>
              <a:gd name="T74" fmla="*/ 18 w 105"/>
              <a:gd name="T75" fmla="*/ 55 h 103"/>
              <a:gd name="T76" fmla="*/ 86 w 105"/>
              <a:gd name="T77" fmla="*/ 31 h 103"/>
              <a:gd name="T78" fmla="*/ 86 w 105"/>
              <a:gd name="T79" fmla="*/ 37 h 103"/>
              <a:gd name="T80" fmla="*/ 86 w 105"/>
              <a:gd name="T81" fmla="*/ 31 h 103"/>
              <a:gd name="T82" fmla="*/ 63 w 105"/>
              <a:gd name="T83" fmla="*/ 52 h 103"/>
              <a:gd name="T84" fmla="*/ 63 w 105"/>
              <a:gd name="T85" fmla="*/ 58 h 103"/>
              <a:gd name="T86" fmla="*/ 63 w 105"/>
              <a:gd name="T87" fmla="*/ 52 h 103"/>
              <a:gd name="T88" fmla="*/ 41 w 105"/>
              <a:gd name="T89" fmla="*/ 43 h 103"/>
              <a:gd name="T90" fmla="*/ 41 w 105"/>
              <a:gd name="T91" fmla="*/ 49 h 103"/>
              <a:gd name="T92" fmla="*/ 41 w 105"/>
              <a:gd name="T93" fmla="*/ 43 h 103"/>
              <a:gd name="T94" fmla="*/ 18 w 105"/>
              <a:gd name="T95" fmla="*/ 58 h 103"/>
              <a:gd name="T96" fmla="*/ 18 w 105"/>
              <a:gd name="T97" fmla="*/ 64 h 103"/>
              <a:gd name="T98" fmla="*/ 18 w 105"/>
              <a:gd name="T99" fmla="*/ 58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 h="103">
                <a:moveTo>
                  <a:pt x="2" y="8"/>
                </a:moveTo>
                <a:cubicBezTo>
                  <a:pt x="50" y="8"/>
                  <a:pt x="50" y="8"/>
                  <a:pt x="50" y="8"/>
                </a:cubicBezTo>
                <a:cubicBezTo>
                  <a:pt x="50" y="0"/>
                  <a:pt x="50" y="0"/>
                  <a:pt x="50" y="0"/>
                </a:cubicBezTo>
                <a:cubicBezTo>
                  <a:pt x="55" y="0"/>
                  <a:pt x="55" y="0"/>
                  <a:pt x="55" y="0"/>
                </a:cubicBezTo>
                <a:cubicBezTo>
                  <a:pt x="55" y="8"/>
                  <a:pt x="55" y="8"/>
                  <a:pt x="55" y="8"/>
                </a:cubicBezTo>
                <a:cubicBezTo>
                  <a:pt x="103" y="8"/>
                  <a:pt x="103" y="8"/>
                  <a:pt x="103" y="8"/>
                </a:cubicBezTo>
                <a:cubicBezTo>
                  <a:pt x="104" y="8"/>
                  <a:pt x="105" y="9"/>
                  <a:pt x="105" y="10"/>
                </a:cubicBezTo>
                <a:cubicBezTo>
                  <a:pt x="105" y="19"/>
                  <a:pt x="105" y="19"/>
                  <a:pt x="105" y="19"/>
                </a:cubicBezTo>
                <a:cubicBezTo>
                  <a:pt x="105" y="20"/>
                  <a:pt x="104" y="21"/>
                  <a:pt x="103" y="21"/>
                </a:cubicBezTo>
                <a:cubicBezTo>
                  <a:pt x="103" y="21"/>
                  <a:pt x="103" y="21"/>
                  <a:pt x="103" y="21"/>
                </a:cubicBezTo>
                <a:cubicBezTo>
                  <a:pt x="103" y="78"/>
                  <a:pt x="103" y="78"/>
                  <a:pt x="103" y="78"/>
                </a:cubicBezTo>
                <a:cubicBezTo>
                  <a:pt x="103" y="80"/>
                  <a:pt x="101" y="81"/>
                  <a:pt x="100" y="81"/>
                </a:cubicBezTo>
                <a:cubicBezTo>
                  <a:pt x="64" y="81"/>
                  <a:pt x="64" y="81"/>
                  <a:pt x="64" y="81"/>
                </a:cubicBezTo>
                <a:cubicBezTo>
                  <a:pt x="86" y="103"/>
                  <a:pt x="86" y="103"/>
                  <a:pt x="86" y="103"/>
                </a:cubicBezTo>
                <a:cubicBezTo>
                  <a:pt x="77" y="103"/>
                  <a:pt x="77" y="103"/>
                  <a:pt x="77" y="103"/>
                </a:cubicBezTo>
                <a:cubicBezTo>
                  <a:pt x="70" y="96"/>
                  <a:pt x="70" y="96"/>
                  <a:pt x="70" y="96"/>
                </a:cubicBezTo>
                <a:cubicBezTo>
                  <a:pt x="55" y="96"/>
                  <a:pt x="55" y="96"/>
                  <a:pt x="55" y="96"/>
                </a:cubicBezTo>
                <a:cubicBezTo>
                  <a:pt x="55" y="103"/>
                  <a:pt x="55" y="103"/>
                  <a:pt x="55" y="103"/>
                </a:cubicBezTo>
                <a:cubicBezTo>
                  <a:pt x="50" y="103"/>
                  <a:pt x="50" y="103"/>
                  <a:pt x="50" y="103"/>
                </a:cubicBezTo>
                <a:cubicBezTo>
                  <a:pt x="50" y="96"/>
                  <a:pt x="50" y="96"/>
                  <a:pt x="50" y="96"/>
                </a:cubicBezTo>
                <a:cubicBezTo>
                  <a:pt x="35" y="96"/>
                  <a:pt x="35" y="96"/>
                  <a:pt x="35" y="96"/>
                </a:cubicBezTo>
                <a:cubicBezTo>
                  <a:pt x="27" y="103"/>
                  <a:pt x="27" y="103"/>
                  <a:pt x="27" y="103"/>
                </a:cubicBezTo>
                <a:cubicBezTo>
                  <a:pt x="19" y="103"/>
                  <a:pt x="19" y="103"/>
                  <a:pt x="19" y="103"/>
                </a:cubicBezTo>
                <a:cubicBezTo>
                  <a:pt x="41" y="81"/>
                  <a:pt x="41" y="81"/>
                  <a:pt x="41" y="81"/>
                </a:cubicBezTo>
                <a:cubicBezTo>
                  <a:pt x="5" y="81"/>
                  <a:pt x="5" y="81"/>
                  <a:pt x="5" y="81"/>
                </a:cubicBezTo>
                <a:cubicBezTo>
                  <a:pt x="4" y="81"/>
                  <a:pt x="2" y="80"/>
                  <a:pt x="2" y="78"/>
                </a:cubicBezTo>
                <a:cubicBezTo>
                  <a:pt x="2" y="21"/>
                  <a:pt x="2" y="21"/>
                  <a:pt x="2" y="21"/>
                </a:cubicBezTo>
                <a:cubicBezTo>
                  <a:pt x="2" y="21"/>
                  <a:pt x="2" y="21"/>
                  <a:pt x="2" y="21"/>
                </a:cubicBezTo>
                <a:cubicBezTo>
                  <a:pt x="1" y="21"/>
                  <a:pt x="0" y="20"/>
                  <a:pt x="0" y="19"/>
                </a:cubicBezTo>
                <a:cubicBezTo>
                  <a:pt x="0" y="10"/>
                  <a:pt x="0" y="10"/>
                  <a:pt x="0" y="10"/>
                </a:cubicBezTo>
                <a:cubicBezTo>
                  <a:pt x="0" y="9"/>
                  <a:pt x="1" y="8"/>
                  <a:pt x="2" y="8"/>
                </a:cubicBezTo>
                <a:cubicBezTo>
                  <a:pt x="2" y="8"/>
                  <a:pt x="2" y="8"/>
                  <a:pt x="2" y="8"/>
                </a:cubicBezTo>
                <a:close/>
                <a:moveTo>
                  <a:pt x="97" y="21"/>
                </a:moveTo>
                <a:cubicBezTo>
                  <a:pt x="8" y="21"/>
                  <a:pt x="8" y="21"/>
                  <a:pt x="8" y="21"/>
                </a:cubicBezTo>
                <a:cubicBezTo>
                  <a:pt x="8" y="72"/>
                  <a:pt x="8" y="72"/>
                  <a:pt x="8" y="72"/>
                </a:cubicBezTo>
                <a:cubicBezTo>
                  <a:pt x="8" y="74"/>
                  <a:pt x="9" y="75"/>
                  <a:pt x="11" y="75"/>
                </a:cubicBezTo>
                <a:cubicBezTo>
                  <a:pt x="94" y="75"/>
                  <a:pt x="94" y="75"/>
                  <a:pt x="94" y="75"/>
                </a:cubicBezTo>
                <a:cubicBezTo>
                  <a:pt x="96" y="75"/>
                  <a:pt x="97" y="74"/>
                  <a:pt x="97" y="72"/>
                </a:cubicBezTo>
                <a:cubicBezTo>
                  <a:pt x="97" y="21"/>
                  <a:pt x="97" y="21"/>
                  <a:pt x="97" y="21"/>
                </a:cubicBezTo>
                <a:close/>
                <a:moveTo>
                  <a:pt x="37" y="94"/>
                </a:moveTo>
                <a:cubicBezTo>
                  <a:pt x="50" y="94"/>
                  <a:pt x="50" y="94"/>
                  <a:pt x="50" y="94"/>
                </a:cubicBezTo>
                <a:cubicBezTo>
                  <a:pt x="50" y="81"/>
                  <a:pt x="50" y="81"/>
                  <a:pt x="50" y="81"/>
                </a:cubicBezTo>
                <a:cubicBezTo>
                  <a:pt x="37" y="94"/>
                  <a:pt x="37" y="94"/>
                  <a:pt x="37" y="94"/>
                </a:cubicBezTo>
                <a:close/>
                <a:moveTo>
                  <a:pt x="55" y="94"/>
                </a:moveTo>
                <a:cubicBezTo>
                  <a:pt x="68" y="94"/>
                  <a:pt x="68" y="94"/>
                  <a:pt x="68" y="94"/>
                </a:cubicBezTo>
                <a:cubicBezTo>
                  <a:pt x="55" y="81"/>
                  <a:pt x="55" y="81"/>
                  <a:pt x="55" y="81"/>
                </a:cubicBezTo>
                <a:cubicBezTo>
                  <a:pt x="55" y="94"/>
                  <a:pt x="55" y="94"/>
                  <a:pt x="55" y="94"/>
                </a:cubicBezTo>
                <a:close/>
                <a:moveTo>
                  <a:pt x="18" y="55"/>
                </a:moveTo>
                <a:cubicBezTo>
                  <a:pt x="20" y="55"/>
                  <a:pt x="21" y="56"/>
                  <a:pt x="22" y="56"/>
                </a:cubicBezTo>
                <a:cubicBezTo>
                  <a:pt x="36" y="47"/>
                  <a:pt x="36" y="47"/>
                  <a:pt x="36" y="47"/>
                </a:cubicBezTo>
                <a:cubicBezTo>
                  <a:pt x="36" y="47"/>
                  <a:pt x="35" y="46"/>
                  <a:pt x="35" y="46"/>
                </a:cubicBezTo>
                <a:cubicBezTo>
                  <a:pt x="35" y="43"/>
                  <a:pt x="38" y="40"/>
                  <a:pt x="41" y="40"/>
                </a:cubicBezTo>
                <a:cubicBezTo>
                  <a:pt x="44" y="40"/>
                  <a:pt x="47" y="43"/>
                  <a:pt x="47" y="46"/>
                </a:cubicBezTo>
                <a:cubicBezTo>
                  <a:pt x="47" y="46"/>
                  <a:pt x="47" y="46"/>
                  <a:pt x="47" y="46"/>
                </a:cubicBezTo>
                <a:cubicBezTo>
                  <a:pt x="59" y="52"/>
                  <a:pt x="59" y="52"/>
                  <a:pt x="59" y="52"/>
                </a:cubicBezTo>
                <a:cubicBezTo>
                  <a:pt x="60" y="50"/>
                  <a:pt x="62" y="50"/>
                  <a:pt x="63" y="50"/>
                </a:cubicBezTo>
                <a:cubicBezTo>
                  <a:pt x="65" y="50"/>
                  <a:pt x="66" y="50"/>
                  <a:pt x="67" y="50"/>
                </a:cubicBezTo>
                <a:cubicBezTo>
                  <a:pt x="81" y="36"/>
                  <a:pt x="81" y="36"/>
                  <a:pt x="81" y="36"/>
                </a:cubicBezTo>
                <a:cubicBezTo>
                  <a:pt x="81" y="36"/>
                  <a:pt x="81" y="35"/>
                  <a:pt x="81" y="34"/>
                </a:cubicBezTo>
                <a:cubicBezTo>
                  <a:pt x="81" y="31"/>
                  <a:pt x="83" y="29"/>
                  <a:pt x="86" y="29"/>
                </a:cubicBezTo>
                <a:cubicBezTo>
                  <a:pt x="89" y="29"/>
                  <a:pt x="92" y="31"/>
                  <a:pt x="92" y="34"/>
                </a:cubicBezTo>
                <a:cubicBezTo>
                  <a:pt x="92" y="37"/>
                  <a:pt x="89" y="40"/>
                  <a:pt x="86" y="40"/>
                </a:cubicBezTo>
                <a:cubicBezTo>
                  <a:pt x="85" y="40"/>
                  <a:pt x="84" y="40"/>
                  <a:pt x="83" y="39"/>
                </a:cubicBezTo>
                <a:cubicBezTo>
                  <a:pt x="69" y="53"/>
                  <a:pt x="69" y="53"/>
                  <a:pt x="69" y="53"/>
                </a:cubicBezTo>
                <a:cubicBezTo>
                  <a:pt x="69" y="54"/>
                  <a:pt x="69" y="54"/>
                  <a:pt x="69" y="55"/>
                </a:cubicBezTo>
                <a:cubicBezTo>
                  <a:pt x="69" y="58"/>
                  <a:pt x="67" y="61"/>
                  <a:pt x="63" y="61"/>
                </a:cubicBezTo>
                <a:cubicBezTo>
                  <a:pt x="60" y="61"/>
                  <a:pt x="58" y="58"/>
                  <a:pt x="58" y="55"/>
                </a:cubicBezTo>
                <a:cubicBezTo>
                  <a:pt x="58" y="55"/>
                  <a:pt x="58" y="55"/>
                  <a:pt x="58" y="55"/>
                </a:cubicBezTo>
                <a:cubicBezTo>
                  <a:pt x="45" y="50"/>
                  <a:pt x="45" y="50"/>
                  <a:pt x="45" y="50"/>
                </a:cubicBezTo>
                <a:cubicBezTo>
                  <a:pt x="44" y="51"/>
                  <a:pt x="43" y="51"/>
                  <a:pt x="41" y="51"/>
                </a:cubicBezTo>
                <a:cubicBezTo>
                  <a:pt x="40" y="51"/>
                  <a:pt x="38" y="51"/>
                  <a:pt x="38" y="50"/>
                </a:cubicBezTo>
                <a:cubicBezTo>
                  <a:pt x="24" y="59"/>
                  <a:pt x="24" y="59"/>
                  <a:pt x="24" y="59"/>
                </a:cubicBezTo>
                <a:cubicBezTo>
                  <a:pt x="24" y="60"/>
                  <a:pt x="24" y="60"/>
                  <a:pt x="24" y="61"/>
                </a:cubicBezTo>
                <a:cubicBezTo>
                  <a:pt x="24" y="64"/>
                  <a:pt x="22" y="66"/>
                  <a:pt x="18" y="66"/>
                </a:cubicBezTo>
                <a:cubicBezTo>
                  <a:pt x="15" y="66"/>
                  <a:pt x="13" y="64"/>
                  <a:pt x="13" y="61"/>
                </a:cubicBezTo>
                <a:cubicBezTo>
                  <a:pt x="13" y="58"/>
                  <a:pt x="15" y="55"/>
                  <a:pt x="18" y="55"/>
                </a:cubicBezTo>
                <a:cubicBezTo>
                  <a:pt x="18" y="55"/>
                  <a:pt x="18" y="55"/>
                  <a:pt x="18" y="55"/>
                </a:cubicBezTo>
                <a:close/>
                <a:moveTo>
                  <a:pt x="86" y="31"/>
                </a:moveTo>
                <a:cubicBezTo>
                  <a:pt x="88" y="31"/>
                  <a:pt x="89" y="33"/>
                  <a:pt x="89" y="34"/>
                </a:cubicBezTo>
                <a:cubicBezTo>
                  <a:pt x="89" y="36"/>
                  <a:pt x="88" y="37"/>
                  <a:pt x="86" y="37"/>
                </a:cubicBezTo>
                <a:cubicBezTo>
                  <a:pt x="84" y="37"/>
                  <a:pt x="83" y="36"/>
                  <a:pt x="83" y="34"/>
                </a:cubicBezTo>
                <a:cubicBezTo>
                  <a:pt x="83" y="33"/>
                  <a:pt x="84" y="31"/>
                  <a:pt x="86" y="31"/>
                </a:cubicBezTo>
                <a:cubicBezTo>
                  <a:pt x="86" y="31"/>
                  <a:pt x="86" y="31"/>
                  <a:pt x="86" y="31"/>
                </a:cubicBezTo>
                <a:close/>
                <a:moveTo>
                  <a:pt x="63" y="52"/>
                </a:moveTo>
                <a:cubicBezTo>
                  <a:pt x="65" y="52"/>
                  <a:pt x="67" y="53"/>
                  <a:pt x="67" y="55"/>
                </a:cubicBezTo>
                <a:cubicBezTo>
                  <a:pt x="67" y="57"/>
                  <a:pt x="65" y="58"/>
                  <a:pt x="63" y="58"/>
                </a:cubicBezTo>
                <a:cubicBezTo>
                  <a:pt x="62" y="58"/>
                  <a:pt x="61" y="57"/>
                  <a:pt x="61" y="55"/>
                </a:cubicBezTo>
                <a:cubicBezTo>
                  <a:pt x="61" y="53"/>
                  <a:pt x="62" y="52"/>
                  <a:pt x="63" y="52"/>
                </a:cubicBezTo>
                <a:cubicBezTo>
                  <a:pt x="63" y="52"/>
                  <a:pt x="63" y="52"/>
                  <a:pt x="63" y="52"/>
                </a:cubicBezTo>
                <a:close/>
                <a:moveTo>
                  <a:pt x="41" y="43"/>
                </a:moveTo>
                <a:cubicBezTo>
                  <a:pt x="43" y="43"/>
                  <a:pt x="44" y="44"/>
                  <a:pt x="44" y="46"/>
                </a:cubicBezTo>
                <a:cubicBezTo>
                  <a:pt x="44" y="48"/>
                  <a:pt x="43" y="49"/>
                  <a:pt x="41" y="49"/>
                </a:cubicBezTo>
                <a:cubicBezTo>
                  <a:pt x="39" y="49"/>
                  <a:pt x="38" y="48"/>
                  <a:pt x="38" y="46"/>
                </a:cubicBezTo>
                <a:cubicBezTo>
                  <a:pt x="38" y="44"/>
                  <a:pt x="39" y="43"/>
                  <a:pt x="41" y="43"/>
                </a:cubicBezTo>
                <a:cubicBezTo>
                  <a:pt x="41" y="43"/>
                  <a:pt x="41" y="43"/>
                  <a:pt x="41" y="43"/>
                </a:cubicBezTo>
                <a:close/>
                <a:moveTo>
                  <a:pt x="18" y="58"/>
                </a:moveTo>
                <a:cubicBezTo>
                  <a:pt x="20" y="58"/>
                  <a:pt x="21" y="59"/>
                  <a:pt x="21" y="61"/>
                </a:cubicBezTo>
                <a:cubicBezTo>
                  <a:pt x="21" y="62"/>
                  <a:pt x="20" y="64"/>
                  <a:pt x="18" y="64"/>
                </a:cubicBezTo>
                <a:cubicBezTo>
                  <a:pt x="17" y="64"/>
                  <a:pt x="16" y="62"/>
                  <a:pt x="16" y="61"/>
                </a:cubicBezTo>
                <a:cubicBezTo>
                  <a:pt x="16" y="59"/>
                  <a:pt x="17" y="58"/>
                  <a:pt x="18" y="58"/>
                </a:cubicBezTo>
                <a:cubicBezTo>
                  <a:pt x="18" y="58"/>
                  <a:pt x="18" y="58"/>
                  <a:pt x="18" y="58"/>
                </a:cubicBezTo>
                <a:close/>
              </a:path>
            </a:pathLst>
          </a:custGeom>
          <a:solidFill>
            <a:srgbClr val="778495"/>
          </a:solidFill>
          <a:ln>
            <a:noFill/>
          </a:ln>
        </p:spPr>
        <p:txBody>
          <a:bodyPr anchor="ctr"/>
          <a:p>
            <a:pPr algn="ctr">
              <a:lnSpc>
                <a:spcPct val="130000"/>
              </a:lnSpc>
            </a:pPr>
          </a:p>
        </p:txBody>
      </p:sp>
      <p:sp>
        <p:nvSpPr>
          <p:cNvPr id="95" name="任意多边形 47"/>
          <p:cNvSpPr/>
          <p:nvPr>
            <p:custDataLst>
              <p:tags r:id="rId50"/>
            </p:custDataLst>
          </p:nvPr>
        </p:nvSpPr>
        <p:spPr bwMode="auto">
          <a:xfrm rot="16200000">
            <a:off x="5462071" y="4763440"/>
            <a:ext cx="289103" cy="26438"/>
          </a:xfrm>
          <a:custGeom>
            <a:avLst/>
            <a:gdLst>
              <a:gd name="T0" fmla="*/ 0 w 339"/>
              <a:gd name="T1" fmla="*/ 31 h 31"/>
              <a:gd name="T2" fmla="*/ 0 w 339"/>
              <a:gd name="T3" fmla="*/ 0 h 31"/>
              <a:gd name="T4" fmla="*/ 339 w 339"/>
              <a:gd name="T5" fmla="*/ 0 h 31"/>
              <a:gd name="T6" fmla="*/ 339 w 339"/>
              <a:gd name="T7" fmla="*/ 31 h 31"/>
              <a:gd name="T8" fmla="*/ 0 w 339"/>
              <a:gd name="T9" fmla="*/ 31 h 31"/>
              <a:gd name="T10" fmla="*/ 0 w 339"/>
              <a:gd name="T11" fmla="*/ 31 h 31"/>
            </a:gdLst>
            <a:ahLst/>
            <a:cxnLst>
              <a:cxn ang="0">
                <a:pos x="T0" y="T1"/>
              </a:cxn>
              <a:cxn ang="0">
                <a:pos x="T2" y="T3"/>
              </a:cxn>
              <a:cxn ang="0">
                <a:pos x="T4" y="T5"/>
              </a:cxn>
              <a:cxn ang="0">
                <a:pos x="T6" y="T7"/>
              </a:cxn>
              <a:cxn ang="0">
                <a:pos x="T8" y="T9"/>
              </a:cxn>
              <a:cxn ang="0">
                <a:pos x="T10" y="T11"/>
              </a:cxn>
            </a:cxnLst>
            <a:rect l="0" t="0" r="r" b="b"/>
            <a:pathLst>
              <a:path w="339" h="31">
                <a:moveTo>
                  <a:pt x="0" y="31"/>
                </a:moveTo>
                <a:lnTo>
                  <a:pt x="0" y="0"/>
                </a:lnTo>
                <a:lnTo>
                  <a:pt x="339" y="0"/>
                </a:lnTo>
                <a:lnTo>
                  <a:pt x="339" y="31"/>
                </a:lnTo>
                <a:lnTo>
                  <a:pt x="0" y="31"/>
                </a:lnTo>
                <a:lnTo>
                  <a:pt x="0" y="31"/>
                </a:lnTo>
                <a:close/>
              </a:path>
            </a:pathLst>
          </a:custGeom>
          <a:solidFill>
            <a:srgbClr val="778495">
              <a:lumMod val="40000"/>
              <a:lumOff val="60000"/>
            </a:srgbClr>
          </a:solidFill>
          <a:ln>
            <a:noFill/>
          </a:ln>
        </p:spPr>
        <p:txBody>
          <a:bodyPr anchor="ctr"/>
          <a:p>
            <a:pPr algn="ctr">
              <a:lnSpc>
                <a:spcPct val="130000"/>
              </a:lnSpc>
            </a:p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任意多边形 19"/>
          <p:cNvSpPr/>
          <p:nvPr>
            <p:custDataLst>
              <p:tags r:id="rId1"/>
            </p:custDataLst>
          </p:nvPr>
        </p:nvSpPr>
        <p:spPr bwMode="auto">
          <a:xfrm rot="5400000">
            <a:off x="11319579" y="340298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8" name="PA_任意多边形 19"/>
          <p:cNvSpPr/>
          <p:nvPr>
            <p:custDataLst>
              <p:tags r:id="rId2"/>
            </p:custDataLst>
          </p:nvPr>
        </p:nvSpPr>
        <p:spPr bwMode="auto">
          <a:xfrm rot="5400000">
            <a:off x="10764467" y="3078531"/>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0" name="PA_任意多边形 19"/>
          <p:cNvSpPr/>
          <p:nvPr>
            <p:custDataLst>
              <p:tags r:id="rId3"/>
            </p:custDataLst>
          </p:nvPr>
        </p:nvSpPr>
        <p:spPr bwMode="auto">
          <a:xfrm rot="5400000">
            <a:off x="9606755" y="2451917"/>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1" name="PA_任意多边形 19"/>
          <p:cNvSpPr/>
          <p:nvPr>
            <p:custDataLst>
              <p:tags r:id="rId4"/>
            </p:custDataLst>
          </p:nvPr>
        </p:nvSpPr>
        <p:spPr bwMode="auto">
          <a:xfrm rot="5400000">
            <a:off x="10762978" y="2431606"/>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3" name="PA_任意多边形 19"/>
          <p:cNvSpPr/>
          <p:nvPr>
            <p:custDataLst>
              <p:tags r:id="rId5"/>
            </p:custDataLst>
          </p:nvPr>
        </p:nvSpPr>
        <p:spPr bwMode="auto">
          <a:xfrm rot="5400000">
            <a:off x="7059284" y="2464843"/>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2" name="PA_任意多边形 19"/>
          <p:cNvSpPr/>
          <p:nvPr>
            <p:custDataLst>
              <p:tags r:id="rId6"/>
            </p:custDataLst>
          </p:nvPr>
        </p:nvSpPr>
        <p:spPr bwMode="auto">
          <a:xfrm rot="5400000">
            <a:off x="7883411" y="2008483"/>
            <a:ext cx="1947099" cy="2182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5" name="PA_任意多边形 19"/>
          <p:cNvSpPr/>
          <p:nvPr>
            <p:custDataLst>
              <p:tags r:id="rId7"/>
            </p:custDataLst>
          </p:nvPr>
        </p:nvSpPr>
        <p:spPr bwMode="auto">
          <a:xfrm rot="5400000">
            <a:off x="9134639" y="814527"/>
            <a:ext cx="855091" cy="958581"/>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4" name="PA_任意多边形 19"/>
          <p:cNvSpPr/>
          <p:nvPr>
            <p:custDataLst>
              <p:tags r:id="rId8"/>
            </p:custDataLst>
          </p:nvPr>
        </p:nvSpPr>
        <p:spPr bwMode="auto">
          <a:xfrm rot="5400000">
            <a:off x="8895029" y="1299808"/>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6" name="PA_任意多边形 19"/>
          <p:cNvSpPr/>
          <p:nvPr>
            <p:custDataLst>
              <p:tags r:id="rId9"/>
            </p:custDataLst>
          </p:nvPr>
        </p:nvSpPr>
        <p:spPr bwMode="auto">
          <a:xfrm rot="5400000">
            <a:off x="7346215" y="1343683"/>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0" name="PA_任意多边形 19"/>
          <p:cNvSpPr/>
          <p:nvPr>
            <p:custDataLst>
              <p:tags r:id="rId10"/>
            </p:custDataLst>
          </p:nvPr>
        </p:nvSpPr>
        <p:spPr bwMode="auto">
          <a:xfrm rot="5400000">
            <a:off x="5133344" y="3503103"/>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7" name="PA_任意多边形 19"/>
          <p:cNvSpPr/>
          <p:nvPr>
            <p:custDataLst>
              <p:tags r:id="rId11"/>
            </p:custDataLst>
          </p:nvPr>
        </p:nvSpPr>
        <p:spPr bwMode="auto">
          <a:xfrm rot="5400000">
            <a:off x="5977264" y="2907589"/>
            <a:ext cx="1381008" cy="154814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9" name="PA_任意多边形 19"/>
          <p:cNvSpPr/>
          <p:nvPr>
            <p:custDataLst>
              <p:tags r:id="rId12"/>
            </p:custDataLst>
          </p:nvPr>
        </p:nvSpPr>
        <p:spPr bwMode="auto">
          <a:xfrm rot="5400000">
            <a:off x="7440567" y="4000452"/>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1" name="PA_任意多边形 19"/>
          <p:cNvSpPr/>
          <p:nvPr>
            <p:custDataLst>
              <p:tags r:id="rId13"/>
            </p:custDataLst>
          </p:nvPr>
        </p:nvSpPr>
        <p:spPr bwMode="auto">
          <a:xfrm rot="5400000">
            <a:off x="1525786" y="4614965"/>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8" name="PA_任意多边形 19"/>
          <p:cNvSpPr/>
          <p:nvPr>
            <p:custDataLst>
              <p:tags r:id="rId14"/>
            </p:custDataLst>
          </p:nvPr>
        </p:nvSpPr>
        <p:spPr bwMode="auto">
          <a:xfrm rot="5400000">
            <a:off x="7310335" y="4489898"/>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8" name="矩形 57"/>
          <p:cNvSpPr/>
          <p:nvPr/>
        </p:nvSpPr>
        <p:spPr>
          <a:xfrm>
            <a:off x="559932" y="1993218"/>
            <a:ext cx="5490249" cy="1105535"/>
          </a:xfrm>
          <a:prstGeom prst="rect">
            <a:avLst/>
          </a:prstGeom>
        </p:spPr>
        <p:txBody>
          <a:bodyPr wrap="square" lIns="91284" tIns="45642" rIns="91284" bIns="45642">
            <a:spAutoFit/>
          </a:bodyPr>
          <a:lstStyle/>
          <a:p>
            <a:pPr algn="ctr"/>
            <a:r>
              <a:rPr lang="zh-CN" altLang="en-US" sz="6600" b="1" dirty="0">
                <a:latin typeface="Arial" panose="020B0604020202020204" pitchFamily="34" charset="0"/>
                <a:ea typeface="黑体" panose="02010609060101010101" charset="-122"/>
                <a:cs typeface="+mn-ea"/>
                <a:sym typeface="Arial" panose="020B0604020202020204" pitchFamily="34" charset="0"/>
              </a:rPr>
              <a:t>感谢聆听</a:t>
            </a:r>
            <a:endParaRPr lang="zh-CN" altLang="en-US" sz="6600" b="1" dirty="0">
              <a:latin typeface="Arial" panose="020B0604020202020204" pitchFamily="34" charset="0"/>
              <a:ea typeface="黑体" panose="02010609060101010101" charset="-122"/>
              <a:cs typeface="+mn-ea"/>
              <a:sym typeface="Arial" panose="020B0604020202020204" pitchFamily="34" charset="0"/>
            </a:endParaRPr>
          </a:p>
        </p:txBody>
      </p:sp>
      <p:sp>
        <p:nvSpPr>
          <p:cNvPr id="69" name="PA_任意多边形 19"/>
          <p:cNvSpPr/>
          <p:nvPr>
            <p:custDataLst>
              <p:tags r:id="rId15"/>
            </p:custDataLst>
          </p:nvPr>
        </p:nvSpPr>
        <p:spPr bwMode="auto">
          <a:xfrm rot="5400000">
            <a:off x="1056658" y="-774019"/>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0" name="PA_任意多边形 19"/>
          <p:cNvSpPr/>
          <p:nvPr>
            <p:custDataLst>
              <p:tags r:id="rId16"/>
            </p:custDataLst>
          </p:nvPr>
        </p:nvSpPr>
        <p:spPr bwMode="auto">
          <a:xfrm rot="5400000">
            <a:off x="8977946" y="5629197"/>
            <a:ext cx="1999311" cy="224128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1" name="PA_任意多边形 19"/>
          <p:cNvSpPr/>
          <p:nvPr>
            <p:custDataLst>
              <p:tags r:id="rId17"/>
            </p:custDataLst>
          </p:nvPr>
        </p:nvSpPr>
        <p:spPr bwMode="auto">
          <a:xfrm rot="5400000">
            <a:off x="978870" y="492950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2" name="PA_任意多边形 19"/>
          <p:cNvSpPr/>
          <p:nvPr>
            <p:custDataLst>
              <p:tags r:id="rId18"/>
            </p:custDataLst>
          </p:nvPr>
        </p:nvSpPr>
        <p:spPr bwMode="auto">
          <a:xfrm rot="5400000">
            <a:off x="1503470" y="5264836"/>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0" y="4187825"/>
            <a:ext cx="12192000" cy="2670175"/>
          </a:xfrm>
          <a:custGeom>
            <a:avLst/>
            <a:gdLst>
              <a:gd name="T0" fmla="*/ 40 w 3840"/>
              <a:gd name="T1" fmla="*/ 17 h 838"/>
              <a:gd name="T2" fmla="*/ 201 w 3840"/>
              <a:gd name="T3" fmla="*/ 89 h 838"/>
              <a:gd name="T4" fmla="*/ 248 w 3840"/>
              <a:gd name="T5" fmla="*/ 108 h 838"/>
              <a:gd name="T6" fmla="*/ 289 w 3840"/>
              <a:gd name="T7" fmla="*/ 125 h 838"/>
              <a:gd name="T8" fmla="*/ 341 w 3840"/>
              <a:gd name="T9" fmla="*/ 145 h 838"/>
              <a:gd name="T10" fmla="*/ 404 w 3840"/>
              <a:gd name="T11" fmla="*/ 169 h 838"/>
              <a:gd name="T12" fmla="*/ 519 w 3840"/>
              <a:gd name="T13" fmla="*/ 209 h 838"/>
              <a:gd name="T14" fmla="*/ 534 w 3840"/>
              <a:gd name="T15" fmla="*/ 214 h 838"/>
              <a:gd name="T16" fmla="*/ 608 w 3840"/>
              <a:gd name="T17" fmla="*/ 239 h 838"/>
              <a:gd name="T18" fmla="*/ 700 w 3840"/>
              <a:gd name="T19" fmla="*/ 267 h 838"/>
              <a:gd name="T20" fmla="*/ 736 w 3840"/>
              <a:gd name="T21" fmla="*/ 277 h 838"/>
              <a:gd name="T22" fmla="*/ 828 w 3840"/>
              <a:gd name="T23" fmla="*/ 303 h 838"/>
              <a:gd name="T24" fmla="*/ 993 w 3840"/>
              <a:gd name="T25" fmla="*/ 343 h 838"/>
              <a:gd name="T26" fmla="*/ 1124 w 3840"/>
              <a:gd name="T27" fmla="*/ 371 h 838"/>
              <a:gd name="T28" fmla="*/ 1230 w 3840"/>
              <a:gd name="T29" fmla="*/ 391 h 838"/>
              <a:gd name="T30" fmla="*/ 1280 w 3840"/>
              <a:gd name="T31" fmla="*/ 399 h 838"/>
              <a:gd name="T32" fmla="*/ 1352 w 3840"/>
              <a:gd name="T33" fmla="*/ 409 h 838"/>
              <a:gd name="T34" fmla="*/ 1414 w 3840"/>
              <a:gd name="T35" fmla="*/ 419 h 838"/>
              <a:gd name="T36" fmla="*/ 1480 w 3840"/>
              <a:gd name="T37" fmla="*/ 427 h 838"/>
              <a:gd name="T38" fmla="*/ 1552 w 3840"/>
              <a:gd name="T39" fmla="*/ 435 h 838"/>
              <a:gd name="T40" fmla="*/ 1640 w 3840"/>
              <a:gd name="T41" fmla="*/ 443 h 838"/>
              <a:gd name="T42" fmla="*/ 1756 w 3840"/>
              <a:gd name="T43" fmla="*/ 451 h 838"/>
              <a:gd name="T44" fmla="*/ 2157 w 3840"/>
              <a:gd name="T45" fmla="*/ 456 h 838"/>
              <a:gd name="T46" fmla="*/ 2309 w 3840"/>
              <a:gd name="T47" fmla="*/ 448 h 838"/>
              <a:gd name="T48" fmla="*/ 2412 w 3840"/>
              <a:gd name="T49" fmla="*/ 438 h 838"/>
              <a:gd name="T50" fmla="*/ 2484 w 3840"/>
              <a:gd name="T51" fmla="*/ 431 h 838"/>
              <a:gd name="T52" fmla="*/ 2552 w 3840"/>
              <a:gd name="T53" fmla="*/ 423 h 838"/>
              <a:gd name="T54" fmla="*/ 2690 w 3840"/>
              <a:gd name="T55" fmla="*/ 403 h 838"/>
              <a:gd name="T56" fmla="*/ 2738 w 3840"/>
              <a:gd name="T57" fmla="*/ 395 h 838"/>
              <a:gd name="T58" fmla="*/ 2921 w 3840"/>
              <a:gd name="T59" fmla="*/ 359 h 838"/>
              <a:gd name="T60" fmla="*/ 3040 w 3840"/>
              <a:gd name="T61" fmla="*/ 331 h 838"/>
              <a:gd name="T62" fmla="*/ 3132 w 3840"/>
              <a:gd name="T63" fmla="*/ 307 h 838"/>
              <a:gd name="T64" fmla="*/ 3248 w 3840"/>
              <a:gd name="T65" fmla="*/ 273 h 838"/>
              <a:gd name="T66" fmla="*/ 3299 w 3840"/>
              <a:gd name="T67" fmla="*/ 257 h 838"/>
              <a:gd name="T68" fmla="*/ 3320 w 3840"/>
              <a:gd name="T69" fmla="*/ 251 h 838"/>
              <a:gd name="T70" fmla="*/ 3344 w 3840"/>
              <a:gd name="T71" fmla="*/ 243 h 838"/>
              <a:gd name="T72" fmla="*/ 3380 w 3840"/>
              <a:gd name="T73" fmla="*/ 231 h 838"/>
              <a:gd name="T74" fmla="*/ 3483 w 3840"/>
              <a:gd name="T75" fmla="*/ 195 h 838"/>
              <a:gd name="T76" fmla="*/ 3519 w 3840"/>
              <a:gd name="T77" fmla="*/ 181 h 838"/>
              <a:gd name="T78" fmla="*/ 3571 w 3840"/>
              <a:gd name="T79" fmla="*/ 161 h 838"/>
              <a:gd name="T80" fmla="*/ 3611 w 3840"/>
              <a:gd name="T81" fmla="*/ 145 h 838"/>
              <a:gd name="T82" fmla="*/ 3658 w 3840"/>
              <a:gd name="T83" fmla="*/ 127 h 838"/>
              <a:gd name="T84" fmla="*/ 3707 w 3840"/>
              <a:gd name="T85" fmla="*/ 105 h 838"/>
              <a:gd name="T86" fmla="*/ 3778 w 3840"/>
              <a:gd name="T87" fmla="*/ 75 h 838"/>
              <a:gd name="T88" fmla="*/ 3822 w 3840"/>
              <a:gd name="T89" fmla="*/ 55 h 838"/>
              <a:gd name="T90" fmla="*/ 3839 w 3840"/>
              <a:gd name="T91" fmla="*/ 47 h 838"/>
              <a:gd name="T92" fmla="*/ 3840 w 3840"/>
              <a:gd name="T93" fmla="*/ 838 h 838"/>
              <a:gd name="T94" fmla="*/ 0 w 3840"/>
              <a:gd name="T9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0" h="838">
                <a:moveTo>
                  <a:pt x="0" y="0"/>
                </a:moveTo>
                <a:cubicBezTo>
                  <a:pt x="15" y="2"/>
                  <a:pt x="27" y="12"/>
                  <a:pt x="40" y="17"/>
                </a:cubicBezTo>
                <a:cubicBezTo>
                  <a:pt x="72" y="32"/>
                  <a:pt x="104" y="47"/>
                  <a:pt x="137" y="61"/>
                </a:cubicBezTo>
                <a:cubicBezTo>
                  <a:pt x="158" y="71"/>
                  <a:pt x="179" y="80"/>
                  <a:pt x="201" y="89"/>
                </a:cubicBezTo>
                <a:cubicBezTo>
                  <a:pt x="215" y="96"/>
                  <a:pt x="230" y="100"/>
                  <a:pt x="244" y="108"/>
                </a:cubicBezTo>
                <a:cubicBezTo>
                  <a:pt x="245" y="108"/>
                  <a:pt x="247" y="108"/>
                  <a:pt x="248" y="108"/>
                </a:cubicBezTo>
                <a:cubicBezTo>
                  <a:pt x="255" y="112"/>
                  <a:pt x="262" y="115"/>
                  <a:pt x="269" y="117"/>
                </a:cubicBezTo>
                <a:cubicBezTo>
                  <a:pt x="275" y="120"/>
                  <a:pt x="282" y="123"/>
                  <a:pt x="289" y="125"/>
                </a:cubicBezTo>
                <a:cubicBezTo>
                  <a:pt x="295" y="128"/>
                  <a:pt x="302" y="131"/>
                  <a:pt x="309" y="133"/>
                </a:cubicBezTo>
                <a:cubicBezTo>
                  <a:pt x="319" y="137"/>
                  <a:pt x="330" y="142"/>
                  <a:pt x="341" y="145"/>
                </a:cubicBezTo>
                <a:cubicBezTo>
                  <a:pt x="352" y="150"/>
                  <a:pt x="364" y="154"/>
                  <a:pt x="376" y="159"/>
                </a:cubicBezTo>
                <a:cubicBezTo>
                  <a:pt x="385" y="162"/>
                  <a:pt x="395" y="166"/>
                  <a:pt x="404" y="169"/>
                </a:cubicBezTo>
                <a:cubicBezTo>
                  <a:pt x="415" y="173"/>
                  <a:pt x="426" y="177"/>
                  <a:pt x="437" y="181"/>
                </a:cubicBezTo>
                <a:cubicBezTo>
                  <a:pt x="464" y="190"/>
                  <a:pt x="491" y="201"/>
                  <a:pt x="519" y="209"/>
                </a:cubicBezTo>
                <a:cubicBezTo>
                  <a:pt x="522" y="211"/>
                  <a:pt x="522" y="211"/>
                  <a:pt x="522" y="211"/>
                </a:cubicBezTo>
                <a:cubicBezTo>
                  <a:pt x="526" y="212"/>
                  <a:pt x="530" y="213"/>
                  <a:pt x="534" y="214"/>
                </a:cubicBezTo>
                <a:cubicBezTo>
                  <a:pt x="538" y="216"/>
                  <a:pt x="542" y="217"/>
                  <a:pt x="546" y="219"/>
                </a:cubicBezTo>
                <a:cubicBezTo>
                  <a:pt x="567" y="226"/>
                  <a:pt x="588" y="232"/>
                  <a:pt x="608" y="239"/>
                </a:cubicBezTo>
                <a:cubicBezTo>
                  <a:pt x="610" y="240"/>
                  <a:pt x="614" y="240"/>
                  <a:pt x="616" y="241"/>
                </a:cubicBezTo>
                <a:cubicBezTo>
                  <a:pt x="644" y="251"/>
                  <a:pt x="673" y="257"/>
                  <a:pt x="700" y="267"/>
                </a:cubicBezTo>
                <a:cubicBezTo>
                  <a:pt x="702" y="268"/>
                  <a:pt x="707" y="268"/>
                  <a:pt x="709" y="269"/>
                </a:cubicBezTo>
                <a:cubicBezTo>
                  <a:pt x="717" y="272"/>
                  <a:pt x="727" y="275"/>
                  <a:pt x="736" y="277"/>
                </a:cubicBezTo>
                <a:cubicBezTo>
                  <a:pt x="752" y="282"/>
                  <a:pt x="768" y="286"/>
                  <a:pt x="784" y="291"/>
                </a:cubicBezTo>
                <a:cubicBezTo>
                  <a:pt x="799" y="295"/>
                  <a:pt x="814" y="298"/>
                  <a:pt x="828" y="303"/>
                </a:cubicBezTo>
                <a:cubicBezTo>
                  <a:pt x="866" y="312"/>
                  <a:pt x="903" y="322"/>
                  <a:pt x="940" y="331"/>
                </a:cubicBezTo>
                <a:cubicBezTo>
                  <a:pt x="958" y="336"/>
                  <a:pt x="976" y="338"/>
                  <a:pt x="993" y="343"/>
                </a:cubicBezTo>
                <a:cubicBezTo>
                  <a:pt x="1029" y="351"/>
                  <a:pt x="1066" y="358"/>
                  <a:pt x="1102" y="367"/>
                </a:cubicBezTo>
                <a:cubicBezTo>
                  <a:pt x="1109" y="368"/>
                  <a:pt x="1117" y="368"/>
                  <a:pt x="1124" y="371"/>
                </a:cubicBezTo>
                <a:cubicBezTo>
                  <a:pt x="1152" y="376"/>
                  <a:pt x="1181" y="381"/>
                  <a:pt x="1209" y="387"/>
                </a:cubicBezTo>
                <a:cubicBezTo>
                  <a:pt x="1216" y="388"/>
                  <a:pt x="1223" y="388"/>
                  <a:pt x="1230" y="391"/>
                </a:cubicBezTo>
                <a:cubicBezTo>
                  <a:pt x="1238" y="392"/>
                  <a:pt x="1247" y="392"/>
                  <a:pt x="1254" y="395"/>
                </a:cubicBezTo>
                <a:cubicBezTo>
                  <a:pt x="1263" y="396"/>
                  <a:pt x="1272" y="396"/>
                  <a:pt x="1280" y="399"/>
                </a:cubicBezTo>
                <a:cubicBezTo>
                  <a:pt x="1297" y="401"/>
                  <a:pt x="1314" y="404"/>
                  <a:pt x="1331" y="407"/>
                </a:cubicBezTo>
                <a:cubicBezTo>
                  <a:pt x="1338" y="408"/>
                  <a:pt x="1345" y="408"/>
                  <a:pt x="1352" y="409"/>
                </a:cubicBezTo>
                <a:cubicBezTo>
                  <a:pt x="1361" y="413"/>
                  <a:pt x="1371" y="412"/>
                  <a:pt x="1380" y="413"/>
                </a:cubicBezTo>
                <a:cubicBezTo>
                  <a:pt x="1391" y="417"/>
                  <a:pt x="1403" y="415"/>
                  <a:pt x="1414" y="419"/>
                </a:cubicBezTo>
                <a:cubicBezTo>
                  <a:pt x="1425" y="421"/>
                  <a:pt x="1437" y="419"/>
                  <a:pt x="1448" y="423"/>
                </a:cubicBezTo>
                <a:cubicBezTo>
                  <a:pt x="1459" y="424"/>
                  <a:pt x="1470" y="424"/>
                  <a:pt x="1480" y="427"/>
                </a:cubicBezTo>
                <a:cubicBezTo>
                  <a:pt x="1492" y="428"/>
                  <a:pt x="1504" y="428"/>
                  <a:pt x="1516" y="431"/>
                </a:cubicBezTo>
                <a:cubicBezTo>
                  <a:pt x="1528" y="432"/>
                  <a:pt x="1541" y="431"/>
                  <a:pt x="1552" y="435"/>
                </a:cubicBezTo>
                <a:cubicBezTo>
                  <a:pt x="1565" y="436"/>
                  <a:pt x="1578" y="435"/>
                  <a:pt x="1590" y="438"/>
                </a:cubicBezTo>
                <a:cubicBezTo>
                  <a:pt x="1607" y="442"/>
                  <a:pt x="1624" y="438"/>
                  <a:pt x="1640" y="443"/>
                </a:cubicBezTo>
                <a:cubicBezTo>
                  <a:pt x="1656" y="444"/>
                  <a:pt x="1672" y="443"/>
                  <a:pt x="1688" y="446"/>
                </a:cubicBezTo>
                <a:cubicBezTo>
                  <a:pt x="1710" y="450"/>
                  <a:pt x="1734" y="445"/>
                  <a:pt x="1756" y="451"/>
                </a:cubicBezTo>
                <a:cubicBezTo>
                  <a:pt x="1785" y="454"/>
                  <a:pt x="1815" y="449"/>
                  <a:pt x="1843" y="456"/>
                </a:cubicBezTo>
                <a:cubicBezTo>
                  <a:pt x="1948" y="457"/>
                  <a:pt x="2052" y="457"/>
                  <a:pt x="2157" y="456"/>
                </a:cubicBezTo>
                <a:cubicBezTo>
                  <a:pt x="2187" y="450"/>
                  <a:pt x="2218" y="453"/>
                  <a:pt x="2248" y="451"/>
                </a:cubicBezTo>
                <a:cubicBezTo>
                  <a:pt x="2268" y="446"/>
                  <a:pt x="2288" y="449"/>
                  <a:pt x="2309" y="448"/>
                </a:cubicBezTo>
                <a:cubicBezTo>
                  <a:pt x="2325" y="442"/>
                  <a:pt x="2343" y="445"/>
                  <a:pt x="2361" y="443"/>
                </a:cubicBezTo>
                <a:cubicBezTo>
                  <a:pt x="2377" y="437"/>
                  <a:pt x="2395" y="443"/>
                  <a:pt x="2412" y="438"/>
                </a:cubicBezTo>
                <a:cubicBezTo>
                  <a:pt x="2423" y="436"/>
                  <a:pt x="2434" y="436"/>
                  <a:pt x="2445" y="435"/>
                </a:cubicBezTo>
                <a:cubicBezTo>
                  <a:pt x="2458" y="431"/>
                  <a:pt x="2471" y="432"/>
                  <a:pt x="2484" y="431"/>
                </a:cubicBezTo>
                <a:cubicBezTo>
                  <a:pt x="2495" y="427"/>
                  <a:pt x="2508" y="428"/>
                  <a:pt x="2520" y="427"/>
                </a:cubicBezTo>
                <a:cubicBezTo>
                  <a:pt x="2530" y="423"/>
                  <a:pt x="2541" y="424"/>
                  <a:pt x="2552" y="423"/>
                </a:cubicBezTo>
                <a:cubicBezTo>
                  <a:pt x="2561" y="420"/>
                  <a:pt x="2571" y="420"/>
                  <a:pt x="2580" y="419"/>
                </a:cubicBezTo>
                <a:cubicBezTo>
                  <a:pt x="2616" y="413"/>
                  <a:pt x="2653" y="408"/>
                  <a:pt x="2690" y="403"/>
                </a:cubicBezTo>
                <a:cubicBezTo>
                  <a:pt x="2697" y="400"/>
                  <a:pt x="2706" y="400"/>
                  <a:pt x="2714" y="399"/>
                </a:cubicBezTo>
                <a:cubicBezTo>
                  <a:pt x="2722" y="396"/>
                  <a:pt x="2730" y="396"/>
                  <a:pt x="2738" y="395"/>
                </a:cubicBezTo>
                <a:cubicBezTo>
                  <a:pt x="2752" y="391"/>
                  <a:pt x="2767" y="389"/>
                  <a:pt x="2781" y="387"/>
                </a:cubicBezTo>
                <a:cubicBezTo>
                  <a:pt x="2828" y="378"/>
                  <a:pt x="2874" y="368"/>
                  <a:pt x="2921" y="359"/>
                </a:cubicBezTo>
                <a:cubicBezTo>
                  <a:pt x="2932" y="355"/>
                  <a:pt x="2944" y="354"/>
                  <a:pt x="2956" y="351"/>
                </a:cubicBezTo>
                <a:cubicBezTo>
                  <a:pt x="2984" y="344"/>
                  <a:pt x="3012" y="338"/>
                  <a:pt x="3040" y="331"/>
                </a:cubicBezTo>
                <a:cubicBezTo>
                  <a:pt x="3050" y="327"/>
                  <a:pt x="3061" y="325"/>
                  <a:pt x="3072" y="323"/>
                </a:cubicBezTo>
                <a:cubicBezTo>
                  <a:pt x="3091" y="317"/>
                  <a:pt x="3112" y="312"/>
                  <a:pt x="3132" y="307"/>
                </a:cubicBezTo>
                <a:cubicBezTo>
                  <a:pt x="3160" y="299"/>
                  <a:pt x="3188" y="291"/>
                  <a:pt x="3216" y="283"/>
                </a:cubicBezTo>
                <a:cubicBezTo>
                  <a:pt x="3226" y="279"/>
                  <a:pt x="3237" y="277"/>
                  <a:pt x="3248" y="273"/>
                </a:cubicBezTo>
                <a:cubicBezTo>
                  <a:pt x="3250" y="272"/>
                  <a:pt x="3254" y="271"/>
                  <a:pt x="3256" y="271"/>
                </a:cubicBezTo>
                <a:cubicBezTo>
                  <a:pt x="3270" y="266"/>
                  <a:pt x="3285" y="262"/>
                  <a:pt x="3299" y="257"/>
                </a:cubicBezTo>
                <a:cubicBezTo>
                  <a:pt x="3301" y="256"/>
                  <a:pt x="3305" y="255"/>
                  <a:pt x="3307" y="255"/>
                </a:cubicBezTo>
                <a:cubicBezTo>
                  <a:pt x="3311" y="254"/>
                  <a:pt x="3315" y="252"/>
                  <a:pt x="3320" y="251"/>
                </a:cubicBezTo>
                <a:cubicBezTo>
                  <a:pt x="3325" y="249"/>
                  <a:pt x="3330" y="247"/>
                  <a:pt x="3335" y="245"/>
                </a:cubicBezTo>
                <a:cubicBezTo>
                  <a:pt x="3337" y="244"/>
                  <a:pt x="3342" y="244"/>
                  <a:pt x="3344" y="243"/>
                </a:cubicBezTo>
                <a:cubicBezTo>
                  <a:pt x="3348" y="242"/>
                  <a:pt x="3352" y="240"/>
                  <a:pt x="3356" y="239"/>
                </a:cubicBezTo>
                <a:cubicBezTo>
                  <a:pt x="3364" y="236"/>
                  <a:pt x="3372" y="233"/>
                  <a:pt x="3380" y="231"/>
                </a:cubicBezTo>
                <a:cubicBezTo>
                  <a:pt x="3389" y="227"/>
                  <a:pt x="3398" y="225"/>
                  <a:pt x="3407" y="221"/>
                </a:cubicBezTo>
                <a:cubicBezTo>
                  <a:pt x="3433" y="213"/>
                  <a:pt x="3458" y="203"/>
                  <a:pt x="3483" y="195"/>
                </a:cubicBezTo>
                <a:cubicBezTo>
                  <a:pt x="3491" y="192"/>
                  <a:pt x="3499" y="189"/>
                  <a:pt x="3507" y="185"/>
                </a:cubicBezTo>
                <a:cubicBezTo>
                  <a:pt x="3511" y="184"/>
                  <a:pt x="3515" y="183"/>
                  <a:pt x="3519" y="181"/>
                </a:cubicBezTo>
                <a:cubicBezTo>
                  <a:pt x="3525" y="179"/>
                  <a:pt x="3530" y="177"/>
                  <a:pt x="3536" y="175"/>
                </a:cubicBezTo>
                <a:cubicBezTo>
                  <a:pt x="3547" y="169"/>
                  <a:pt x="3560" y="166"/>
                  <a:pt x="3571" y="161"/>
                </a:cubicBezTo>
                <a:cubicBezTo>
                  <a:pt x="3578" y="159"/>
                  <a:pt x="3585" y="156"/>
                  <a:pt x="3591" y="153"/>
                </a:cubicBezTo>
                <a:cubicBezTo>
                  <a:pt x="3598" y="151"/>
                  <a:pt x="3605" y="148"/>
                  <a:pt x="3611" y="145"/>
                </a:cubicBezTo>
                <a:cubicBezTo>
                  <a:pt x="3618" y="143"/>
                  <a:pt x="3625" y="140"/>
                  <a:pt x="3631" y="137"/>
                </a:cubicBezTo>
                <a:cubicBezTo>
                  <a:pt x="3640" y="134"/>
                  <a:pt x="3649" y="129"/>
                  <a:pt x="3658" y="127"/>
                </a:cubicBezTo>
                <a:cubicBezTo>
                  <a:pt x="3658" y="125"/>
                  <a:pt x="3658" y="125"/>
                  <a:pt x="3658" y="125"/>
                </a:cubicBezTo>
                <a:cubicBezTo>
                  <a:pt x="3675" y="120"/>
                  <a:pt x="3691" y="112"/>
                  <a:pt x="3707" y="105"/>
                </a:cubicBezTo>
                <a:cubicBezTo>
                  <a:pt x="3720" y="100"/>
                  <a:pt x="3732" y="94"/>
                  <a:pt x="3745" y="89"/>
                </a:cubicBezTo>
                <a:cubicBezTo>
                  <a:pt x="3756" y="85"/>
                  <a:pt x="3766" y="78"/>
                  <a:pt x="3778" y="75"/>
                </a:cubicBezTo>
                <a:cubicBezTo>
                  <a:pt x="3778" y="73"/>
                  <a:pt x="3778" y="73"/>
                  <a:pt x="3778" y="73"/>
                </a:cubicBezTo>
                <a:cubicBezTo>
                  <a:pt x="3794" y="69"/>
                  <a:pt x="3807" y="59"/>
                  <a:pt x="3822" y="55"/>
                </a:cubicBezTo>
                <a:cubicBezTo>
                  <a:pt x="3822" y="53"/>
                  <a:pt x="3822" y="53"/>
                  <a:pt x="3822" y="53"/>
                </a:cubicBezTo>
                <a:cubicBezTo>
                  <a:pt x="3828" y="51"/>
                  <a:pt x="3834" y="49"/>
                  <a:pt x="3839" y="47"/>
                </a:cubicBezTo>
                <a:cubicBezTo>
                  <a:pt x="3840" y="41"/>
                  <a:pt x="3840" y="41"/>
                  <a:pt x="3840" y="41"/>
                </a:cubicBezTo>
                <a:cubicBezTo>
                  <a:pt x="3840" y="838"/>
                  <a:pt x="3840" y="838"/>
                  <a:pt x="3840" y="838"/>
                </a:cubicBezTo>
                <a:cubicBezTo>
                  <a:pt x="0" y="838"/>
                  <a:pt x="0" y="838"/>
                  <a:pt x="0" y="838"/>
                </a:cubicBezTo>
                <a:cubicBezTo>
                  <a:pt x="0" y="0"/>
                  <a:pt x="0" y="0"/>
                  <a:pt x="0" y="0"/>
                </a:cubicBezTo>
                <a:close/>
              </a:path>
            </a:pathLst>
          </a:custGeom>
          <a:solidFill>
            <a:srgbClr val="42556C"/>
          </a:solidFill>
          <a:ln>
            <a:noFill/>
          </a:ln>
        </p:spPr>
        <p:txBody>
          <a:bodyPr vert="horz" wrap="square" lIns="91440" tIns="45720" rIns="91440" bIns="45720" numCol="1" anchor="t" anchorCtr="0" compatLnSpc="1"/>
          <a:lstStyle/>
          <a:p>
            <a:endParaRPr lang="zh-CN" altLang="en-US"/>
          </a:p>
        </p:txBody>
      </p:sp>
      <p:sp>
        <p:nvSpPr>
          <p:cNvPr id="8" name="文本框 7"/>
          <p:cNvSpPr txBox="1"/>
          <p:nvPr/>
        </p:nvSpPr>
        <p:spPr>
          <a:xfrm>
            <a:off x="2559050" y="1833880"/>
            <a:ext cx="7304405" cy="1753235"/>
          </a:xfrm>
          <a:prstGeom prst="rect">
            <a:avLst/>
          </a:prstGeom>
          <a:noFill/>
        </p:spPr>
        <p:txBody>
          <a:bodyPr wrap="square" rtlCol="0">
            <a:spAutoFit/>
          </a:bodyPr>
          <a:lstStyle/>
          <a:p>
            <a:pPr algn="l"/>
            <a:r>
              <a:rPr lang="zh-CN" altLang="en-US" sz="5400" b="1" dirty="0">
                <a:solidFill>
                  <a:srgbClr val="42556C"/>
                </a:solidFill>
                <a:latin typeface="黑体" panose="02010609060101010101" charset="-122"/>
                <a:ea typeface="黑体" panose="02010609060101010101" charset="-122"/>
                <a:cs typeface="+mn-ea"/>
                <a:sym typeface="+mn-lt"/>
              </a:rPr>
              <a:t>项目三　</a:t>
            </a:r>
            <a:endParaRPr lang="zh-CN" altLang="en-US" sz="5400" b="1" dirty="0">
              <a:solidFill>
                <a:srgbClr val="42556C"/>
              </a:solidFill>
              <a:latin typeface="黑体" panose="02010609060101010101" charset="-122"/>
              <a:ea typeface="黑体" panose="02010609060101010101" charset="-122"/>
              <a:cs typeface="+mn-ea"/>
              <a:sym typeface="+mn-lt"/>
            </a:endParaRPr>
          </a:p>
          <a:p>
            <a:pPr algn="l"/>
            <a:r>
              <a:rPr lang="zh-CN" altLang="en-US" sz="5400" b="1" dirty="0">
                <a:solidFill>
                  <a:srgbClr val="42556C"/>
                </a:solidFill>
                <a:latin typeface="黑体" panose="02010609060101010101" charset="-122"/>
                <a:ea typeface="黑体" panose="02010609060101010101" charset="-122"/>
                <a:cs typeface="+mn-ea"/>
                <a:sym typeface="+mn-lt"/>
              </a:rPr>
              <a:t>创新方法与创新成果</a:t>
            </a:r>
            <a:endParaRPr lang="zh-CN" altLang="en-US" sz="5400" b="1" dirty="0">
              <a:solidFill>
                <a:srgbClr val="42556C"/>
              </a:solidFill>
              <a:latin typeface="黑体" panose="02010609060101010101" charset="-122"/>
              <a:ea typeface="黑体" panose="02010609060101010101" charset="-122"/>
              <a:cs typeface="+mn-ea"/>
              <a:sym typeface="+mn-lt"/>
            </a:endParaRPr>
          </a:p>
        </p:txBody>
      </p:sp>
      <p:grpSp>
        <p:nvGrpSpPr>
          <p:cNvPr id="13" name="组合 12"/>
          <p:cNvGrpSpPr/>
          <p:nvPr/>
        </p:nvGrpSpPr>
        <p:grpSpPr>
          <a:xfrm>
            <a:off x="5531528" y="296914"/>
            <a:ext cx="1128944" cy="1128944"/>
            <a:chOff x="5531528" y="1520559"/>
            <a:chExt cx="1128944" cy="1128944"/>
          </a:xfrm>
        </p:grpSpPr>
        <p:sp>
          <p:nvSpPr>
            <p:cNvPr id="12" name="椭圆 11"/>
            <p:cNvSpPr/>
            <p:nvPr/>
          </p:nvSpPr>
          <p:spPr>
            <a:xfrm>
              <a:off x="5531528" y="1520559"/>
              <a:ext cx="1128944" cy="1128944"/>
            </a:xfrm>
            <a:prstGeom prst="ellipse">
              <a:avLst/>
            </a:prstGeom>
            <a:noFill/>
            <a:ln w="19050">
              <a:solidFill>
                <a:srgbClr val="4255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Group 26"/>
            <p:cNvGrpSpPr/>
            <p:nvPr/>
          </p:nvGrpSpPr>
          <p:grpSpPr>
            <a:xfrm rot="1163539">
              <a:off x="5760103" y="1746720"/>
              <a:ext cx="671795" cy="615566"/>
              <a:chOff x="2670175" y="1458913"/>
              <a:chExt cx="360363" cy="330201"/>
            </a:xfrm>
            <a:solidFill>
              <a:srgbClr val="42556C"/>
            </a:solidFill>
          </p:grpSpPr>
          <p:sp>
            <p:nvSpPr>
              <p:cNvPr id="22" name="Freeform 27"/>
              <p:cNvSpPr/>
              <p:nvPr/>
            </p:nvSpPr>
            <p:spPr bwMode="auto">
              <a:xfrm>
                <a:off x="2670175" y="1458913"/>
                <a:ext cx="349250" cy="206375"/>
              </a:xfrm>
              <a:custGeom>
                <a:avLst/>
                <a:gdLst>
                  <a:gd name="T0" fmla="*/ 1 w 93"/>
                  <a:gd name="T1" fmla="*/ 38 h 55"/>
                  <a:gd name="T2" fmla="*/ 0 w 93"/>
                  <a:gd name="T3" fmla="*/ 40 h 55"/>
                  <a:gd name="T4" fmla="*/ 1 w 93"/>
                  <a:gd name="T5" fmla="*/ 42 h 55"/>
                  <a:gd name="T6" fmla="*/ 34 w 93"/>
                  <a:gd name="T7" fmla="*/ 55 h 55"/>
                  <a:gd name="T8" fmla="*/ 93 w 93"/>
                  <a:gd name="T9" fmla="*/ 0 h 55"/>
                  <a:gd name="T10" fmla="*/ 1 w 93"/>
                  <a:gd name="T11" fmla="*/ 38 h 55"/>
                </a:gdLst>
                <a:ahLst/>
                <a:cxnLst>
                  <a:cxn ang="0">
                    <a:pos x="T0" y="T1"/>
                  </a:cxn>
                  <a:cxn ang="0">
                    <a:pos x="T2" y="T3"/>
                  </a:cxn>
                  <a:cxn ang="0">
                    <a:pos x="T4" y="T5"/>
                  </a:cxn>
                  <a:cxn ang="0">
                    <a:pos x="T6" y="T7"/>
                  </a:cxn>
                  <a:cxn ang="0">
                    <a:pos x="T8" y="T9"/>
                  </a:cxn>
                  <a:cxn ang="0">
                    <a:pos x="T10" y="T11"/>
                  </a:cxn>
                </a:cxnLst>
                <a:rect l="0" t="0" r="r" b="b"/>
                <a:pathLst>
                  <a:path w="93" h="55">
                    <a:moveTo>
                      <a:pt x="1" y="38"/>
                    </a:moveTo>
                    <a:cubicBezTo>
                      <a:pt x="0" y="38"/>
                      <a:pt x="0" y="39"/>
                      <a:pt x="0" y="40"/>
                    </a:cubicBezTo>
                    <a:cubicBezTo>
                      <a:pt x="0" y="41"/>
                      <a:pt x="1" y="42"/>
                      <a:pt x="1" y="42"/>
                    </a:cubicBezTo>
                    <a:cubicBezTo>
                      <a:pt x="34" y="55"/>
                      <a:pt x="34" y="55"/>
                      <a:pt x="34" y="55"/>
                    </a:cubicBezTo>
                    <a:cubicBezTo>
                      <a:pt x="93" y="0"/>
                      <a:pt x="93" y="0"/>
                      <a:pt x="93" y="0"/>
                    </a:cubicBezTo>
                    <a:lnTo>
                      <a:pt x="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sp>
            <p:nvSpPr>
              <p:cNvPr id="23" name="Freeform 28"/>
              <p:cNvSpPr/>
              <p:nvPr/>
            </p:nvSpPr>
            <p:spPr bwMode="auto">
              <a:xfrm>
                <a:off x="2805113" y="1470026"/>
                <a:ext cx="225425" cy="319088"/>
              </a:xfrm>
              <a:custGeom>
                <a:avLst/>
                <a:gdLst>
                  <a:gd name="T0" fmla="*/ 0 w 60"/>
                  <a:gd name="T1" fmla="*/ 56 h 85"/>
                  <a:gd name="T2" fmla="*/ 0 w 60"/>
                  <a:gd name="T3" fmla="*/ 56 h 85"/>
                  <a:gd name="T4" fmla="*/ 0 w 60"/>
                  <a:gd name="T5" fmla="*/ 83 h 85"/>
                  <a:gd name="T6" fmla="*/ 2 w 60"/>
                  <a:gd name="T7" fmla="*/ 85 h 85"/>
                  <a:gd name="T8" fmla="*/ 4 w 60"/>
                  <a:gd name="T9" fmla="*/ 84 h 85"/>
                  <a:gd name="T10" fmla="*/ 17 w 60"/>
                  <a:gd name="T11" fmla="*/ 61 h 85"/>
                  <a:gd name="T12" fmla="*/ 41 w 60"/>
                  <a:gd name="T13" fmla="*/ 75 h 85"/>
                  <a:gd name="T14" fmla="*/ 43 w 60"/>
                  <a:gd name="T15" fmla="*/ 75 h 85"/>
                  <a:gd name="T16" fmla="*/ 44 w 60"/>
                  <a:gd name="T17" fmla="*/ 73 h 85"/>
                  <a:gd name="T18" fmla="*/ 60 w 60"/>
                  <a:gd name="T19" fmla="*/ 0 h 85"/>
                  <a:gd name="T20" fmla="*/ 0 w 60"/>
                  <a:gd name="T21" fmla="*/ 5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85">
                    <a:moveTo>
                      <a:pt x="0" y="56"/>
                    </a:moveTo>
                    <a:cubicBezTo>
                      <a:pt x="0" y="56"/>
                      <a:pt x="0" y="56"/>
                      <a:pt x="0" y="56"/>
                    </a:cubicBezTo>
                    <a:cubicBezTo>
                      <a:pt x="0" y="83"/>
                      <a:pt x="0" y="83"/>
                      <a:pt x="0" y="83"/>
                    </a:cubicBezTo>
                    <a:cubicBezTo>
                      <a:pt x="0" y="84"/>
                      <a:pt x="1" y="85"/>
                      <a:pt x="2" y="85"/>
                    </a:cubicBezTo>
                    <a:cubicBezTo>
                      <a:pt x="3" y="85"/>
                      <a:pt x="3" y="85"/>
                      <a:pt x="4" y="84"/>
                    </a:cubicBezTo>
                    <a:cubicBezTo>
                      <a:pt x="17" y="61"/>
                      <a:pt x="17" y="61"/>
                      <a:pt x="17" y="61"/>
                    </a:cubicBezTo>
                    <a:cubicBezTo>
                      <a:pt x="41" y="75"/>
                      <a:pt x="41" y="75"/>
                      <a:pt x="41" y="75"/>
                    </a:cubicBezTo>
                    <a:cubicBezTo>
                      <a:pt x="42" y="75"/>
                      <a:pt x="42" y="75"/>
                      <a:pt x="43" y="75"/>
                    </a:cubicBezTo>
                    <a:cubicBezTo>
                      <a:pt x="43" y="75"/>
                      <a:pt x="44" y="74"/>
                      <a:pt x="44" y="73"/>
                    </a:cubicBezTo>
                    <a:cubicBezTo>
                      <a:pt x="60" y="0"/>
                      <a:pt x="60" y="0"/>
                      <a:pt x="60" y="0"/>
                    </a:cubicBez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a:spLocks noChangeAspect="1"/>
          </p:cNvSpPr>
          <p:nvPr/>
        </p:nvSpPr>
        <p:spPr>
          <a:xfrm rot="16200000">
            <a:off x="1253088" y="2222211"/>
            <a:ext cx="719667" cy="620183"/>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endParaRPr>
          </a:p>
        </p:txBody>
      </p:sp>
      <p:sp>
        <p:nvSpPr>
          <p:cNvPr id="7" name="圆角矩形 6"/>
          <p:cNvSpPr/>
          <p:nvPr/>
        </p:nvSpPr>
        <p:spPr>
          <a:xfrm>
            <a:off x="4725670" y="1393825"/>
            <a:ext cx="7163435" cy="697865"/>
          </a:xfrm>
          <a:prstGeom prst="roundRect">
            <a:avLst/>
          </a:prstGeom>
          <a:gradFill>
            <a:gsLst>
              <a:gs pos="100000">
                <a:sysClr val="window" lastClr="FFFFFF">
                  <a:lumMod val="96000"/>
                </a:sysClr>
              </a:gs>
              <a:gs pos="0">
                <a:sysClr val="window" lastClr="FFFFFF">
                  <a:lumMod val="88000"/>
                </a:sysClr>
              </a:gs>
            </a:gsLst>
            <a:lin ang="5400000" scaled="0"/>
          </a:gradFill>
          <a:ln w="22225" cap="flat" cmpd="sng" algn="ctr">
            <a:gradFill flip="none" rotWithShape="1">
              <a:gsLst>
                <a:gs pos="0">
                  <a:sysClr val="window" lastClr="FFFFFF"/>
                </a:gs>
                <a:gs pos="100000">
                  <a:sysClr val="window" lastClr="FFFFFF">
                    <a:lumMod val="75000"/>
                  </a:sysClr>
                </a:gs>
              </a:gsLst>
              <a:lin ang="5400000" scaled="0"/>
              <a:tileRect/>
            </a:gradFill>
            <a:prstDash val="solid"/>
            <a:miter lim="800000"/>
          </a:ln>
          <a:effectLst>
            <a:outerShdw blurRad="127000" dist="50800" dir="2700000" algn="t" rotWithShape="0">
              <a:prstClr val="black">
                <a:alpha val="40000"/>
              </a:prstClr>
            </a:out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8" name="PA_任意多边形 19"/>
          <p:cNvSpPr/>
          <p:nvPr>
            <p:custDataLst>
              <p:tags r:id="rId1"/>
            </p:custDataLst>
          </p:nvPr>
        </p:nvSpPr>
        <p:spPr bwMode="auto">
          <a:xfrm rot="1763314">
            <a:off x="1622588" y="2211916"/>
            <a:ext cx="1923506" cy="2156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9" name="PA_任意多边形 19"/>
          <p:cNvSpPr/>
          <p:nvPr>
            <p:custDataLst>
              <p:tags r:id="rId2"/>
            </p:custDataLst>
          </p:nvPr>
        </p:nvSpPr>
        <p:spPr bwMode="auto">
          <a:xfrm rot="5400000">
            <a:off x="3150571" y="3661610"/>
            <a:ext cx="792903" cy="88886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0" name="PA_任意多边形 19"/>
          <p:cNvSpPr/>
          <p:nvPr>
            <p:custDataLst>
              <p:tags r:id="rId3"/>
            </p:custDataLst>
          </p:nvPr>
        </p:nvSpPr>
        <p:spPr bwMode="auto">
          <a:xfrm rot="5400000">
            <a:off x="1216469" y="2030001"/>
            <a:ext cx="792903" cy="88886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1" name="PA_任意多边形 19"/>
          <p:cNvSpPr/>
          <p:nvPr>
            <p:custDataLst>
              <p:tags r:id="rId4"/>
            </p:custDataLst>
          </p:nvPr>
        </p:nvSpPr>
        <p:spPr bwMode="auto">
          <a:xfrm rot="5400000">
            <a:off x="1354001" y="4163480"/>
            <a:ext cx="507261" cy="5686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3" name="圆角矩形 12"/>
          <p:cNvSpPr/>
          <p:nvPr/>
        </p:nvSpPr>
        <p:spPr>
          <a:xfrm>
            <a:off x="4725670" y="3331845"/>
            <a:ext cx="7163435" cy="697865"/>
          </a:xfrm>
          <a:prstGeom prst="roundRect">
            <a:avLst/>
          </a:prstGeom>
          <a:gradFill>
            <a:gsLst>
              <a:gs pos="100000">
                <a:sysClr val="window" lastClr="FFFFFF">
                  <a:lumMod val="96000"/>
                </a:sysClr>
              </a:gs>
              <a:gs pos="0">
                <a:sysClr val="window" lastClr="FFFFFF">
                  <a:lumMod val="88000"/>
                </a:sysClr>
              </a:gs>
            </a:gsLst>
            <a:lin ang="5400000" scaled="0"/>
          </a:gradFill>
          <a:ln w="22225" cap="flat" cmpd="sng" algn="ctr">
            <a:gradFill flip="none" rotWithShape="1">
              <a:gsLst>
                <a:gs pos="0">
                  <a:sysClr val="window" lastClr="FFFFFF"/>
                </a:gs>
                <a:gs pos="100000">
                  <a:sysClr val="window" lastClr="FFFFFF">
                    <a:lumMod val="75000"/>
                  </a:sysClr>
                </a:gs>
              </a:gsLst>
              <a:lin ang="5400000" scaled="0"/>
              <a:tileRect/>
            </a:gradFill>
            <a:prstDash val="solid"/>
            <a:miter lim="800000"/>
          </a:ln>
          <a:effectLst>
            <a:outerShdw blurRad="127000" dist="50800" dir="2700000" algn="t" rotWithShape="0">
              <a:prstClr val="black">
                <a:alpha val="40000"/>
              </a:prstClr>
            </a:out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6" name="椭圆 15"/>
          <p:cNvSpPr/>
          <p:nvPr/>
        </p:nvSpPr>
        <p:spPr>
          <a:xfrm>
            <a:off x="4839990" y="1483448"/>
            <a:ext cx="518370" cy="518183"/>
          </a:xfrm>
          <a:prstGeom prst="ellipse">
            <a:avLst/>
          </a:prstGeom>
          <a:solidFill>
            <a:srgbClr val="204273"/>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63500" dist="38100" dir="13500000">
              <a:prstClr val="black">
                <a:alpha val="50000"/>
              </a:prstClr>
            </a:inn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8" name="椭圆 17"/>
          <p:cNvSpPr/>
          <p:nvPr/>
        </p:nvSpPr>
        <p:spPr>
          <a:xfrm>
            <a:off x="4839990" y="3421342"/>
            <a:ext cx="518370" cy="518183"/>
          </a:xfrm>
          <a:prstGeom prst="ellipse">
            <a:avLst/>
          </a:prstGeom>
          <a:solidFill>
            <a:srgbClr val="204273"/>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63500" dist="38100" dir="13500000">
              <a:prstClr val="black">
                <a:alpha val="50000"/>
              </a:prstClr>
            </a:inn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2" name="文本框 1"/>
          <p:cNvSpPr txBox="1"/>
          <p:nvPr/>
        </p:nvSpPr>
        <p:spPr>
          <a:xfrm>
            <a:off x="1724776" y="2801308"/>
            <a:ext cx="1822247" cy="1015663"/>
          </a:xfrm>
          <a:prstGeom prst="rect">
            <a:avLst/>
          </a:prstGeom>
          <a:noFill/>
        </p:spPr>
        <p:txBody>
          <a:bodyPr wrap="square" rtlCol="0">
            <a:spAutoFit/>
          </a:bodyPr>
          <a:lstStyle/>
          <a:p>
            <a:r>
              <a:rPr lang="zh-CN" altLang="en-US" sz="6000" b="1" dirty="0">
                <a:solidFill>
                  <a:srgbClr val="204273"/>
                </a:solidFill>
                <a:latin typeface="黑体" panose="02010609060101010101" charset="-122"/>
                <a:ea typeface="黑体" panose="02010609060101010101" charset="-122"/>
              </a:rPr>
              <a:t>目录</a:t>
            </a:r>
            <a:endParaRPr lang="zh-TW" altLang="en-US" sz="6000" b="1" dirty="0">
              <a:solidFill>
                <a:srgbClr val="204273"/>
              </a:solidFill>
              <a:latin typeface="黑体" panose="02010609060101010101" charset="-122"/>
              <a:ea typeface="黑体" panose="02010609060101010101" charset="-122"/>
            </a:endParaRPr>
          </a:p>
        </p:txBody>
      </p:sp>
      <p:sp>
        <p:nvSpPr>
          <p:cNvPr id="3" name="矩形 2"/>
          <p:cNvSpPr/>
          <p:nvPr/>
        </p:nvSpPr>
        <p:spPr>
          <a:xfrm>
            <a:off x="5377776" y="1505975"/>
            <a:ext cx="2933700" cy="460375"/>
          </a:xfrm>
          <a:prstGeom prst="rect">
            <a:avLst/>
          </a:prstGeom>
        </p:spPr>
        <p:txBody>
          <a:bodyPr wrap="none">
            <a:spAutoFit/>
          </a:bodyPr>
          <a:lstStyle/>
          <a:p>
            <a:pPr algn="l"/>
            <a:r>
              <a:rPr lang="zh-CN" altLang="en-US" sz="24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认识创新方法</a:t>
            </a:r>
            <a:endParaRPr lang="zh-CN" altLang="en-US" sz="24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 name="文本框 3"/>
          <p:cNvSpPr txBox="1"/>
          <p:nvPr/>
        </p:nvSpPr>
        <p:spPr>
          <a:xfrm>
            <a:off x="4927769" y="1511577"/>
            <a:ext cx="362267" cy="461665"/>
          </a:xfrm>
          <a:prstGeom prst="rect">
            <a:avLst/>
          </a:prstGeom>
          <a:noFill/>
        </p:spPr>
        <p:txBody>
          <a:bodyPr wrap="square" rtlCol="0">
            <a:spAutoFit/>
          </a:bodyPr>
          <a:lstStyle/>
          <a:p>
            <a:r>
              <a:rPr lang="en-US" altLang="zh-TW" sz="2400" b="1" dirty="0">
                <a:solidFill>
                  <a:schemeClr val="bg1"/>
                </a:solidFill>
                <a:latin typeface="黑体" panose="02010609060101010101" charset="-122"/>
                <a:ea typeface="黑体" panose="02010609060101010101" charset="-122"/>
              </a:rPr>
              <a:t>1</a:t>
            </a:r>
            <a:endParaRPr lang="zh-TW" altLang="en-US" sz="2400" b="1" dirty="0">
              <a:solidFill>
                <a:schemeClr val="bg1"/>
              </a:solidFill>
              <a:latin typeface="黑体" panose="02010609060101010101" charset="-122"/>
              <a:ea typeface="黑体" panose="02010609060101010101" charset="-122"/>
            </a:endParaRPr>
          </a:p>
        </p:txBody>
      </p:sp>
      <p:sp>
        <p:nvSpPr>
          <p:cNvPr id="23" name="文本框 22"/>
          <p:cNvSpPr txBox="1"/>
          <p:nvPr/>
        </p:nvSpPr>
        <p:spPr>
          <a:xfrm>
            <a:off x="4927769" y="3449600"/>
            <a:ext cx="362267" cy="460375"/>
          </a:xfrm>
          <a:prstGeom prst="rect">
            <a:avLst/>
          </a:prstGeom>
          <a:noFill/>
        </p:spPr>
        <p:txBody>
          <a:bodyPr wrap="square" rtlCol="0">
            <a:spAutoFit/>
          </a:bodyPr>
          <a:lstStyle/>
          <a:p>
            <a:r>
              <a:rPr lang="en-US" altLang="zh-TW" sz="2400" b="1" dirty="0">
                <a:solidFill>
                  <a:schemeClr val="bg1"/>
                </a:solidFill>
                <a:latin typeface="黑体" panose="02010609060101010101" charset="-122"/>
                <a:ea typeface="黑体" panose="02010609060101010101" charset="-122"/>
              </a:rPr>
              <a:t>2</a:t>
            </a:r>
            <a:endParaRPr lang="zh-TW" altLang="en-US" sz="2400" b="1" dirty="0">
              <a:solidFill>
                <a:schemeClr val="bg1"/>
              </a:solidFill>
              <a:latin typeface="黑体" panose="02010609060101010101" charset="-122"/>
              <a:ea typeface="黑体" panose="02010609060101010101" charset="-122"/>
            </a:endParaRPr>
          </a:p>
        </p:txBody>
      </p:sp>
      <p:sp>
        <p:nvSpPr>
          <p:cNvPr id="28" name="矩形 27"/>
          <p:cNvSpPr/>
          <p:nvPr/>
        </p:nvSpPr>
        <p:spPr>
          <a:xfrm>
            <a:off x="5377815" y="3456244"/>
            <a:ext cx="2933700" cy="460375"/>
          </a:xfrm>
          <a:prstGeom prst="rect">
            <a:avLst/>
          </a:prstGeom>
        </p:spPr>
        <p:txBody>
          <a:bodyPr wrap="none">
            <a:spAutoFit/>
          </a:bodyPr>
          <a:lstStyle/>
          <a:p>
            <a:pPr algn="l"/>
            <a:r>
              <a:rPr lang="zh-CN" altLang="en-US" sz="2400" b="1" spc="1200" dirty="0">
                <a:solidFill>
                  <a:srgbClr val="204273"/>
                </a:solidFill>
                <a:latin typeface="黑体" panose="02010609060101010101" charset="-122"/>
                <a:ea typeface="黑体" panose="02010609060101010101" charset="-122"/>
                <a:sym typeface="黑体" panose="02010609060101010101" charset="-122"/>
              </a:rPr>
              <a:t>认识创新成果</a:t>
            </a:r>
            <a:endParaRPr lang="zh-CN" altLang="en-US" sz="2400" b="1" spc="1200" dirty="0">
              <a:solidFill>
                <a:srgbClr val="204273"/>
              </a:solidFill>
              <a:latin typeface="黑体" panose="02010609060101010101" charset="-122"/>
              <a:ea typeface="黑体" panose="02010609060101010101" charset="-122"/>
              <a:sym typeface="黑体" panose="0201060906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561795" y="2719879"/>
            <a:ext cx="707886" cy="707886"/>
            <a:chOff x="5531528" y="1520559"/>
            <a:chExt cx="1128944" cy="1128944"/>
          </a:xfrm>
        </p:grpSpPr>
        <p:sp>
          <p:nvSpPr>
            <p:cNvPr id="31" name="椭圆 30"/>
            <p:cNvSpPr/>
            <p:nvPr/>
          </p:nvSpPr>
          <p:spPr>
            <a:xfrm>
              <a:off x="5531528" y="1520559"/>
              <a:ext cx="1128944" cy="1128944"/>
            </a:xfrm>
            <a:prstGeom prst="ellipse">
              <a:avLst/>
            </a:prstGeom>
            <a:noFill/>
            <a:ln w="19050">
              <a:solidFill>
                <a:srgbClr val="4255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Group 26"/>
            <p:cNvGrpSpPr/>
            <p:nvPr/>
          </p:nvGrpSpPr>
          <p:grpSpPr>
            <a:xfrm rot="1163539">
              <a:off x="5760103" y="1746720"/>
              <a:ext cx="671795" cy="615566"/>
              <a:chOff x="2670175" y="1458913"/>
              <a:chExt cx="360363" cy="330201"/>
            </a:xfrm>
            <a:solidFill>
              <a:srgbClr val="42556C"/>
            </a:solidFill>
          </p:grpSpPr>
          <p:sp>
            <p:nvSpPr>
              <p:cNvPr id="33" name="Freeform 27"/>
              <p:cNvSpPr/>
              <p:nvPr/>
            </p:nvSpPr>
            <p:spPr bwMode="auto">
              <a:xfrm>
                <a:off x="2670175" y="1458913"/>
                <a:ext cx="349250" cy="206375"/>
              </a:xfrm>
              <a:custGeom>
                <a:avLst/>
                <a:gdLst>
                  <a:gd name="T0" fmla="*/ 1 w 93"/>
                  <a:gd name="T1" fmla="*/ 38 h 55"/>
                  <a:gd name="T2" fmla="*/ 0 w 93"/>
                  <a:gd name="T3" fmla="*/ 40 h 55"/>
                  <a:gd name="T4" fmla="*/ 1 w 93"/>
                  <a:gd name="T5" fmla="*/ 42 h 55"/>
                  <a:gd name="T6" fmla="*/ 34 w 93"/>
                  <a:gd name="T7" fmla="*/ 55 h 55"/>
                  <a:gd name="T8" fmla="*/ 93 w 93"/>
                  <a:gd name="T9" fmla="*/ 0 h 55"/>
                  <a:gd name="T10" fmla="*/ 1 w 93"/>
                  <a:gd name="T11" fmla="*/ 38 h 55"/>
                </a:gdLst>
                <a:ahLst/>
                <a:cxnLst>
                  <a:cxn ang="0">
                    <a:pos x="T0" y="T1"/>
                  </a:cxn>
                  <a:cxn ang="0">
                    <a:pos x="T2" y="T3"/>
                  </a:cxn>
                  <a:cxn ang="0">
                    <a:pos x="T4" y="T5"/>
                  </a:cxn>
                  <a:cxn ang="0">
                    <a:pos x="T6" y="T7"/>
                  </a:cxn>
                  <a:cxn ang="0">
                    <a:pos x="T8" y="T9"/>
                  </a:cxn>
                  <a:cxn ang="0">
                    <a:pos x="T10" y="T11"/>
                  </a:cxn>
                </a:cxnLst>
                <a:rect l="0" t="0" r="r" b="b"/>
                <a:pathLst>
                  <a:path w="93" h="55">
                    <a:moveTo>
                      <a:pt x="1" y="38"/>
                    </a:moveTo>
                    <a:cubicBezTo>
                      <a:pt x="0" y="38"/>
                      <a:pt x="0" y="39"/>
                      <a:pt x="0" y="40"/>
                    </a:cubicBezTo>
                    <a:cubicBezTo>
                      <a:pt x="0" y="41"/>
                      <a:pt x="1" y="42"/>
                      <a:pt x="1" y="42"/>
                    </a:cubicBezTo>
                    <a:cubicBezTo>
                      <a:pt x="34" y="55"/>
                      <a:pt x="34" y="55"/>
                      <a:pt x="34" y="55"/>
                    </a:cubicBezTo>
                    <a:cubicBezTo>
                      <a:pt x="93" y="0"/>
                      <a:pt x="93" y="0"/>
                      <a:pt x="93" y="0"/>
                    </a:cubicBezTo>
                    <a:lnTo>
                      <a:pt x="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sp>
            <p:nvSpPr>
              <p:cNvPr id="34" name="Freeform 28"/>
              <p:cNvSpPr/>
              <p:nvPr/>
            </p:nvSpPr>
            <p:spPr bwMode="auto">
              <a:xfrm>
                <a:off x="2805113" y="1470026"/>
                <a:ext cx="225425" cy="319088"/>
              </a:xfrm>
              <a:custGeom>
                <a:avLst/>
                <a:gdLst>
                  <a:gd name="T0" fmla="*/ 0 w 60"/>
                  <a:gd name="T1" fmla="*/ 56 h 85"/>
                  <a:gd name="T2" fmla="*/ 0 w 60"/>
                  <a:gd name="T3" fmla="*/ 56 h 85"/>
                  <a:gd name="T4" fmla="*/ 0 w 60"/>
                  <a:gd name="T5" fmla="*/ 83 h 85"/>
                  <a:gd name="T6" fmla="*/ 2 w 60"/>
                  <a:gd name="T7" fmla="*/ 85 h 85"/>
                  <a:gd name="T8" fmla="*/ 4 w 60"/>
                  <a:gd name="T9" fmla="*/ 84 h 85"/>
                  <a:gd name="T10" fmla="*/ 17 w 60"/>
                  <a:gd name="T11" fmla="*/ 61 h 85"/>
                  <a:gd name="T12" fmla="*/ 41 w 60"/>
                  <a:gd name="T13" fmla="*/ 75 h 85"/>
                  <a:gd name="T14" fmla="*/ 43 w 60"/>
                  <a:gd name="T15" fmla="*/ 75 h 85"/>
                  <a:gd name="T16" fmla="*/ 44 w 60"/>
                  <a:gd name="T17" fmla="*/ 73 h 85"/>
                  <a:gd name="T18" fmla="*/ 60 w 60"/>
                  <a:gd name="T19" fmla="*/ 0 h 85"/>
                  <a:gd name="T20" fmla="*/ 0 w 60"/>
                  <a:gd name="T21" fmla="*/ 5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85">
                    <a:moveTo>
                      <a:pt x="0" y="56"/>
                    </a:moveTo>
                    <a:cubicBezTo>
                      <a:pt x="0" y="56"/>
                      <a:pt x="0" y="56"/>
                      <a:pt x="0" y="56"/>
                    </a:cubicBezTo>
                    <a:cubicBezTo>
                      <a:pt x="0" y="83"/>
                      <a:pt x="0" y="83"/>
                      <a:pt x="0" y="83"/>
                    </a:cubicBezTo>
                    <a:cubicBezTo>
                      <a:pt x="0" y="84"/>
                      <a:pt x="1" y="85"/>
                      <a:pt x="2" y="85"/>
                    </a:cubicBezTo>
                    <a:cubicBezTo>
                      <a:pt x="3" y="85"/>
                      <a:pt x="3" y="85"/>
                      <a:pt x="4" y="84"/>
                    </a:cubicBezTo>
                    <a:cubicBezTo>
                      <a:pt x="17" y="61"/>
                      <a:pt x="17" y="61"/>
                      <a:pt x="17" y="61"/>
                    </a:cubicBezTo>
                    <a:cubicBezTo>
                      <a:pt x="41" y="75"/>
                      <a:pt x="41" y="75"/>
                      <a:pt x="41" y="75"/>
                    </a:cubicBezTo>
                    <a:cubicBezTo>
                      <a:pt x="42" y="75"/>
                      <a:pt x="42" y="75"/>
                      <a:pt x="43" y="75"/>
                    </a:cubicBezTo>
                    <a:cubicBezTo>
                      <a:pt x="43" y="75"/>
                      <a:pt x="44" y="74"/>
                      <a:pt x="44" y="73"/>
                    </a:cubicBezTo>
                    <a:cubicBezTo>
                      <a:pt x="60" y="0"/>
                      <a:pt x="60" y="0"/>
                      <a:pt x="60" y="0"/>
                    </a:cubicBez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grpSp>
      </p:grpSp>
      <p:sp>
        <p:nvSpPr>
          <p:cNvPr id="19" name="TextBox 18"/>
          <p:cNvSpPr txBox="1"/>
          <p:nvPr/>
        </p:nvSpPr>
        <p:spPr>
          <a:xfrm>
            <a:off x="1287734" y="3483764"/>
            <a:ext cx="3394953" cy="706755"/>
          </a:xfrm>
          <a:prstGeom prst="rect">
            <a:avLst/>
          </a:prstGeom>
          <a:noFill/>
        </p:spPr>
        <p:txBody>
          <a:bodyPr wrap="square" rtlCol="0">
            <a:spAutoFit/>
          </a:bodyPr>
          <a:lstStyle/>
          <a:p>
            <a:pPr algn="dist"/>
            <a:r>
              <a:rPr lang="zh-CN" altLang="en-US" sz="4000" b="1" dirty="0">
                <a:solidFill>
                  <a:srgbClr val="42556C"/>
                </a:solidFill>
                <a:latin typeface="黑体" panose="02010609060101010101" charset="-122"/>
                <a:ea typeface="黑体" panose="02010609060101010101" charset="-122"/>
              </a:rPr>
              <a:t>学习目标</a:t>
            </a:r>
            <a:endParaRPr lang="en-US" altLang="zh-CN" sz="4000" b="1" dirty="0">
              <a:solidFill>
                <a:srgbClr val="42556C"/>
              </a:solidFill>
              <a:latin typeface="黑体" panose="02010609060101010101" charset="-122"/>
              <a:ea typeface="黑体" panose="02010609060101010101" charset="-122"/>
            </a:endParaRPr>
          </a:p>
        </p:txBody>
      </p:sp>
      <p:sp>
        <p:nvSpPr>
          <p:cNvPr id="48" name="文本框 47"/>
          <p:cNvSpPr txBox="1"/>
          <p:nvPr/>
        </p:nvSpPr>
        <p:spPr>
          <a:xfrm>
            <a:off x="5647690" y="2263775"/>
            <a:ext cx="5894070" cy="2330450"/>
          </a:xfrm>
          <a:prstGeom prst="rect">
            <a:avLst/>
          </a:prstGeom>
          <a:noFill/>
        </p:spPr>
        <p:txBody>
          <a:bodyPr wrap="square" rtlCol="0">
            <a:spAutoFit/>
            <a:scene3d>
              <a:camera prst="orthographicFront"/>
              <a:lightRig rig="threePt" dir="t"/>
            </a:scene3d>
            <a:sp3d contourW="12700"/>
          </a:bodyPr>
          <a:lstStyle/>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1. 了解各类创新方法。</a:t>
            </a:r>
            <a:endParaRPr lang="zh-CN" altLang="en-US" sz="2800" b="1" dirty="0">
              <a:solidFill>
                <a:schemeClr val="bg1"/>
              </a:solidFill>
              <a:latin typeface="Century Gothic" panose="020B0502020202020204" pitchFamily="34" charset="0"/>
              <a:ea typeface="+mj-ea"/>
              <a:cs typeface="黑体" panose="02010609060101010101" charset="-122"/>
            </a:endParaRPr>
          </a:p>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2. 熟悉创新成果的内涵。</a:t>
            </a:r>
            <a:endParaRPr lang="zh-CN" altLang="en-US" sz="2800" b="1" dirty="0">
              <a:solidFill>
                <a:schemeClr val="bg1"/>
              </a:solidFill>
              <a:latin typeface="Century Gothic" panose="020B0502020202020204" pitchFamily="34" charset="0"/>
              <a:ea typeface="+mj-ea"/>
              <a:cs typeface="黑体" panose="02010609060101010101" charset="-122"/>
            </a:endParaRPr>
          </a:p>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3. 认知创新成果转化模式。</a:t>
            </a:r>
            <a:endParaRPr lang="zh-CN" altLang="en-US" sz="2800" b="1" dirty="0">
              <a:solidFill>
                <a:schemeClr val="bg1"/>
              </a:solidFill>
              <a:latin typeface="Century Gothic" panose="020B0502020202020204" pitchFamily="34" charset="0"/>
              <a:ea typeface="+mj-ea"/>
              <a:cs typeface="黑体" panose="02010609060101010101" charset="-122"/>
            </a:endParaRPr>
          </a:p>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4. 掌握创新成果的保护。</a:t>
            </a:r>
            <a:endParaRPr lang="zh-CN" altLang="en-US" sz="2000" b="1" dirty="0">
              <a:solidFill>
                <a:schemeClr val="bg1"/>
              </a:solidFill>
              <a:latin typeface="Century Gothic" panose="020B0502020202020204" pitchFamily="34" charset="0"/>
              <a:ea typeface="+mj-ea"/>
              <a:cs typeface="黑体" panose="0201060906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1"/>
          <p:cNvSpPr txBox="1"/>
          <p:nvPr/>
        </p:nvSpPr>
        <p:spPr>
          <a:xfrm>
            <a:off x="5023704" y="2183837"/>
            <a:ext cx="4348121" cy="1107996"/>
          </a:xfrm>
          <a:prstGeom prst="rect">
            <a:avLst/>
          </a:prstGeom>
          <a:noFill/>
        </p:spPr>
        <p:txBody>
          <a:bodyPr wrap="square" rtlCol="0">
            <a:spAutoFit/>
          </a:bodyPr>
          <a:lstStyle/>
          <a:p>
            <a:pPr marL="0" lvl="1" algn="ctr" defTabSz="685800"/>
            <a:r>
              <a:rPr lang="en-US" altLang="zh-CN" sz="6600" dirty="0">
                <a:solidFill>
                  <a:srgbClr val="204273"/>
                </a:solidFill>
                <a:latin typeface="黑体" panose="02010609060101010101" charset="-122"/>
                <a:ea typeface="黑体" panose="02010609060101010101" charset="-122"/>
                <a:cs typeface="Arial" panose="020B0604020202020204" pitchFamily="34" charset="0"/>
              </a:rPr>
              <a:t>PART ONE</a:t>
            </a:r>
            <a:endParaRPr lang="zh-CN" altLang="en-US" sz="6600" baseline="-3000" dirty="0">
              <a:solidFill>
                <a:srgbClr val="204273"/>
              </a:solidFill>
              <a:latin typeface="黑体" panose="02010609060101010101" charset="-122"/>
              <a:ea typeface="黑体" panose="02010609060101010101" charset="-122"/>
              <a:cs typeface="Arial" panose="020B0604020202020204" pitchFamily="34" charset="0"/>
            </a:endParaRPr>
          </a:p>
        </p:txBody>
      </p:sp>
      <p:cxnSp>
        <p:nvCxnSpPr>
          <p:cNvPr id="18" name="直接连接符 17"/>
          <p:cNvCxnSpPr/>
          <p:nvPr/>
        </p:nvCxnSpPr>
        <p:spPr>
          <a:xfrm flipV="1">
            <a:off x="5023704" y="2296664"/>
            <a:ext cx="0" cy="1924424"/>
          </a:xfrm>
          <a:prstGeom prst="line">
            <a:avLst/>
          </a:prstGeom>
          <a:noFill/>
          <a:ln w="12700" cap="flat" cmpd="sng" algn="ctr">
            <a:solidFill>
              <a:srgbClr val="080808"/>
            </a:solidFill>
            <a:prstDash val="dash"/>
            <a:miter lim="800000"/>
          </a:ln>
          <a:effectLst/>
        </p:spPr>
      </p:cxnSp>
      <p:grpSp>
        <p:nvGrpSpPr>
          <p:cNvPr id="2" name="组合 1"/>
          <p:cNvGrpSpPr/>
          <p:nvPr/>
        </p:nvGrpSpPr>
        <p:grpSpPr>
          <a:xfrm>
            <a:off x="3160211" y="2600972"/>
            <a:ext cx="1644817" cy="1467240"/>
            <a:chOff x="3296403" y="2600972"/>
            <a:chExt cx="1644817" cy="1467240"/>
          </a:xfrm>
        </p:grpSpPr>
        <p:sp>
          <p:nvSpPr>
            <p:cNvPr id="33" name="PA_任意多边形 19"/>
            <p:cNvSpPr/>
            <p:nvPr>
              <p:custDataLst>
                <p:tags r:id="rId1"/>
              </p:custDataLst>
            </p:nvPr>
          </p:nvSpPr>
          <p:spPr bwMode="auto">
            <a:xfrm rot="5400000">
              <a:off x="3385192" y="2512183"/>
              <a:ext cx="1467240" cy="16448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Freeform 5"/>
            <p:cNvSpPr/>
            <p:nvPr/>
          </p:nvSpPr>
          <p:spPr bwMode="auto">
            <a:xfrm>
              <a:off x="3444430" y="2726339"/>
              <a:ext cx="1348765" cy="121650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04273"/>
            </a:solidFill>
            <a:ln w="9525" cap="flat">
              <a:noFill/>
              <a:prstDash val="solid"/>
              <a:miter lim="800000"/>
            </a:ln>
            <a:effectLst>
              <a:innerShdw blurRad="63500" dist="50800" dir="13500000">
                <a:prstClr val="black">
                  <a:alpha val="50000"/>
                </a:prstClr>
              </a:innerShdw>
            </a:effectLst>
          </p:spPr>
          <p:txBody>
            <a:bodyPr vert="horz" wrap="square" lIns="68564" tIns="34282" rIns="68564" bIns="3428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auto">
                <a:spcBef>
                  <a:spcPts val="0"/>
                </a:spcBef>
                <a:spcAft>
                  <a:spcPts val="0"/>
                </a:spcAft>
                <a:defRPr/>
              </a:pPr>
              <a:endParaRPr lang="zh-CN" altLang="en-US" sz="1350" kern="0" dirty="0">
                <a:solidFill>
                  <a:prstClr val="black"/>
                </a:solidFill>
                <a:latin typeface="Arial" panose="020B0604020202020204"/>
                <a:ea typeface="黑体" panose="02010609060101010101" charset="-122"/>
                <a:cs typeface="+mn-ea"/>
                <a:sym typeface="+mn-lt"/>
              </a:endParaRPr>
            </a:p>
          </p:txBody>
        </p:sp>
      </p:grpSp>
      <p:sp>
        <p:nvSpPr>
          <p:cNvPr id="36" name="KSO_Shape"/>
          <p:cNvSpPr/>
          <p:nvPr/>
        </p:nvSpPr>
        <p:spPr bwMode="auto">
          <a:xfrm>
            <a:off x="3604154" y="3076525"/>
            <a:ext cx="756930" cy="516134"/>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auto">
              <a:spcBef>
                <a:spcPts val="0"/>
              </a:spcBef>
              <a:spcAft>
                <a:spcPts val="0"/>
              </a:spcAft>
              <a:defRPr/>
            </a:pPr>
            <a:endParaRPr lang="zh-CN" altLang="en-US" sz="1350" kern="0" dirty="0">
              <a:solidFill>
                <a:srgbClr val="FFFFFF"/>
              </a:solidFill>
              <a:latin typeface="Arial" panose="020B0604020202020204"/>
              <a:ea typeface="黑体" panose="02010609060101010101" charset="-122"/>
              <a:cs typeface="+mn-ea"/>
              <a:sym typeface="+mn-lt"/>
            </a:endParaRPr>
          </a:p>
        </p:txBody>
      </p:sp>
      <p:sp>
        <p:nvSpPr>
          <p:cNvPr id="38" name="矩形 37"/>
          <p:cNvSpPr/>
          <p:nvPr/>
        </p:nvSpPr>
        <p:spPr>
          <a:xfrm>
            <a:off x="5208905" y="3178175"/>
            <a:ext cx="6370320" cy="1106805"/>
          </a:xfrm>
          <a:prstGeom prst="rect">
            <a:avLst/>
          </a:prstGeom>
        </p:spPr>
        <p:txBody>
          <a:bodyPr wrap="square">
            <a:spAutoFit/>
          </a:bodyPr>
          <a:lstStyle/>
          <a:p>
            <a:pPr algn="l"/>
            <a:r>
              <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认识创新方法</a:t>
            </a:r>
            <a:endPar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p:nvPr/>
        </p:nvSpPr>
        <p:spPr>
          <a:xfrm>
            <a:off x="1136647" y="1205944"/>
            <a:ext cx="2620469" cy="2620469"/>
          </a:xfrm>
          <a:prstGeom prst="ellipse">
            <a:avLst/>
          </a:prstGeom>
          <a:noFill/>
          <a:ln>
            <a:solidFill>
              <a:srgbClr val="4857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white"/>
              </a:solidFill>
            </a:endParaRPr>
          </a:p>
        </p:txBody>
      </p:sp>
      <p:sp>
        <p:nvSpPr>
          <p:cNvPr id="13" name="椭圆 12"/>
          <p:cNvSpPr/>
          <p:nvPr/>
        </p:nvSpPr>
        <p:spPr>
          <a:xfrm>
            <a:off x="1297946" y="1351526"/>
            <a:ext cx="2329306" cy="2329306"/>
          </a:xfrm>
          <a:prstGeom prst="ellipse">
            <a:avLst/>
          </a:prstGeom>
          <a:solidFill>
            <a:srgbClr val="20427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b="1" dirty="0">
                <a:solidFill>
                  <a:prstClr val="white"/>
                </a:solidFill>
                <a:latin typeface="黑体" panose="02010609060101010101" charset="-122"/>
                <a:ea typeface="黑体" panose="02010609060101010101" charset="-122"/>
              </a:rPr>
              <a:t>（一）缺点列举法</a:t>
            </a:r>
            <a:endParaRPr lang="zh-CN" altLang="en-US" sz="2800" b="1" dirty="0">
              <a:solidFill>
                <a:prstClr val="white"/>
              </a:solidFill>
              <a:latin typeface="黑体" panose="02010609060101010101" charset="-122"/>
              <a:ea typeface="黑体" panose="02010609060101010101" charset="-122"/>
            </a:endParaRPr>
          </a:p>
        </p:txBody>
      </p:sp>
      <p:sp>
        <p:nvSpPr>
          <p:cNvPr id="15" name="椭圆 14"/>
          <p:cNvSpPr/>
          <p:nvPr/>
        </p:nvSpPr>
        <p:spPr>
          <a:xfrm>
            <a:off x="4785765" y="3546475"/>
            <a:ext cx="2620469" cy="2620469"/>
          </a:xfrm>
          <a:prstGeom prst="ellipse">
            <a:avLst/>
          </a:prstGeom>
          <a:noFill/>
          <a:ln>
            <a:solidFill>
              <a:srgbClr val="4857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white"/>
              </a:solidFill>
            </a:endParaRPr>
          </a:p>
        </p:txBody>
      </p:sp>
      <p:sp>
        <p:nvSpPr>
          <p:cNvPr id="16" name="椭圆 15"/>
          <p:cNvSpPr/>
          <p:nvPr/>
        </p:nvSpPr>
        <p:spPr>
          <a:xfrm>
            <a:off x="4931347" y="3692057"/>
            <a:ext cx="2329306" cy="2329306"/>
          </a:xfrm>
          <a:prstGeom prst="ellipse">
            <a:avLst/>
          </a:prstGeom>
          <a:solidFill>
            <a:srgbClr val="EDEDE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b="1" dirty="0">
                <a:solidFill>
                  <a:srgbClr val="204273"/>
                </a:solidFill>
                <a:latin typeface="黑体" panose="02010609060101010101" charset="-122"/>
                <a:ea typeface="黑体" panose="02010609060101010101" charset="-122"/>
              </a:rPr>
              <a:t>（二）希望点列举法</a:t>
            </a:r>
            <a:endParaRPr lang="zh-CN" altLang="en-US" sz="2800" b="1" dirty="0">
              <a:solidFill>
                <a:srgbClr val="204273"/>
              </a:solidFill>
              <a:latin typeface="黑体" panose="02010609060101010101" charset="-122"/>
              <a:ea typeface="黑体" panose="02010609060101010101" charset="-122"/>
            </a:endParaRPr>
          </a:p>
        </p:txBody>
      </p:sp>
      <p:sp>
        <p:nvSpPr>
          <p:cNvPr id="18" name="椭圆 17"/>
          <p:cNvSpPr/>
          <p:nvPr/>
        </p:nvSpPr>
        <p:spPr>
          <a:xfrm>
            <a:off x="8434884" y="1205944"/>
            <a:ext cx="2620469" cy="2620469"/>
          </a:xfrm>
          <a:prstGeom prst="ellipse">
            <a:avLst/>
          </a:prstGeom>
          <a:noFill/>
          <a:ln>
            <a:solidFill>
              <a:srgbClr val="4857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white"/>
              </a:solidFill>
            </a:endParaRPr>
          </a:p>
        </p:txBody>
      </p:sp>
      <p:sp>
        <p:nvSpPr>
          <p:cNvPr id="19" name="椭圆 18"/>
          <p:cNvSpPr/>
          <p:nvPr/>
        </p:nvSpPr>
        <p:spPr>
          <a:xfrm>
            <a:off x="8580466" y="1351526"/>
            <a:ext cx="2329306" cy="2329306"/>
          </a:xfrm>
          <a:prstGeom prst="ellipse">
            <a:avLst/>
          </a:prstGeom>
          <a:solidFill>
            <a:srgbClr val="20427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b="1" dirty="0">
                <a:solidFill>
                  <a:prstClr val="white"/>
                </a:solidFill>
                <a:latin typeface="黑体" panose="02010609060101010101" charset="-122"/>
                <a:ea typeface="黑体" panose="02010609060101010101" charset="-122"/>
              </a:rPr>
              <a:t>（三）特性列举法</a:t>
            </a:r>
            <a:endParaRPr lang="zh-CN" altLang="en-US" sz="2800" b="1" dirty="0">
              <a:solidFill>
                <a:prstClr val="white"/>
              </a:solidFill>
              <a:latin typeface="黑体" panose="02010609060101010101" charset="-122"/>
              <a:ea typeface="黑体" panose="02010609060101010101" charset="-122"/>
            </a:endParaRPr>
          </a:p>
        </p:txBody>
      </p:sp>
      <p:grpSp>
        <p:nvGrpSpPr>
          <p:cNvPr id="26" name="组合 25"/>
          <p:cNvGrpSpPr/>
          <p:nvPr/>
        </p:nvGrpSpPr>
        <p:grpSpPr>
          <a:xfrm rot="1978849">
            <a:off x="3770058" y="3283807"/>
            <a:ext cx="902848" cy="1074675"/>
            <a:chOff x="6865257" y="1118912"/>
            <a:chExt cx="902848" cy="1074675"/>
          </a:xfrm>
          <a:solidFill>
            <a:srgbClr val="204273"/>
          </a:solidFill>
        </p:grpSpPr>
        <p:sp>
          <p:nvSpPr>
            <p:cNvPr id="27" name="燕尾形 26"/>
            <p:cNvSpPr/>
            <p:nvPr/>
          </p:nvSpPr>
          <p:spPr>
            <a:xfrm>
              <a:off x="6865257"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28" name="燕尾形 27"/>
            <p:cNvSpPr/>
            <p:nvPr/>
          </p:nvSpPr>
          <p:spPr>
            <a:xfrm>
              <a:off x="7118983"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29" name="燕尾形 28"/>
            <p:cNvSpPr/>
            <p:nvPr/>
          </p:nvSpPr>
          <p:spPr>
            <a:xfrm>
              <a:off x="7372709"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grpSp>
      <p:grpSp>
        <p:nvGrpSpPr>
          <p:cNvPr id="30" name="组合 29"/>
          <p:cNvGrpSpPr/>
          <p:nvPr/>
        </p:nvGrpSpPr>
        <p:grpSpPr>
          <a:xfrm rot="19312279" flipV="1">
            <a:off x="7557781" y="3289074"/>
            <a:ext cx="902848" cy="1074675"/>
            <a:chOff x="6865257" y="1118912"/>
            <a:chExt cx="902848" cy="1074675"/>
          </a:xfrm>
          <a:solidFill>
            <a:srgbClr val="204273"/>
          </a:solidFill>
        </p:grpSpPr>
        <p:sp>
          <p:nvSpPr>
            <p:cNvPr id="31" name="燕尾形 30"/>
            <p:cNvSpPr/>
            <p:nvPr/>
          </p:nvSpPr>
          <p:spPr>
            <a:xfrm>
              <a:off x="6865257"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32" name="燕尾形 31"/>
            <p:cNvSpPr/>
            <p:nvPr/>
          </p:nvSpPr>
          <p:spPr>
            <a:xfrm>
              <a:off x="7118983"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33" name="燕尾形 32"/>
            <p:cNvSpPr/>
            <p:nvPr/>
          </p:nvSpPr>
          <p:spPr>
            <a:xfrm>
              <a:off x="7372709"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grpSp>
      <p:sp>
        <p:nvSpPr>
          <p:cNvPr id="34" name="矩形 33"/>
          <p:cNvSpPr/>
          <p:nvPr/>
        </p:nvSpPr>
        <p:spPr>
          <a:xfrm>
            <a:off x="208915" y="3691890"/>
            <a:ext cx="3548380" cy="3046095"/>
          </a:xfrm>
          <a:prstGeom prst="rect">
            <a:avLst/>
          </a:prstGeom>
        </p:spPr>
        <p:txBody>
          <a:bodyPr wrap="square">
            <a:spAutoFit/>
          </a:bodyPr>
          <a:lstStyle/>
          <a:p>
            <a:pPr algn="l">
              <a:lnSpc>
                <a:spcPct val="150000"/>
              </a:lnSpc>
            </a:pPr>
            <a:r>
              <a:rPr sz="1600" kern="0" dirty="0">
                <a:latin typeface="黑体" panose="02010609060101010101" charset="-122"/>
                <a:ea typeface="黑体" panose="02010609060101010101" charset="-122"/>
                <a:sym typeface="+mn-lt"/>
              </a:rPr>
              <a:t>缺点列举法即通过发掘事物的缺陷，把它的具体缺点一一列举出来，然后针对发现的缺点，有的放矢地设想改革方案，从而确定创新目标、获得创新发明成果的一种创新方法。该方法的实质是一种否定思维，对事物抱否定的态度，继而充分地揭露事物的缺点，然后再加以改进。</a:t>
            </a:r>
            <a:endParaRPr lang="zh-CN" altLang="en-US" sz="1600" kern="0" dirty="0">
              <a:latin typeface="黑体" panose="02010609060101010101" charset="-122"/>
              <a:ea typeface="黑体" panose="02010609060101010101" charset="-122"/>
              <a:cs typeface="+mn-ea"/>
              <a:sym typeface="+mn-lt"/>
            </a:endParaRPr>
          </a:p>
        </p:txBody>
      </p:sp>
      <p:sp>
        <p:nvSpPr>
          <p:cNvPr id="35" name="矩形 34"/>
          <p:cNvSpPr/>
          <p:nvPr/>
        </p:nvSpPr>
        <p:spPr>
          <a:xfrm>
            <a:off x="3806190" y="1088390"/>
            <a:ext cx="4642485" cy="1938020"/>
          </a:xfrm>
          <a:prstGeom prst="rect">
            <a:avLst/>
          </a:prstGeom>
        </p:spPr>
        <p:txBody>
          <a:bodyPr wrap="square">
            <a:spAutoFit/>
          </a:bodyPr>
          <a:lstStyle/>
          <a:p>
            <a:pPr algn="l">
              <a:lnSpc>
                <a:spcPct val="150000"/>
              </a:lnSpc>
            </a:pPr>
            <a:r>
              <a:rPr sz="1600" kern="0" dirty="0">
                <a:latin typeface="黑体" panose="02010609060101010101" charset="-122"/>
                <a:ea typeface="黑体" panose="02010609060101010101" charset="-122"/>
                <a:sym typeface="+mn-lt"/>
              </a:rPr>
              <a:t>希望点列举法由内布拉斯加大学的克劳福特发明。它从发明者的意愿提出各种新的设想，它可以不受原有物品的束缚，不断地提出理想和愿望，进而探求解决方法和改善对策，因而是一种积极主动型的创造发明方法，通常用于新产品开发上。</a:t>
            </a:r>
            <a:endParaRPr lang="zh-CN" altLang="en-US" sz="1600" kern="0" dirty="0">
              <a:latin typeface="黑体" panose="02010609060101010101" charset="-122"/>
              <a:ea typeface="黑体" panose="02010609060101010101" charset="-122"/>
              <a:cs typeface="+mn-ea"/>
              <a:sym typeface="+mn-lt"/>
            </a:endParaRPr>
          </a:p>
        </p:txBody>
      </p:sp>
      <p:sp>
        <p:nvSpPr>
          <p:cNvPr id="36" name="矩形 35"/>
          <p:cNvSpPr/>
          <p:nvPr/>
        </p:nvSpPr>
        <p:spPr>
          <a:xfrm>
            <a:off x="8612505" y="3957320"/>
            <a:ext cx="3265805" cy="1568450"/>
          </a:xfrm>
          <a:prstGeom prst="rect">
            <a:avLst/>
          </a:prstGeom>
        </p:spPr>
        <p:txBody>
          <a:bodyPr wrap="square">
            <a:spAutoFit/>
          </a:bodyPr>
          <a:lstStyle/>
          <a:p>
            <a:pPr algn="just">
              <a:lnSpc>
                <a:spcPct val="150000"/>
              </a:lnSpc>
            </a:pPr>
            <a:r>
              <a:rPr sz="1600" kern="0" dirty="0">
                <a:latin typeface="黑体" panose="02010609060101010101" charset="-122"/>
                <a:ea typeface="黑体" panose="02010609060101010101" charset="-122"/>
                <a:sym typeface="+mn-lt"/>
              </a:rPr>
              <a:t>特性列举法亦称属性列举法或分部改变法，是一种通过列举事物的各种特性以便引发新思维寻求问题解决途径的创造学方法。</a:t>
            </a:r>
            <a:endParaRPr lang="zh-CN" altLang="en-US" sz="1600" kern="0" dirty="0">
              <a:latin typeface="黑体" panose="02010609060101010101" charset="-122"/>
              <a:ea typeface="黑体" panose="02010609060101010101" charset="-122"/>
              <a:cs typeface="+mn-ea"/>
              <a:sym typeface="+mn-lt"/>
            </a:endParaRPr>
          </a:p>
        </p:txBody>
      </p:sp>
      <p:sp>
        <p:nvSpPr>
          <p:cNvPr id="20" name="TextBox 108"/>
          <p:cNvSpPr txBox="1">
            <a:spLocks noChangeArrowheads="1"/>
          </p:cNvSpPr>
          <p:nvPr/>
        </p:nvSpPr>
        <p:spPr bwMode="auto">
          <a:xfrm>
            <a:off x="719404" y="35666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lang="zh-CN" altLang="en-US" sz="2400" b="1" dirty="0">
                <a:solidFill>
                  <a:prstClr val="black"/>
                </a:solidFill>
                <a:latin typeface="黑体" panose="02010609060101010101" charset="-122"/>
                <a:ea typeface="黑体" panose="02010609060101010101" charset="-122"/>
              </a:rPr>
              <a:t>一、列举型创新方法</a:t>
            </a:r>
            <a:endParaRPr lang="zh-CN" altLang="en-US" sz="2400" b="1" dirty="0">
              <a:solidFill>
                <a:prstClr val="black"/>
              </a:solidFill>
              <a:latin typeface="黑体" panose="02010609060101010101" charset="-122"/>
              <a:ea typeface="黑体" panose="0201060906010101010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08"/>
          <p:cNvSpPr txBox="1">
            <a:spLocks noChangeArrowheads="1"/>
          </p:cNvSpPr>
          <p:nvPr/>
        </p:nvSpPr>
        <p:spPr bwMode="auto">
          <a:xfrm>
            <a:off x="719404" y="356660"/>
            <a:ext cx="3535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二、联想类比型创新方法</a:t>
            </a:r>
            <a:endParaRPr lang="zh-CN" altLang="en-US" sz="2400" b="1" dirty="0">
              <a:solidFill>
                <a:prstClr val="black"/>
              </a:solidFill>
              <a:latin typeface="黑体" panose="02010609060101010101" charset="-122"/>
              <a:ea typeface="黑体" panose="02010609060101010101" charset="-122"/>
            </a:endParaRPr>
          </a:p>
        </p:txBody>
      </p:sp>
      <p:sp>
        <p:nvSpPr>
          <p:cNvPr id="18" name="Freeform 5"/>
          <p:cNvSpPr/>
          <p:nvPr>
            <p:custDataLst>
              <p:tags r:id="rId1"/>
            </p:custDataLst>
          </p:nvPr>
        </p:nvSpPr>
        <p:spPr bwMode="auto">
          <a:xfrm rot="16257811">
            <a:off x="3878495" y="896180"/>
            <a:ext cx="1938185" cy="2477593"/>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rgbClr val="F05D35"/>
          </a:solidFill>
          <a:ln>
            <a:noFill/>
          </a:ln>
        </p:spPr>
        <p:txBody>
          <a:bodyPr vert="horz" wrap="square" lIns="219419" tIns="109710" rIns="219419" bIns="109710" numCol="1" anchor="t" anchorCtr="0" compatLnSpc="1"/>
          <a:lstStyle/>
          <a:p>
            <a:endParaRPr lang="bg-BG" dirty="0"/>
          </a:p>
        </p:txBody>
      </p:sp>
      <p:sp>
        <p:nvSpPr>
          <p:cNvPr id="27" name="Freeform 5"/>
          <p:cNvSpPr/>
          <p:nvPr>
            <p:custDataLst>
              <p:tags r:id="rId2"/>
            </p:custDataLst>
          </p:nvPr>
        </p:nvSpPr>
        <p:spPr bwMode="auto">
          <a:xfrm rot="16257811" flipH="1">
            <a:off x="6431201" y="937159"/>
            <a:ext cx="1938184" cy="2477594"/>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rgbClr val="F8AE54"/>
          </a:solidFill>
          <a:ln>
            <a:noFill/>
          </a:ln>
        </p:spPr>
        <p:txBody>
          <a:bodyPr vert="horz" wrap="square" lIns="219419" tIns="109710" rIns="219419" bIns="109710" numCol="1" anchor="t" anchorCtr="0" compatLnSpc="1"/>
          <a:lstStyle/>
          <a:p>
            <a:endParaRPr lang="bg-BG" dirty="0">
              <a:solidFill>
                <a:srgbClr val="F8AE54"/>
              </a:solidFill>
            </a:endParaRPr>
          </a:p>
        </p:txBody>
      </p:sp>
      <p:sp>
        <p:nvSpPr>
          <p:cNvPr id="5" name="文本框 4"/>
          <p:cNvSpPr txBox="1"/>
          <p:nvPr>
            <p:custDataLst>
              <p:tags r:id="rId3"/>
            </p:custDataLst>
          </p:nvPr>
        </p:nvSpPr>
        <p:spPr>
          <a:xfrm>
            <a:off x="250190" y="1144905"/>
            <a:ext cx="3500755" cy="4606925"/>
          </a:xfrm>
          <a:prstGeom prst="rect">
            <a:avLst/>
          </a:prstGeom>
        </p:spPr>
        <p:txBody>
          <a:bodyPr wrap="square"/>
          <a:lstStyle>
            <a:defPPr>
              <a:defRPr lang="zh-CN"/>
            </a:defPPr>
            <a:lvl1pPr algn="r">
              <a:defRPr i="1">
                <a:latin typeface="华文楷体" panose="02010600040101010101" pitchFamily="2" charset="-122"/>
                <a:ea typeface="华文楷体" panose="02010600040101010101" pitchFamily="2" charset="-122"/>
              </a:defRPr>
            </a:lvl1pPr>
          </a:lstStyle>
          <a:p>
            <a:pPr algn="l" fontAlgn="auto">
              <a:lnSpc>
                <a:spcPct val="150000"/>
              </a:lnSpc>
            </a:pPr>
            <a:r>
              <a:rPr lang="zh-CN" altLang="en-US" sz="2000" b="1" i="0" dirty="0">
                <a:solidFill>
                  <a:srgbClr val="FF0000"/>
                </a:solidFill>
                <a:latin typeface="Arial" panose="020B0604020202020204" pitchFamily="34" charset="0"/>
                <a:ea typeface="黑体" panose="02010609060101010101" charset="-122"/>
              </a:rPr>
              <a:t>（一）移植法</a:t>
            </a:r>
            <a:endParaRPr lang="zh-CN" altLang="en-US" sz="2000" b="1" i="0" dirty="0">
              <a:solidFill>
                <a:srgbClr val="FF0000"/>
              </a:solidFill>
              <a:latin typeface="Arial" panose="020B0604020202020204" pitchFamily="34" charset="0"/>
              <a:ea typeface="黑体" panose="02010609060101010101" charset="-122"/>
            </a:endParaRPr>
          </a:p>
          <a:p>
            <a:pPr algn="l" fontAlgn="auto">
              <a:lnSpc>
                <a:spcPct val="150000"/>
              </a:lnSpc>
            </a:pPr>
            <a:r>
              <a:rPr lang="zh-CN" altLang="en-US" sz="1600" i="0" dirty="0">
                <a:latin typeface="Arial" panose="020B0604020202020204" pitchFamily="34" charset="0"/>
                <a:ea typeface="黑体" panose="02010609060101010101" charset="-122"/>
              </a:rPr>
              <a:t>移植法就是将某一领域中的原理、方法、结构、材料、用途等移植到另一事物中，从而创造出新产品。移植法的原理是在各种理论和技术之间互相的转移；一般是把已成熟的成果转移、应用到新的领域，用来解决新的问题。因此，它是现有成果在新情境下的延伸、拓展和再创造。移植法的基本方法主要有以下几种。</a:t>
            </a:r>
            <a:endParaRPr lang="zh-CN" altLang="en-US" sz="1600" i="0" dirty="0">
              <a:latin typeface="Arial" panose="020B0604020202020204" pitchFamily="34" charset="0"/>
              <a:ea typeface="黑体" panose="02010609060101010101" charset="-122"/>
            </a:endParaRPr>
          </a:p>
          <a:p>
            <a:pPr algn="l" fontAlgn="auto">
              <a:lnSpc>
                <a:spcPct val="150000"/>
              </a:lnSpc>
            </a:pPr>
            <a:r>
              <a:rPr lang="zh-CN" altLang="en-US" sz="1600" i="0" dirty="0">
                <a:latin typeface="Arial" panose="020B0604020202020204" pitchFamily="34" charset="0"/>
                <a:ea typeface="黑体" panose="02010609060101010101" charset="-122"/>
              </a:rPr>
              <a:t>1. 原理移植2. 技术移植3. 方法移植</a:t>
            </a:r>
            <a:endParaRPr lang="zh-CN" altLang="en-US" sz="1600" i="0" dirty="0">
              <a:latin typeface="Arial" panose="020B0604020202020204" pitchFamily="34" charset="0"/>
              <a:ea typeface="黑体" panose="02010609060101010101" charset="-122"/>
            </a:endParaRPr>
          </a:p>
          <a:p>
            <a:pPr algn="l" fontAlgn="auto">
              <a:lnSpc>
                <a:spcPct val="150000"/>
              </a:lnSpc>
            </a:pPr>
            <a:r>
              <a:rPr lang="zh-CN" altLang="en-US" sz="1600" i="0" dirty="0">
                <a:latin typeface="Arial" panose="020B0604020202020204" pitchFamily="34" charset="0"/>
                <a:ea typeface="黑体" panose="02010609060101010101" charset="-122"/>
              </a:rPr>
              <a:t>4. 结构移植4. 结构移植6. 材料移植</a:t>
            </a:r>
            <a:endParaRPr lang="zh-CN" altLang="en-US" sz="1600" i="0" dirty="0">
              <a:latin typeface="Arial" panose="020B0604020202020204" pitchFamily="34" charset="0"/>
              <a:ea typeface="黑体" panose="02010609060101010101" charset="-122"/>
            </a:endParaRPr>
          </a:p>
        </p:txBody>
      </p:sp>
      <p:sp>
        <p:nvSpPr>
          <p:cNvPr id="10" name="文本框 9"/>
          <p:cNvSpPr txBox="1"/>
          <p:nvPr>
            <p:custDataLst>
              <p:tags r:id="rId4"/>
            </p:custDataLst>
          </p:nvPr>
        </p:nvSpPr>
        <p:spPr>
          <a:xfrm>
            <a:off x="8750300" y="958215"/>
            <a:ext cx="3130550" cy="5544820"/>
          </a:xfrm>
          <a:prstGeom prst="rect">
            <a:avLst/>
          </a:prstGeom>
        </p:spPr>
        <p:txBody>
          <a:bodyPr wrap="square"/>
          <a:lstStyle>
            <a:defPPr>
              <a:defRPr lang="zh-CN"/>
            </a:defPPr>
            <a:lvl1pPr>
              <a:defRPr i="1">
                <a:latin typeface="华文楷体" panose="02010600040101010101" pitchFamily="2" charset="-122"/>
                <a:ea typeface="华文楷体" panose="02010600040101010101" pitchFamily="2" charset="-122"/>
              </a:defRPr>
            </a:lvl1pPr>
          </a:lstStyle>
          <a:p>
            <a:pPr fontAlgn="auto">
              <a:lnSpc>
                <a:spcPct val="150000"/>
              </a:lnSpc>
            </a:pPr>
            <a:r>
              <a:rPr lang="zh-CN" altLang="en-US" sz="2000" b="1" i="0" dirty="0">
                <a:solidFill>
                  <a:schemeClr val="accent4"/>
                </a:solidFill>
                <a:latin typeface="Arial" panose="020B0604020202020204" pitchFamily="34" charset="0"/>
                <a:ea typeface="黑体" panose="02010609060101010101" charset="-122"/>
              </a:rPr>
              <a:t>（二）综摄法</a:t>
            </a:r>
            <a:endParaRPr lang="zh-CN" altLang="en-US" sz="2000" b="1" i="0" dirty="0">
              <a:solidFill>
                <a:schemeClr val="accent4"/>
              </a:solidFill>
              <a:latin typeface="Arial" panose="020B0604020202020204" pitchFamily="34" charset="0"/>
              <a:ea typeface="黑体" panose="02010609060101010101" charset="-122"/>
            </a:endParaRPr>
          </a:p>
          <a:p>
            <a:pPr fontAlgn="auto">
              <a:lnSpc>
                <a:spcPct val="150000"/>
              </a:lnSpc>
            </a:pPr>
            <a:r>
              <a:rPr lang="zh-CN" altLang="en-US" sz="1600" i="0" dirty="0">
                <a:latin typeface="Arial" panose="020B0604020202020204" pitchFamily="34" charset="0"/>
                <a:ea typeface="黑体" panose="02010609060101010101" charset="-122"/>
              </a:rPr>
              <a:t>综摄法又称类比思考法、类比创新法、提喻法、比拟法、分合法、举隅法、集思法、群辨法、强行结合法、科学创造法。综摄法是由美国麻省理工学院教授戈登（W.J．Gordon）于 1944 年提出的一种利用外部事物启发思考、开发创造潜力的方法。综摄法指</a:t>
            </a:r>
            <a:endParaRPr lang="zh-CN" altLang="en-US" sz="1600" i="0" dirty="0">
              <a:latin typeface="Arial" panose="020B0604020202020204" pitchFamily="34" charset="0"/>
              <a:ea typeface="黑体" panose="02010609060101010101" charset="-122"/>
            </a:endParaRPr>
          </a:p>
          <a:p>
            <a:pPr fontAlgn="auto">
              <a:lnSpc>
                <a:spcPct val="150000"/>
              </a:lnSpc>
            </a:pPr>
            <a:r>
              <a:rPr lang="zh-CN" altLang="en-US" sz="1600" i="0" dirty="0">
                <a:latin typeface="Arial" panose="020B0604020202020204" pitchFamily="34" charset="0"/>
                <a:ea typeface="黑体" panose="02010609060101010101" charset="-122"/>
              </a:rPr>
              <a:t>以外部事物或已有的发明成果为媒介，并将它们分成若干要素，对其中的元素进行讨论研究，综合利用激发出来的灵感，来发明新事物或解决问题的方法。</a:t>
            </a:r>
            <a:endParaRPr lang="zh-CN" altLang="en-US" sz="1600" i="0" dirty="0">
              <a:latin typeface="Arial" panose="020B0604020202020204" pitchFamily="34" charset="0"/>
              <a:ea typeface="黑体" panose="02010609060101010101" charset="-122"/>
            </a:endParaRPr>
          </a:p>
        </p:txBody>
      </p:sp>
      <p:sp>
        <p:nvSpPr>
          <p:cNvPr id="7" name="文本框 6"/>
          <p:cNvSpPr txBox="1"/>
          <p:nvPr>
            <p:custDataLst>
              <p:tags r:id="rId5"/>
            </p:custDataLst>
          </p:nvPr>
        </p:nvSpPr>
        <p:spPr>
          <a:xfrm>
            <a:off x="4462777" y="1705749"/>
            <a:ext cx="970972" cy="923330"/>
          </a:xfrm>
          <a:prstGeom prst="rect">
            <a:avLst/>
          </a:prstGeom>
        </p:spPr>
        <p:txBody>
          <a:bodyPr wrap="square">
            <a:normAutofit/>
          </a:bodyPr>
          <a:lstStyle>
            <a:defPPr>
              <a:defRPr lang="zh-CN"/>
            </a:defPPr>
            <a:lvl1pPr>
              <a:defRPr sz="5400" i="1">
                <a:solidFill>
                  <a:srgbClr val="FFFFFF"/>
                </a:solidFill>
              </a:defRPr>
            </a:lvl1pPr>
          </a:lstStyle>
          <a:p>
            <a:r>
              <a:rPr lang="en-US" altLang="zh-CN" dirty="0" smtClean="0"/>
              <a:t>01</a:t>
            </a:r>
            <a:endParaRPr lang="zh-CN" altLang="en-US" dirty="0"/>
          </a:p>
        </p:txBody>
      </p:sp>
      <p:sp>
        <p:nvSpPr>
          <p:cNvPr id="8" name="文本框 7"/>
          <p:cNvSpPr txBox="1"/>
          <p:nvPr>
            <p:custDataLst>
              <p:tags r:id="rId6"/>
            </p:custDataLst>
          </p:nvPr>
        </p:nvSpPr>
        <p:spPr>
          <a:xfrm>
            <a:off x="6926814" y="1705749"/>
            <a:ext cx="970972" cy="923330"/>
          </a:xfrm>
          <a:prstGeom prst="rect">
            <a:avLst/>
          </a:prstGeom>
        </p:spPr>
        <p:txBody>
          <a:bodyPr wrap="square">
            <a:normAutofit/>
          </a:bodyPr>
          <a:lstStyle>
            <a:defPPr>
              <a:defRPr lang="zh-CN"/>
            </a:defPPr>
            <a:lvl1pPr>
              <a:defRPr sz="5400" i="1">
                <a:solidFill>
                  <a:srgbClr val="FFFFFF"/>
                </a:solidFill>
              </a:defRPr>
            </a:lvl1pPr>
          </a:lstStyle>
          <a:p>
            <a:r>
              <a:rPr lang="en-US" altLang="zh-CN" dirty="0" smtClean="0"/>
              <a:t>02</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08"/>
          <p:cNvSpPr txBox="1">
            <a:spLocks noChangeArrowheads="1"/>
          </p:cNvSpPr>
          <p:nvPr/>
        </p:nvSpPr>
        <p:spPr bwMode="auto">
          <a:xfrm>
            <a:off x="719404" y="35666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三、设问型创新方法</a:t>
            </a:r>
            <a:endParaRPr lang="zh-CN" altLang="en-US" sz="2400" b="1" dirty="0">
              <a:solidFill>
                <a:prstClr val="black"/>
              </a:solidFill>
              <a:latin typeface="黑体" panose="02010609060101010101" charset="-122"/>
              <a:ea typeface="黑体" panose="02010609060101010101" charset="-122"/>
            </a:endParaRPr>
          </a:p>
        </p:txBody>
      </p:sp>
      <p:cxnSp>
        <p:nvCxnSpPr>
          <p:cNvPr id="65" name="直接连接符 64"/>
          <p:cNvCxnSpPr/>
          <p:nvPr>
            <p:custDataLst>
              <p:tags r:id="rId1"/>
            </p:custDataLst>
          </p:nvPr>
        </p:nvCxnSpPr>
        <p:spPr>
          <a:xfrm flipH="1">
            <a:off x="7253606" y="1637029"/>
            <a:ext cx="1203959" cy="965325"/>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cxnSp>
        <p:nvCxnSpPr>
          <p:cNvPr id="67" name="直接连接符 66"/>
          <p:cNvCxnSpPr/>
          <p:nvPr>
            <p:custDataLst>
              <p:tags r:id="rId2"/>
            </p:custDataLst>
          </p:nvPr>
        </p:nvCxnSpPr>
        <p:spPr>
          <a:xfrm flipH="1" flipV="1">
            <a:off x="3956685" y="2523738"/>
            <a:ext cx="1148080" cy="157232"/>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cxnSp>
        <p:nvCxnSpPr>
          <p:cNvPr id="68" name="直接连接符 67"/>
          <p:cNvCxnSpPr>
            <a:stCxn id="16" idx="1"/>
          </p:cNvCxnSpPr>
          <p:nvPr>
            <p:custDataLst>
              <p:tags r:id="rId3"/>
            </p:custDataLst>
          </p:nvPr>
        </p:nvCxnSpPr>
        <p:spPr>
          <a:xfrm flipH="1" flipV="1">
            <a:off x="6252846" y="4110991"/>
            <a:ext cx="2146934" cy="280034"/>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sp>
        <p:nvSpPr>
          <p:cNvPr id="70" name="Freeform 13"/>
          <p:cNvSpPr/>
          <p:nvPr>
            <p:custDataLst>
              <p:tags r:id="rId4"/>
            </p:custDataLst>
          </p:nvPr>
        </p:nvSpPr>
        <p:spPr bwMode="auto">
          <a:xfrm>
            <a:off x="6239039" y="1362247"/>
            <a:ext cx="1575906" cy="2651524"/>
          </a:xfrm>
          <a:custGeom>
            <a:avLst/>
            <a:gdLst>
              <a:gd name="T0" fmla="*/ 256 w 630"/>
              <a:gd name="T1" fmla="*/ 858 h 1060"/>
              <a:gd name="T2" fmla="*/ 608 w 630"/>
              <a:gd name="T3" fmla="*/ 1060 h 1060"/>
              <a:gd name="T4" fmla="*/ 608 w 630"/>
              <a:gd name="T5" fmla="*/ 1060 h 1060"/>
              <a:gd name="T6" fmla="*/ 616 w 630"/>
              <a:gd name="T7" fmla="*/ 1042 h 1060"/>
              <a:gd name="T8" fmla="*/ 624 w 630"/>
              <a:gd name="T9" fmla="*/ 1022 h 1060"/>
              <a:gd name="T10" fmla="*/ 628 w 630"/>
              <a:gd name="T11" fmla="*/ 998 h 1060"/>
              <a:gd name="T12" fmla="*/ 630 w 630"/>
              <a:gd name="T13" fmla="*/ 974 h 1060"/>
              <a:gd name="T14" fmla="*/ 630 w 630"/>
              <a:gd name="T15" fmla="*/ 946 h 1060"/>
              <a:gd name="T16" fmla="*/ 624 w 630"/>
              <a:gd name="T17" fmla="*/ 916 h 1060"/>
              <a:gd name="T18" fmla="*/ 616 w 630"/>
              <a:gd name="T19" fmla="*/ 884 h 1060"/>
              <a:gd name="T20" fmla="*/ 604 w 630"/>
              <a:gd name="T21" fmla="*/ 848 h 1060"/>
              <a:gd name="T22" fmla="*/ 172 w 630"/>
              <a:gd name="T23" fmla="*/ 100 h 1060"/>
              <a:gd name="T24" fmla="*/ 172 w 630"/>
              <a:gd name="T25" fmla="*/ 100 h 1060"/>
              <a:gd name="T26" fmla="*/ 158 w 630"/>
              <a:gd name="T27" fmla="*/ 84 h 1060"/>
              <a:gd name="T28" fmla="*/ 142 w 630"/>
              <a:gd name="T29" fmla="*/ 70 h 1060"/>
              <a:gd name="T30" fmla="*/ 122 w 630"/>
              <a:gd name="T31" fmla="*/ 52 h 1060"/>
              <a:gd name="T32" fmla="*/ 96 w 630"/>
              <a:gd name="T33" fmla="*/ 34 h 1060"/>
              <a:gd name="T34" fmla="*/ 68 w 630"/>
              <a:gd name="T35" fmla="*/ 18 h 1060"/>
              <a:gd name="T36" fmla="*/ 52 w 630"/>
              <a:gd name="T37" fmla="*/ 12 h 1060"/>
              <a:gd name="T38" fmla="*/ 34 w 630"/>
              <a:gd name="T39" fmla="*/ 6 h 1060"/>
              <a:gd name="T40" fmla="*/ 18 w 630"/>
              <a:gd name="T41" fmla="*/ 2 h 1060"/>
              <a:gd name="T42" fmla="*/ 0 w 630"/>
              <a:gd name="T43" fmla="*/ 0 h 1060"/>
              <a:gd name="T44" fmla="*/ 0 w 630"/>
              <a:gd name="T45" fmla="*/ 416 h 1060"/>
              <a:gd name="T46" fmla="*/ 256 w 630"/>
              <a:gd name="T47" fmla="*/ 858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0" h="1060">
                <a:moveTo>
                  <a:pt x="256" y="858"/>
                </a:moveTo>
                <a:lnTo>
                  <a:pt x="608" y="1060"/>
                </a:lnTo>
                <a:lnTo>
                  <a:pt x="608" y="1060"/>
                </a:lnTo>
                <a:lnTo>
                  <a:pt x="616" y="1042"/>
                </a:lnTo>
                <a:lnTo>
                  <a:pt x="624" y="1022"/>
                </a:lnTo>
                <a:lnTo>
                  <a:pt x="628" y="998"/>
                </a:lnTo>
                <a:lnTo>
                  <a:pt x="630" y="974"/>
                </a:lnTo>
                <a:lnTo>
                  <a:pt x="630" y="946"/>
                </a:lnTo>
                <a:lnTo>
                  <a:pt x="624" y="916"/>
                </a:lnTo>
                <a:lnTo>
                  <a:pt x="616" y="884"/>
                </a:lnTo>
                <a:lnTo>
                  <a:pt x="604" y="848"/>
                </a:lnTo>
                <a:lnTo>
                  <a:pt x="172" y="100"/>
                </a:lnTo>
                <a:lnTo>
                  <a:pt x="172" y="100"/>
                </a:lnTo>
                <a:lnTo>
                  <a:pt x="158" y="84"/>
                </a:lnTo>
                <a:lnTo>
                  <a:pt x="142" y="70"/>
                </a:lnTo>
                <a:lnTo>
                  <a:pt x="122" y="52"/>
                </a:lnTo>
                <a:lnTo>
                  <a:pt x="96" y="34"/>
                </a:lnTo>
                <a:lnTo>
                  <a:pt x="68" y="18"/>
                </a:lnTo>
                <a:lnTo>
                  <a:pt x="52" y="12"/>
                </a:lnTo>
                <a:lnTo>
                  <a:pt x="34" y="6"/>
                </a:lnTo>
                <a:lnTo>
                  <a:pt x="18" y="2"/>
                </a:lnTo>
                <a:lnTo>
                  <a:pt x="0" y="0"/>
                </a:lnTo>
                <a:lnTo>
                  <a:pt x="0" y="416"/>
                </a:lnTo>
                <a:lnTo>
                  <a:pt x="256" y="858"/>
                </a:lnTo>
                <a:close/>
              </a:path>
            </a:pathLst>
          </a:custGeom>
          <a:solidFill>
            <a:srgbClr val="7AC2C7"/>
          </a:solidFill>
          <a:ln w="3175">
            <a:noFill/>
            <a:prstDash val="solid"/>
            <a:round/>
          </a:ln>
        </p:spPr>
        <p:txBody>
          <a:bodyPr vert="horz" wrap="square" lIns="91440" tIns="45720" rIns="91440" bIns="45720" numCol="1" anchor="t" anchorCtr="0" compatLnSpc="1">
            <a:normAutofit/>
          </a:bodyPr>
          <a:lstStyle/>
          <a:p>
            <a:pP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71" name="Freeform 14"/>
          <p:cNvSpPr/>
          <p:nvPr>
            <p:custDataLst>
              <p:tags r:id="rId5"/>
            </p:custDataLst>
          </p:nvPr>
        </p:nvSpPr>
        <p:spPr bwMode="auto">
          <a:xfrm>
            <a:off x="4592321" y="1362247"/>
            <a:ext cx="1595918" cy="2661530"/>
          </a:xfrm>
          <a:custGeom>
            <a:avLst/>
            <a:gdLst>
              <a:gd name="T0" fmla="*/ 638 w 638"/>
              <a:gd name="T1" fmla="*/ 416 h 1064"/>
              <a:gd name="T2" fmla="*/ 638 w 638"/>
              <a:gd name="T3" fmla="*/ 0 h 1064"/>
              <a:gd name="T4" fmla="*/ 638 w 638"/>
              <a:gd name="T5" fmla="*/ 0 h 1064"/>
              <a:gd name="T6" fmla="*/ 616 w 638"/>
              <a:gd name="T7" fmla="*/ 2 h 1064"/>
              <a:gd name="T8" fmla="*/ 592 w 638"/>
              <a:gd name="T9" fmla="*/ 6 h 1064"/>
              <a:gd name="T10" fmla="*/ 568 w 638"/>
              <a:gd name="T11" fmla="*/ 14 h 1064"/>
              <a:gd name="T12" fmla="*/ 544 w 638"/>
              <a:gd name="T13" fmla="*/ 26 h 1064"/>
              <a:gd name="T14" fmla="*/ 520 w 638"/>
              <a:gd name="T15" fmla="*/ 42 h 1064"/>
              <a:gd name="T16" fmla="*/ 496 w 638"/>
              <a:gd name="T17" fmla="*/ 64 h 1064"/>
              <a:gd name="T18" fmla="*/ 472 w 638"/>
              <a:gd name="T19" fmla="*/ 92 h 1064"/>
              <a:gd name="T20" fmla="*/ 446 w 638"/>
              <a:gd name="T21" fmla="*/ 126 h 1064"/>
              <a:gd name="T22" fmla="*/ 26 w 638"/>
              <a:gd name="T23" fmla="*/ 854 h 1064"/>
              <a:gd name="T24" fmla="*/ 26 w 638"/>
              <a:gd name="T25" fmla="*/ 854 h 1064"/>
              <a:gd name="T26" fmla="*/ 18 w 638"/>
              <a:gd name="T27" fmla="*/ 874 h 1064"/>
              <a:gd name="T28" fmla="*/ 12 w 638"/>
              <a:gd name="T29" fmla="*/ 896 h 1064"/>
              <a:gd name="T30" fmla="*/ 4 w 638"/>
              <a:gd name="T31" fmla="*/ 924 h 1064"/>
              <a:gd name="T32" fmla="*/ 0 w 638"/>
              <a:gd name="T33" fmla="*/ 956 h 1064"/>
              <a:gd name="T34" fmla="*/ 0 w 638"/>
              <a:gd name="T35" fmla="*/ 974 h 1064"/>
              <a:gd name="T36" fmla="*/ 2 w 638"/>
              <a:gd name="T37" fmla="*/ 992 h 1064"/>
              <a:gd name="T38" fmla="*/ 4 w 638"/>
              <a:gd name="T39" fmla="*/ 1010 h 1064"/>
              <a:gd name="T40" fmla="*/ 10 w 638"/>
              <a:gd name="T41" fmla="*/ 1028 h 1064"/>
              <a:gd name="T42" fmla="*/ 16 w 638"/>
              <a:gd name="T43" fmla="*/ 1046 h 1064"/>
              <a:gd name="T44" fmla="*/ 26 w 638"/>
              <a:gd name="T45" fmla="*/ 1064 h 1064"/>
              <a:gd name="T46" fmla="*/ 382 w 638"/>
              <a:gd name="T47" fmla="*/ 858 h 1064"/>
              <a:gd name="T48" fmla="*/ 638 w 638"/>
              <a:gd name="T49" fmla="*/ 416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38" h="1064">
                <a:moveTo>
                  <a:pt x="638" y="416"/>
                </a:moveTo>
                <a:lnTo>
                  <a:pt x="638" y="0"/>
                </a:lnTo>
                <a:lnTo>
                  <a:pt x="638" y="0"/>
                </a:lnTo>
                <a:lnTo>
                  <a:pt x="616" y="2"/>
                </a:lnTo>
                <a:lnTo>
                  <a:pt x="592" y="6"/>
                </a:lnTo>
                <a:lnTo>
                  <a:pt x="568" y="14"/>
                </a:lnTo>
                <a:lnTo>
                  <a:pt x="544" y="26"/>
                </a:lnTo>
                <a:lnTo>
                  <a:pt x="520" y="42"/>
                </a:lnTo>
                <a:lnTo>
                  <a:pt x="496" y="64"/>
                </a:lnTo>
                <a:lnTo>
                  <a:pt x="472" y="92"/>
                </a:lnTo>
                <a:lnTo>
                  <a:pt x="446" y="126"/>
                </a:lnTo>
                <a:lnTo>
                  <a:pt x="26" y="854"/>
                </a:lnTo>
                <a:lnTo>
                  <a:pt x="26" y="854"/>
                </a:lnTo>
                <a:lnTo>
                  <a:pt x="18" y="874"/>
                </a:lnTo>
                <a:lnTo>
                  <a:pt x="12" y="896"/>
                </a:lnTo>
                <a:lnTo>
                  <a:pt x="4" y="924"/>
                </a:lnTo>
                <a:lnTo>
                  <a:pt x="0" y="956"/>
                </a:lnTo>
                <a:lnTo>
                  <a:pt x="0" y="974"/>
                </a:lnTo>
                <a:lnTo>
                  <a:pt x="2" y="992"/>
                </a:lnTo>
                <a:lnTo>
                  <a:pt x="4" y="1010"/>
                </a:lnTo>
                <a:lnTo>
                  <a:pt x="10" y="1028"/>
                </a:lnTo>
                <a:lnTo>
                  <a:pt x="16" y="1046"/>
                </a:lnTo>
                <a:lnTo>
                  <a:pt x="26" y="1064"/>
                </a:lnTo>
                <a:lnTo>
                  <a:pt x="382" y="858"/>
                </a:lnTo>
                <a:lnTo>
                  <a:pt x="638" y="416"/>
                </a:lnTo>
                <a:close/>
              </a:path>
            </a:pathLst>
          </a:custGeom>
          <a:solidFill>
            <a:srgbClr val="8590CA"/>
          </a:solidFill>
          <a:ln w="3175">
            <a:noFill/>
            <a:prstDash val="solid"/>
            <a:round/>
          </a:ln>
        </p:spPr>
        <p:txBody>
          <a:bodyPr vert="horz" wrap="square" lIns="91440" tIns="45720" rIns="91440" bIns="45720" numCol="1" anchor="t" anchorCtr="0" compatLnSpc="1">
            <a:normAutofit/>
          </a:bodyPr>
          <a:lstStyle/>
          <a:p>
            <a:pP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72" name="Freeform 15"/>
          <p:cNvSpPr/>
          <p:nvPr>
            <p:custDataLst>
              <p:tags r:id="rId6"/>
            </p:custDataLst>
          </p:nvPr>
        </p:nvSpPr>
        <p:spPr bwMode="auto">
          <a:xfrm>
            <a:off x="4695458" y="3559281"/>
            <a:ext cx="3051755" cy="765440"/>
          </a:xfrm>
          <a:custGeom>
            <a:avLst/>
            <a:gdLst>
              <a:gd name="T0" fmla="*/ 868 w 1220"/>
              <a:gd name="T1" fmla="*/ 0 h 306"/>
              <a:gd name="T2" fmla="*/ 868 w 1220"/>
              <a:gd name="T3" fmla="*/ 2 h 306"/>
              <a:gd name="T4" fmla="*/ 354 w 1220"/>
              <a:gd name="T5" fmla="*/ 2 h 306"/>
              <a:gd name="T6" fmla="*/ 356 w 1220"/>
              <a:gd name="T7" fmla="*/ 0 h 306"/>
              <a:gd name="T8" fmla="*/ 0 w 1220"/>
              <a:gd name="T9" fmla="*/ 206 h 306"/>
              <a:gd name="T10" fmla="*/ 0 w 1220"/>
              <a:gd name="T11" fmla="*/ 206 h 306"/>
              <a:gd name="T12" fmla="*/ 10 w 1220"/>
              <a:gd name="T13" fmla="*/ 222 h 306"/>
              <a:gd name="T14" fmla="*/ 24 w 1220"/>
              <a:gd name="T15" fmla="*/ 238 h 306"/>
              <a:gd name="T16" fmla="*/ 42 w 1220"/>
              <a:gd name="T17" fmla="*/ 252 h 306"/>
              <a:gd name="T18" fmla="*/ 62 w 1220"/>
              <a:gd name="T19" fmla="*/ 266 h 306"/>
              <a:gd name="T20" fmla="*/ 86 w 1220"/>
              <a:gd name="T21" fmla="*/ 278 h 306"/>
              <a:gd name="T22" fmla="*/ 112 w 1220"/>
              <a:gd name="T23" fmla="*/ 290 h 306"/>
              <a:gd name="T24" fmla="*/ 144 w 1220"/>
              <a:gd name="T25" fmla="*/ 300 h 306"/>
              <a:gd name="T26" fmla="*/ 180 w 1220"/>
              <a:gd name="T27" fmla="*/ 306 h 306"/>
              <a:gd name="T28" fmla="*/ 1044 w 1220"/>
              <a:gd name="T29" fmla="*/ 306 h 306"/>
              <a:gd name="T30" fmla="*/ 1044 w 1220"/>
              <a:gd name="T31" fmla="*/ 306 h 306"/>
              <a:gd name="T32" fmla="*/ 1064 w 1220"/>
              <a:gd name="T33" fmla="*/ 304 h 306"/>
              <a:gd name="T34" fmla="*/ 1084 w 1220"/>
              <a:gd name="T35" fmla="*/ 298 h 306"/>
              <a:gd name="T36" fmla="*/ 1112 w 1220"/>
              <a:gd name="T37" fmla="*/ 288 h 306"/>
              <a:gd name="T38" fmla="*/ 1140 w 1220"/>
              <a:gd name="T39" fmla="*/ 274 h 306"/>
              <a:gd name="T40" fmla="*/ 1154 w 1220"/>
              <a:gd name="T41" fmla="*/ 266 h 306"/>
              <a:gd name="T42" fmla="*/ 1170 w 1220"/>
              <a:gd name="T43" fmla="*/ 256 h 306"/>
              <a:gd name="T44" fmla="*/ 1184 w 1220"/>
              <a:gd name="T45" fmla="*/ 246 h 306"/>
              <a:gd name="T46" fmla="*/ 1196 w 1220"/>
              <a:gd name="T47" fmla="*/ 232 h 306"/>
              <a:gd name="T48" fmla="*/ 1208 w 1220"/>
              <a:gd name="T49" fmla="*/ 218 h 306"/>
              <a:gd name="T50" fmla="*/ 1220 w 1220"/>
              <a:gd name="T51" fmla="*/ 202 h 306"/>
              <a:gd name="T52" fmla="*/ 868 w 1220"/>
              <a:gd name="T53" fmla="*/ 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20" h="306">
                <a:moveTo>
                  <a:pt x="868" y="0"/>
                </a:moveTo>
                <a:lnTo>
                  <a:pt x="868" y="2"/>
                </a:lnTo>
                <a:lnTo>
                  <a:pt x="354" y="2"/>
                </a:lnTo>
                <a:lnTo>
                  <a:pt x="356" y="0"/>
                </a:lnTo>
                <a:lnTo>
                  <a:pt x="0" y="206"/>
                </a:lnTo>
                <a:lnTo>
                  <a:pt x="0" y="206"/>
                </a:lnTo>
                <a:lnTo>
                  <a:pt x="10" y="222"/>
                </a:lnTo>
                <a:lnTo>
                  <a:pt x="24" y="238"/>
                </a:lnTo>
                <a:lnTo>
                  <a:pt x="42" y="252"/>
                </a:lnTo>
                <a:lnTo>
                  <a:pt x="62" y="266"/>
                </a:lnTo>
                <a:lnTo>
                  <a:pt x="86" y="278"/>
                </a:lnTo>
                <a:lnTo>
                  <a:pt x="112" y="290"/>
                </a:lnTo>
                <a:lnTo>
                  <a:pt x="144" y="300"/>
                </a:lnTo>
                <a:lnTo>
                  <a:pt x="180" y="306"/>
                </a:lnTo>
                <a:lnTo>
                  <a:pt x="1044" y="306"/>
                </a:lnTo>
                <a:lnTo>
                  <a:pt x="1044" y="306"/>
                </a:lnTo>
                <a:lnTo>
                  <a:pt x="1064" y="304"/>
                </a:lnTo>
                <a:lnTo>
                  <a:pt x="1084" y="298"/>
                </a:lnTo>
                <a:lnTo>
                  <a:pt x="1112" y="288"/>
                </a:lnTo>
                <a:lnTo>
                  <a:pt x="1140" y="274"/>
                </a:lnTo>
                <a:lnTo>
                  <a:pt x="1154" y="266"/>
                </a:lnTo>
                <a:lnTo>
                  <a:pt x="1170" y="256"/>
                </a:lnTo>
                <a:lnTo>
                  <a:pt x="1184" y="246"/>
                </a:lnTo>
                <a:lnTo>
                  <a:pt x="1196" y="232"/>
                </a:lnTo>
                <a:lnTo>
                  <a:pt x="1208" y="218"/>
                </a:lnTo>
                <a:lnTo>
                  <a:pt x="1220" y="202"/>
                </a:lnTo>
                <a:lnTo>
                  <a:pt x="868" y="0"/>
                </a:lnTo>
                <a:close/>
              </a:path>
            </a:pathLst>
          </a:custGeom>
          <a:solidFill>
            <a:srgbClr val="79B6D3"/>
          </a:solidFill>
          <a:ln w="3175">
            <a:noFill/>
            <a:prstDash val="solid"/>
            <a:round/>
          </a:ln>
        </p:spPr>
        <p:txBody>
          <a:bodyPr vert="horz" wrap="square" lIns="91440" tIns="45720" rIns="91440" bIns="45720" numCol="1" anchor="t" anchorCtr="0" compatLnSpc="1">
            <a:normAutofit/>
          </a:bodyPr>
          <a:lstStyle/>
          <a:p>
            <a:pP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73" name="KSO_Shape"/>
          <p:cNvSpPr/>
          <p:nvPr>
            <p:custDataLst>
              <p:tags r:id="rId7"/>
            </p:custDataLst>
          </p:nvPr>
        </p:nvSpPr>
        <p:spPr>
          <a:xfrm>
            <a:off x="6590190" y="2514003"/>
            <a:ext cx="451437" cy="34234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wrap="square" anchor="ctr">
            <a:normAutofit fontScale="60000"/>
          </a:bodyPr>
          <a:lstStyle/>
          <a:p>
            <a:pPr algn="ctr" eaLnBrk="1" fontAlgn="auto" hangingPunct="1">
              <a:lnSpc>
                <a:spcPct val="130000"/>
              </a:lnSpc>
              <a:defRPr/>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74" name="KSO_Shape"/>
          <p:cNvSpPr/>
          <p:nvPr>
            <p:custDataLst>
              <p:tags r:id="rId8"/>
            </p:custDataLst>
          </p:nvPr>
        </p:nvSpPr>
        <p:spPr>
          <a:xfrm>
            <a:off x="6043295" y="3788725"/>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wrap="square" anchor="ctr">
            <a:normAutofit fontScale="70000" lnSpcReduction="20000"/>
          </a:bodyPr>
          <a:lstStyle/>
          <a:p>
            <a:pPr algn="ctr" eaLnBrk="1" fontAlgn="auto" hangingPunct="1">
              <a:lnSpc>
                <a:spcPct val="130000"/>
              </a:lnSpc>
              <a:defRPr/>
            </a:pPr>
            <a:endParaRPr 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75" name="KSO_Shape"/>
          <p:cNvSpPr/>
          <p:nvPr>
            <p:custDataLst>
              <p:tags r:id="rId9"/>
            </p:custDataLst>
          </p:nvPr>
        </p:nvSpPr>
        <p:spPr>
          <a:xfrm>
            <a:off x="5260856" y="2523738"/>
            <a:ext cx="487793" cy="322870"/>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wrap="square" anchor="ctr">
            <a:normAutofit fontScale="65000" lnSpcReduction="20000"/>
          </a:bodyPr>
          <a:lstStyle/>
          <a:p>
            <a:pPr algn="ctr" eaLnBrk="1" fontAlgn="auto" hangingPunct="1">
              <a:lnSpc>
                <a:spcPct val="130000"/>
              </a:lnSpc>
              <a:defRPr/>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3" name="文本框 2"/>
          <p:cNvSpPr txBox="1"/>
          <p:nvPr>
            <p:custDataLst>
              <p:tags r:id="rId10"/>
            </p:custDataLst>
          </p:nvPr>
        </p:nvSpPr>
        <p:spPr>
          <a:xfrm>
            <a:off x="867410" y="2238375"/>
            <a:ext cx="2879725" cy="560070"/>
          </a:xfrm>
          <a:prstGeom prst="rect">
            <a:avLst/>
          </a:prstGeom>
          <a:noFill/>
        </p:spPr>
        <p:txBody>
          <a:bodyPr wrap="square" lIns="90000" tIns="46800" rIns="90000" bIns="46800" anchor="ctr" anchorCtr="0"/>
          <a:lstStyle>
            <a:defPPr>
              <a:defRPr lang="zh-CN"/>
            </a:defPPr>
            <a:lvl1pPr algn="r"/>
          </a:lstStyle>
          <a:p>
            <a:pPr algn="l">
              <a:lnSpc>
                <a:spcPct val="120000"/>
              </a:lnSpc>
            </a:pPr>
            <a:r>
              <a:rPr lang="zh-CN" altLang="en-US" b="1" spc="300" dirty="0">
                <a:latin typeface="Arial" panose="020B0604020202020204" pitchFamily="34" charset="0"/>
                <a:ea typeface="黑体" panose="02010609060101010101" charset="-122"/>
                <a:cs typeface="+mn-ea"/>
                <a:sym typeface="Arial" panose="020B0604020202020204" pitchFamily="34" charset="0"/>
              </a:rPr>
              <a:t>（一）奥斯本检核表法</a:t>
            </a:r>
            <a:endParaRPr lang="zh-CN" altLang="en-US" b="1" spc="300" dirty="0">
              <a:latin typeface="Arial" panose="020B0604020202020204" pitchFamily="34" charset="0"/>
              <a:ea typeface="黑体" panose="02010609060101010101" charset="-122"/>
              <a:cs typeface="+mn-ea"/>
              <a:sym typeface="Arial" panose="020B0604020202020204" pitchFamily="34" charset="0"/>
            </a:endParaRPr>
          </a:p>
        </p:txBody>
      </p:sp>
      <p:sp>
        <p:nvSpPr>
          <p:cNvPr id="4" name="文本框 3"/>
          <p:cNvSpPr txBox="1"/>
          <p:nvPr>
            <p:custDataLst>
              <p:tags r:id="rId11"/>
            </p:custDataLst>
          </p:nvPr>
        </p:nvSpPr>
        <p:spPr>
          <a:xfrm>
            <a:off x="867410" y="2840355"/>
            <a:ext cx="3552190" cy="2863850"/>
          </a:xfrm>
          <a:prstGeom prst="rect">
            <a:avLst/>
          </a:prstGeom>
        </p:spPr>
        <p:txBody>
          <a:bodyPr wrap="square" anchor="t" anchorCtr="0"/>
          <a:lstStyle>
            <a:defPPr>
              <a:defRPr lang="zh-CN"/>
            </a:defPPr>
            <a:lvl1pPr algn="r"/>
          </a:lstStyle>
          <a:p>
            <a:pPr indent="0" algn="l">
              <a:lnSpc>
                <a:spcPct val="120000"/>
              </a:lnSpc>
              <a:buFont typeface="Arial" panose="020B0604020202020204" pitchFamily="34" charset="0"/>
              <a:buNone/>
            </a:pPr>
            <a:r>
              <a:rPr lang="zh-CN" altLang="en-US" sz="1600" spc="150" dirty="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rPr>
              <a:t>奥斯本检核表法，又称奥斯本法则、稽核表法、对照表法或分项检查法，该方法以其发明者奥斯本命名，主要是指根据需要研究的对象的特点列出有关问题，形成检核表，然后一个一个地来核对讨论，以便启迪思路、开拓思维想象的空间、促进人们产生新设想、新方案。</a:t>
            </a:r>
            <a:endParaRPr lang="zh-CN" altLang="en-US" sz="1600" spc="150" dirty="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endParaRPr>
          </a:p>
        </p:txBody>
      </p:sp>
      <p:sp>
        <p:nvSpPr>
          <p:cNvPr id="14" name="文本框 13"/>
          <p:cNvSpPr txBox="1"/>
          <p:nvPr>
            <p:custDataLst>
              <p:tags r:id="rId12"/>
            </p:custDataLst>
          </p:nvPr>
        </p:nvSpPr>
        <p:spPr>
          <a:xfrm>
            <a:off x="8521700" y="1301115"/>
            <a:ext cx="2879725" cy="560070"/>
          </a:xfrm>
          <a:prstGeom prst="rect">
            <a:avLst/>
          </a:prstGeom>
          <a:noFill/>
        </p:spPr>
        <p:txBody>
          <a:bodyPr wrap="square" lIns="90000" tIns="46800" rIns="90000" bIns="46800" anchor="ctr" anchorCtr="0"/>
          <a:lstStyle>
            <a:defPPr>
              <a:defRPr lang="zh-CN"/>
            </a:defPPr>
            <a:lvl1pPr algn="r"/>
          </a:lstStyle>
          <a:p>
            <a:pPr algn="l">
              <a:lnSpc>
                <a:spcPct val="120000"/>
              </a:lnSpc>
            </a:pPr>
            <a:r>
              <a:rPr lang="zh-CN" altLang="en-US" b="1" spc="300" dirty="0">
                <a:latin typeface="Arial" panose="020B0604020202020204" pitchFamily="34" charset="0"/>
                <a:ea typeface="黑体" panose="02010609060101010101" charset="-122"/>
                <a:cs typeface="+mn-ea"/>
                <a:sym typeface="Arial" panose="020B0604020202020204" pitchFamily="34" charset="0"/>
              </a:rPr>
              <a:t>（二）和田十二法</a:t>
            </a:r>
            <a:endParaRPr lang="zh-CN" altLang="en-US" b="1" spc="300" dirty="0">
              <a:latin typeface="Arial" panose="020B0604020202020204" pitchFamily="34" charset="0"/>
              <a:ea typeface="黑体" panose="02010609060101010101" charset="-122"/>
              <a:cs typeface="+mn-ea"/>
              <a:sym typeface="Arial" panose="020B0604020202020204" pitchFamily="34" charset="0"/>
            </a:endParaRPr>
          </a:p>
        </p:txBody>
      </p:sp>
      <p:sp>
        <p:nvSpPr>
          <p:cNvPr id="15" name="文本框 14"/>
          <p:cNvSpPr txBox="1"/>
          <p:nvPr>
            <p:custDataLst>
              <p:tags r:id="rId13"/>
            </p:custDataLst>
          </p:nvPr>
        </p:nvSpPr>
        <p:spPr>
          <a:xfrm>
            <a:off x="8304530" y="1903095"/>
            <a:ext cx="3642360" cy="1885315"/>
          </a:xfrm>
          <a:prstGeom prst="rect">
            <a:avLst/>
          </a:prstGeom>
        </p:spPr>
        <p:txBody>
          <a:bodyPr wrap="square" anchor="t" anchorCtr="0"/>
          <a:lstStyle>
            <a:defPPr>
              <a:defRPr lang="zh-CN"/>
            </a:defPPr>
            <a:lvl1pPr algn="r"/>
          </a:lstStyle>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rPr>
              <a:t>和田十二法又称“和田创新法则”，是我国学者许立言、张福奎和上海市和田路小学的师生在奥斯本检核表基础上，借用其基本原理，结合我国实际情况，加以提炼和总结而提出的一种思维技法。</a:t>
            </a:r>
            <a:endParaRPr lang="zh-CN" altLang="en-US" sz="1600" spc="150" dirty="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endParaRPr>
          </a:p>
        </p:txBody>
      </p:sp>
      <p:sp>
        <p:nvSpPr>
          <p:cNvPr id="16" name="文本框 15"/>
          <p:cNvSpPr txBox="1"/>
          <p:nvPr>
            <p:custDataLst>
              <p:tags r:id="rId14"/>
            </p:custDataLst>
          </p:nvPr>
        </p:nvSpPr>
        <p:spPr>
          <a:xfrm>
            <a:off x="8399780" y="4110990"/>
            <a:ext cx="2879725" cy="560070"/>
          </a:xfrm>
          <a:prstGeom prst="rect">
            <a:avLst/>
          </a:prstGeom>
          <a:noFill/>
        </p:spPr>
        <p:txBody>
          <a:bodyPr wrap="square" lIns="90000" tIns="46800" rIns="90000" bIns="46800" anchor="ctr" anchorCtr="0">
            <a:normAutofit/>
          </a:bodyPr>
          <a:lstStyle>
            <a:defPPr>
              <a:defRPr lang="zh-CN"/>
            </a:defPPr>
            <a:lvl1pPr algn="r"/>
          </a:lstStyle>
          <a:p>
            <a:pPr algn="l">
              <a:lnSpc>
                <a:spcPct val="120000"/>
              </a:lnSpc>
            </a:pPr>
            <a:r>
              <a:rPr lang="zh-CN" altLang="en-US" b="1" spc="300" dirty="0">
                <a:latin typeface="Arial" panose="020B0604020202020204" pitchFamily="34" charset="0"/>
                <a:ea typeface="黑体" panose="02010609060101010101" charset="-122"/>
                <a:cs typeface="+mn-ea"/>
                <a:sym typeface="Arial" panose="020B0604020202020204" pitchFamily="34" charset="0"/>
              </a:rPr>
              <a:t>（三）5W1H 法</a:t>
            </a:r>
            <a:endParaRPr lang="zh-CN" altLang="en-US" b="1" spc="300" dirty="0">
              <a:latin typeface="Arial" panose="020B0604020202020204" pitchFamily="34" charset="0"/>
              <a:ea typeface="黑体" panose="02010609060101010101" charset="-122"/>
              <a:cs typeface="+mn-ea"/>
              <a:sym typeface="Arial" panose="020B0604020202020204" pitchFamily="34" charset="0"/>
            </a:endParaRPr>
          </a:p>
        </p:txBody>
      </p:sp>
      <p:sp>
        <p:nvSpPr>
          <p:cNvPr id="2" name="文本框 1"/>
          <p:cNvSpPr txBox="1"/>
          <p:nvPr>
            <p:custDataLst>
              <p:tags r:id="rId15"/>
            </p:custDataLst>
          </p:nvPr>
        </p:nvSpPr>
        <p:spPr>
          <a:xfrm>
            <a:off x="7815580" y="4584700"/>
            <a:ext cx="4131310" cy="2092325"/>
          </a:xfrm>
          <a:prstGeom prst="rect">
            <a:avLst/>
          </a:prstGeom>
        </p:spPr>
        <p:txBody>
          <a:bodyPr wrap="square" anchor="t" anchorCtr="0"/>
          <a:lstStyle>
            <a:defPPr>
              <a:defRPr lang="zh-CN"/>
            </a:defPPr>
            <a:lvl1pPr algn="r"/>
          </a:lstStyle>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rPr>
              <a:t>该创新方法强调对选定的项目、工序或操作，都要从原因（Why）、对象（What）、地点（Where）、时间（When）、人员（Who）、方法（How）等方面提出问题，明确需要探索和创新的范围，设法找到满足条件的答案，最终获得创新方案。</a:t>
            </a:r>
            <a:endParaRPr lang="zh-CN" altLang="en-US" sz="1600" spc="150" dirty="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7732725" y="4103861"/>
            <a:ext cx="3015555" cy="645160"/>
          </a:xfrm>
          <a:prstGeom prst="rect">
            <a:avLst/>
          </a:prstGeom>
        </p:spPr>
        <p:txBody>
          <a:bodyPr wrap="square">
            <a:spAutoFit/>
            <a:scene3d>
              <a:camera prst="orthographicFront"/>
              <a:lightRig rig="threePt" dir="t"/>
            </a:scene3d>
          </a:bodyPr>
          <a:lstStyle/>
          <a:p>
            <a:pPr algn="l">
              <a:lnSpc>
                <a:spcPct val="150000"/>
              </a:lnSpc>
            </a:pPr>
            <a:r>
              <a:rPr sz="2400" kern="0"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lt"/>
              </a:rPr>
              <a:t>（四）重组组合法</a:t>
            </a:r>
            <a:endParaRPr lang="zh-CN" altLang="en-US" sz="2400" kern="0"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mn-ea"/>
              <a:sym typeface="+mn-lt"/>
            </a:endParaRPr>
          </a:p>
        </p:txBody>
      </p:sp>
      <p:sp>
        <p:nvSpPr>
          <p:cNvPr id="30" name="矩形 29"/>
          <p:cNvSpPr/>
          <p:nvPr/>
        </p:nvSpPr>
        <p:spPr>
          <a:xfrm>
            <a:off x="733913" y="4199410"/>
            <a:ext cx="3015555" cy="645160"/>
          </a:xfrm>
          <a:prstGeom prst="rect">
            <a:avLst/>
          </a:prstGeom>
        </p:spPr>
        <p:txBody>
          <a:bodyPr wrap="square">
            <a:spAutoFit/>
          </a:bodyPr>
          <a:lstStyle/>
          <a:p>
            <a:pPr algn="l">
              <a:lnSpc>
                <a:spcPct val="150000"/>
              </a:lnSpc>
            </a:pPr>
            <a:r>
              <a:rPr sz="2400" b="1" kern="0" dirty="0">
                <a:latin typeface="黑体" panose="02010609060101010101" charset="-122"/>
                <a:ea typeface="黑体" panose="02010609060101010101" charset="-122"/>
                <a:sym typeface="+mn-lt"/>
              </a:rPr>
              <a:t>（三）同物自组法</a:t>
            </a:r>
            <a:endParaRPr lang="zh-CN" altLang="en-US" sz="2400" b="1" kern="0" dirty="0">
              <a:latin typeface="黑体" panose="02010609060101010101" charset="-122"/>
              <a:ea typeface="黑体" panose="02010609060101010101" charset="-122"/>
              <a:cs typeface="+mn-ea"/>
              <a:sym typeface="+mn-lt"/>
            </a:endParaRPr>
          </a:p>
        </p:txBody>
      </p:sp>
      <p:sp>
        <p:nvSpPr>
          <p:cNvPr id="31" name="矩形 30"/>
          <p:cNvSpPr/>
          <p:nvPr/>
        </p:nvSpPr>
        <p:spPr>
          <a:xfrm>
            <a:off x="711200" y="1497330"/>
            <a:ext cx="3369945" cy="645160"/>
          </a:xfrm>
          <a:prstGeom prst="rect">
            <a:avLst/>
          </a:prstGeom>
        </p:spPr>
        <p:txBody>
          <a:bodyPr wrap="square">
            <a:spAutoFit/>
            <a:scene3d>
              <a:camera prst="orthographicFront"/>
              <a:lightRig rig="threePt" dir="t"/>
            </a:scene3d>
          </a:bodyPr>
          <a:lstStyle/>
          <a:p>
            <a:pPr algn="l">
              <a:lnSpc>
                <a:spcPct val="150000"/>
              </a:lnSpc>
            </a:pPr>
            <a:r>
              <a:rPr sz="2400" kern="0"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lt"/>
              </a:rPr>
              <a:t>（一）主体附加法</a:t>
            </a:r>
            <a:endParaRPr lang="zh-CN" altLang="en-US" sz="2400" kern="0"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mn-ea"/>
              <a:sym typeface="+mn-lt"/>
            </a:endParaRPr>
          </a:p>
        </p:txBody>
      </p:sp>
      <p:sp>
        <p:nvSpPr>
          <p:cNvPr id="32" name="矩形 31"/>
          <p:cNvSpPr/>
          <p:nvPr/>
        </p:nvSpPr>
        <p:spPr>
          <a:xfrm>
            <a:off x="7732725" y="1497030"/>
            <a:ext cx="3015555" cy="645160"/>
          </a:xfrm>
          <a:prstGeom prst="rect">
            <a:avLst/>
          </a:prstGeom>
        </p:spPr>
        <p:txBody>
          <a:bodyPr wrap="square">
            <a:spAutoFit/>
          </a:bodyPr>
          <a:lstStyle/>
          <a:p>
            <a:pPr algn="l">
              <a:lnSpc>
                <a:spcPct val="150000"/>
              </a:lnSpc>
            </a:pPr>
            <a:r>
              <a:rPr sz="2400" b="1" kern="0" dirty="0">
                <a:latin typeface="黑体" panose="02010609060101010101" charset="-122"/>
                <a:ea typeface="黑体" panose="02010609060101010101" charset="-122"/>
                <a:sym typeface="+mn-lt"/>
              </a:rPr>
              <a:t>（二）异类组合法</a:t>
            </a:r>
            <a:endParaRPr lang="zh-CN" altLang="en-US" sz="2400" b="1" kern="0" dirty="0">
              <a:latin typeface="黑体" panose="02010609060101010101" charset="-122"/>
              <a:ea typeface="黑体" panose="02010609060101010101" charset="-122"/>
              <a:cs typeface="+mn-ea"/>
              <a:sym typeface="+mn-lt"/>
            </a:endParaRPr>
          </a:p>
        </p:txBody>
      </p:sp>
      <p:grpSp>
        <p:nvGrpSpPr>
          <p:cNvPr id="6" name="组合 5"/>
          <p:cNvGrpSpPr/>
          <p:nvPr/>
        </p:nvGrpSpPr>
        <p:grpSpPr>
          <a:xfrm>
            <a:off x="4150583" y="1995584"/>
            <a:ext cx="3367068" cy="2981263"/>
            <a:chOff x="4832755" y="2261946"/>
            <a:chExt cx="2095903" cy="1855750"/>
          </a:xfrm>
        </p:grpSpPr>
        <p:sp>
          <p:nvSpPr>
            <p:cNvPr id="21" name="PA_任意多边形 19"/>
            <p:cNvSpPr/>
            <p:nvPr>
              <p:custDataLst>
                <p:tags r:id="rId1"/>
              </p:custDataLst>
            </p:nvPr>
          </p:nvSpPr>
          <p:spPr bwMode="auto">
            <a:xfrm rot="5400000">
              <a:off x="4909615" y="2206534"/>
              <a:ext cx="915680" cy="102650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26" name="PA_任意多边形 19"/>
            <p:cNvSpPr/>
            <p:nvPr>
              <p:custDataLst>
                <p:tags r:id="rId2"/>
              </p:custDataLst>
            </p:nvPr>
          </p:nvSpPr>
          <p:spPr bwMode="auto">
            <a:xfrm rot="5400000">
              <a:off x="5957567" y="2206534"/>
              <a:ext cx="915680" cy="102650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27" name="PA_任意多边形 19"/>
            <p:cNvSpPr/>
            <p:nvPr>
              <p:custDataLst>
                <p:tags r:id="rId3"/>
              </p:custDataLst>
            </p:nvPr>
          </p:nvSpPr>
          <p:spPr bwMode="auto">
            <a:xfrm rot="5400000">
              <a:off x="5941091" y="3146606"/>
              <a:ext cx="915679" cy="1026502"/>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28" name="PA_任意多边形 19"/>
            <p:cNvSpPr/>
            <p:nvPr>
              <p:custDataLst>
                <p:tags r:id="rId4"/>
              </p:custDataLst>
            </p:nvPr>
          </p:nvSpPr>
          <p:spPr bwMode="auto">
            <a:xfrm rot="5400000">
              <a:off x="4888167" y="3146604"/>
              <a:ext cx="915680" cy="102650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sp>
        <p:nvSpPr>
          <p:cNvPr id="33" name="TextBox 108"/>
          <p:cNvSpPr txBox="1">
            <a:spLocks noChangeArrowheads="1"/>
          </p:cNvSpPr>
          <p:nvPr/>
        </p:nvSpPr>
        <p:spPr bwMode="auto">
          <a:xfrm>
            <a:off x="734009" y="35666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lang="zh-CN" altLang="en-US" sz="2400" b="1" dirty="0">
                <a:solidFill>
                  <a:prstClr val="black"/>
                </a:solidFill>
                <a:latin typeface="黑体" panose="02010609060101010101" charset="-122"/>
                <a:ea typeface="黑体" panose="02010609060101010101" charset="-122"/>
              </a:rPr>
              <a:t>四、组合型创新方法</a:t>
            </a:r>
            <a:endParaRPr lang="zh-CN" altLang="en-US" sz="2400" b="1" dirty="0">
              <a:solidFill>
                <a:prstClr val="black"/>
              </a:solidFill>
              <a:latin typeface="黑体" panose="02010609060101010101" charset="-122"/>
              <a:ea typeface="黑体" panose="02010609060101010101" charset="-122"/>
            </a:endParaRPr>
          </a:p>
        </p:txBody>
      </p:sp>
      <p:sp>
        <p:nvSpPr>
          <p:cNvPr id="25" name="文本框 24"/>
          <p:cNvSpPr txBox="1"/>
          <p:nvPr/>
        </p:nvSpPr>
        <p:spPr>
          <a:xfrm>
            <a:off x="6325556" y="3733494"/>
            <a:ext cx="682171" cy="1015663"/>
          </a:xfrm>
          <a:prstGeom prst="rect">
            <a:avLst/>
          </a:prstGeom>
          <a:noFill/>
        </p:spPr>
        <p:txBody>
          <a:bodyPr wrap="square" rtlCol="0">
            <a:spAutoFit/>
          </a:bodyPr>
          <a:lstStyle/>
          <a:p>
            <a:pPr algn="ctr"/>
            <a:r>
              <a:rPr lang="en-US" altLang="zh-HK" sz="6000" b="1" dirty="0">
                <a:solidFill>
                  <a:prstClr val="white"/>
                </a:solidFill>
                <a:latin typeface="黑体" panose="02010609060101010101" charset="-122"/>
                <a:ea typeface="黑体" panose="02010609060101010101" charset="-122"/>
              </a:rPr>
              <a:t>4</a:t>
            </a:r>
            <a:endParaRPr lang="zh-HK" altLang="en-US" sz="6000" b="1" dirty="0">
              <a:solidFill>
                <a:prstClr val="white"/>
              </a:solidFill>
              <a:latin typeface="黑体" panose="02010609060101010101" charset="-122"/>
              <a:ea typeface="黑体" panose="02010609060101010101" charset="-122"/>
            </a:endParaRPr>
          </a:p>
        </p:txBody>
      </p:sp>
      <p:sp>
        <p:nvSpPr>
          <p:cNvPr id="24" name="文本框 23"/>
          <p:cNvSpPr txBox="1"/>
          <p:nvPr/>
        </p:nvSpPr>
        <p:spPr>
          <a:xfrm>
            <a:off x="4578159" y="3807018"/>
            <a:ext cx="682171" cy="1015663"/>
          </a:xfrm>
          <a:prstGeom prst="rect">
            <a:avLst/>
          </a:prstGeom>
          <a:noFill/>
        </p:spPr>
        <p:txBody>
          <a:bodyPr wrap="square" rtlCol="0">
            <a:spAutoFit/>
          </a:bodyPr>
          <a:lstStyle/>
          <a:p>
            <a:pPr algn="ctr"/>
            <a:r>
              <a:rPr lang="en-US" altLang="zh-HK" sz="6000" b="1" dirty="0">
                <a:solidFill>
                  <a:srgbClr val="204273"/>
                </a:solidFill>
                <a:latin typeface="黑体" panose="02010609060101010101" charset="-122"/>
                <a:ea typeface="黑体" panose="02010609060101010101" charset="-122"/>
              </a:rPr>
              <a:t>3</a:t>
            </a:r>
            <a:endParaRPr lang="zh-HK" altLang="en-US" sz="6000" b="1" dirty="0">
              <a:solidFill>
                <a:srgbClr val="204273"/>
              </a:solidFill>
              <a:latin typeface="黑体" panose="02010609060101010101" charset="-122"/>
              <a:ea typeface="黑体" panose="02010609060101010101" charset="-122"/>
            </a:endParaRPr>
          </a:p>
        </p:txBody>
      </p:sp>
      <p:sp>
        <p:nvSpPr>
          <p:cNvPr id="22" name="文本框 21"/>
          <p:cNvSpPr txBox="1"/>
          <p:nvPr/>
        </p:nvSpPr>
        <p:spPr>
          <a:xfrm>
            <a:off x="4634036" y="2223270"/>
            <a:ext cx="682171" cy="1015663"/>
          </a:xfrm>
          <a:prstGeom prst="rect">
            <a:avLst/>
          </a:prstGeom>
          <a:noFill/>
        </p:spPr>
        <p:txBody>
          <a:bodyPr wrap="square" rtlCol="0">
            <a:spAutoFit/>
          </a:bodyPr>
          <a:lstStyle/>
          <a:p>
            <a:pPr algn="ctr"/>
            <a:r>
              <a:rPr lang="en-US" altLang="zh-HK" sz="6000" b="1" dirty="0">
                <a:solidFill>
                  <a:prstClr val="white"/>
                </a:solidFill>
                <a:latin typeface="黑体" panose="02010609060101010101" charset="-122"/>
                <a:ea typeface="黑体" panose="02010609060101010101" charset="-122"/>
              </a:rPr>
              <a:t>1</a:t>
            </a:r>
            <a:endParaRPr lang="zh-HK" altLang="en-US" sz="6000" b="1" dirty="0">
              <a:solidFill>
                <a:prstClr val="white"/>
              </a:solidFill>
              <a:latin typeface="黑体" panose="02010609060101010101" charset="-122"/>
              <a:ea typeface="黑体" panose="02010609060101010101" charset="-122"/>
            </a:endParaRPr>
          </a:p>
        </p:txBody>
      </p:sp>
      <p:sp>
        <p:nvSpPr>
          <p:cNvPr id="23" name="文本框 22"/>
          <p:cNvSpPr txBox="1"/>
          <p:nvPr/>
        </p:nvSpPr>
        <p:spPr>
          <a:xfrm>
            <a:off x="6325557" y="2223271"/>
            <a:ext cx="682171" cy="1015663"/>
          </a:xfrm>
          <a:prstGeom prst="rect">
            <a:avLst/>
          </a:prstGeom>
          <a:noFill/>
        </p:spPr>
        <p:txBody>
          <a:bodyPr wrap="square" rtlCol="0">
            <a:spAutoFit/>
          </a:bodyPr>
          <a:lstStyle/>
          <a:p>
            <a:pPr algn="ctr"/>
            <a:r>
              <a:rPr lang="en-US" altLang="zh-HK" sz="6000" b="1" dirty="0">
                <a:solidFill>
                  <a:srgbClr val="204273"/>
                </a:solidFill>
                <a:latin typeface="黑体" panose="02010609060101010101" charset="-122"/>
                <a:ea typeface="黑体" panose="02010609060101010101" charset="-122"/>
              </a:rPr>
              <a:t>2</a:t>
            </a:r>
            <a:endParaRPr lang="zh-HK" altLang="en-US" sz="6000" b="1" dirty="0">
              <a:solidFill>
                <a:srgbClr val="204273"/>
              </a:solidFill>
              <a:latin typeface="黑体" panose="02010609060101010101" charset="-122"/>
              <a:ea typeface="黑体" panose="02010609060101010101" charset="-122"/>
            </a:endParaRPr>
          </a:p>
        </p:txBody>
      </p:sp>
      <p:sp>
        <p:nvSpPr>
          <p:cNvPr id="2" name="文本框 1"/>
          <p:cNvSpPr txBox="1"/>
          <p:nvPr/>
        </p:nvSpPr>
        <p:spPr>
          <a:xfrm>
            <a:off x="734060" y="2142490"/>
            <a:ext cx="3448685" cy="2168525"/>
          </a:xfrm>
          <a:prstGeom prst="rect">
            <a:avLst/>
          </a:prstGeom>
          <a:noFill/>
        </p:spPr>
        <p:txBody>
          <a:bodyPr wrap="square" rtlCol="0">
            <a:spAutoFit/>
          </a:bodyPr>
          <a:p>
            <a:pPr fontAlgn="auto">
              <a:lnSpc>
                <a:spcPct val="150000"/>
              </a:lnSpc>
            </a:pPr>
            <a:r>
              <a:rPr lang="zh-CN" altLang="en-US"/>
              <a:t>主体附加法以某事物为主体，再添加另一附属事物，以实现组合创新的方法。在琳琅满目的市场上，我们可以发现大量的商品是采用这一技法创造的。</a:t>
            </a:r>
            <a:endParaRPr lang="zh-CN" altLang="en-US"/>
          </a:p>
        </p:txBody>
      </p:sp>
      <p:sp>
        <p:nvSpPr>
          <p:cNvPr id="3" name="文本框 2"/>
          <p:cNvSpPr txBox="1"/>
          <p:nvPr/>
        </p:nvSpPr>
        <p:spPr>
          <a:xfrm>
            <a:off x="7733030" y="2142490"/>
            <a:ext cx="3448685" cy="1337945"/>
          </a:xfrm>
          <a:prstGeom prst="rect">
            <a:avLst/>
          </a:prstGeom>
          <a:noFill/>
        </p:spPr>
        <p:txBody>
          <a:bodyPr wrap="square" rtlCol="0">
            <a:spAutoFit/>
          </a:bodyPr>
          <a:p>
            <a:pPr fontAlgn="auto">
              <a:lnSpc>
                <a:spcPct val="150000"/>
              </a:lnSpc>
            </a:pPr>
            <a:r>
              <a:rPr lang="zh-CN" altLang="en-US"/>
              <a:t>异类组合法又称异物组合法，是将两种或两种以上的不同种类的事物组合，产生新事物的技法。</a:t>
            </a:r>
            <a:endParaRPr lang="zh-CN" altLang="en-US"/>
          </a:p>
        </p:txBody>
      </p:sp>
      <p:sp>
        <p:nvSpPr>
          <p:cNvPr id="4" name="文本框 3"/>
          <p:cNvSpPr txBox="1"/>
          <p:nvPr/>
        </p:nvSpPr>
        <p:spPr>
          <a:xfrm>
            <a:off x="7733030" y="4844415"/>
            <a:ext cx="3448685" cy="1753235"/>
          </a:xfrm>
          <a:prstGeom prst="rect">
            <a:avLst/>
          </a:prstGeom>
          <a:noFill/>
        </p:spPr>
        <p:txBody>
          <a:bodyPr wrap="square" rtlCol="0">
            <a:spAutoFit/>
          </a:bodyPr>
          <a:p>
            <a:pPr fontAlgn="auto">
              <a:lnSpc>
                <a:spcPct val="150000"/>
              </a:lnSpc>
            </a:pPr>
            <a:r>
              <a:rPr lang="zh-CN" altLang="en-US"/>
              <a:t>任何事物都可以看作是由若干要素构成的整体。各组成要素之间的有序结合，是确保事物整体功能和性能实现的必要条件。</a:t>
            </a:r>
            <a:endParaRPr lang="zh-CN" altLang="en-US"/>
          </a:p>
        </p:txBody>
      </p:sp>
      <p:sp>
        <p:nvSpPr>
          <p:cNvPr id="5" name="文本框 4"/>
          <p:cNvSpPr txBox="1"/>
          <p:nvPr/>
        </p:nvSpPr>
        <p:spPr>
          <a:xfrm>
            <a:off x="659130" y="4853305"/>
            <a:ext cx="3448685" cy="1337945"/>
          </a:xfrm>
          <a:prstGeom prst="rect">
            <a:avLst/>
          </a:prstGeom>
          <a:noFill/>
        </p:spPr>
        <p:txBody>
          <a:bodyPr wrap="square" rtlCol="0">
            <a:spAutoFit/>
          </a:bodyPr>
          <a:p>
            <a:pPr fontAlgn="auto">
              <a:lnSpc>
                <a:spcPct val="150000"/>
              </a:lnSpc>
            </a:pPr>
            <a:r>
              <a:rPr lang="zh-CN" altLang="en-US"/>
              <a:t>同物自组法就是将若干相同的事物进行组合，以图创新的一种创新技法。</a:t>
            </a:r>
            <a:endParaRPr lang="zh-CN" altLang="en-US"/>
          </a:p>
        </p:txBody>
      </p:sp>
    </p:spTree>
  </p:cSld>
  <p:clrMapOvr>
    <a:masterClrMapping/>
  </p:clrMapOvr>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00.xml><?xml version="1.0" encoding="utf-8"?>
<p:tagLst xmlns:p="http://schemas.openxmlformats.org/presentationml/2006/main">
  <p:tag name="KSO_WM_UNIT_HIGHLIGHT" val="0"/>
  <p:tag name="KSO_WM_UNIT_COMPATIBLE" val="0"/>
  <p:tag name="KSO_WM_DIAGRAM_GROUP_CODE" val="q1-1"/>
  <p:tag name="KSO_WM_UNIT_TYPE" val="q_h_i"/>
  <p:tag name="KSO_WM_UNIT_INDEX" val="1_2_1"/>
  <p:tag name="KSO_WM_UNIT_ID" val="diagram20187688_2*q_h_i*1_2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101.xml><?xml version="1.0" encoding="utf-8"?>
<p:tagLst xmlns:p="http://schemas.openxmlformats.org/presentationml/2006/main">
  <p:tag name="KSO_WM_UNIT_HIGHLIGHT" val="0"/>
  <p:tag name="KSO_WM_UNIT_COMPATIBLE" val="0"/>
  <p:tag name="KSO_WM_DIAGRAM_GROUP_CODE" val="q1-1"/>
  <p:tag name="KSO_WM_UNIT_TYPE" val="q_h_i"/>
  <p:tag name="KSO_WM_UNIT_INDEX" val="1_3_2"/>
  <p:tag name="KSO_WM_UNIT_ID" val="diagram20187688_2*q_h_i*1_3_2"/>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102.xml><?xml version="1.0" encoding="utf-8"?>
<p:tagLst xmlns:p="http://schemas.openxmlformats.org/presentationml/2006/main">
  <p:tag name="KSO_WM_UNIT_HIGHLIGHT" val="0"/>
  <p:tag name="KSO_WM_UNIT_COMPATIBLE" val="0"/>
  <p:tag name="KSO_WM_DIAGRAM_GROUP_CODE" val="q1-1"/>
  <p:tag name="KSO_WM_UNIT_TYPE" val="q_h_i"/>
  <p:tag name="KSO_WM_UNIT_INDEX" val="1_3_1"/>
  <p:tag name="KSO_WM_UNIT_ID" val="diagram20187688_2*q_h_i*1_3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DIAGRAM_GROUP_CODE" val="q1-1"/>
  <p:tag name="KSO_WM_UNIT_TYPE" val="q_i"/>
  <p:tag name="KSO_WM_UNIT_INDEX" val="1_4"/>
  <p:tag name="KSO_WM_UNIT_ID" val="diagram20187688_2*q_i*1_4"/>
  <p:tag name="KSO_WM_TEMPLATE_CATEGORY" val="diagram"/>
  <p:tag name="KSO_WM_TEMPLATE_INDEX" val="20187688"/>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TEXT_FILL_FORE_SCHEMECOLOR_INDEX" val="2"/>
  <p:tag name="KSO_WM_UNIT_TEXT_FILL_TYPE" val="1"/>
</p:tagLst>
</file>

<file path=ppt/tags/tag104.xml><?xml version="1.0" encoding="utf-8"?>
<p:tagLst xmlns:p="http://schemas.openxmlformats.org/presentationml/2006/main">
  <p:tag name="KSO_WM_UNIT_HIGHLIGHT" val="0"/>
  <p:tag name="KSO_WM_UNIT_COMPATIBLE" val="0"/>
  <p:tag name="KSO_WM_DIAGRAM_GROUP_CODE" val="q1-1"/>
  <p:tag name="KSO_WM_UNIT_TYPE" val="q_i"/>
  <p:tag name="KSO_WM_UNIT_INDEX" val="1_2"/>
  <p:tag name="KSO_WM_UNIT_ID" val="diagram20187688_2*q_i*1_2"/>
  <p:tag name="KSO_WM_TEMPLATE_CATEGORY" val="diagram"/>
  <p:tag name="KSO_WM_TEMPLATE_INDEX" val="20187688"/>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TEXT_FILL_FORE_SCHEMECOLOR_INDEX" val="2"/>
  <p:tag name="KSO_WM_UNIT_TEXT_FILL_TYPE" val="1"/>
</p:tagLst>
</file>

<file path=ppt/tags/tag105.xml><?xml version="1.0" encoding="utf-8"?>
<p:tagLst xmlns:p="http://schemas.openxmlformats.org/presentationml/2006/main">
  <p:tag name="KSO_WM_UNIT_HIGHLIGHT" val="0"/>
  <p:tag name="KSO_WM_UNIT_COMPATIBLE" val="0"/>
  <p:tag name="KSO_WM_DIAGRAM_GROUP_CODE" val="q1-1"/>
  <p:tag name="KSO_WM_UNIT_TYPE" val="q_i"/>
  <p:tag name="KSO_WM_UNIT_INDEX" val="1_3"/>
  <p:tag name="KSO_WM_UNIT_ID" val="diagram20187688_2*q_i*1_3"/>
  <p:tag name="KSO_WM_TEMPLATE_CATEGORY" val="diagram"/>
  <p:tag name="KSO_WM_TEMPLATE_INDEX" val="20187688"/>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TEXT_FILL_FORE_SCHEMECOLOR_INDEX" val="2"/>
  <p:tag name="KSO_WM_UNIT_TEXT_FILL_TYPE" val="1"/>
</p:tagLst>
</file>

<file path=ppt/tags/tag106.xml><?xml version="1.0" encoding="utf-8"?>
<p:tagLst xmlns:p="http://schemas.openxmlformats.org/presentationml/2006/main">
  <p:tag name="KSO_WM_TAG_VERSION" val="1.0"/>
  <p:tag name="KSO_WM_TEMPLATE_CATEGORY" val="diagram"/>
  <p:tag name="KSO_WM_TEMPLATE_INDEX" val="20187875"/>
  <p:tag name="KSO_WM_UNIT_ID" val="diagram20187875_3*l_h_h_f*1_2_1_1"/>
  <p:tag name="KSO_WM_UNIT_LAYERLEVEL" val="1_1_1_1"/>
  <p:tag name="KSO_WM_UNIT_VALUE" val="40"/>
  <p:tag name="KSO_WM_UNIT_HIGHLIGHT" val="0"/>
  <p:tag name="KSO_WM_UNIT_COMPATIBLE" val="0"/>
  <p:tag name="KSO_WM_BEAUTIFY_FLAG" val="#wm#"/>
  <p:tag name="KSO_WM_UNIT_PRESET_TEXT" val="单击此处添加文本具体内容"/>
  <p:tag name="KSO_WM_DIAGRAM_GROUP_CODE" val="l1-1"/>
  <p:tag name="KSO_WM_UNIT_TYPE" val="l_h_h_f"/>
  <p:tag name="KSO_WM_UNIT_INDEX" val="1_2_1_1"/>
  <p:tag name="KSO_WM_UNIT_TEXT_FILL_FORE_SCHEMECOLOR_INDEX" val="13"/>
  <p:tag name="KSO_WM_UNIT_TEXT_FILL_TYPE" val="1"/>
</p:tagLst>
</file>

<file path=ppt/tags/tag107.xml><?xml version="1.0" encoding="utf-8"?>
<p:tagLst xmlns:p="http://schemas.openxmlformats.org/presentationml/2006/main">
  <p:tag name="KSO_WM_TAG_VERSION" val="1.0"/>
  <p:tag name="KSO_WM_TEMPLATE_CATEGORY" val="diagram"/>
  <p:tag name="KSO_WM_TEMPLATE_INDEX" val="20187875"/>
  <p:tag name="KSO_WM_UNIT_ID" val="diagram20187875_3*l_h_h_f*1_1_1_1"/>
  <p:tag name="KSO_WM_UNIT_LAYERLEVEL" val="1_1_1_1"/>
  <p:tag name="KSO_WM_UNIT_VALUE" val="40"/>
  <p:tag name="KSO_WM_UNIT_HIGHLIGHT" val="0"/>
  <p:tag name="KSO_WM_UNIT_COMPATIBLE" val="0"/>
  <p:tag name="KSO_WM_BEAUTIFY_FLAG" val="#wm#"/>
  <p:tag name="KSO_WM_UNIT_PRESET_TEXT" val="单击此处添加文本具体内容"/>
  <p:tag name="KSO_WM_DIAGRAM_GROUP_CODE" val="l1-1"/>
  <p:tag name="KSO_WM_UNIT_TYPE" val="l_h_h_f"/>
  <p:tag name="KSO_WM_UNIT_INDEX" val="1_1_1_1"/>
  <p:tag name="KSO_WM_UNIT_TEXT_FILL_FORE_SCHEMECOLOR_INDEX" val="13"/>
  <p:tag name="KSO_WM_UNIT_TEXT_FILL_TYPE" val="1"/>
</p:tagLst>
</file>

<file path=ppt/tags/tag108.xml><?xml version="1.0" encoding="utf-8"?>
<p:tagLst xmlns:p="http://schemas.openxmlformats.org/presentationml/2006/main">
  <p:tag name="KSO_WM_UNIT_HIGHLIGHT" val="0"/>
  <p:tag name="KSO_WM_UNIT_COMPATIBLE" val="0"/>
  <p:tag name="KSO_WM_UNIT_ID" val="diagram20187875_3*l_h_h_a*1_2_1_1"/>
  <p:tag name="KSO_WM_TEMPLATE_CATEGORY" val="diagram"/>
  <p:tag name="KSO_WM_TEMPLATE_INDEX" val="20187875"/>
  <p:tag name="KSO_WM_UNIT_LAYERLEVEL" val="1_1_1_1"/>
  <p:tag name="KSO_WM_TAG_VERSION" val="1.0"/>
  <p:tag name="KSO_WM_BEAUTIFY_FLAG" val="#wm#"/>
  <p:tag name="KSO_WM_UNIT_ISCONTENTSTITLE" val="0"/>
  <p:tag name="KSO_WM_UNIT_PRESET_TEXT" val="单击此处添加标题"/>
  <p:tag name="KSO_WM_UNIT_VALUE" val="9"/>
  <p:tag name="KSO_WM_DIAGRAM_GROUP_CODE" val="l1-1"/>
  <p:tag name="KSO_WM_UNIT_TYPE" val="l_h_h_a"/>
  <p:tag name="KSO_WM_UNIT_INDEX" val="1_2_1_1"/>
  <p:tag name="KSO_WM_UNIT_TEXT_FILL_FORE_SCHEMECOLOR_INDEX" val="13"/>
  <p:tag name="KSO_WM_UNIT_TEXT_FILL_TYPE" val="1"/>
</p:tagLst>
</file>

<file path=ppt/tags/tag109.xml><?xml version="1.0" encoding="utf-8"?>
<p:tagLst xmlns:p="http://schemas.openxmlformats.org/presentationml/2006/main">
  <p:tag name="KSO_WM_UNIT_HIGHLIGHT" val="0"/>
  <p:tag name="KSO_WM_UNIT_COMPATIBLE" val="0"/>
  <p:tag name="KSO_WM_UNIT_ID" val="diagram20187875_3*l_h_h_a*1_1_1_1"/>
  <p:tag name="KSO_WM_TEMPLATE_CATEGORY" val="diagram"/>
  <p:tag name="KSO_WM_TEMPLATE_INDEX" val="20187875"/>
  <p:tag name="KSO_WM_UNIT_LAYERLEVEL" val="1_1_1_1"/>
  <p:tag name="KSO_WM_TAG_VERSION" val="1.0"/>
  <p:tag name="KSO_WM_BEAUTIFY_FLAG" val="#wm#"/>
  <p:tag name="KSO_WM_UNIT_ISCONTENTSTITLE" val="0"/>
  <p:tag name="KSO_WM_UNIT_PRESET_TEXT" val="单击此处添加标题"/>
  <p:tag name="KSO_WM_UNIT_VALUE" val="9"/>
  <p:tag name="KSO_WM_DIAGRAM_GROUP_CODE" val="l1-1"/>
  <p:tag name="KSO_WM_UNIT_TYPE" val="l_h_h_a"/>
  <p:tag name="KSO_WM_UNIT_INDEX" val="1_1_1_1"/>
  <p:tag name="KSO_WM_UNIT_TEXT_FILL_FORE_SCHEMECOLOR_INDEX" val="13"/>
  <p:tag name="KSO_WM_UNIT_TEXT_FILL_TYPE" val="1"/>
</p:tagLst>
</file>

<file path=ppt/tags/tag11.xml><?xml version="1.0" encoding="utf-8"?>
<p:tagLst xmlns:p="http://schemas.openxmlformats.org/presentationml/2006/main">
  <p:tag name="PA" val="v3.0.1"/>
</p:tagLst>
</file>

<file path=ppt/tags/tag110.xml><?xml version="1.0" encoding="utf-8"?>
<p:tagLst xmlns:p="http://schemas.openxmlformats.org/presentationml/2006/main">
  <p:tag name="KSO_WM_TAG_VERSION" val="1.0"/>
  <p:tag name="KSO_WM_TEMPLATE_CATEGORY" val="diagram"/>
  <p:tag name="KSO_WM_TEMPLATE_INDEX" val="20187875"/>
  <p:tag name="KSO_WM_UNIT_ID" val="diagram20187875_3*l_h_h_f*1_3_1_1"/>
  <p:tag name="KSO_WM_UNIT_LAYERLEVEL" val="1_1_1_1"/>
  <p:tag name="KSO_WM_UNIT_VALUE" val="40"/>
  <p:tag name="KSO_WM_UNIT_HIGHLIGHT" val="0"/>
  <p:tag name="KSO_WM_UNIT_COMPATIBLE" val="0"/>
  <p:tag name="KSO_WM_BEAUTIFY_FLAG" val="#wm#"/>
  <p:tag name="KSO_WM_UNIT_PRESET_TEXT" val="单击此处添加文本具体内容"/>
  <p:tag name="KSO_WM_DIAGRAM_GROUP_CODE" val="l1-1"/>
  <p:tag name="KSO_WM_UNIT_TYPE" val="l_h_h_f"/>
  <p:tag name="KSO_WM_UNIT_INDEX" val="1_3_1_1"/>
  <p:tag name="KSO_WM_UNIT_TEXT_FILL_FORE_SCHEMECOLOR_INDEX" val="13"/>
  <p:tag name="KSO_WM_UNIT_TEXT_FILL_TYPE" val="1"/>
</p:tagLst>
</file>

<file path=ppt/tags/tag111.xml><?xml version="1.0" encoding="utf-8"?>
<p:tagLst xmlns:p="http://schemas.openxmlformats.org/presentationml/2006/main">
  <p:tag name="KSO_WM_UNIT_HIGHLIGHT" val="0"/>
  <p:tag name="KSO_WM_UNIT_COMPATIBLE" val="0"/>
  <p:tag name="KSO_WM_UNIT_ID" val="diagram20187875_3*l_h_h_a*1_3_1_1"/>
  <p:tag name="KSO_WM_TEMPLATE_CATEGORY" val="diagram"/>
  <p:tag name="KSO_WM_TEMPLATE_INDEX" val="20187875"/>
  <p:tag name="KSO_WM_UNIT_LAYERLEVEL" val="1_1_1_1"/>
  <p:tag name="KSO_WM_TAG_VERSION" val="1.0"/>
  <p:tag name="KSO_WM_BEAUTIFY_FLAG" val="#wm#"/>
  <p:tag name="KSO_WM_UNIT_ISCONTENTSTITLE" val="0"/>
  <p:tag name="KSO_WM_UNIT_PRESET_TEXT" val="单击此处添加标题"/>
  <p:tag name="KSO_WM_UNIT_VALUE" val="9"/>
  <p:tag name="KSO_WM_DIAGRAM_GROUP_CODE" val="l1-1"/>
  <p:tag name="KSO_WM_UNIT_TYPE" val="l_h_h_a"/>
  <p:tag name="KSO_WM_UNIT_INDEX" val="1_3_1_1"/>
  <p:tag name="KSO_WM_UNIT_TEXT_FILL_FORE_SCHEMECOLOR_INDEX" val="13"/>
  <p:tag name="KSO_WM_UNIT_TEXT_FILL_TYPE" val="1"/>
</p:tagLst>
</file>

<file path=ppt/tags/tag112.xml><?xml version="1.0" encoding="utf-8"?>
<p:tagLst xmlns:p="http://schemas.openxmlformats.org/presentationml/2006/main">
  <p:tag name="KSO_WM_TAG_VERSION" val="1.0"/>
  <p:tag name="KSO_WM_TEMPLATE_CATEGORY" val="diagram"/>
  <p:tag name="KSO_WM_TEMPLATE_INDEX" val="20187875"/>
  <p:tag name="KSO_WM_UNIT_ID" val="diagram20187875_3*l_i*1_16"/>
  <p:tag name="KSO_WM_UNIT_LAYERLEVEL" val="1_1"/>
  <p:tag name="KSO_WM_BEAUTIFY_FLAG" val="#wm#"/>
  <p:tag name="KSO_WM_UNIT_HIGHLIGHT" val="0"/>
  <p:tag name="KSO_WM_UNIT_COMPATIBLE" val="0"/>
  <p:tag name="KSO_WM_DIAGRAM_GROUP_CODE" val="l1-1"/>
  <p:tag name="KSO_WM_UNIT_TYPE" val="l_i"/>
  <p:tag name="KSO_WM_UNIT_INDEX" val="1_16"/>
  <p:tag name="KSO_WM_UNIT_FILL_FORE_SCHEMECOLOR_INDEX" val="10"/>
  <p:tag name="KSO_WM_UNIT_FILL_TYPE" val="1"/>
  <p:tag name="KSO_WM_UNIT_TEXT_FILL_FORE_SCHEMECOLOR_INDEX" val="13"/>
  <p:tag name="KSO_WM_UNIT_TEXT_FILL_TYPE" val="1"/>
</p:tagLst>
</file>

<file path=ppt/tags/tag113.xml><?xml version="1.0" encoding="utf-8"?>
<p:tagLst xmlns:p="http://schemas.openxmlformats.org/presentationml/2006/main">
  <p:tag name="KSO_WM_TAG_VERSION" val="1.0"/>
  <p:tag name="KSO_WM_TEMPLATE_CATEGORY" val="diagram"/>
  <p:tag name="KSO_WM_TEMPLATE_INDEX" val="20187875"/>
  <p:tag name="KSO_WM_UNIT_ID" val="diagram20187875_3*l_i*1_15"/>
  <p:tag name="KSO_WM_UNIT_LAYERLEVEL" val="1_1"/>
  <p:tag name="KSO_WM_BEAUTIFY_FLAG" val="#wm#"/>
  <p:tag name="KSO_WM_UNIT_HIGHLIGHT" val="0"/>
  <p:tag name="KSO_WM_UNIT_COMPATIBLE" val="0"/>
  <p:tag name="KSO_WM_DIAGRAM_GROUP_CODE" val="l1-1"/>
  <p:tag name="KSO_WM_UNIT_TYPE" val="l_i"/>
  <p:tag name="KSO_WM_UNIT_INDEX" val="1_15"/>
  <p:tag name="KSO_WM_UNIT_FILL_FORE_SCHEMECOLOR_INDEX" val="10"/>
  <p:tag name="KSO_WM_UNIT_FILL_TYPE" val="1"/>
  <p:tag name="KSO_WM_UNIT_TEXT_FILL_FORE_SCHEMECOLOR_INDEX" val="13"/>
  <p:tag name="KSO_WM_UNIT_TEXT_FILL_TYPE" val="1"/>
</p:tagLst>
</file>

<file path=ppt/tags/tag114.xml><?xml version="1.0" encoding="utf-8"?>
<p:tagLst xmlns:p="http://schemas.openxmlformats.org/presentationml/2006/main">
  <p:tag name="KSO_WM_TAG_VERSION" val="1.0"/>
  <p:tag name="KSO_WM_TEMPLATE_CATEGORY" val="diagram"/>
  <p:tag name="KSO_WM_TEMPLATE_INDEX" val="20187875"/>
  <p:tag name="KSO_WM_UNIT_ID" val="diagram20187875_3*l_i*1_14"/>
  <p:tag name="KSO_WM_UNIT_LAYERLEVEL" val="1_1"/>
  <p:tag name="KSO_WM_BEAUTIFY_FLAG" val="#wm#"/>
  <p:tag name="KSO_WM_UNIT_HIGHLIGHT" val="0"/>
  <p:tag name="KSO_WM_UNIT_COMPATIBLE" val="0"/>
  <p:tag name="KSO_WM_DIAGRAM_GROUP_CODE" val="l1-1"/>
  <p:tag name="KSO_WM_UNIT_TYPE" val="l_i"/>
  <p:tag name="KSO_WM_UNIT_INDEX" val="1_14"/>
  <p:tag name="KSO_WM_UNIT_TEXT_FILL_FORE_SCHEMECOLOR_INDEX" val="13"/>
  <p:tag name="KSO_WM_UNIT_TEXT_FILL_TYPE" val="1"/>
</p:tagLst>
</file>

<file path=ppt/tags/tag115.xml><?xml version="1.0" encoding="utf-8"?>
<p:tagLst xmlns:p="http://schemas.openxmlformats.org/presentationml/2006/main">
  <p:tag name="KSO_WM_TAG_VERSION" val="1.0"/>
  <p:tag name="KSO_WM_TEMPLATE_CATEGORY" val="diagram"/>
  <p:tag name="KSO_WM_TEMPLATE_INDEX" val="20187875"/>
  <p:tag name="KSO_WM_UNIT_ID" val="diagram20187875_3*l_h_i*1_2_1"/>
  <p:tag name="KSO_WM_UNIT_LAYERLEVEL" val="1_1_1"/>
  <p:tag name="KSO_WM_BEAUTIFY_FLAG" val="#wm#"/>
  <p:tag name="KSO_WM_UNIT_HIGHLIGHT" val="0"/>
  <p:tag name="KSO_WM_UNIT_COMPATIBLE" val="0"/>
  <p:tag name="KSO_WM_DIAGRAM_GROUP_CODE" val="l1-1"/>
  <p:tag name="KSO_WM_UNIT_TYPE" val="l_h_i"/>
  <p:tag name="KSO_WM_UNIT_INDEX" val="1_2_1"/>
  <p:tag name="KSO_WM_UNIT_FILL_FORE_SCHEMECOLOR_INDEX" val="7"/>
  <p:tag name="KSO_WM_UNIT_FILL_TYPE" val="1"/>
  <p:tag name="KSO_WM_UNIT_TEXT_FILL_FORE_SCHEMECOLOR_INDEX" val="13"/>
  <p:tag name="KSO_WM_UNIT_TEXT_FILL_TYPE" val="1"/>
</p:tagLst>
</file>

<file path=ppt/tags/tag116.xml><?xml version="1.0" encoding="utf-8"?>
<p:tagLst xmlns:p="http://schemas.openxmlformats.org/presentationml/2006/main">
  <p:tag name="KSO_WM_TAG_VERSION" val="1.0"/>
  <p:tag name="KSO_WM_TEMPLATE_CATEGORY" val="diagram"/>
  <p:tag name="KSO_WM_TEMPLATE_INDEX" val="20187875"/>
  <p:tag name="KSO_WM_UNIT_ID" val="diagram20187875_3*l_h_i*1_2_5"/>
  <p:tag name="KSO_WM_UNIT_LAYERLEVEL" val="1_1_1"/>
  <p:tag name="KSO_WM_BEAUTIFY_FLAG" val="#wm#"/>
  <p:tag name="KSO_WM_UNIT_HIGHLIGHT" val="0"/>
  <p:tag name="KSO_WM_UNIT_COMPATIBLE" val="0"/>
  <p:tag name="KSO_WM_DIAGRAM_GROUP_CODE" val="l1-1"/>
  <p:tag name="KSO_WM_UNIT_TYPE" val="l_h_i"/>
  <p:tag name="KSO_WM_UNIT_INDEX" val="1_2_5"/>
  <p:tag name="KSO_WM_UNIT_TEXT_FILL_FORE_SCHEMECOLOR_INDEX" val="13"/>
  <p:tag name="KSO_WM_UNIT_TEXT_FILL_TYPE" val="1"/>
</p:tagLst>
</file>

<file path=ppt/tags/tag117.xml><?xml version="1.0" encoding="utf-8"?>
<p:tagLst xmlns:p="http://schemas.openxmlformats.org/presentationml/2006/main">
  <p:tag name="KSO_WM_TAG_VERSION" val="1.0"/>
  <p:tag name="KSO_WM_TEMPLATE_CATEGORY" val="diagram"/>
  <p:tag name="KSO_WM_TEMPLATE_INDEX" val="20187875"/>
  <p:tag name="KSO_WM_UNIT_ID" val="diagram20187875_3*l_h_i*1_2_3"/>
  <p:tag name="KSO_WM_UNIT_LAYERLEVEL" val="1_1_1"/>
  <p:tag name="KSO_WM_BEAUTIFY_FLAG" val="#wm#"/>
  <p:tag name="KSO_WM_UNIT_HIGHLIGHT" val="0"/>
  <p:tag name="KSO_WM_UNIT_COMPATIBLE" val="0"/>
  <p:tag name="KSO_WM_DIAGRAM_GROUP_CODE" val="l1-1"/>
  <p:tag name="KSO_WM_UNIT_TYPE" val="l_h_i"/>
  <p:tag name="KSO_WM_UNIT_INDEX" val="1_2_3"/>
  <p:tag name="KSO_WM_UNIT_FILL_FORE_SCHEMECOLOR_INDEX" val="10"/>
  <p:tag name="KSO_WM_UNIT_FILL_TYPE" val="1"/>
  <p:tag name="KSO_WM_UNIT_TEXT_FILL_FORE_SCHEMECOLOR_INDEX" val="13"/>
  <p:tag name="KSO_WM_UNIT_TEXT_FILL_TYPE" val="1"/>
</p:tagLst>
</file>

<file path=ppt/tags/tag118.xml><?xml version="1.0" encoding="utf-8"?>
<p:tagLst xmlns:p="http://schemas.openxmlformats.org/presentationml/2006/main">
  <p:tag name="KSO_WM_TAG_VERSION" val="1.0"/>
  <p:tag name="KSO_WM_TEMPLATE_CATEGORY" val="diagram"/>
  <p:tag name="KSO_WM_TEMPLATE_INDEX" val="20187875"/>
  <p:tag name="KSO_WM_UNIT_ID" val="diagram20187875_3*l_h_i*1_2_2"/>
  <p:tag name="KSO_WM_UNIT_LAYERLEVEL" val="1_1_1"/>
  <p:tag name="KSO_WM_BEAUTIFY_FLAG" val="#wm#"/>
  <p:tag name="KSO_WM_UNIT_HIGHLIGHT" val="0"/>
  <p:tag name="KSO_WM_UNIT_COMPATIBLE" val="0"/>
  <p:tag name="KSO_WM_DIAGRAM_GROUP_CODE" val="l1-1"/>
  <p:tag name="KSO_WM_UNIT_TYPE" val="l_h_i"/>
  <p:tag name="KSO_WM_UNIT_INDEX" val="1_2_2"/>
  <p:tag name="KSO_WM_UNIT_FILL_FORE_SCHEMECOLOR_INDEX" val="7"/>
  <p:tag name="KSO_WM_UNIT_FILL_TYPE" val="1"/>
  <p:tag name="KSO_WM_UNIT_TEXT_FILL_FORE_SCHEMECOLOR_INDEX" val="13"/>
  <p:tag name="KSO_WM_UNIT_TEXT_FILL_TYPE" val="1"/>
</p:tagLst>
</file>

<file path=ppt/tags/tag119.xml><?xml version="1.0" encoding="utf-8"?>
<p:tagLst xmlns:p="http://schemas.openxmlformats.org/presentationml/2006/main">
  <p:tag name="KSO_WM_TAG_VERSION" val="1.0"/>
  <p:tag name="KSO_WM_TEMPLATE_CATEGORY" val="diagram"/>
  <p:tag name="KSO_WM_TEMPLATE_INDEX" val="20187875"/>
  <p:tag name="KSO_WM_UNIT_ID" val="diagram20187875_3*l_i*1_12"/>
  <p:tag name="KSO_WM_UNIT_LAYERLEVEL" val="1_1"/>
  <p:tag name="KSO_WM_BEAUTIFY_FLAG" val="#wm#"/>
  <p:tag name="KSO_WM_UNIT_HIGHLIGHT" val="0"/>
  <p:tag name="KSO_WM_UNIT_COMPATIBLE" val="0"/>
  <p:tag name="KSO_WM_DIAGRAM_GROUP_CODE" val="l1-1"/>
  <p:tag name="KSO_WM_UNIT_TYPE" val="l_i"/>
  <p:tag name="KSO_WM_UNIT_INDEX" val="1_12"/>
  <p:tag name="KSO_WM_UNIT_FILL_FORE_SCHEMECOLOR_INDEX" val="10"/>
  <p:tag name="KSO_WM_UNIT_FILL_TYPE" val="1"/>
  <p:tag name="KSO_WM_UNIT_TEXT_FILL_FORE_SCHEMECOLOR_INDEX" val="13"/>
  <p:tag name="KSO_WM_UNIT_TEXT_FILL_TYPE" val="1"/>
</p:tagLst>
</file>

<file path=ppt/tags/tag12.xml><?xml version="1.0" encoding="utf-8"?>
<p:tagLst xmlns:p="http://schemas.openxmlformats.org/presentationml/2006/main">
  <p:tag name="PA" val="v3.0.1"/>
</p:tagLst>
</file>

<file path=ppt/tags/tag120.xml><?xml version="1.0" encoding="utf-8"?>
<p:tagLst xmlns:p="http://schemas.openxmlformats.org/presentationml/2006/main">
  <p:tag name="KSO_WM_TAG_VERSION" val="1.0"/>
  <p:tag name="KSO_WM_TEMPLATE_CATEGORY" val="diagram"/>
  <p:tag name="KSO_WM_TEMPLATE_INDEX" val="20187875"/>
  <p:tag name="KSO_WM_UNIT_ID" val="diagram20187875_3*l_i*1_1"/>
  <p:tag name="KSO_WM_UNIT_LAYERLEVEL" val="1_1"/>
  <p:tag name="KSO_WM_BEAUTIFY_FLAG" val="#wm#"/>
  <p:tag name="KSO_WM_UNIT_HIGHLIGHT" val="0"/>
  <p:tag name="KSO_WM_UNIT_COMPATIBLE" val="0"/>
  <p:tag name="KSO_WM_DIAGRAM_GROUP_CODE" val="l1-1"/>
  <p:tag name="KSO_WM_UNIT_TYPE" val="l_i"/>
  <p:tag name="KSO_WM_UNIT_INDEX" val="1_1"/>
  <p:tag name="KSO_WM_UNIT_TEXT_FILL_FORE_SCHEMECOLOR_INDEX" val="13"/>
  <p:tag name="KSO_WM_UNIT_TEXT_FILL_TYPE" val="1"/>
</p:tagLst>
</file>

<file path=ppt/tags/tag121.xml><?xml version="1.0" encoding="utf-8"?>
<p:tagLst xmlns:p="http://schemas.openxmlformats.org/presentationml/2006/main">
  <p:tag name="KSO_WM_TAG_VERSION" val="1.0"/>
  <p:tag name="KSO_WM_TEMPLATE_CATEGORY" val="diagram"/>
  <p:tag name="KSO_WM_TEMPLATE_INDEX" val="20187875"/>
  <p:tag name="KSO_WM_UNIT_ID" val="diagram20187875_3*l_h_i*1_3_5"/>
  <p:tag name="KSO_WM_UNIT_LAYERLEVEL" val="1_1_1"/>
  <p:tag name="KSO_WM_BEAUTIFY_FLAG" val="#wm#"/>
  <p:tag name="KSO_WM_UNIT_HIGHLIGHT" val="0"/>
  <p:tag name="KSO_WM_UNIT_COMPATIBLE" val="0"/>
  <p:tag name="KSO_WM_DIAGRAM_GROUP_CODE" val="l1-1"/>
  <p:tag name="KSO_WM_UNIT_TYPE" val="l_h_i"/>
  <p:tag name="KSO_WM_UNIT_INDEX" val="1_3_5"/>
  <p:tag name="KSO_WM_UNIT_FILL_FORE_SCHEMECOLOR_INDEX" val="6"/>
  <p:tag name="KSO_WM_UNIT_FILL_TYPE" val="1"/>
  <p:tag name="KSO_WM_UNIT_TEXT_FILL_FORE_SCHEMECOLOR_INDEX" val="13"/>
  <p:tag name="KSO_WM_UNIT_TEXT_FILL_TYPE" val="1"/>
</p:tagLst>
</file>

<file path=ppt/tags/tag122.xml><?xml version="1.0" encoding="utf-8"?>
<p:tagLst xmlns:p="http://schemas.openxmlformats.org/presentationml/2006/main">
  <p:tag name="KSO_WM_TAG_VERSION" val="1.0"/>
  <p:tag name="KSO_WM_TEMPLATE_CATEGORY" val="diagram"/>
  <p:tag name="KSO_WM_TEMPLATE_INDEX" val="20187875"/>
  <p:tag name="KSO_WM_UNIT_ID" val="diagram20187875_3*l_h_i*1_3_4"/>
  <p:tag name="KSO_WM_UNIT_LAYERLEVEL" val="1_1_1"/>
  <p:tag name="KSO_WM_BEAUTIFY_FLAG" val="#wm#"/>
  <p:tag name="KSO_WM_UNIT_HIGHLIGHT" val="0"/>
  <p:tag name="KSO_WM_UNIT_COMPATIBLE" val="0"/>
  <p:tag name="KSO_WM_DIAGRAM_GROUP_CODE" val="l1-1"/>
  <p:tag name="KSO_WM_UNIT_TYPE" val="l_h_i"/>
  <p:tag name="KSO_WM_UNIT_INDEX" val="1_3_4"/>
  <p:tag name="KSO_WM_UNIT_TEXT_FILL_FORE_SCHEMECOLOR_INDEX" val="13"/>
  <p:tag name="KSO_WM_UNIT_TEXT_FILL_TYPE" val="1"/>
</p:tagLst>
</file>

<file path=ppt/tags/tag123.xml><?xml version="1.0" encoding="utf-8"?>
<p:tagLst xmlns:p="http://schemas.openxmlformats.org/presentationml/2006/main">
  <p:tag name="KSO_WM_TAG_VERSION" val="1.0"/>
  <p:tag name="KSO_WM_TEMPLATE_CATEGORY" val="diagram"/>
  <p:tag name="KSO_WM_TEMPLATE_INDEX" val="20187875"/>
  <p:tag name="KSO_WM_UNIT_ID" val="diagram20187875_3*l_h_i*1_3_3"/>
  <p:tag name="KSO_WM_UNIT_LAYERLEVEL" val="1_1_1"/>
  <p:tag name="KSO_WM_BEAUTIFY_FLAG" val="#wm#"/>
  <p:tag name="KSO_WM_UNIT_HIGHLIGHT" val="0"/>
  <p:tag name="KSO_WM_UNIT_COMPATIBLE" val="0"/>
  <p:tag name="KSO_WM_DIAGRAM_GROUP_CODE" val="l1-1"/>
  <p:tag name="KSO_WM_UNIT_TYPE" val="l_h_i"/>
  <p:tag name="KSO_WM_UNIT_INDEX" val="1_3_3"/>
  <p:tag name="KSO_WM_UNIT_FILL_FORE_SCHEMECOLOR_INDEX" val="10"/>
  <p:tag name="KSO_WM_UNIT_FILL_TYPE" val="1"/>
  <p:tag name="KSO_WM_UNIT_TEXT_FILL_FORE_SCHEMECOLOR_INDEX" val="13"/>
  <p:tag name="KSO_WM_UNIT_TEXT_FILL_TYPE" val="1"/>
</p:tagLst>
</file>

<file path=ppt/tags/tag124.xml><?xml version="1.0" encoding="utf-8"?>
<p:tagLst xmlns:p="http://schemas.openxmlformats.org/presentationml/2006/main">
  <p:tag name="KSO_WM_TAG_VERSION" val="1.0"/>
  <p:tag name="KSO_WM_TEMPLATE_CATEGORY" val="diagram"/>
  <p:tag name="KSO_WM_TEMPLATE_INDEX" val="20187875"/>
  <p:tag name="KSO_WM_UNIT_ID" val="diagram20187875_3*l_h_i*1_3_2"/>
  <p:tag name="KSO_WM_UNIT_LAYERLEVEL" val="1_1_1"/>
  <p:tag name="KSO_WM_BEAUTIFY_FLAG" val="#wm#"/>
  <p:tag name="KSO_WM_UNIT_HIGHLIGHT" val="0"/>
  <p:tag name="KSO_WM_UNIT_COMPATIBLE" val="0"/>
  <p:tag name="KSO_WM_DIAGRAM_GROUP_CODE" val="l1-1"/>
  <p:tag name="KSO_WM_UNIT_TYPE" val="l_h_i"/>
  <p:tag name="KSO_WM_UNIT_INDEX" val="1_3_2"/>
  <p:tag name="KSO_WM_UNIT_FILL_FORE_SCHEMECOLOR_INDEX" val="6"/>
  <p:tag name="KSO_WM_UNIT_FILL_TYPE" val="1"/>
  <p:tag name="KSO_WM_UNIT_TEXT_FILL_FORE_SCHEMECOLOR_INDEX" val="13"/>
  <p:tag name="KSO_WM_UNIT_TEXT_FILL_TYPE" val="1"/>
</p:tagLst>
</file>

<file path=ppt/tags/tag125.xml><?xml version="1.0" encoding="utf-8"?>
<p:tagLst xmlns:p="http://schemas.openxmlformats.org/presentationml/2006/main">
  <p:tag name="KSO_WM_TAG_VERSION" val="1.0"/>
  <p:tag name="KSO_WM_TEMPLATE_CATEGORY" val="diagram"/>
  <p:tag name="KSO_WM_TEMPLATE_INDEX" val="20187875"/>
  <p:tag name="KSO_WM_UNIT_ID" val="diagram20187875_3*l_i*1_13"/>
  <p:tag name="KSO_WM_UNIT_LAYERLEVEL" val="1_1"/>
  <p:tag name="KSO_WM_BEAUTIFY_FLAG" val="#wm#"/>
  <p:tag name="KSO_WM_UNIT_HIGHLIGHT" val="0"/>
  <p:tag name="KSO_WM_UNIT_COMPATIBLE" val="0"/>
  <p:tag name="KSO_WM_DIAGRAM_GROUP_CODE" val="l1-1"/>
  <p:tag name="KSO_WM_UNIT_TYPE" val="l_i"/>
  <p:tag name="KSO_WM_UNIT_INDEX" val="1_13"/>
  <p:tag name="KSO_WM_UNIT_FILL_FORE_SCHEMECOLOR_INDEX" val="10"/>
  <p:tag name="KSO_WM_UNIT_FILL_TYPE" val="1"/>
  <p:tag name="KSO_WM_UNIT_TEXT_FILL_FORE_SCHEMECOLOR_INDEX" val="13"/>
  <p:tag name="KSO_WM_UNIT_TEXT_FILL_TYPE" val="1"/>
</p:tagLst>
</file>

<file path=ppt/tags/tag126.xml><?xml version="1.0" encoding="utf-8"?>
<p:tagLst xmlns:p="http://schemas.openxmlformats.org/presentationml/2006/main">
  <p:tag name="KSO_WM_TAG_VERSION" val="1.0"/>
  <p:tag name="KSO_WM_TEMPLATE_CATEGORY" val="diagram"/>
  <p:tag name="KSO_WM_TEMPLATE_INDEX" val="20187875"/>
  <p:tag name="KSO_WM_UNIT_ID" val="diagram20187875_3*l_i*1_11"/>
  <p:tag name="KSO_WM_UNIT_LAYERLEVEL" val="1_1"/>
  <p:tag name="KSO_WM_BEAUTIFY_FLAG" val="#wm#"/>
  <p:tag name="KSO_WM_UNIT_HIGHLIGHT" val="0"/>
  <p:tag name="KSO_WM_UNIT_COMPATIBLE" val="0"/>
  <p:tag name="KSO_WM_DIAGRAM_GROUP_CODE" val="l1-1"/>
  <p:tag name="KSO_WM_UNIT_TYPE" val="l_i"/>
  <p:tag name="KSO_WM_UNIT_INDEX" val="1_11"/>
  <p:tag name="KSO_WM_UNIT_TEXT_FILL_FORE_SCHEMECOLOR_INDEX" val="13"/>
  <p:tag name="KSO_WM_UNIT_TEXT_FILL_TYPE" val="1"/>
</p:tagLst>
</file>

<file path=ppt/tags/tag127.xml><?xml version="1.0" encoding="utf-8"?>
<p:tagLst xmlns:p="http://schemas.openxmlformats.org/presentationml/2006/main">
  <p:tag name="KSO_WM_TAG_VERSION" val="1.0"/>
  <p:tag name="KSO_WM_TEMPLATE_CATEGORY" val="diagram"/>
  <p:tag name="KSO_WM_TEMPLATE_INDEX" val="20187875"/>
  <p:tag name="KSO_WM_UNIT_ID" val="diagram20187875_3*l_h_i*1_1_1"/>
  <p:tag name="KSO_WM_UNIT_LAYERLEVEL" val="1_1_1"/>
  <p:tag name="KSO_WM_BEAUTIFY_FLAG" val="#wm#"/>
  <p:tag name="KSO_WM_UNIT_HIGHLIGHT" val="0"/>
  <p:tag name="KSO_WM_UNIT_COMPATIBLE" val="0"/>
  <p:tag name="KSO_WM_DIAGRAM_GROUP_CODE" val="l1-1"/>
  <p:tag name="KSO_WM_UNIT_TYPE" val="l_h_i"/>
  <p:tag name="KSO_WM_UNIT_INDEX" val="1_1_1"/>
  <p:tag name="KSO_WM_UNIT_FILL_FORE_SCHEMECOLOR_INDEX" val="5"/>
  <p:tag name="KSO_WM_UNIT_FILL_TYPE" val="1"/>
  <p:tag name="KSO_WM_UNIT_TEXT_FILL_FORE_SCHEMECOLOR_INDEX" val="13"/>
  <p:tag name="KSO_WM_UNIT_TEXT_FILL_TYPE" val="1"/>
</p:tagLst>
</file>

<file path=ppt/tags/tag128.xml><?xml version="1.0" encoding="utf-8"?>
<p:tagLst xmlns:p="http://schemas.openxmlformats.org/presentationml/2006/main">
  <p:tag name="KSO_WM_TAG_VERSION" val="1.0"/>
  <p:tag name="KSO_WM_TEMPLATE_CATEGORY" val="diagram"/>
  <p:tag name="KSO_WM_TEMPLATE_INDEX" val="20187875"/>
  <p:tag name="KSO_WM_UNIT_ID" val="diagram20187875_3*l_h_i*1_1_4"/>
  <p:tag name="KSO_WM_UNIT_LAYERLEVEL" val="1_1_1"/>
  <p:tag name="KSO_WM_BEAUTIFY_FLAG" val="#wm#"/>
  <p:tag name="KSO_WM_UNIT_HIGHLIGHT" val="0"/>
  <p:tag name="KSO_WM_UNIT_COMPATIBLE" val="0"/>
  <p:tag name="KSO_WM_DIAGRAM_GROUP_CODE" val="l1-1"/>
  <p:tag name="KSO_WM_UNIT_TYPE" val="l_h_i"/>
  <p:tag name="KSO_WM_UNIT_INDEX" val="1_1_4"/>
  <p:tag name="KSO_WM_UNIT_TEXT_FILL_FORE_SCHEMECOLOR_INDEX" val="13"/>
  <p:tag name="KSO_WM_UNIT_TEXT_FILL_TYPE" val="1"/>
</p:tagLst>
</file>

<file path=ppt/tags/tag129.xml><?xml version="1.0" encoding="utf-8"?>
<p:tagLst xmlns:p="http://schemas.openxmlformats.org/presentationml/2006/main">
  <p:tag name="KSO_WM_TAG_VERSION" val="1.0"/>
  <p:tag name="KSO_WM_TEMPLATE_CATEGORY" val="diagram"/>
  <p:tag name="KSO_WM_TEMPLATE_INDEX" val="20187875"/>
  <p:tag name="KSO_WM_UNIT_ID" val="diagram20187875_3*l_h_i*1_1_3"/>
  <p:tag name="KSO_WM_UNIT_LAYERLEVEL" val="1_1_1"/>
  <p:tag name="KSO_WM_BEAUTIFY_FLAG" val="#wm#"/>
  <p:tag name="KSO_WM_UNIT_HIGHLIGHT" val="0"/>
  <p:tag name="KSO_WM_UNIT_COMPATIBLE" val="0"/>
  <p:tag name="KSO_WM_DIAGRAM_GROUP_CODE" val="l1-1"/>
  <p:tag name="KSO_WM_UNIT_TYPE" val="l_h_i"/>
  <p:tag name="KSO_WM_UNIT_INDEX" val="1_1_3"/>
  <p:tag name="KSO_WM_UNIT_FILL_FORE_SCHEMECOLOR_INDEX" val="10"/>
  <p:tag name="KSO_WM_UNIT_FILL_TYPE" val="1"/>
  <p:tag name="KSO_WM_UNIT_TEXT_FILL_FORE_SCHEMECOLOR_INDEX" val="13"/>
  <p:tag name="KSO_WM_UNIT_TEXT_FILL_TYPE" val="1"/>
</p:tagLst>
</file>

<file path=ppt/tags/tag13.xml><?xml version="1.0" encoding="utf-8"?>
<p:tagLst xmlns:p="http://schemas.openxmlformats.org/presentationml/2006/main">
  <p:tag name="PA" val="v3.0.1"/>
</p:tagLst>
</file>

<file path=ppt/tags/tag130.xml><?xml version="1.0" encoding="utf-8"?>
<p:tagLst xmlns:p="http://schemas.openxmlformats.org/presentationml/2006/main">
  <p:tag name="KSO_WM_TAG_VERSION" val="1.0"/>
  <p:tag name="KSO_WM_TEMPLATE_CATEGORY" val="diagram"/>
  <p:tag name="KSO_WM_TEMPLATE_INDEX" val="20187875"/>
  <p:tag name="KSO_WM_UNIT_ID" val="diagram20187875_3*l_h_i*1_1_2"/>
  <p:tag name="KSO_WM_UNIT_LAYERLEVEL" val="1_1_1"/>
  <p:tag name="KSO_WM_BEAUTIFY_FLAG" val="#wm#"/>
  <p:tag name="KSO_WM_UNIT_HIGHLIGHT" val="0"/>
  <p:tag name="KSO_WM_UNIT_COMPATIBLE" val="0"/>
  <p:tag name="KSO_WM_DIAGRAM_GROUP_CODE" val="l1-1"/>
  <p:tag name="KSO_WM_UNIT_TYPE" val="l_h_i"/>
  <p:tag name="KSO_WM_UNIT_INDEX" val="1_1_2"/>
  <p:tag name="KSO_WM_UNIT_FILL_FORE_SCHEMECOLOR_INDEX" val="5"/>
  <p:tag name="KSO_WM_UNIT_FILL_TYPE" val="1"/>
  <p:tag name="KSO_WM_UNIT_TEXT_FILL_FORE_SCHEMECOLOR_INDEX" val="13"/>
  <p:tag name="KSO_WM_UNIT_TEXT_FILL_TYPE" val="1"/>
</p:tagLst>
</file>

<file path=ppt/tags/tag131.xml><?xml version="1.0" encoding="utf-8"?>
<p:tagLst xmlns:p="http://schemas.openxmlformats.org/presentationml/2006/main">
  <p:tag name="KSO_WM_TAG_VERSION" val="1.0"/>
  <p:tag name="KSO_WM_TEMPLATE_CATEGORY" val="diagram"/>
  <p:tag name="KSO_WM_TEMPLATE_INDEX" val="20187875"/>
  <p:tag name="KSO_WM_UNIT_ID" val="diagram20187875_3*l_i*1_10"/>
  <p:tag name="KSO_WM_UNIT_LAYERLEVEL" val="1_1"/>
  <p:tag name="KSO_WM_BEAUTIFY_FLAG" val="#wm#"/>
  <p:tag name="KSO_WM_UNIT_HIGHLIGHT" val="0"/>
  <p:tag name="KSO_WM_UNIT_COMPATIBLE" val="0"/>
  <p:tag name="KSO_WM_DIAGRAM_GROUP_CODE" val="l1-1"/>
  <p:tag name="KSO_WM_UNIT_TYPE" val="l_i"/>
  <p:tag name="KSO_WM_UNIT_INDEX" val="1_10"/>
  <p:tag name="KSO_WM_UNIT_TEXT_FILL_FORE_SCHEMECOLOR_INDEX" val="13"/>
  <p:tag name="KSO_WM_UNIT_TEXT_FILL_TYPE" val="1"/>
</p:tagLst>
</file>

<file path=ppt/tags/tag132.xml><?xml version="1.0" encoding="utf-8"?>
<p:tagLst xmlns:p="http://schemas.openxmlformats.org/presentationml/2006/main">
  <p:tag name="KSO_WM_TAG_VERSION" val="1.0"/>
  <p:tag name="KSO_WM_TEMPLATE_CATEGORY" val="diagram"/>
  <p:tag name="KSO_WM_TEMPLATE_INDEX" val="20187875"/>
  <p:tag name="KSO_WM_UNIT_ID" val="diagram20187875_3*l_i*1_4"/>
  <p:tag name="KSO_WM_UNIT_LAYERLEVEL" val="1_1"/>
  <p:tag name="KSO_WM_BEAUTIFY_FLAG" val="#wm#"/>
  <p:tag name="KSO_WM_UNIT_HIGHLIGHT" val="0"/>
  <p:tag name="KSO_WM_UNIT_COMPATIBLE" val="0"/>
  <p:tag name="KSO_WM_DIAGRAM_GROUP_CODE" val="l1-1"/>
  <p:tag name="KSO_WM_UNIT_TYPE" val="l_i"/>
  <p:tag name="KSO_WM_UNIT_INDEX" val="1_4"/>
  <p:tag name="KSO_WM_UNIT_FILL_FORE_SCHEMECOLOR_INDEX" val="10"/>
  <p:tag name="KSO_WM_UNIT_FILL_TYPE" val="1"/>
  <p:tag name="KSO_WM_UNIT_TEXT_FILL_FORE_SCHEMECOLOR_INDEX" val="13"/>
  <p:tag name="KSO_WM_UNIT_TEXT_FILL_TYPE" val="1"/>
</p:tagLst>
</file>

<file path=ppt/tags/tag133.xml><?xml version="1.0" encoding="utf-8"?>
<p:tagLst xmlns:p="http://schemas.openxmlformats.org/presentationml/2006/main">
  <p:tag name="KSO_WM_TAG_VERSION" val="1.0"/>
  <p:tag name="KSO_WM_TEMPLATE_CATEGORY" val="diagram"/>
  <p:tag name="KSO_WM_TEMPLATE_INDEX" val="20187875"/>
  <p:tag name="KSO_WM_UNIT_ID" val="diagram20187875_3*l_i*1_6"/>
  <p:tag name="KSO_WM_UNIT_LAYERLEVEL" val="1_1"/>
  <p:tag name="KSO_WM_BEAUTIFY_FLAG" val="#wm#"/>
  <p:tag name="KSO_WM_UNIT_HIGHLIGHT" val="0"/>
  <p:tag name="KSO_WM_UNIT_COMPATIBLE" val="0"/>
  <p:tag name="KSO_WM_DIAGRAM_GROUP_CODE" val="l1-1"/>
  <p:tag name="KSO_WM_UNIT_TYPE" val="l_i"/>
  <p:tag name="KSO_WM_UNIT_INDEX" val="1_6"/>
  <p:tag name="KSO_WM_UNIT_FILL_FORE_SCHEMECOLOR_INDEX" val="10"/>
  <p:tag name="KSO_WM_UNIT_FILL_TYPE" val="1"/>
  <p:tag name="KSO_WM_UNIT_TEXT_FILL_FORE_SCHEMECOLOR_INDEX" val="13"/>
  <p:tag name="KSO_WM_UNIT_TEXT_FILL_TYPE" val="1"/>
</p:tagLst>
</file>

<file path=ppt/tags/tag134.xml><?xml version="1.0" encoding="utf-8"?>
<p:tagLst xmlns:p="http://schemas.openxmlformats.org/presentationml/2006/main">
  <p:tag name="KSO_WM_TAG_VERSION" val="1.0"/>
  <p:tag name="KSO_WM_TEMPLATE_CATEGORY" val="diagram"/>
  <p:tag name="KSO_WM_TEMPLATE_INDEX" val="20187875"/>
  <p:tag name="KSO_WM_UNIT_ID" val="diagram20187875_3*l_i*1_5"/>
  <p:tag name="KSO_WM_UNIT_LAYERLEVEL" val="1_1"/>
  <p:tag name="KSO_WM_BEAUTIFY_FLAG" val="#wm#"/>
  <p:tag name="KSO_WM_UNIT_HIGHLIGHT" val="0"/>
  <p:tag name="KSO_WM_UNIT_COMPATIBLE" val="0"/>
  <p:tag name="KSO_WM_DIAGRAM_GROUP_CODE" val="l1-1"/>
  <p:tag name="KSO_WM_UNIT_TYPE" val="l_i"/>
  <p:tag name="KSO_WM_UNIT_INDEX" val="1_5"/>
  <p:tag name="KSO_WM_UNIT_TEXT_FILL_FORE_SCHEMECOLOR_INDEX" val="13"/>
  <p:tag name="KSO_WM_UNIT_TEXT_FILL_TYPE" val="1"/>
</p:tagLst>
</file>

<file path=ppt/tags/tag135.xml><?xml version="1.0" encoding="utf-8"?>
<p:tagLst xmlns:p="http://schemas.openxmlformats.org/presentationml/2006/main">
  <p:tag name="KSO_WM_TAG_VERSION" val="1.0"/>
  <p:tag name="KSO_WM_TEMPLATE_CATEGORY" val="diagram"/>
  <p:tag name="KSO_WM_TEMPLATE_INDEX" val="20187875"/>
  <p:tag name="KSO_WM_UNIT_ID" val="diagram20187875_3*l_i*1_3"/>
  <p:tag name="KSO_WM_UNIT_LAYERLEVEL" val="1_1"/>
  <p:tag name="KSO_WM_BEAUTIFY_FLAG" val="#wm#"/>
  <p:tag name="KSO_WM_UNIT_HIGHLIGHT" val="0"/>
  <p:tag name="KSO_WM_UNIT_COMPATIBLE" val="0"/>
  <p:tag name="KSO_WM_DIAGRAM_GROUP_CODE" val="l1-1"/>
  <p:tag name="KSO_WM_UNIT_TYPE" val="l_i"/>
  <p:tag name="KSO_WM_UNIT_INDEX" val="1_3"/>
  <p:tag name="KSO_WM_UNIT_FILL_FORE_SCHEMECOLOR_INDEX" val="10"/>
  <p:tag name="KSO_WM_UNIT_FILL_TYPE" val="1"/>
  <p:tag name="KSO_WM_UNIT_TEXT_FILL_FORE_SCHEMECOLOR_INDEX" val="13"/>
  <p:tag name="KSO_WM_UNIT_TEXT_FILL_TYPE" val="1"/>
</p:tagLst>
</file>

<file path=ppt/tags/tag136.xml><?xml version="1.0" encoding="utf-8"?>
<p:tagLst xmlns:p="http://schemas.openxmlformats.org/presentationml/2006/main">
  <p:tag name="KSO_WM_TAG_VERSION" val="1.0"/>
  <p:tag name="KSO_WM_TEMPLATE_CATEGORY" val="diagram"/>
  <p:tag name="KSO_WM_TEMPLATE_INDEX" val="20187875"/>
  <p:tag name="KSO_WM_UNIT_ID" val="diagram20187875_3*l_i*1_21"/>
  <p:tag name="KSO_WM_UNIT_LAYERLEVEL" val="1_1"/>
  <p:tag name="KSO_WM_BEAUTIFY_FLAG" val="#wm#"/>
  <p:tag name="KSO_WM_UNIT_HIGHLIGHT" val="0"/>
  <p:tag name="KSO_WM_UNIT_COMPATIBLE" val="0"/>
  <p:tag name="KSO_WM_DIAGRAM_GROUP_CODE" val="l1-1"/>
  <p:tag name="KSO_WM_UNIT_TYPE" val="l_i"/>
  <p:tag name="KSO_WM_UNIT_INDEX" val="1_21"/>
  <p:tag name="KSO_WM_UNIT_FILL_FORE_SCHEMECOLOR_INDEX" val="10"/>
  <p:tag name="KSO_WM_UNIT_FILL_TYPE" val="1"/>
  <p:tag name="KSO_WM_UNIT_TEXT_FILL_FORE_SCHEMECOLOR_INDEX" val="13"/>
  <p:tag name="KSO_WM_UNIT_TEXT_FILL_TYPE" val="1"/>
</p:tagLst>
</file>

<file path=ppt/tags/tag137.xml><?xml version="1.0" encoding="utf-8"?>
<p:tagLst xmlns:p="http://schemas.openxmlformats.org/presentationml/2006/main">
  <p:tag name="KSO_WM_TAG_VERSION" val="1.0"/>
  <p:tag name="KSO_WM_TEMPLATE_CATEGORY" val="diagram"/>
  <p:tag name="KSO_WM_TEMPLATE_INDEX" val="20187875"/>
  <p:tag name="KSO_WM_UNIT_ID" val="diagram20187875_3*l_i*1_23"/>
  <p:tag name="KSO_WM_UNIT_LAYERLEVEL" val="1_1"/>
  <p:tag name="KSO_WM_BEAUTIFY_FLAG" val="#wm#"/>
  <p:tag name="KSO_WM_UNIT_HIGHLIGHT" val="0"/>
  <p:tag name="KSO_WM_UNIT_COMPATIBLE" val="0"/>
  <p:tag name="KSO_WM_DIAGRAM_GROUP_CODE" val="l1-1"/>
  <p:tag name="KSO_WM_UNIT_TYPE" val="l_i"/>
  <p:tag name="KSO_WM_UNIT_INDEX" val="1_23"/>
  <p:tag name="KSO_WM_UNIT_FILL_FORE_SCHEMECOLOR_INDEX" val="10"/>
  <p:tag name="KSO_WM_UNIT_FILL_TYPE" val="1"/>
  <p:tag name="KSO_WM_UNIT_TEXT_FILL_FORE_SCHEMECOLOR_INDEX" val="13"/>
  <p:tag name="KSO_WM_UNIT_TEXT_FILL_TYPE" val="1"/>
</p:tagLst>
</file>

<file path=ppt/tags/tag138.xml><?xml version="1.0" encoding="utf-8"?>
<p:tagLst xmlns:p="http://schemas.openxmlformats.org/presentationml/2006/main">
  <p:tag name="KSO_WM_TAG_VERSION" val="1.0"/>
  <p:tag name="KSO_WM_TEMPLATE_CATEGORY" val="diagram"/>
  <p:tag name="KSO_WM_TEMPLATE_INDEX" val="20187875"/>
  <p:tag name="KSO_WM_UNIT_ID" val="diagram20187875_3*l_i*1_22"/>
  <p:tag name="KSO_WM_UNIT_LAYERLEVEL" val="1_1"/>
  <p:tag name="KSO_WM_BEAUTIFY_FLAG" val="#wm#"/>
  <p:tag name="KSO_WM_UNIT_HIGHLIGHT" val="0"/>
  <p:tag name="KSO_WM_UNIT_COMPATIBLE" val="0"/>
  <p:tag name="KSO_WM_DIAGRAM_GROUP_CODE" val="l1-1"/>
  <p:tag name="KSO_WM_UNIT_TYPE" val="l_i"/>
  <p:tag name="KSO_WM_UNIT_INDEX" val="1_22"/>
  <p:tag name="KSO_WM_UNIT_TEXT_FILL_FORE_SCHEMECOLOR_INDEX" val="13"/>
  <p:tag name="KSO_WM_UNIT_TEXT_FILL_TYPE" val="1"/>
</p:tagLst>
</file>

<file path=ppt/tags/tag139.xml><?xml version="1.0" encoding="utf-8"?>
<p:tagLst xmlns:p="http://schemas.openxmlformats.org/presentationml/2006/main">
  <p:tag name="KSO_WM_TAG_VERSION" val="1.0"/>
  <p:tag name="KSO_WM_TEMPLATE_CATEGORY" val="diagram"/>
  <p:tag name="KSO_WM_TEMPLATE_INDEX" val="20187875"/>
  <p:tag name="KSO_WM_UNIT_ID" val="diagram20187875_3*l_i*1_20"/>
  <p:tag name="KSO_WM_UNIT_LAYERLEVEL" val="1_1"/>
  <p:tag name="KSO_WM_BEAUTIFY_FLAG" val="#wm#"/>
  <p:tag name="KSO_WM_UNIT_HIGHLIGHT" val="0"/>
  <p:tag name="KSO_WM_UNIT_COMPATIBLE" val="0"/>
  <p:tag name="KSO_WM_DIAGRAM_GROUP_CODE" val="l1-1"/>
  <p:tag name="KSO_WM_UNIT_TYPE" val="l_i"/>
  <p:tag name="KSO_WM_UNIT_INDEX" val="1_20"/>
  <p:tag name="KSO_WM_UNIT_FILL_FORE_SCHEMECOLOR_INDEX" val="10"/>
  <p:tag name="KSO_WM_UNIT_FILL_TYPE" val="1"/>
  <p:tag name="KSO_WM_UNIT_TEXT_FILL_FORE_SCHEMECOLOR_INDEX" val="13"/>
  <p:tag name="KSO_WM_UNIT_TEXT_FILL_TYPE" val="1"/>
</p:tagLst>
</file>

<file path=ppt/tags/tag14.xml><?xml version="1.0" encoding="utf-8"?>
<p:tagLst xmlns:p="http://schemas.openxmlformats.org/presentationml/2006/main">
  <p:tag name="PA" val="v3.0.1"/>
</p:tagLst>
</file>

<file path=ppt/tags/tag140.xml><?xml version="1.0" encoding="utf-8"?>
<p:tagLst xmlns:p="http://schemas.openxmlformats.org/presentationml/2006/main">
  <p:tag name="KSO_WM_UNIT_HIGHLIGHT" val="0"/>
  <p:tag name="KSO_WM_UNIT_COMPATIBLE" val="0"/>
  <p:tag name="KSO_WM_UNIT_ID" val="diagram20187875_3*l_h_i*1_1_5"/>
  <p:tag name="KSO_WM_TEMPLATE_CATEGORY" val="diagram"/>
  <p:tag name="KSO_WM_TEMPLATE_INDEX" val="20187875"/>
  <p:tag name="KSO_WM_UNIT_LAYERLEVEL" val="1_1_1"/>
  <p:tag name="KSO_WM_TAG_VERSION" val="1.0"/>
  <p:tag name="KSO_WM_BEAUTIFY_FLAG" val="#wm#"/>
  <p:tag name="KSO_WM_DIAGRAM_GROUP_CODE" val="l1-1"/>
  <p:tag name="KSO_WM_UNIT_TYPE" val="l_h_i"/>
  <p:tag name="KSO_WM_UNIT_INDEX" val="1_1_5"/>
</p:tagLst>
</file>

<file path=ppt/tags/tag141.xml><?xml version="1.0" encoding="utf-8"?>
<p:tagLst xmlns:p="http://schemas.openxmlformats.org/presentationml/2006/main">
  <p:tag name="KSO_WM_UNIT_HIGHLIGHT" val="0"/>
  <p:tag name="KSO_WM_UNIT_COMPATIBLE" val="0"/>
  <p:tag name="KSO_WM_UNIT_ID" val="diagram20187875_3*l_h_i*1_2_4"/>
  <p:tag name="KSO_WM_TEMPLATE_CATEGORY" val="diagram"/>
  <p:tag name="KSO_WM_TEMPLATE_INDEX" val="20187875"/>
  <p:tag name="KSO_WM_UNIT_LAYERLEVEL" val="1_1_1"/>
  <p:tag name="KSO_WM_TAG_VERSION" val="1.0"/>
  <p:tag name="KSO_WM_BEAUTIFY_FLAG" val="#wm#"/>
  <p:tag name="KSO_WM_DIAGRAM_GROUP_CODE" val="l1-1"/>
  <p:tag name="KSO_WM_UNIT_TYPE" val="l_h_i"/>
  <p:tag name="KSO_WM_UNIT_INDEX" val="1_2_4"/>
</p:tagLst>
</file>

<file path=ppt/tags/tag142.xml><?xml version="1.0" encoding="utf-8"?>
<p:tagLst xmlns:p="http://schemas.openxmlformats.org/presentationml/2006/main">
  <p:tag name="KSO_WM_UNIT_HIGHLIGHT" val="0"/>
  <p:tag name="KSO_WM_UNIT_COMPATIBLE" val="0"/>
  <p:tag name="KSO_WM_UNIT_ID" val="diagram20187875_3*l_h_i*1_3_1"/>
  <p:tag name="KSO_WM_TEMPLATE_CATEGORY" val="diagram"/>
  <p:tag name="KSO_WM_TEMPLATE_INDEX" val="20187875"/>
  <p:tag name="KSO_WM_UNIT_LAYERLEVEL" val="1_1_1"/>
  <p:tag name="KSO_WM_TAG_VERSION" val="1.0"/>
  <p:tag name="KSO_WM_BEAUTIFY_FLAG" val="#wm#"/>
  <p:tag name="KSO_WM_DIAGRAM_GROUP_CODE" val="l1-1"/>
  <p:tag name="KSO_WM_UNIT_TYPE" val="l_h_i"/>
  <p:tag name="KSO_WM_UNIT_INDEX" val="1_3_1"/>
</p:tagLst>
</file>

<file path=ppt/tags/tag143.xml><?xml version="1.0" encoding="utf-8"?>
<p:tagLst xmlns:p="http://schemas.openxmlformats.org/presentationml/2006/main">
  <p:tag name="KSO_WM_TAG_VERSION" val="1.0"/>
  <p:tag name="KSO_WM_TEMPLATE_CATEGORY" val="diagram"/>
  <p:tag name="KSO_WM_TEMPLATE_INDEX" val="20187875"/>
  <p:tag name="KSO_WM_UNIT_ID" val="diagram20187875_3*l_i*1_19"/>
  <p:tag name="KSO_WM_UNIT_LAYERLEVEL" val="1_1"/>
  <p:tag name="KSO_WM_BEAUTIFY_FLAG" val="#wm#"/>
  <p:tag name="KSO_WM_UNIT_HIGHLIGHT" val="0"/>
  <p:tag name="KSO_WM_UNIT_COMPATIBLE" val="0"/>
  <p:tag name="KSO_WM_DIAGRAM_GROUP_CODE" val="l1-1"/>
  <p:tag name="KSO_WM_UNIT_TYPE" val="l_i"/>
  <p:tag name="KSO_WM_UNIT_INDEX" val="1_19"/>
  <p:tag name="KSO_WM_UNIT_TEXT_FILL_FORE_SCHEMECOLOR_INDEX" val="13"/>
  <p:tag name="KSO_WM_UNIT_TEXT_FILL_TYPE" val="1"/>
</p:tagLst>
</file>

<file path=ppt/tags/tag144.xml><?xml version="1.0" encoding="utf-8"?>
<p:tagLst xmlns:p="http://schemas.openxmlformats.org/presentationml/2006/main">
  <p:tag name="KSO_WM_TAG_VERSION" val="1.0"/>
  <p:tag name="KSO_WM_TEMPLATE_CATEGORY" val="diagram"/>
  <p:tag name="KSO_WM_TEMPLATE_INDEX" val="20187875"/>
  <p:tag name="KSO_WM_UNIT_ID" val="diagram20187875_3*l_i*1_18"/>
  <p:tag name="KSO_WM_UNIT_LAYERLEVEL" val="1_1"/>
  <p:tag name="KSO_WM_BEAUTIFY_FLAG" val="#wm#"/>
  <p:tag name="KSO_WM_UNIT_HIGHLIGHT" val="0"/>
  <p:tag name="KSO_WM_UNIT_COMPATIBLE" val="0"/>
  <p:tag name="KSO_WM_DIAGRAM_GROUP_CODE" val="l1-1"/>
  <p:tag name="KSO_WM_UNIT_TYPE" val="l_i"/>
  <p:tag name="KSO_WM_UNIT_INDEX" val="1_18"/>
  <p:tag name="KSO_WM_UNIT_FILL_FORE_SCHEMECOLOR_INDEX" val="10"/>
  <p:tag name="KSO_WM_UNIT_FILL_TYPE" val="1"/>
  <p:tag name="KSO_WM_UNIT_TEXT_FILL_FORE_SCHEMECOLOR_INDEX" val="13"/>
  <p:tag name="KSO_WM_UNIT_TEXT_FILL_TYPE" val="1"/>
</p:tagLst>
</file>

<file path=ppt/tags/tag145.xml><?xml version="1.0" encoding="utf-8"?>
<p:tagLst xmlns:p="http://schemas.openxmlformats.org/presentationml/2006/main">
  <p:tag name="KSO_WM_TAG_VERSION" val="1.0"/>
  <p:tag name="KSO_WM_TEMPLATE_CATEGORY" val="diagram"/>
  <p:tag name="KSO_WM_TEMPLATE_INDEX" val="20187875"/>
  <p:tag name="KSO_WM_UNIT_ID" val="diagram20187875_3*l_i*1_17"/>
  <p:tag name="KSO_WM_UNIT_LAYERLEVEL" val="1_1"/>
  <p:tag name="KSO_WM_BEAUTIFY_FLAG" val="#wm#"/>
  <p:tag name="KSO_WM_UNIT_HIGHLIGHT" val="0"/>
  <p:tag name="KSO_WM_UNIT_COMPATIBLE" val="0"/>
  <p:tag name="KSO_WM_DIAGRAM_GROUP_CODE" val="l1-1"/>
  <p:tag name="KSO_WM_UNIT_TYPE" val="l_i"/>
  <p:tag name="KSO_WM_UNIT_INDEX" val="1_17"/>
  <p:tag name="KSO_WM_UNIT_FILL_FORE_SCHEMECOLOR_INDEX" val="10"/>
  <p:tag name="KSO_WM_UNIT_FILL_TYPE" val="1"/>
  <p:tag name="KSO_WM_UNIT_TEXT_FILL_FORE_SCHEMECOLOR_INDEX" val="13"/>
  <p:tag name="KSO_WM_UNIT_TEXT_FILL_TYPE" val="1"/>
</p:tagLst>
</file>

<file path=ppt/tags/tag146.xml><?xml version="1.0" encoding="utf-8"?>
<p:tagLst xmlns:p="http://schemas.openxmlformats.org/presentationml/2006/main">
  <p:tag name="KSO_WM_UNIT_HIGHLIGHT" val="0"/>
  <p:tag name="KSO_WM_UNIT_COMPATIBLE" val="0"/>
  <p:tag name="KSO_WM_UNIT_ID" val="diagram20187875_3*l_h_a*1_1_1"/>
  <p:tag name="KSO_WM_TEMPLATE_CATEGORY" val="diagram"/>
  <p:tag name="KSO_WM_TEMPLATE_INDEX" val="20187875"/>
  <p:tag name="KSO_WM_UNIT_LAYERLEVEL" val="1_1_1"/>
  <p:tag name="KSO_WM_TAG_VERSION" val="1.0"/>
  <p:tag name="KSO_WM_BEAUTIFY_FLAG" val="#wm#"/>
  <p:tag name="KSO_WM_UNIT_ISCONTENTSTITLE" val="0"/>
  <p:tag name="KSO_WM_UNIT_PRESET_TEXT" val="添加标题"/>
  <p:tag name="KSO_WM_UNIT_VALUE" val="3"/>
  <p:tag name="KSO_WM_DIAGRAM_GROUP_CODE" val="l1-1"/>
  <p:tag name="KSO_WM_UNIT_TYPE" val="l_h_a"/>
  <p:tag name="KSO_WM_UNIT_INDEX" val="1_1_1"/>
  <p:tag name="KSO_WM_UNIT_TEXT_FILL_FORE_SCHEMECOLOR_INDEX" val="14"/>
  <p:tag name="KSO_WM_UNIT_TEXT_FILL_TYPE" val="1"/>
</p:tagLst>
</file>

<file path=ppt/tags/tag147.xml><?xml version="1.0" encoding="utf-8"?>
<p:tagLst xmlns:p="http://schemas.openxmlformats.org/presentationml/2006/main">
  <p:tag name="KSO_WM_UNIT_HIGHLIGHT" val="0"/>
  <p:tag name="KSO_WM_UNIT_COMPATIBLE" val="0"/>
  <p:tag name="KSO_WM_UNIT_ID" val="diagram20187875_3*l_h_a*1_2_1"/>
  <p:tag name="KSO_WM_TEMPLATE_CATEGORY" val="diagram"/>
  <p:tag name="KSO_WM_TEMPLATE_INDEX" val="20187875"/>
  <p:tag name="KSO_WM_UNIT_LAYERLEVEL" val="1_1_1"/>
  <p:tag name="KSO_WM_TAG_VERSION" val="1.0"/>
  <p:tag name="KSO_WM_BEAUTIFY_FLAG" val="#wm#"/>
  <p:tag name="KSO_WM_UNIT_ISCONTENTSTITLE" val="0"/>
  <p:tag name="KSO_WM_UNIT_PRESET_TEXT" val="添加标题"/>
  <p:tag name="KSO_WM_UNIT_VALUE" val="3"/>
  <p:tag name="KSO_WM_DIAGRAM_GROUP_CODE" val="l1-1"/>
  <p:tag name="KSO_WM_UNIT_TYPE" val="l_h_a"/>
  <p:tag name="KSO_WM_UNIT_INDEX" val="1_2_1"/>
  <p:tag name="KSO_WM_UNIT_TEXT_FILL_FORE_SCHEMECOLOR_INDEX" val="14"/>
  <p:tag name="KSO_WM_UNIT_TEXT_FILL_TYPE" val="1"/>
</p:tagLst>
</file>

<file path=ppt/tags/tag148.xml><?xml version="1.0" encoding="utf-8"?>
<p:tagLst xmlns:p="http://schemas.openxmlformats.org/presentationml/2006/main">
  <p:tag name="KSO_WM_UNIT_HIGHLIGHT" val="0"/>
  <p:tag name="KSO_WM_UNIT_COMPATIBLE" val="0"/>
  <p:tag name="KSO_WM_UNIT_ID" val="diagram20187875_3*l_h_a*1_3_1"/>
  <p:tag name="KSO_WM_TEMPLATE_CATEGORY" val="diagram"/>
  <p:tag name="KSO_WM_TEMPLATE_INDEX" val="20187875"/>
  <p:tag name="KSO_WM_UNIT_LAYERLEVEL" val="1_1_1"/>
  <p:tag name="KSO_WM_TAG_VERSION" val="1.0"/>
  <p:tag name="KSO_WM_BEAUTIFY_FLAG" val="#wm#"/>
  <p:tag name="KSO_WM_UNIT_ISCONTENTSTITLE" val="0"/>
  <p:tag name="KSO_WM_UNIT_PRESET_TEXT" val="添加标题"/>
  <p:tag name="KSO_WM_UNIT_VALUE" val="3"/>
  <p:tag name="KSO_WM_DIAGRAM_GROUP_CODE" val="l1-1"/>
  <p:tag name="KSO_WM_UNIT_TYPE" val="l_h_a"/>
  <p:tag name="KSO_WM_UNIT_INDEX" val="1_3_1"/>
  <p:tag name="KSO_WM_UNIT_TEXT_FILL_FORE_SCHEMECOLOR_INDEX" val="14"/>
  <p:tag name="KSO_WM_UNIT_TEXT_FILL_TYPE" val="1"/>
</p:tagLst>
</file>

<file path=ppt/tags/tag149.xml><?xml version="1.0" encoding="utf-8"?>
<p:tagLst xmlns:p="http://schemas.openxmlformats.org/presentationml/2006/main">
  <p:tag name="KSO_WM_TAG_VERSION" val="1.0"/>
  <p:tag name="KSO_WM_TEMPLATE_CATEGORY" val="diagram"/>
  <p:tag name="KSO_WM_TEMPLATE_INDEX" val="20187875"/>
  <p:tag name="KSO_WM_UNIT_ID" val="diagram20187875_3*l_i*1_9"/>
  <p:tag name="KSO_WM_UNIT_LAYERLEVEL" val="1_1"/>
  <p:tag name="KSO_WM_BEAUTIFY_FLAG" val="#wm#"/>
  <p:tag name="KSO_WM_UNIT_HIGHLIGHT" val="0"/>
  <p:tag name="KSO_WM_UNIT_COMPATIBLE" val="0"/>
  <p:tag name="KSO_WM_DIAGRAM_GROUP_CODE" val="l1-1"/>
  <p:tag name="KSO_WM_UNIT_TYPE" val="l_i"/>
  <p:tag name="KSO_WM_UNIT_INDEX" val="1_9"/>
  <p:tag name="KSO_WM_UNIT_FILL_FORE_SCHEMECOLOR_INDEX" val="10"/>
  <p:tag name="KSO_WM_UNIT_FILL_TYPE" val="1"/>
  <p:tag name="KSO_WM_UNIT_TEXT_FILL_FORE_SCHEMECOLOR_INDEX" val="13"/>
  <p:tag name="KSO_WM_UNIT_TEXT_FILL_TYPE" val="1"/>
</p:tagLst>
</file>

<file path=ppt/tags/tag15.xml><?xml version="1.0" encoding="utf-8"?>
<p:tagLst xmlns:p="http://schemas.openxmlformats.org/presentationml/2006/main">
  <p:tag name="PA" val="v3.0.1"/>
</p:tagLst>
</file>

<file path=ppt/tags/tag150.xml><?xml version="1.0" encoding="utf-8"?>
<p:tagLst xmlns:p="http://schemas.openxmlformats.org/presentationml/2006/main">
  <p:tag name="KSO_WM_TAG_VERSION" val="1.0"/>
  <p:tag name="KSO_WM_TEMPLATE_CATEGORY" val="diagram"/>
  <p:tag name="KSO_WM_TEMPLATE_INDEX" val="20187875"/>
  <p:tag name="KSO_WM_UNIT_ID" val="diagram20187875_3*l_i*1_8"/>
  <p:tag name="KSO_WM_UNIT_LAYERLEVEL" val="1_1"/>
  <p:tag name="KSO_WM_BEAUTIFY_FLAG" val="#wm#"/>
  <p:tag name="KSO_WM_UNIT_HIGHLIGHT" val="0"/>
  <p:tag name="KSO_WM_UNIT_COMPATIBLE" val="0"/>
  <p:tag name="KSO_WM_DIAGRAM_GROUP_CODE" val="l1-1"/>
  <p:tag name="KSO_WM_UNIT_TYPE" val="l_i"/>
  <p:tag name="KSO_WM_UNIT_INDEX" val="1_8"/>
  <p:tag name="KSO_WM_UNIT_TEXT_FILL_FORE_SCHEMECOLOR_INDEX" val="13"/>
  <p:tag name="KSO_WM_UNIT_TEXT_FILL_TYPE" val="1"/>
</p:tagLst>
</file>

<file path=ppt/tags/tag151.xml><?xml version="1.0" encoding="utf-8"?>
<p:tagLst xmlns:p="http://schemas.openxmlformats.org/presentationml/2006/main">
  <p:tag name="KSO_WM_TAG_VERSION" val="1.0"/>
  <p:tag name="KSO_WM_TEMPLATE_CATEGORY" val="diagram"/>
  <p:tag name="KSO_WM_TEMPLATE_INDEX" val="20187875"/>
  <p:tag name="KSO_WM_UNIT_ID" val="diagram20187875_3*l_i*1_2"/>
  <p:tag name="KSO_WM_UNIT_LAYERLEVEL" val="1_1"/>
  <p:tag name="KSO_WM_BEAUTIFY_FLAG" val="#wm#"/>
  <p:tag name="KSO_WM_UNIT_HIGHLIGHT" val="0"/>
  <p:tag name="KSO_WM_UNIT_COMPATIBLE" val="0"/>
  <p:tag name="KSO_WM_DIAGRAM_GROUP_CODE" val="l1-1"/>
  <p:tag name="KSO_WM_UNIT_TYPE" val="l_i"/>
  <p:tag name="KSO_WM_UNIT_INDEX" val="1_2"/>
  <p:tag name="KSO_WM_UNIT_FILL_FORE_SCHEMECOLOR_INDEX" val="10"/>
  <p:tag name="KSO_WM_UNIT_FILL_TYPE" val="1"/>
  <p:tag name="KSO_WM_UNIT_TEXT_FILL_FORE_SCHEMECOLOR_INDEX" val="13"/>
  <p:tag name="KSO_WM_UNIT_TEXT_FILL_TYPE" val="1"/>
</p:tagLst>
</file>

<file path=ppt/tags/tag152.xml><?xml version="1.0" encoding="utf-8"?>
<p:tagLst xmlns:p="http://schemas.openxmlformats.org/presentationml/2006/main">
  <p:tag name="KSO_WM_TAG_VERSION" val="1.0"/>
  <p:tag name="KSO_WM_TEMPLATE_CATEGORY" val="diagram"/>
  <p:tag name="KSO_WM_TEMPLATE_INDEX" val="20187875"/>
  <p:tag name="KSO_WM_UNIT_ID" val="diagram20187875_3*l_i*1_7"/>
  <p:tag name="KSO_WM_UNIT_LAYERLEVEL" val="1_1"/>
  <p:tag name="KSO_WM_BEAUTIFY_FLAG" val="#wm#"/>
  <p:tag name="KSO_WM_UNIT_HIGHLIGHT" val="0"/>
  <p:tag name="KSO_WM_UNIT_COMPATIBLE" val="0"/>
  <p:tag name="KSO_WM_DIAGRAM_GROUP_CODE" val="l1-1"/>
  <p:tag name="KSO_WM_UNIT_TYPE" val="l_i"/>
  <p:tag name="KSO_WM_UNIT_INDEX" val="1_7"/>
  <p:tag name="KSO_WM_UNIT_FILL_FORE_SCHEMECOLOR_INDEX" val="10"/>
  <p:tag name="KSO_WM_UNIT_FILL_TYPE" val="1"/>
  <p:tag name="KSO_WM_UNIT_TEXT_FILL_FORE_SCHEMECOLOR_INDEX" val="13"/>
  <p:tag name="KSO_WM_UNIT_TEXT_FILL_TYPE" val="1"/>
</p:tagLst>
</file>

<file path=ppt/tags/tag153.xml><?xml version="1.0" encoding="utf-8"?>
<p:tagLst xmlns:p="http://schemas.openxmlformats.org/presentationml/2006/main">
  <p:tag name="PA" val="v3.0.1"/>
</p:tagLst>
</file>

<file path=ppt/tags/tag154.xml><?xml version="1.0" encoding="utf-8"?>
<p:tagLst xmlns:p="http://schemas.openxmlformats.org/presentationml/2006/main">
  <p:tag name="PA" val="v3.0.1"/>
</p:tagLst>
</file>

<file path=ppt/tags/tag155.xml><?xml version="1.0" encoding="utf-8"?>
<p:tagLst xmlns:p="http://schemas.openxmlformats.org/presentationml/2006/main">
  <p:tag name="PA" val="v3.0.1"/>
</p:tagLst>
</file>

<file path=ppt/tags/tag156.xml><?xml version="1.0" encoding="utf-8"?>
<p:tagLst xmlns:p="http://schemas.openxmlformats.org/presentationml/2006/main">
  <p:tag name="PA" val="v3.0.1"/>
</p:tagLst>
</file>

<file path=ppt/tags/tag157.xml><?xml version="1.0" encoding="utf-8"?>
<p:tagLst xmlns:p="http://schemas.openxmlformats.org/presentationml/2006/main">
  <p:tag name="PA" val="v3.0.1"/>
</p:tagLst>
</file>

<file path=ppt/tags/tag158.xml><?xml version="1.0" encoding="utf-8"?>
<p:tagLst xmlns:p="http://schemas.openxmlformats.org/presentationml/2006/main">
  <p:tag name="PA" val="v3.0.1"/>
</p:tagLst>
</file>

<file path=ppt/tags/tag159.xml><?xml version="1.0" encoding="utf-8"?>
<p:tagLst xmlns:p="http://schemas.openxmlformats.org/presentationml/2006/main">
  <p:tag name="PA" val="v3.0.1"/>
</p:tagLst>
</file>

<file path=ppt/tags/tag16.xml><?xml version="1.0" encoding="utf-8"?>
<p:tagLst xmlns:p="http://schemas.openxmlformats.org/presentationml/2006/main">
  <p:tag name="PA" val="v3.0.1"/>
</p:tagLst>
</file>

<file path=ppt/tags/tag160.xml><?xml version="1.0" encoding="utf-8"?>
<p:tagLst xmlns:p="http://schemas.openxmlformats.org/presentationml/2006/main">
  <p:tag name="PA" val="v3.0.1"/>
</p:tagLst>
</file>

<file path=ppt/tags/tag161.xml><?xml version="1.0" encoding="utf-8"?>
<p:tagLst xmlns:p="http://schemas.openxmlformats.org/presentationml/2006/main">
  <p:tag name="PA" val="v3.0.1"/>
</p:tagLst>
</file>

<file path=ppt/tags/tag162.xml><?xml version="1.0" encoding="utf-8"?>
<p:tagLst xmlns:p="http://schemas.openxmlformats.org/presentationml/2006/main">
  <p:tag name="PA" val="v3.0.1"/>
</p:tagLst>
</file>

<file path=ppt/tags/tag163.xml><?xml version="1.0" encoding="utf-8"?>
<p:tagLst xmlns:p="http://schemas.openxmlformats.org/presentationml/2006/main">
  <p:tag name="PA" val="v3.0.1"/>
</p:tagLst>
</file>

<file path=ppt/tags/tag164.xml><?xml version="1.0" encoding="utf-8"?>
<p:tagLst xmlns:p="http://schemas.openxmlformats.org/presentationml/2006/main">
  <p:tag name="PA" val="v3.0.1"/>
</p:tagLst>
</file>

<file path=ppt/tags/tag165.xml><?xml version="1.0" encoding="utf-8"?>
<p:tagLst xmlns:p="http://schemas.openxmlformats.org/presentationml/2006/main">
  <p:tag name="PA" val="v3.0.1"/>
</p:tagLst>
</file>

<file path=ppt/tags/tag166.xml><?xml version="1.0" encoding="utf-8"?>
<p:tagLst xmlns:p="http://schemas.openxmlformats.org/presentationml/2006/main">
  <p:tag name="PA" val="v3.0.1"/>
</p:tagLst>
</file>

<file path=ppt/tags/tag167.xml><?xml version="1.0" encoding="utf-8"?>
<p:tagLst xmlns:p="http://schemas.openxmlformats.org/presentationml/2006/main">
  <p:tag name="PA" val="v3.0.1"/>
</p:tagLst>
</file>

<file path=ppt/tags/tag168.xml><?xml version="1.0" encoding="utf-8"?>
<p:tagLst xmlns:p="http://schemas.openxmlformats.org/presentationml/2006/main">
  <p:tag name="PA" val="v3.0.1"/>
</p:tagLst>
</file>

<file path=ppt/tags/tag169.xml><?xml version="1.0" encoding="utf-8"?>
<p:tagLst xmlns:p="http://schemas.openxmlformats.org/presentationml/2006/main">
  <p:tag name="PA" val="v3.0.1"/>
</p:tagLst>
</file>

<file path=ppt/tags/tag17.xml><?xml version="1.0" encoding="utf-8"?>
<p:tagLst xmlns:p="http://schemas.openxmlformats.org/presentationml/2006/main">
  <p:tag name="PA" val="v3.0.1"/>
</p:tagLst>
</file>

<file path=ppt/tags/tag170.xml><?xml version="1.0" encoding="utf-8"?>
<p:tagLst xmlns:p="http://schemas.openxmlformats.org/presentationml/2006/main">
  <p:tag name="PA" val="v3.0.1"/>
</p:tagLst>
</file>

<file path=ppt/tags/tag18.xml><?xml version="1.0" encoding="utf-8"?>
<p:tagLst xmlns:p="http://schemas.openxmlformats.org/presentationml/2006/main">
  <p:tag name="PA" val="v3.0.1"/>
</p:tagLst>
</file>

<file path=ppt/tags/tag19.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PA" val="v3.0.1"/>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KSO_WM_TAG_VERSION" val="1.0"/>
  <p:tag name="KSO_WM_BEAUTIFY_FLAG" val="#wm#"/>
  <p:tag name="KSO_WM_TEMPLATE_CATEGORY" val="diagram"/>
  <p:tag name="KSO_WM_TEMPLATE_INDEX" val="20170222"/>
  <p:tag name="KSO_WM_UNIT_TYPE" val="q_h_i"/>
  <p:tag name="KSO_WM_UNIT_INDEX" val="1_1_1"/>
  <p:tag name="KSO_WM_UNIT_ID" val="diagram20170222_1*q_h_i*1_1_1"/>
  <p:tag name="KSO_WM_UNIT_LAYERLEVEL" val="1_1_1"/>
  <p:tag name="KSO_WM_DIAGRAM_GROUP_CODE" val="q1-1"/>
  <p:tag name="KSO_WM_UNIT_FILL_FORE_SCHEMECOLOR_INDEX" val="5"/>
  <p:tag name="KSO_WM_UNIT_FILL_TYPE" val="1"/>
  <p:tag name="KSO_WM_UNIT_TEXT_FILL_FORE_SCHEMECOLOR_INDEX" val="13"/>
  <p:tag name="KSO_WM_UNIT_TEXT_FILL_TYPE" val="1"/>
</p:tagLst>
</file>

<file path=ppt/tags/tag28.xml><?xml version="1.0" encoding="utf-8"?>
<p:tagLst xmlns:p="http://schemas.openxmlformats.org/presentationml/2006/main">
  <p:tag name="KSO_WM_TAG_VERSION" val="1.0"/>
  <p:tag name="KSO_WM_BEAUTIFY_FLAG" val="#wm#"/>
  <p:tag name="KSO_WM_TEMPLATE_CATEGORY" val="diagram"/>
  <p:tag name="KSO_WM_TEMPLATE_INDEX" val="20170222"/>
  <p:tag name="KSO_WM_UNIT_TYPE" val="q_h_i"/>
  <p:tag name="KSO_WM_UNIT_INDEX" val="1_2_1"/>
  <p:tag name="KSO_WM_UNIT_ID" val="diagram20170222_1*q_h_i*1_2_1"/>
  <p:tag name="KSO_WM_UNIT_LAYERLEVEL" val="1_1_1"/>
  <p:tag name="KSO_WM_DIAGRAM_GROUP_CODE" val="q1-1"/>
  <p:tag name="KSO_WM_UNIT_FILL_FORE_SCHEMECOLOR_INDEX" val="6"/>
  <p:tag name="KSO_WM_UNIT_FILL_TYPE" val="1"/>
  <p:tag name="KSO_WM_UNIT_TEXT_FILL_FORE_SCHEMECOLOR_INDEX" val="6"/>
  <p:tag name="KSO_WM_UNIT_TEXT_FILL_TYPE" val="1"/>
</p:tagLst>
</file>

<file path=ppt/tags/tag29.xml><?xml version="1.0" encoding="utf-8"?>
<p:tagLst xmlns:p="http://schemas.openxmlformats.org/presentationml/2006/main">
  <p:tag name="KSO_WM_TAG_VERSION" val="1.0"/>
  <p:tag name="KSO_WM_BEAUTIFY_FLAG" val="#wm#"/>
  <p:tag name="KSO_WM_TEMPLATE_CATEGORY" val="diagram"/>
  <p:tag name="KSO_WM_TEMPLATE_INDEX" val="20170222"/>
  <p:tag name="KSO_WM_UNIT_TYPE" val="q_h_f"/>
  <p:tag name="KSO_WM_UNIT_INDEX" val="1_1_1"/>
  <p:tag name="KSO_WM_UNIT_LAYERLEVEL" val="1_1_1"/>
  <p:tag name="KSO_WM_UNIT_VALUE" val="33"/>
  <p:tag name="KSO_WM_UNIT_HIGHLIGHT" val="0"/>
  <p:tag name="KSO_WM_UNIT_COMPATIBLE" val="0"/>
  <p:tag name="KSO_WM_UNIT_CLEAR" val="0"/>
  <p:tag name="KSO_WM_UNIT_PRESET_TEXT_INDEX" val="4"/>
  <p:tag name="KSO_WM_UNIT_PRESET_TEXT_LEN" val="57"/>
  <p:tag name="KSO_WM_DIAGRAM_GROUP_CODE" val="q1-1"/>
  <p:tag name="KSO_WM_UNIT_ID" val="diagram20170222_1*q_h_f*1_1_1"/>
  <p:tag name="KSO_WM_UNIT_TEXT_FILL_FORE_SCHEMECOLOR_INDEX" val="13"/>
  <p:tag name="KSO_WM_UNIT_TEXT_FILL_TYPE" val="1"/>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KSO_WM_TAG_VERSION" val="1.0"/>
  <p:tag name="KSO_WM_BEAUTIFY_FLAG" val="#wm#"/>
  <p:tag name="KSO_WM_TEMPLATE_CATEGORY" val="diagram"/>
  <p:tag name="KSO_WM_TEMPLATE_INDEX" val="20170222"/>
  <p:tag name="KSO_WM_UNIT_TYPE" val="q_h_f"/>
  <p:tag name="KSO_WM_UNIT_INDEX" val="1_3_1"/>
  <p:tag name="KSO_WM_UNIT_LAYERLEVEL" val="1_1_1"/>
  <p:tag name="KSO_WM_UNIT_VALUE" val="33"/>
  <p:tag name="KSO_WM_UNIT_HIGHLIGHT" val="0"/>
  <p:tag name="KSO_WM_UNIT_COMPATIBLE" val="0"/>
  <p:tag name="KSO_WM_UNIT_CLEAR" val="0"/>
  <p:tag name="KSO_WM_UNIT_PRESET_TEXT_INDEX" val="4"/>
  <p:tag name="KSO_WM_UNIT_PRESET_TEXT_LEN" val="57"/>
  <p:tag name="KSO_WM_DIAGRAM_GROUP_CODE" val="q1-1"/>
  <p:tag name="KSO_WM_UNIT_ID" val="diagram20170222_1*q_h_f*1_3_1"/>
  <p:tag name="KSO_WM_UNIT_TEXT_FILL_FORE_SCHEMECOLOR_INDEX" val="13"/>
  <p:tag name="KSO_WM_UNIT_TEXT_FILL_TYPE" val="1"/>
</p:tagLst>
</file>

<file path=ppt/tags/tag31.xml><?xml version="1.0" encoding="utf-8"?>
<p:tagLst xmlns:p="http://schemas.openxmlformats.org/presentationml/2006/main">
  <p:tag name="KSO_WM_TAG_VERSION" val="1.0"/>
  <p:tag name="KSO_WM_BEAUTIFY_FLAG" val="#wm#"/>
  <p:tag name="KSO_WM_TEMPLATE_CATEGORY" val="diagram"/>
  <p:tag name="KSO_WM_TEMPLATE_INDEX" val="20170222"/>
  <p:tag name="KSO_WM_UNIT_TYPE" val="q_h_i"/>
  <p:tag name="KSO_WM_UNIT_INDEX" val="1_1_2"/>
  <p:tag name="KSO_WM_UNIT_ID" val="diagram20170222_1*q_h_i*1_1_2"/>
  <p:tag name="KSO_WM_UNIT_LAYERLEVEL" val="1_1_1"/>
  <p:tag name="KSO_WM_DIAGRAM_GROUP_CODE" val="q1-1"/>
  <p:tag name="KSO_WM_UNIT_TEXT_FILL_FORE_SCHEMECOLOR_INDEX" val="14"/>
  <p:tag name="KSO_WM_UNIT_TEXT_FILL_TYPE" val="1"/>
</p:tagLst>
</file>

<file path=ppt/tags/tag32.xml><?xml version="1.0" encoding="utf-8"?>
<p:tagLst xmlns:p="http://schemas.openxmlformats.org/presentationml/2006/main">
  <p:tag name="KSO_WM_TAG_VERSION" val="1.0"/>
  <p:tag name="KSO_WM_BEAUTIFY_FLAG" val="#wm#"/>
  <p:tag name="KSO_WM_TEMPLATE_CATEGORY" val="diagram"/>
  <p:tag name="KSO_WM_TEMPLATE_INDEX" val="20170222"/>
  <p:tag name="KSO_WM_UNIT_TYPE" val="q_h_i"/>
  <p:tag name="KSO_WM_UNIT_INDEX" val="1_2_2"/>
  <p:tag name="KSO_WM_UNIT_ID" val="diagram20170222_1*q_h_i*1_2_2"/>
  <p:tag name="KSO_WM_UNIT_LAYERLEVEL" val="1_1_1"/>
  <p:tag name="KSO_WM_DIAGRAM_GROUP_CODE" val="q1-1"/>
  <p:tag name="KSO_WM_UNIT_TEXT_FILL_FORE_SCHEMECOLOR_INDEX" val="14"/>
  <p:tag name="KSO_WM_UNIT_TEXT_FILL_TYPE" val="1"/>
</p:tagLst>
</file>

<file path=ppt/tags/tag33.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2_1"/>
  <p:tag name="KSO_WM_UNIT_ID" val="diagram20174792_2*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34.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1_1"/>
  <p:tag name="KSO_WM_UNIT_ID" val="diagram20174792_2*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35.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3_1"/>
  <p:tag name="KSO_WM_UNIT_ID" val="diagram20174792_2*q_h_i*1_3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36.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2_2"/>
  <p:tag name="KSO_WM_UNIT_ID" val="diagram20174792_2*q_h_i*1_2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1_2"/>
  <p:tag name="KSO_WM_UNIT_ID" val="diagram20174792_2*q_h_i*1_1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38.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3_2"/>
  <p:tag name="KSO_WM_UNIT_ID" val="diagram20174792_2*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39.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2_1"/>
  <p:tag name="KSO_WM_UNIT_ID" val="diagram20174792_2*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5*125"/>
  <p:tag name="KSO_WM_UNIT_FILL_FORE_SCHEMECOLOR_INDEX" val="14"/>
  <p:tag name="KSO_WM_UNIT_FILL_TYPE" val="1"/>
  <p:tag name="KSO_WM_UNIT_TEXT_FILL_FORE_SCHEMECOLOR_INDEX" val="13"/>
  <p:tag name="KSO_WM_UNIT_TEXT_FILL_TYPE" val="1"/>
</p:tagLst>
</file>

<file path=ppt/tags/tag4.xml><?xml version="1.0" encoding="utf-8"?>
<p:tagLst xmlns:p="http://schemas.openxmlformats.org/presentationml/2006/main">
  <p:tag name="PA" val="v3.0.1"/>
</p:tagLst>
</file>

<file path=ppt/tags/tag40.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3_1"/>
  <p:tag name="KSO_WM_UNIT_ID" val="diagram20174792_2*q_h_x*1_3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87*116"/>
  <p:tag name="KSO_WM_UNIT_FILL_FORE_SCHEMECOLOR_INDEX" val="14"/>
  <p:tag name="KSO_WM_UNIT_FILL_TYPE" val="1"/>
  <p:tag name="KSO_WM_UNIT_TEXT_FILL_FORE_SCHEMECOLOR_INDEX" val="13"/>
  <p:tag name="KSO_WM_UNIT_TEXT_FILL_TYPE" val="1"/>
</p:tagLst>
</file>

<file path=ppt/tags/tag41.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1_1"/>
  <p:tag name="KSO_WM_UNIT_ID" val="diagram20174792_2*q_h_x*1_1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0*135"/>
  <p:tag name="KSO_WM_UNIT_FILL_FORE_SCHEMECOLOR_INDEX" val="14"/>
  <p:tag name="KSO_WM_UNIT_FILL_TYPE" val="1"/>
  <p:tag name="KSO_WM_UNIT_TEXT_FILL_FORE_SCHEMECOLOR_INDEX" val="13"/>
  <p:tag name="KSO_WM_UNIT_TEXT_FILL_TYPE" val="1"/>
</p:tagLst>
</file>

<file path=ppt/tags/tag42.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a"/>
  <p:tag name="KSO_WM_UNIT_INDEX" val="1_1_1"/>
  <p:tag name="KSO_WM_UNIT_LAYERLEVEL" val="1_1_1"/>
  <p:tag name="KSO_WM_UNIT_VALUE" val="10"/>
  <p:tag name="KSO_WM_UNIT_HIGHLIGHT" val="0"/>
  <p:tag name="KSO_WM_UNIT_COMPATIBLE" val="0"/>
  <p:tag name="KSO_WM_DIAGRAM_GROUP_CODE" val="q1-1"/>
  <p:tag name="KSO_WM_UNIT_ID" val="diagram20174792_2*q_h_a*1_1_1"/>
  <p:tag name="KSO_WM_UNIT_ISCONTENTSTITLE" val="0"/>
  <p:tag name="KSO_WM_UNIT_NOCLEAR" val="0"/>
  <p:tag name="KSO_WM_UNIT_DIAGRAM_ISNUMVISUAL" val="0"/>
  <p:tag name="KSO_WM_UNIT_DIAGRAM_ISREFERUNIT" val="0"/>
  <p:tag name="KSO_WM_UNIT_PRESET_TEXT" val="添加标题"/>
  <p:tag name="KSO_WM_UNIT_TEXT_FILL_FORE_SCHEMECOLOR_INDEX" val="13"/>
  <p:tag name="KSO_WM_UNIT_TEXT_FILL_TYPE" val="1"/>
</p:tagLst>
</file>

<file path=ppt/tags/tag43.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f"/>
  <p:tag name="KSO_WM_UNIT_INDEX" val="1_1_1"/>
  <p:tag name="KSO_WM_UNIT_LAYERLEVEL" val="1_1_1"/>
  <p:tag name="KSO_WM_UNIT_VALUE" val="66"/>
  <p:tag name="KSO_WM_UNIT_HIGHLIGHT" val="0"/>
  <p:tag name="KSO_WM_UNIT_COMPATIBLE" val="0"/>
  <p:tag name="KSO_WM_DIAGRAM_GROUP_CODE" val="q1-1"/>
  <p:tag name="KSO_WM_UNIT_ID" val="diagram20174792_2*q_h_f*1_1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44.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a"/>
  <p:tag name="KSO_WM_UNIT_INDEX" val="1_2_1"/>
  <p:tag name="KSO_WM_UNIT_LAYERLEVEL" val="1_1_1"/>
  <p:tag name="KSO_WM_UNIT_VALUE" val="10"/>
  <p:tag name="KSO_WM_UNIT_HIGHLIGHT" val="0"/>
  <p:tag name="KSO_WM_UNIT_COMPATIBLE" val="0"/>
  <p:tag name="KSO_WM_DIAGRAM_GROUP_CODE" val="q1-1"/>
  <p:tag name="KSO_WM_UNIT_ID" val="diagram20174792_2*q_h_a*1_2_1"/>
  <p:tag name="KSO_WM_UNIT_ISCONTENTSTITLE" val="0"/>
  <p:tag name="KSO_WM_UNIT_NOCLEAR" val="0"/>
  <p:tag name="KSO_WM_UNIT_DIAGRAM_ISNUMVISUAL" val="0"/>
  <p:tag name="KSO_WM_UNIT_DIAGRAM_ISREFERUNIT" val="0"/>
  <p:tag name="KSO_WM_UNIT_PRESET_TEXT" val="添加标题"/>
  <p:tag name="KSO_WM_UNIT_TEXT_FILL_FORE_SCHEMECOLOR_INDEX" val="13"/>
  <p:tag name="KSO_WM_UNIT_TEXT_FILL_TYPE" val="1"/>
</p:tagLst>
</file>

<file path=ppt/tags/tag45.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f"/>
  <p:tag name="KSO_WM_UNIT_INDEX" val="1_2_1"/>
  <p:tag name="KSO_WM_UNIT_LAYERLEVEL" val="1_1_1"/>
  <p:tag name="KSO_WM_UNIT_VALUE" val="66"/>
  <p:tag name="KSO_WM_UNIT_HIGHLIGHT" val="0"/>
  <p:tag name="KSO_WM_UNIT_COMPATIBLE" val="0"/>
  <p:tag name="KSO_WM_DIAGRAM_GROUP_CODE" val="q1-1"/>
  <p:tag name="KSO_WM_UNIT_ID" val="diagram20174792_2*q_h_f*1_2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46.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a"/>
  <p:tag name="KSO_WM_UNIT_INDEX" val="1_3_1"/>
  <p:tag name="KSO_WM_UNIT_LAYERLEVEL" val="1_1_1"/>
  <p:tag name="KSO_WM_UNIT_VALUE" val="10"/>
  <p:tag name="KSO_WM_UNIT_HIGHLIGHT" val="0"/>
  <p:tag name="KSO_WM_UNIT_COMPATIBLE" val="0"/>
  <p:tag name="KSO_WM_DIAGRAM_GROUP_CODE" val="q1-1"/>
  <p:tag name="KSO_WM_UNIT_ID" val="diagram20174792_2*q_h_a*1_3_1"/>
  <p:tag name="KSO_WM_UNIT_ISCONTENTSTITLE" val="0"/>
  <p:tag name="KSO_WM_UNIT_NOCLEAR" val="0"/>
  <p:tag name="KSO_WM_UNIT_DIAGRAM_ISNUMVISUAL" val="0"/>
  <p:tag name="KSO_WM_UNIT_DIAGRAM_ISREFERUNIT" val="0"/>
  <p:tag name="KSO_WM_UNIT_PRESET_TEXT" val="添加标题"/>
  <p:tag name="KSO_WM_UNIT_TEXT_FILL_FORE_SCHEMECOLOR_INDEX" val="13"/>
  <p:tag name="KSO_WM_UNIT_TEXT_FILL_TYPE" val="1"/>
</p:tagLst>
</file>

<file path=ppt/tags/tag47.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f"/>
  <p:tag name="KSO_WM_UNIT_INDEX" val="1_3_1"/>
  <p:tag name="KSO_WM_UNIT_LAYERLEVEL" val="1_1_1"/>
  <p:tag name="KSO_WM_UNIT_VALUE" val="66"/>
  <p:tag name="KSO_WM_UNIT_HIGHLIGHT" val="0"/>
  <p:tag name="KSO_WM_UNIT_COMPATIBLE" val="0"/>
  <p:tag name="KSO_WM_DIAGRAM_GROUP_CODE" val="q1-1"/>
  <p:tag name="KSO_WM_UNIT_ID" val="diagram20174792_2*q_h_f*1_3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48.xml><?xml version="1.0" encoding="utf-8"?>
<p:tagLst xmlns:p="http://schemas.openxmlformats.org/presentationml/2006/main">
  <p:tag name="PA" val="v3.0.1"/>
</p:tagLst>
</file>

<file path=ppt/tags/tag49.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50.xml><?xml version="1.0" encoding="utf-8"?>
<p:tagLst xmlns:p="http://schemas.openxmlformats.org/presentationml/2006/main">
  <p:tag name="PA" val="v3.0.1"/>
</p:tagLst>
</file>

<file path=ppt/tags/tag51.xml><?xml version="1.0" encoding="utf-8"?>
<p:tagLst xmlns:p="http://schemas.openxmlformats.org/presentationml/2006/main">
  <p:tag name="PA" val="v3.0.1"/>
</p:tagLst>
</file>

<file path=ppt/tags/tag52.xml><?xml version="1.0" encoding="utf-8"?>
<p:tagLst xmlns:p="http://schemas.openxmlformats.org/presentationml/2006/main">
  <p:tag name="PA" val="v3.0.1"/>
</p:tagLst>
</file>

<file path=ppt/tags/tag53.xml><?xml version="1.0" encoding="utf-8"?>
<p:tagLst xmlns:p="http://schemas.openxmlformats.org/presentationml/2006/main">
  <p:tag name="KSO_WM_TAG_VERSION" val="1.0"/>
  <p:tag name="KSO_WM_TEMPLATE_CATEGORY" val="diagram"/>
  <p:tag name="KSO_WM_TEMPLATE_INDEX" val="20188463"/>
  <p:tag name="KSO_WM_UNIT_ID" val="diagram20188463_3*q_h_i*1_5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5_1"/>
  <p:tag name="KSO_WM_UNIT_FILL_FORE_SCHEMECOLOR_INDEX" val="9"/>
  <p:tag name="KSO_WM_UNIT_FILL_TYPE" val="1"/>
  <p:tag name="KSO_WM_UNIT_TEXT_FILL_FORE_SCHEMECOLOR_INDEX" val="13"/>
  <p:tag name="KSO_WM_UNIT_TEXT_FILL_TYPE" val="1"/>
</p:tagLst>
</file>

<file path=ppt/tags/tag54.xml><?xml version="1.0" encoding="utf-8"?>
<p:tagLst xmlns:p="http://schemas.openxmlformats.org/presentationml/2006/main">
  <p:tag name="KSO_WM_TAG_VERSION" val="1.0"/>
  <p:tag name="KSO_WM_TEMPLATE_CATEGORY" val="diagram"/>
  <p:tag name="KSO_WM_TEMPLATE_INDEX" val="20188463"/>
  <p:tag name="KSO_WM_UNIT_ID" val="diagram20188463_3*q_h_i*1_5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5_2"/>
  <p:tag name="KSO_WM_UNIT_FILL_FORE_SCHEMECOLOR_INDEX" val="9"/>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TAG_VERSION" val="1.0"/>
  <p:tag name="KSO_WM_TEMPLATE_CATEGORY" val="diagram"/>
  <p:tag name="KSO_WM_TEMPLATE_INDEX" val="20188463"/>
  <p:tag name="KSO_WM_UNIT_ID" val="diagram20188463_3*q_h_i*1_1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1_1"/>
  <p:tag name="KSO_WM_UNIT_FILL_FORE_SCHEMECOLOR_INDEX" val="5"/>
  <p:tag name="KSO_WM_UNIT_FILL_TYPE" val="1"/>
  <p:tag name="KSO_WM_UNIT_TEXT_FILL_FORE_SCHEMECOLOR_INDEX" val="13"/>
  <p:tag name="KSO_WM_UNIT_TEXT_FILL_TYPE" val="1"/>
</p:tagLst>
</file>

<file path=ppt/tags/tag56.xml><?xml version="1.0" encoding="utf-8"?>
<p:tagLst xmlns:p="http://schemas.openxmlformats.org/presentationml/2006/main">
  <p:tag name="KSO_WM_TAG_VERSION" val="1.0"/>
  <p:tag name="KSO_WM_TEMPLATE_CATEGORY" val="diagram"/>
  <p:tag name="KSO_WM_TEMPLATE_INDEX" val="20188463"/>
  <p:tag name="KSO_WM_UNIT_ID" val="diagram20188463_3*q_h_i*1_1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1_2"/>
  <p:tag name="KSO_WM_UNIT_FILL_FORE_SCHEMECOLOR_INDEX" val="5"/>
  <p:tag name="KSO_WM_UNIT_FILL_TYPE" val="1"/>
  <p:tag name="KSO_WM_UNIT_TEXT_FILL_FORE_SCHEMECOLOR_INDEX" val="13"/>
  <p:tag name="KSO_WM_UNIT_TEXT_FILL_TYPE" val="1"/>
</p:tagLst>
</file>

<file path=ppt/tags/tag57.xml><?xml version="1.0" encoding="utf-8"?>
<p:tagLst xmlns:p="http://schemas.openxmlformats.org/presentationml/2006/main">
  <p:tag name="KSO_WM_TAG_VERSION" val="1.0"/>
  <p:tag name="KSO_WM_TEMPLATE_CATEGORY" val="diagram"/>
  <p:tag name="KSO_WM_TEMPLATE_INDEX" val="20188463"/>
  <p:tag name="KSO_WM_UNIT_ID" val="diagram20188463_3*q_h_x*1_1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11"/>
  <p:tag name="KSO_WM_UNIT_COLOR_SCHEME_PARENT_PAGE" val="0_3"/>
  <p:tag name="KSO_WM_UNIT_VALUE" val="110*75"/>
  <p:tag name="KSO_WM_DIAGRAM_GROUP_CODE" val="q1-1"/>
  <p:tag name="KSO_WM_UNIT_TYPE" val="q_h_x"/>
  <p:tag name="KSO_WM_UNIT_INDEX" val="1_1_1"/>
  <p:tag name="KSO_WM_UNIT_FILL_FORE_SCHEMECOLOR_INDEX" val="14"/>
  <p:tag name="KSO_WM_UNIT_FILL_TYPE" val="1"/>
  <p:tag name="KSO_WM_UNIT_TEXT_FILL_FORE_SCHEMECOLOR_INDEX" val="13"/>
  <p:tag name="KSO_WM_UNIT_TEXT_FILL_TYPE" val="1"/>
</p:tagLst>
</file>

<file path=ppt/tags/tag58.xml><?xml version="1.0" encoding="utf-8"?>
<p:tagLst xmlns:p="http://schemas.openxmlformats.org/presentationml/2006/main">
  <p:tag name="KSO_WM_TAG_VERSION" val="1.0"/>
  <p:tag name="KSO_WM_TEMPLATE_CATEGORY" val="diagram"/>
  <p:tag name="KSO_WM_TEMPLATE_INDEX" val="20188463"/>
  <p:tag name="KSO_WM_UNIT_ID" val="diagram20188463_3*q_h_i*1_2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2_1"/>
  <p:tag name="KSO_WM_UNIT_FILL_FORE_SCHEMECOLOR_INDEX" val="6"/>
  <p:tag name="KSO_WM_UNIT_FILL_TYPE" val="1"/>
  <p:tag name="KSO_WM_UNIT_TEXT_FILL_FORE_SCHEMECOLOR_INDEX" val="13"/>
  <p:tag name="KSO_WM_UNIT_TEXT_FILL_TYPE" val="1"/>
</p:tagLst>
</file>

<file path=ppt/tags/tag59.xml><?xml version="1.0" encoding="utf-8"?>
<p:tagLst xmlns:p="http://schemas.openxmlformats.org/presentationml/2006/main">
  <p:tag name="KSO_WM_TAG_VERSION" val="1.0"/>
  <p:tag name="KSO_WM_TEMPLATE_CATEGORY" val="diagram"/>
  <p:tag name="KSO_WM_TEMPLATE_INDEX" val="20188463"/>
  <p:tag name="KSO_WM_UNIT_ID" val="diagram20188463_3*q_h_i*1_2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2_2"/>
  <p:tag name="KSO_WM_UNIT_FILL_FORE_SCHEMECOLOR_INDEX" val="6"/>
  <p:tag name="KSO_WM_UNIT_FILL_TYPE" val="1"/>
  <p:tag name="KSO_WM_UNIT_TEXT_FILL_FORE_SCHEMECOLOR_INDEX" val="13"/>
  <p:tag name="KSO_WM_UNIT_TEXT_FILL_TYPE" val="1"/>
</p:tagLst>
</file>

<file path=ppt/tags/tag6.xml><?xml version="1.0" encoding="utf-8"?>
<p:tagLst xmlns:p="http://schemas.openxmlformats.org/presentationml/2006/main">
  <p:tag name="PA" val="v3.0.1"/>
</p:tagLst>
</file>

<file path=ppt/tags/tag60.xml><?xml version="1.0" encoding="utf-8"?>
<p:tagLst xmlns:p="http://schemas.openxmlformats.org/presentationml/2006/main">
  <p:tag name="KSO_WM_TAG_VERSION" val="1.0"/>
  <p:tag name="KSO_WM_TEMPLATE_CATEGORY" val="diagram"/>
  <p:tag name="KSO_WM_TEMPLATE_INDEX" val="20188463"/>
  <p:tag name="KSO_WM_UNIT_ID" val="diagram20188463_3*q_h_i*1_3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3_1"/>
  <p:tag name="KSO_WM_UNIT_FILL_FORE_SCHEMECOLOR_INDEX" val="7"/>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TAG_VERSION" val="1.0"/>
  <p:tag name="KSO_WM_TEMPLATE_CATEGORY" val="diagram"/>
  <p:tag name="KSO_WM_TEMPLATE_INDEX" val="20188463"/>
  <p:tag name="KSO_WM_UNIT_ID" val="diagram20188463_3*q_h_i*1_3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3_2"/>
  <p:tag name="KSO_WM_UNIT_FILL_FORE_SCHEMECOLOR_INDEX" val="7"/>
  <p:tag name="KSO_WM_UNIT_FILL_TYPE" val="1"/>
  <p:tag name="KSO_WM_UNIT_TEXT_FILL_FORE_SCHEMECOLOR_INDEX" val="13"/>
  <p:tag name="KSO_WM_UNIT_TEXT_FILL_TYPE" val="1"/>
</p:tagLst>
</file>

<file path=ppt/tags/tag62.xml><?xml version="1.0" encoding="utf-8"?>
<p:tagLst xmlns:p="http://schemas.openxmlformats.org/presentationml/2006/main">
  <p:tag name="KSO_WM_TAG_VERSION" val="1.0"/>
  <p:tag name="KSO_WM_TEMPLATE_CATEGORY" val="diagram"/>
  <p:tag name="KSO_WM_TEMPLATE_INDEX" val="20188463"/>
  <p:tag name="KSO_WM_UNIT_ID" val="diagram20188463_3*q_h_i*1_4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4_1"/>
  <p:tag name="KSO_WM_UNIT_FILL_FORE_SCHEMECOLOR_INDEX" val="8"/>
  <p:tag name="KSO_WM_UNIT_FILL_TYPE" val="1"/>
  <p:tag name="KSO_WM_UNIT_TEXT_FILL_FORE_SCHEMECOLOR_INDEX" val="13"/>
  <p:tag name="KSO_WM_UNIT_TEXT_FILL_TYPE" val="1"/>
</p:tagLst>
</file>

<file path=ppt/tags/tag63.xml><?xml version="1.0" encoding="utf-8"?>
<p:tagLst xmlns:p="http://schemas.openxmlformats.org/presentationml/2006/main">
  <p:tag name="KSO_WM_TAG_VERSION" val="1.0"/>
  <p:tag name="KSO_WM_TEMPLATE_CATEGORY" val="diagram"/>
  <p:tag name="KSO_WM_TEMPLATE_INDEX" val="20188463"/>
  <p:tag name="KSO_WM_UNIT_ID" val="diagram20188463_3*q_h_i*1_4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4_2"/>
  <p:tag name="KSO_WM_UNIT_FILL_FORE_SCHEMECOLOR_INDEX" val="8"/>
  <p:tag name="KSO_WM_UNIT_FILL_TYPE" val="1"/>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463_3*q_h_i*1_1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1_3"/>
  <p:tag name="KSO_WM_UNIT_LINE_FORE_SCHEMECOLOR_INDEX" val="13"/>
  <p:tag name="KSO_WM_UNIT_LINE_FILL_TYPE" val="2"/>
  <p:tag name="KSO_WM_UNIT_TEXT_FILL_FORE_SCHEMECOLOR_INDEX" val="2"/>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463_3*q_h_i*1_2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2_3"/>
  <p:tag name="KSO_WM_UNIT_LINE_FORE_SCHEMECOLOR_INDEX" val="13"/>
  <p:tag name="KSO_WM_UNIT_LINE_FILL_TYPE" val="2"/>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463_3*q_h_i*1_3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3_3"/>
  <p:tag name="KSO_WM_UNIT_LINE_FORE_SCHEMECOLOR_INDEX" val="13"/>
  <p:tag name="KSO_WM_UNIT_LINE_FILL_TYPE" val="2"/>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463_3*q_h_i*1_4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4_3"/>
  <p:tag name="KSO_WM_UNIT_LINE_FORE_SCHEMECOLOR_INDEX" val="13"/>
  <p:tag name="KSO_WM_UNIT_LINE_FILL_TYPE" val="2"/>
  <p:tag name="KSO_WM_UNIT_TEXT_FILL_FORE_SCHEMECOLOR_INDEX" val="2"/>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463_3*q_h_i*1_5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5_3"/>
  <p:tag name="KSO_WM_UNIT_LINE_FORE_SCHEMECOLOR_INDEX" val="13"/>
  <p:tag name="KSO_WM_UNIT_LINE_FILL_TYPE" val="2"/>
  <p:tag name="KSO_WM_UNIT_TEXT_FILL_FORE_SCHEMECOLOR_INDEX" val="2"/>
  <p:tag name="KSO_WM_UNIT_TEXT_FILL_TYPE" val="1"/>
</p:tagLst>
</file>

<file path=ppt/tags/tag69.xml><?xml version="1.0" encoding="utf-8"?>
<p:tagLst xmlns:p="http://schemas.openxmlformats.org/presentationml/2006/main">
  <p:tag name="KSO_WM_TAG_VERSION" val="1.0"/>
  <p:tag name="KSO_WM_TEMPLATE_CATEGORY" val="diagram"/>
  <p:tag name="KSO_WM_TEMPLATE_INDEX" val="20188463"/>
  <p:tag name="KSO_WM_UNIT_ID" val="diagram20188463_3*q_h_x*1_5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13"/>
  <p:tag name="KSO_WM_UNIT_COLOR_SCHEME_PARENT_PAGE" val="0_3"/>
  <p:tag name="KSO_WM_UNIT_VALUE" val="94*100"/>
  <p:tag name="KSO_WM_DIAGRAM_GROUP_CODE" val="q1-1"/>
  <p:tag name="KSO_WM_UNIT_TYPE" val="q_h_x"/>
  <p:tag name="KSO_WM_UNIT_INDEX" val="1_5_1"/>
  <p:tag name="KSO_WM_UNIT_FILL_FORE_SCHEMECOLOR_INDEX" val="14"/>
  <p:tag name="KSO_WM_UNIT_FILL_TYPE" val="1"/>
  <p:tag name="KSO_WM_UNIT_TEXT_FILL_FORE_SCHEMECOLOR_INDEX" val="13"/>
  <p:tag name="KSO_WM_UNIT_TEXT_FILL_TYPE" val="1"/>
</p:tagLst>
</file>

<file path=ppt/tags/tag7.xml><?xml version="1.0" encoding="utf-8"?>
<p:tagLst xmlns:p="http://schemas.openxmlformats.org/presentationml/2006/main">
  <p:tag name="PA" val="v3.0.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463_3*q_h_x*1_4_1"/>
  <p:tag name="KSO_WM_TEMPLATE_CATEGORY" val="diagram"/>
  <p:tag name="KSO_WM_TEMPLATE_INDEX" val="20188463"/>
  <p:tag name="KSO_WM_UNIT_LAYERLEVEL" val="1_1_1"/>
  <p:tag name="KSO_WM_TAG_VERSION" val="1.0"/>
  <p:tag name="KSO_WM_BEAUTIFY_FLAG" val="#wm#"/>
  <p:tag name="KSO_WM_UNIT_COLOR_SCHEME_SHAPE_ID" val="43"/>
  <p:tag name="KSO_WM_UNIT_COLOR_SCHEME_PARENT_PAGE" val="0_3"/>
  <p:tag name="KSO_WM_UNIT_VALUE" val="95*87"/>
  <p:tag name="KSO_WM_DIAGRAM_GROUP_CODE" val="q1-1"/>
  <p:tag name="KSO_WM_UNIT_TYPE" val="q_h_x"/>
  <p:tag name="KSO_WM_UNIT_INDEX" val="1_4_1"/>
  <p:tag name="KSO_WM_UNIT_FILL_FORE_SCHEMECOLOR_INDEX" val="14"/>
  <p:tag name="KSO_WM_UNIT_FILL_TYPE" val="1"/>
  <p:tag name="KSO_WM_UNIT_TEXT_FILL_FORE_SCHEMECOLOR_INDEX" val="2"/>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463_3*q_h_x*1_3_1"/>
  <p:tag name="KSO_WM_TEMPLATE_CATEGORY" val="diagram"/>
  <p:tag name="KSO_WM_TEMPLATE_INDEX" val="20188463"/>
  <p:tag name="KSO_WM_UNIT_LAYERLEVEL" val="1_1_1"/>
  <p:tag name="KSO_WM_TAG_VERSION" val="1.0"/>
  <p:tag name="KSO_WM_BEAUTIFY_FLAG" val="#wm#"/>
  <p:tag name="KSO_WM_UNIT_COLOR_SCHEME_SHAPE_ID" val="76"/>
  <p:tag name="KSO_WM_UNIT_COLOR_SCHEME_PARENT_PAGE" val="0_3"/>
  <p:tag name="KSO_WM_UNIT_VALUE" val="103*92"/>
  <p:tag name="KSO_WM_DIAGRAM_GROUP_CODE" val="q1-1"/>
  <p:tag name="KSO_WM_UNIT_TYPE" val="q_h_x"/>
  <p:tag name="KSO_WM_UNIT_INDEX" val="1_3_1"/>
  <p:tag name="KSO_WM_UNIT_FILL_FORE_SCHEMECOLOR_INDEX" val="14"/>
  <p:tag name="KSO_WM_UNIT_FILL_TYPE" val="1"/>
  <p:tag name="KSO_WM_UNIT_TEXT_FILL_FORE_SCHEMECOLOR_INDEX" val="2"/>
  <p:tag name="KSO_WM_UNIT_TEXT_FILL_TYPE" val="1"/>
</p:tagLst>
</file>

<file path=ppt/tags/tag72.xml><?xml version="1.0" encoding="utf-8"?>
<p:tagLst xmlns:p="http://schemas.openxmlformats.org/presentationml/2006/main">
  <p:tag name="KSO_WM_TAG_VERSION" val="1.0"/>
  <p:tag name="KSO_WM_TEMPLATE_CATEGORY" val="diagram"/>
  <p:tag name="KSO_WM_TEMPLATE_INDEX" val="20188463"/>
  <p:tag name="KSO_WM_UNIT_ID" val="diagram20188463_3*q_h_x*1_2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12"/>
  <p:tag name="KSO_WM_UNIT_COLOR_SCHEME_PARENT_PAGE" val="0_3"/>
  <p:tag name="KSO_WM_UNIT_VALUE" val="99*92"/>
  <p:tag name="KSO_WM_DIAGRAM_GROUP_CODE" val="q1-1"/>
  <p:tag name="KSO_WM_UNIT_TYPE" val="q_h_x"/>
  <p:tag name="KSO_WM_UNIT_INDEX" val="1_2_1"/>
  <p:tag name="KSO_WM_UNIT_FILL_FORE_SCHEMECOLOR_INDEX" val="14"/>
  <p:tag name="KSO_WM_UNIT_FILL_TYPE" val="1"/>
  <p:tag name="KSO_WM_UNIT_TEXT_FILL_FORE_SCHEMECOLOR_INDEX" val="13"/>
  <p:tag name="KSO_WM_UNIT_TEXT_FILL_TYPE" val="1"/>
</p:tagLst>
</file>

<file path=ppt/tags/tag73.xml><?xml version="1.0" encoding="utf-8"?>
<p:tagLst xmlns:p="http://schemas.openxmlformats.org/presentationml/2006/main">
  <p:tag name="KSO_WM_TAG_VERSION" val="1.0"/>
  <p:tag name="KSO_WM_TEMPLATE_CATEGORY" val="diagram"/>
  <p:tag name="KSO_WM_TEMPLATE_INDEX" val="20188463"/>
  <p:tag name="KSO_WM_UNIT_ID" val="diagram20188463_3*q_h_a*1_1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7"/>
  <p:tag name="KSO_WM_UNIT_COLOR_SCHEME_PARENT_PAGE" val="0_3"/>
  <p:tag name="KSO_WM_UNIT_NOCLEAR" val="0"/>
  <p:tag name="KSO_WM_UNIT_PRESET_TEXT" val="添加标题"/>
  <p:tag name="KSO_WM_UNIT_VALUE" val="11"/>
  <p:tag name="KSO_WM_DIAGRAM_GROUP_CODE" val="q1-1"/>
  <p:tag name="KSO_WM_UNIT_TYPE" val="q_h_a"/>
  <p:tag name="KSO_WM_UNIT_INDEX" val="1_1_1"/>
  <p:tag name="KSO_WM_UNIT_TEXT_FILL_FORE_SCHEMECOLOR_INDEX" val="5"/>
  <p:tag name="KSO_WM_UNIT_TEXT_FILL_TYPE" val="1"/>
</p:tagLst>
</file>

<file path=ppt/tags/tag74.xml><?xml version="1.0" encoding="utf-8"?>
<p:tagLst xmlns:p="http://schemas.openxmlformats.org/presentationml/2006/main">
  <p:tag name="KSO_WM_TAG_VERSION" val="1.0"/>
  <p:tag name="KSO_WM_TEMPLATE_CATEGORY" val="diagram"/>
  <p:tag name="KSO_WM_TEMPLATE_INDEX" val="20188463"/>
  <p:tag name="KSO_WM_UNIT_ID" val="diagram20188463_3*q_h_f*1_1_1"/>
  <p:tag name="KSO_WM_UNIT_LAYERLEVEL" val="1_1_1"/>
  <p:tag name="KSO_WM_UNIT_HIGHLIGHT" val="0"/>
  <p:tag name="KSO_WM_UNIT_COMPATIBLE" val="0"/>
  <p:tag name="KSO_WM_BEAUTIFY_FLAG" val="#wm#"/>
  <p:tag name="KSO_WM_UNIT_DIAGRAM_ISNUMVISUAL" val="0"/>
  <p:tag name="KSO_WM_UNIT_DIAGRAM_ISREFERUNIT" val="0"/>
  <p:tag name="KSO_WM_UNIT_COLOR_SCHEME_SHAPE_ID" val="28"/>
  <p:tag name="KSO_WM_UNIT_COLOR_SCHEME_PARENT_PAGE" val="0_3"/>
  <p:tag name="KSO_WM_UNIT_NOCLEAR" val="0"/>
  <p:tag name="KSO_WM_UNIT_PRESET_TEXT" val="单击此处添加文本具体内容，简明扼要的阐述您的观点。"/>
  <p:tag name="KSO_WM_UNIT_VALUE" val="32"/>
  <p:tag name="KSO_WM_DIAGRAM_GROUP_CODE" val="q1-1"/>
  <p:tag name="KSO_WM_UNIT_TYPE" val="q_h_f"/>
  <p:tag name="KSO_WM_UNIT_INDEX" val="1_1_1"/>
  <p:tag name="KSO_WM_UNIT_TEXT_FILL_FORE_SCHEMECOLOR_INDEX" val="13"/>
  <p:tag name="KSO_WM_UNIT_TEXT_FILL_TYPE" val="1"/>
</p:tagLst>
</file>

<file path=ppt/tags/tag75.xml><?xml version="1.0" encoding="utf-8"?>
<p:tagLst xmlns:p="http://schemas.openxmlformats.org/presentationml/2006/main">
  <p:tag name="KSO_WM_TAG_VERSION" val="1.0"/>
  <p:tag name="KSO_WM_TEMPLATE_CATEGORY" val="diagram"/>
  <p:tag name="KSO_WM_TEMPLATE_INDEX" val="20188463"/>
  <p:tag name="KSO_WM_UNIT_ID" val="diagram20188463_3*q_h_a*1_5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3"/>
  <p:tag name="KSO_WM_UNIT_COLOR_SCHEME_PARENT_PAGE" val="0_3"/>
  <p:tag name="KSO_WM_UNIT_NOCLEAR" val="0"/>
  <p:tag name="KSO_WM_UNIT_PRESET_TEXT" val="添加标题"/>
  <p:tag name="KSO_WM_UNIT_VALUE" val="11"/>
  <p:tag name="KSO_WM_DIAGRAM_GROUP_CODE" val="q1-1"/>
  <p:tag name="KSO_WM_UNIT_TYPE" val="q_h_a"/>
  <p:tag name="KSO_WM_UNIT_INDEX" val="1_5_1"/>
  <p:tag name="KSO_WM_UNIT_TEXT_FILL_FORE_SCHEMECOLOR_INDEX" val="9"/>
  <p:tag name="KSO_WM_UNIT_TEXT_FILL_TYPE" val="1"/>
</p:tagLst>
</file>

<file path=ppt/tags/tag76.xml><?xml version="1.0" encoding="utf-8"?>
<p:tagLst xmlns:p="http://schemas.openxmlformats.org/presentationml/2006/main">
  <p:tag name="KSO_WM_TAG_VERSION" val="1.0"/>
  <p:tag name="KSO_WM_TEMPLATE_CATEGORY" val="diagram"/>
  <p:tag name="KSO_WM_TEMPLATE_INDEX" val="20188463"/>
  <p:tag name="KSO_WM_UNIT_ID" val="diagram20188463_3*q_h_f*1_5_1"/>
  <p:tag name="KSO_WM_UNIT_LAYERLEVEL" val="1_1_1"/>
  <p:tag name="KSO_WM_UNIT_HIGHLIGHT" val="0"/>
  <p:tag name="KSO_WM_UNIT_COMPATIBLE" val="0"/>
  <p:tag name="KSO_WM_BEAUTIFY_FLAG" val="#wm#"/>
  <p:tag name="KSO_WM_UNIT_DIAGRAM_ISNUMVISUAL" val="0"/>
  <p:tag name="KSO_WM_UNIT_DIAGRAM_ISREFERUNIT" val="0"/>
  <p:tag name="KSO_WM_UNIT_COLOR_SCHEME_SHAPE_ID" val="24"/>
  <p:tag name="KSO_WM_UNIT_COLOR_SCHEME_PARENT_PAGE" val="0_3"/>
  <p:tag name="KSO_WM_UNIT_NOCLEAR" val="0"/>
  <p:tag name="KSO_WM_UNIT_PRESET_TEXT" val="单击此处添加文本具体内容，简明扼要的阐述您的观点。"/>
  <p:tag name="KSO_WM_UNIT_VALUE" val="32"/>
  <p:tag name="KSO_WM_DIAGRAM_GROUP_CODE" val="q1-1"/>
  <p:tag name="KSO_WM_UNIT_TYPE" val="q_h_f"/>
  <p:tag name="KSO_WM_UNIT_INDEX" val="1_5_1"/>
  <p:tag name="KSO_WM_UNIT_TEXT_FILL_FORE_SCHEMECOLOR_INDEX" val="13"/>
  <p:tag name="KSO_WM_UNIT_TEXT_FILL_TYPE" val="1"/>
</p:tagLst>
</file>

<file path=ppt/tags/tag77.xml><?xml version="1.0" encoding="utf-8"?>
<p:tagLst xmlns:p="http://schemas.openxmlformats.org/presentationml/2006/main">
  <p:tag name="KSO_WM_TAG_VERSION" val="1.0"/>
  <p:tag name="KSO_WM_TEMPLATE_CATEGORY" val="diagram"/>
  <p:tag name="KSO_WM_TEMPLATE_INDEX" val="20188463"/>
  <p:tag name="KSO_WM_UNIT_ID" val="diagram20188463_3*q_h_a*1_4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60"/>
  <p:tag name="KSO_WM_UNIT_COLOR_SCHEME_PARENT_PAGE" val="0_3"/>
  <p:tag name="KSO_WM_UNIT_NOCLEAR" val="0"/>
  <p:tag name="KSO_WM_UNIT_PRESET_TEXT" val="添加标题"/>
  <p:tag name="KSO_WM_UNIT_VALUE" val="11"/>
  <p:tag name="KSO_WM_DIAGRAM_GROUP_CODE" val="q1-1"/>
  <p:tag name="KSO_WM_UNIT_TYPE" val="q_h_a"/>
  <p:tag name="KSO_WM_UNIT_INDEX" val="1_4_1"/>
  <p:tag name="KSO_WM_UNIT_TEXT_FILL_FORE_SCHEMECOLOR_INDEX" val="8"/>
  <p:tag name="KSO_WM_UNIT_TEXT_FILL_TYPE" val="1"/>
</p:tagLst>
</file>

<file path=ppt/tags/tag78.xml><?xml version="1.0" encoding="utf-8"?>
<p:tagLst xmlns:p="http://schemas.openxmlformats.org/presentationml/2006/main">
  <p:tag name="KSO_WM_TAG_VERSION" val="1.0"/>
  <p:tag name="KSO_WM_TEMPLATE_CATEGORY" val="diagram"/>
  <p:tag name="KSO_WM_TEMPLATE_INDEX" val="20188463"/>
  <p:tag name="KSO_WM_UNIT_ID" val="diagram20188463_3*q_h_f*1_4_1"/>
  <p:tag name="KSO_WM_UNIT_LAYERLEVEL" val="1_1_1"/>
  <p:tag name="KSO_WM_UNIT_HIGHLIGHT" val="0"/>
  <p:tag name="KSO_WM_UNIT_COMPATIBLE" val="0"/>
  <p:tag name="KSO_WM_BEAUTIFY_FLAG" val="#wm#"/>
  <p:tag name="KSO_WM_UNIT_DIAGRAM_ISNUMVISUAL" val="0"/>
  <p:tag name="KSO_WM_UNIT_DIAGRAM_ISREFERUNIT" val="0"/>
  <p:tag name="KSO_WM_UNIT_COLOR_SCHEME_SHAPE_ID" val="61"/>
  <p:tag name="KSO_WM_UNIT_COLOR_SCHEME_PARENT_PAGE" val="0_3"/>
  <p:tag name="KSO_WM_UNIT_NOCLEAR" val="0"/>
  <p:tag name="KSO_WM_UNIT_PRESET_TEXT" val="单击此处添加文本具体内容，简明扼要的阐述您的观点。"/>
  <p:tag name="KSO_WM_UNIT_VALUE" val="32"/>
  <p:tag name="KSO_WM_DIAGRAM_GROUP_CODE" val="q1-1"/>
  <p:tag name="KSO_WM_UNIT_TYPE" val="q_h_f"/>
  <p:tag name="KSO_WM_UNIT_INDEX" val="1_4_1"/>
  <p:tag name="KSO_WM_UNIT_TEXT_FILL_FORE_SCHEMECOLOR_INDEX" val="13"/>
  <p:tag name="KSO_WM_UNIT_TEXT_FILL_TYPE" val="1"/>
</p:tagLst>
</file>

<file path=ppt/tags/tag79.xml><?xml version="1.0" encoding="utf-8"?>
<p:tagLst xmlns:p="http://schemas.openxmlformats.org/presentationml/2006/main">
  <p:tag name="KSO_WM_TAG_VERSION" val="1.0"/>
  <p:tag name="KSO_WM_TEMPLATE_CATEGORY" val="diagram"/>
  <p:tag name="KSO_WM_TEMPLATE_INDEX" val="20188463"/>
  <p:tag name="KSO_WM_UNIT_ID" val="diagram20188463_3*q_h_a*1_2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7"/>
  <p:tag name="KSO_WM_UNIT_COLOR_SCHEME_PARENT_PAGE" val="0_3"/>
  <p:tag name="KSO_WM_UNIT_NOCLEAR" val="0"/>
  <p:tag name="KSO_WM_UNIT_PRESET_TEXT" val="添加标题"/>
  <p:tag name="KSO_WM_UNIT_VALUE" val="11"/>
  <p:tag name="KSO_WM_DIAGRAM_GROUP_CODE" val="q1-1"/>
  <p:tag name="KSO_WM_UNIT_TYPE" val="q_h_a"/>
  <p:tag name="KSO_WM_UNIT_INDEX" val="1_2_1"/>
  <p:tag name="KSO_WM_UNIT_TEXT_FILL_FORE_SCHEMECOLOR_INDEX" val="6"/>
  <p:tag name="KSO_WM_UNIT_TEXT_FILL_TYPE" val="1"/>
</p:tagLst>
</file>

<file path=ppt/tags/tag8.xml><?xml version="1.0" encoding="utf-8"?>
<p:tagLst xmlns:p="http://schemas.openxmlformats.org/presentationml/2006/main">
  <p:tag name="PA" val="v3.0.1"/>
</p:tagLst>
</file>

<file path=ppt/tags/tag80.xml><?xml version="1.0" encoding="utf-8"?>
<p:tagLst xmlns:p="http://schemas.openxmlformats.org/presentationml/2006/main">
  <p:tag name="KSO_WM_TAG_VERSION" val="1.0"/>
  <p:tag name="KSO_WM_TEMPLATE_CATEGORY" val="diagram"/>
  <p:tag name="KSO_WM_TEMPLATE_INDEX" val="20188463"/>
  <p:tag name="KSO_WM_UNIT_ID" val="diagram20188463_3*q_h_f*1_2_1"/>
  <p:tag name="KSO_WM_UNIT_LAYERLEVEL" val="1_1_1"/>
  <p:tag name="KSO_WM_UNIT_HIGHLIGHT" val="0"/>
  <p:tag name="KSO_WM_UNIT_COMPATIBLE" val="0"/>
  <p:tag name="KSO_WM_BEAUTIFY_FLAG" val="#wm#"/>
  <p:tag name="KSO_WM_UNIT_DIAGRAM_ISNUMVISUAL" val="0"/>
  <p:tag name="KSO_WM_UNIT_DIAGRAM_ISREFERUNIT" val="0"/>
  <p:tag name="KSO_WM_UNIT_COLOR_SCHEME_SHAPE_ID" val="28"/>
  <p:tag name="KSO_WM_UNIT_COLOR_SCHEME_PARENT_PAGE" val="0_3"/>
  <p:tag name="KSO_WM_UNIT_NOCLEAR" val="0"/>
  <p:tag name="KSO_WM_UNIT_PRESET_TEXT" val="单击此处添加文本具体内容，简明扼要的阐述您的观点。"/>
  <p:tag name="KSO_WM_UNIT_VALUE" val="32"/>
  <p:tag name="KSO_WM_DIAGRAM_GROUP_CODE" val="q1-1"/>
  <p:tag name="KSO_WM_UNIT_TYPE" val="q_h_f"/>
  <p:tag name="KSO_WM_UNIT_INDEX" val="1_2_1"/>
  <p:tag name="KSO_WM_UNIT_TEXT_FILL_FORE_SCHEMECOLOR_INDEX" val="13"/>
  <p:tag name="KSO_WM_UNIT_TEXT_FILL_TYPE" val="1"/>
</p:tagLst>
</file>

<file path=ppt/tags/tag81.xml><?xml version="1.0" encoding="utf-8"?>
<p:tagLst xmlns:p="http://schemas.openxmlformats.org/presentationml/2006/main">
  <p:tag name="KSO_WM_TAG_VERSION" val="1.0"/>
  <p:tag name="KSO_WM_TEMPLATE_CATEGORY" val="diagram"/>
  <p:tag name="KSO_WM_TEMPLATE_INDEX" val="20188463"/>
  <p:tag name="KSO_WM_UNIT_ID" val="diagram20188463_3*q_h_a*1_3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3"/>
  <p:tag name="KSO_WM_UNIT_COLOR_SCHEME_PARENT_PAGE" val="0_3"/>
  <p:tag name="KSO_WM_UNIT_NOCLEAR" val="0"/>
  <p:tag name="KSO_WM_UNIT_PRESET_TEXT" val="添加标题"/>
  <p:tag name="KSO_WM_UNIT_VALUE" val="11"/>
  <p:tag name="KSO_WM_DIAGRAM_GROUP_CODE" val="q1-1"/>
  <p:tag name="KSO_WM_UNIT_TYPE" val="q_h_a"/>
  <p:tag name="KSO_WM_UNIT_INDEX" val="1_3_1"/>
  <p:tag name="KSO_WM_UNIT_TEXT_FILL_FORE_SCHEMECOLOR_INDEX" val="7"/>
  <p:tag name="KSO_WM_UNIT_TEXT_FILL_TYPE" val="1"/>
</p:tagLst>
</file>

<file path=ppt/tags/tag82.xml><?xml version="1.0" encoding="utf-8"?>
<p:tagLst xmlns:p="http://schemas.openxmlformats.org/presentationml/2006/main">
  <p:tag name="KSO_WM_TAG_VERSION" val="1.0"/>
  <p:tag name="KSO_WM_TEMPLATE_CATEGORY" val="diagram"/>
  <p:tag name="KSO_WM_TEMPLATE_INDEX" val="20188463"/>
  <p:tag name="KSO_WM_UNIT_ID" val="diagram20188463_3*q_h_f*1_3_1"/>
  <p:tag name="KSO_WM_UNIT_LAYERLEVEL" val="1_1_1"/>
  <p:tag name="KSO_WM_UNIT_HIGHLIGHT" val="0"/>
  <p:tag name="KSO_WM_UNIT_COMPATIBLE" val="0"/>
  <p:tag name="KSO_WM_BEAUTIFY_FLAG" val="#wm#"/>
  <p:tag name="KSO_WM_UNIT_DIAGRAM_ISNUMVISUAL" val="0"/>
  <p:tag name="KSO_WM_UNIT_DIAGRAM_ISREFERUNIT" val="0"/>
  <p:tag name="KSO_WM_UNIT_COLOR_SCHEME_SHAPE_ID" val="24"/>
  <p:tag name="KSO_WM_UNIT_COLOR_SCHEME_PARENT_PAGE" val="0_3"/>
  <p:tag name="KSO_WM_UNIT_NOCLEAR" val="0"/>
  <p:tag name="KSO_WM_UNIT_PRESET_TEXT" val="单击此处添加文本具体内容，简明扼要的阐述您的观点。"/>
  <p:tag name="KSO_WM_UNIT_VALUE" val="32"/>
  <p:tag name="KSO_WM_DIAGRAM_GROUP_CODE" val="q1-1"/>
  <p:tag name="KSO_WM_UNIT_TYPE" val="q_h_f"/>
  <p:tag name="KSO_WM_UNIT_INDEX" val="1_3_1"/>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
  <p:tag name="KSO_WM_UNIT_ID" val="diagram20184202_1*r_i*1_1"/>
  <p:tag name="KSO_WM_TEMPLATE_CATEGORY" val="diagram"/>
  <p:tag name="KSO_WM_TEMPLATE_INDEX" val="20184202"/>
  <p:tag name="KSO_WM_UNIT_LAYERLEVEL" val="1_1"/>
  <p:tag name="KSO_WM_TAG_VERSION" val="1.0"/>
  <p:tag name="KSO_WM_BEAUTIFY_FLAG" val="#wm#"/>
  <p:tag name="KSO_WM_UNIT_DIAGRAM_CONTRAST_TITLE_CNT" val="2"/>
  <p:tag name="KSO_WM_UNIT_DIAGRAM_DIMENSION_TITLE_CNT" val="1"/>
  <p:tag name="KSO_WM_UNIT_FILL_FORE_SCHEMECOLOR_INDEX" val="8"/>
  <p:tag name="KSO_WM_UNIT_FILL_TYPE" val="1"/>
  <p:tag name="KSO_WM_UNIT_TEXT_FILL_FORE_SCHEMECOLOR_INDEX" val="2"/>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2"/>
  <p:tag name="KSO_WM_UNIT_ID" val="diagram20184202_1*r_i*1_2"/>
  <p:tag name="KSO_WM_TEMPLATE_CATEGORY" val="diagram"/>
  <p:tag name="KSO_WM_TEMPLATE_INDEX" val="20184202"/>
  <p:tag name="KSO_WM_UNIT_LAYERLEVEL" val="1_1"/>
  <p:tag name="KSO_WM_TAG_VERSION" val="1.0"/>
  <p:tag name="KSO_WM_BEAUTIFY_FLAG" val="#wm#"/>
  <p:tag name="KSO_WM_UNIT_DIAGRAM_CONTRAST_TITLE_CNT" val="2"/>
  <p:tag name="KSO_WM_UNIT_DIAGRAM_DIMENSION_TITLE_CNT" val="1"/>
  <p:tag name="KSO_WM_UNIT_FILL_FORE_SCHEMECOLOR_INDEX" val="5"/>
  <p:tag name="KSO_WM_UNIT_FILL_TYPE" val="1"/>
  <p:tag name="KSO_WM_UNIT_TEXT_FILL_FORE_SCHEMECOLOR_INDEX" val="2"/>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3"/>
  <p:tag name="KSO_WM_UNIT_ID" val="diagram20184202_1*r_i*1_3"/>
  <p:tag name="KSO_WM_TEMPLATE_CATEGORY" val="diagram"/>
  <p:tag name="KSO_WM_TEMPLATE_INDEX" val="20184202"/>
  <p:tag name="KSO_WM_UNIT_LAYERLEVEL" val="1_1"/>
  <p:tag name="KSO_WM_TAG_VERSION" val="1.0"/>
  <p:tag name="KSO_WM_BEAUTIFY_FLAG" val="#wm#"/>
  <p:tag name="KSO_WM_UNIT_DIAGRAM_CONTRAST_TITLE_CNT" val="2"/>
  <p:tag name="KSO_WM_UNIT_DIAGRAM_DIMENSION_TITLE_CNT" val="1"/>
  <p:tag name="KSO_WM_UNIT_FILL_FORE_SCHEMECOLOR_INDEX" val="5"/>
  <p:tag name="KSO_WM_UNIT_FILL_TYPE" val="1"/>
  <p:tag name="KSO_WM_UNIT_TEXT_FILL_FORE_SCHEMECOLOR_INDEX" val="2"/>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5"/>
  <p:tag name="KSO_WM_UNIT_ID" val="diagram20184202_1*r_i*1_5"/>
  <p:tag name="KSO_WM_TEMPLATE_CATEGORY" val="diagram"/>
  <p:tag name="KSO_WM_TEMPLATE_INDEX" val="20184202"/>
  <p:tag name="KSO_WM_UNIT_LAYERLEVEL" val="1_1"/>
  <p:tag name="KSO_WM_TAG_VERSION" val="1.0"/>
  <p:tag name="KSO_WM_BEAUTIFY_FLAG" val="#wm#"/>
  <p:tag name="KSO_WM_UNIT_DIAGRAM_CONTRAST_TITLE_CNT" val="2"/>
  <p:tag name="KSO_WM_UNIT_DIAGRAM_DIMENSION_TITLE_CNT" val="1"/>
  <p:tag name="KSO_WM_UNIT_FILL_FORE_SCHEMECOLOR_INDEX" val="8"/>
  <p:tag name="KSO_WM_UNIT_FILL_TYPE" val="1"/>
  <p:tag name="KSO_WM_UNIT_TEXT_FILL_FORE_SCHEMECOLOR_INDEX" val="2"/>
  <p:tag name="KSO_WM_UNIT_TEXT_FILL_TYPE" val="1"/>
</p:tagLst>
</file>

<file path=ppt/tags/tag87.xml><?xml version="1.0" encoding="utf-8"?>
<p:tagLst xmlns:p="http://schemas.openxmlformats.org/presentationml/2006/main">
  <p:tag name="KSO_WM_UNIT_NOCLEAR" val="0"/>
  <p:tag name="KSO_WM_UNIT_VALUE" val="80"/>
  <p:tag name="KSO_WM_UNIT_HIGHLIGHT" val="0"/>
  <p:tag name="KSO_WM_UNIT_COMPATIBLE" val="0"/>
  <p:tag name="KSO_WM_UNIT_DIAGRAM_ISNUMVISUAL" val="0"/>
  <p:tag name="KSO_WM_UNIT_DIAGRAM_ISREFERUNIT" val="0"/>
  <p:tag name="KSO_WM_DIAGRAM_GROUP_CODE" val="r1-1"/>
  <p:tag name="KSO_WM_UNIT_TYPE" val="r_v"/>
  <p:tag name="KSO_WM_UNIT_INDEX" val="1_1"/>
  <p:tag name="KSO_WM_UNIT_ID" val="diagram20184202_1*r_v*1_1"/>
  <p:tag name="KSO_WM_TEMPLATE_CATEGORY" val="diagram"/>
  <p:tag name="KSO_WM_TEMPLATE_INDEX" val="20184202"/>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Lst>
</file>

<file path=ppt/tags/tag88.xml><?xml version="1.0" encoding="utf-8"?>
<p:tagLst xmlns:p="http://schemas.openxmlformats.org/presentationml/2006/main">
  <p:tag name="KSO_WM_UNIT_NOCLEAR" val="0"/>
  <p:tag name="KSO_WM_UNIT_VALUE" val="80"/>
  <p:tag name="KSO_WM_UNIT_HIGHLIGHT" val="0"/>
  <p:tag name="KSO_WM_UNIT_COMPATIBLE" val="0"/>
  <p:tag name="KSO_WM_UNIT_DIAGRAM_ISNUMVISUAL" val="0"/>
  <p:tag name="KSO_WM_UNIT_DIAGRAM_ISREFERUNIT" val="0"/>
  <p:tag name="KSO_WM_DIAGRAM_GROUP_CODE" val="r1-1"/>
  <p:tag name="KSO_WM_UNIT_TYPE" val="r_v"/>
  <p:tag name="KSO_WM_UNIT_INDEX" val="1_2"/>
  <p:tag name="KSO_WM_UNIT_ID" val="diagram20184202_1*r_v*1_2"/>
  <p:tag name="KSO_WM_TEMPLATE_CATEGORY" val="diagram"/>
  <p:tag name="KSO_WM_TEMPLATE_INDEX" val="20184202"/>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7"/>
  <p:tag name="KSO_WM_UNIT_ID" val="diagram20184202_1*r_i*1_7"/>
  <p:tag name="KSO_WM_TEMPLATE_CATEGORY" val="diagram"/>
  <p:tag name="KSO_WM_TEMPLATE_INDEX" val="20184202"/>
  <p:tag name="KSO_WM_UNIT_LAYERLEVEL" val="1_1"/>
  <p:tag name="KSO_WM_TAG_VERSION" val="1.0"/>
  <p:tag name="KSO_WM_BEAUTIFY_FLAG" val="#wm#"/>
  <p:tag name="KSO_WM_UNIT_DIAGRAM_CONTRAST_TITLE_CNT" val="2"/>
  <p:tag name="KSO_WM_UNIT_DIAGRAM_DIMENSION_TITLE_CNT" val="1"/>
  <p:tag name="KSO_WM_UNIT_TEXT_FILL_FORE_SCHEMECOLOR_INDEX" val="2"/>
  <p:tag name="KSO_WM_UNIT_TEXT_FILL_TYPE" val="1"/>
</p:tagLst>
</file>

<file path=ppt/tags/tag9.xml><?xml version="1.0" encoding="utf-8"?>
<p:tagLst xmlns:p="http://schemas.openxmlformats.org/presentationml/2006/main">
  <p:tag name="PA" val="v3.0.1"/>
</p:tagLst>
</file>

<file path=ppt/tags/tag90.xml><?xml version="1.0" encoding="utf-8"?>
<p:tagLst xmlns:p="http://schemas.openxmlformats.org/presentationml/2006/main">
  <p:tag name="KSO_WM_UNIT_DIAGRAM_CONTRAST_TITLE_CNT" val="4"/>
  <p:tag name="KSO_WM_UNIT_DIAGRAM_DIMENSION_TITLE_CNT" val="1"/>
  <p:tag name="KSO_WM_UNIT_ISCONTENTSTITLE" val="0"/>
  <p:tag name="KSO_WM_UNIT_PRESET_TEXT" val="单击此处添加标题"/>
  <p:tag name="KSO_WM_UNIT_VALUE" val="13"/>
  <p:tag name="KSO_WM_UNIT_HIGHLIGHT" val="0"/>
  <p:tag name="KSO_WM_UNIT_COMPATIBLE" val="0"/>
  <p:tag name="KSO_WM_DIAGRAM_GROUP_CODE" val="q1-1"/>
  <p:tag name="KSO_WM_UNIT_TYPE" val="q_h_a"/>
  <p:tag name="KSO_WM_UNIT_INDEX" val="1_2_1"/>
  <p:tag name="KSO_WM_UNIT_ID" val="diagram20187688_2*q_h_a*1_2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TEXT_FILL_FORE_SCHEMECOLOR_INDEX" val="6"/>
  <p:tag name="KSO_WM_UNIT_TEXT_FILL_TYPE" val="1"/>
</p:tagLst>
</file>

<file path=ppt/tags/tag91.xml><?xml version="1.0" encoding="utf-8"?>
<p:tagLst xmlns:p="http://schemas.openxmlformats.org/presentationml/2006/main">
  <p:tag name="KSO_WM_UNIT_DIAGRAM_CONTRAST_TITLE_CNT" val="4"/>
  <p:tag name="KSO_WM_UNIT_DIAGRAM_DIMENSION_TITLE_CNT" val="1"/>
  <p:tag name="KSO_WM_UNIT_PRESET_TEXT" val="单击此处添加文本具体内容，简明扼要的阐述您的观点。"/>
  <p:tag name="KSO_WM_UNIT_VALUE" val="32"/>
  <p:tag name="KSO_WM_UNIT_HIGHLIGHT" val="0"/>
  <p:tag name="KSO_WM_UNIT_COMPATIBLE" val="0"/>
  <p:tag name="KSO_WM_DIAGRAM_GROUP_CODE" val="q1-1"/>
  <p:tag name="KSO_WM_UNIT_TYPE" val="q_h_f"/>
  <p:tag name="KSO_WM_UNIT_INDEX" val="1_2_1"/>
  <p:tag name="KSO_WM_UNIT_ID" val="diagram20187688_2*q_h_f*1_2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TEXT_FILL_FORE_SCHEMECOLOR_INDEX" val="1"/>
  <p:tag name="KSO_WM_UNIT_TEXT_FILL_TYPE" val="1"/>
</p:tagLst>
</file>

<file path=ppt/tags/tag92.xml><?xml version="1.0" encoding="utf-8"?>
<p:tagLst xmlns:p="http://schemas.openxmlformats.org/presentationml/2006/main">
  <p:tag name="KSO_WM_UNIT_DIAGRAM_CONTRAST_TITLE_CNT" val="4"/>
  <p:tag name="KSO_WM_UNIT_DIAGRAM_DIMENSION_TITLE_CNT" val="1"/>
  <p:tag name="KSO_WM_UNIT_ISCONTENTSTITLE" val="0"/>
  <p:tag name="KSO_WM_UNIT_PRESET_TEXT" val="单击此处添加标题"/>
  <p:tag name="KSO_WM_UNIT_VALUE" val="13"/>
  <p:tag name="KSO_WM_UNIT_HIGHLIGHT" val="0"/>
  <p:tag name="KSO_WM_UNIT_COMPATIBLE" val="0"/>
  <p:tag name="KSO_WM_DIAGRAM_GROUP_CODE" val="q1-1"/>
  <p:tag name="KSO_WM_UNIT_TYPE" val="q_h_a"/>
  <p:tag name="KSO_WM_UNIT_INDEX" val="1_1_1"/>
  <p:tag name="KSO_WM_UNIT_ID" val="diagram20187688_2*q_h_a*1_1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TEXT_FILL_FORE_SCHEMECOLOR_INDEX" val="5"/>
  <p:tag name="KSO_WM_UNIT_TEXT_FILL_TYPE" val="1"/>
</p:tagLst>
</file>

<file path=ppt/tags/tag93.xml><?xml version="1.0" encoding="utf-8"?>
<p:tagLst xmlns:p="http://schemas.openxmlformats.org/presentationml/2006/main">
  <p:tag name="KSO_WM_UNIT_DIAGRAM_CONTRAST_TITLE_CNT" val="4"/>
  <p:tag name="KSO_WM_UNIT_DIAGRAM_DIMENSION_TITLE_CNT" val="1"/>
  <p:tag name="KSO_WM_UNIT_PRESET_TEXT" val="单击此处添加文本具体内容，简明扼要的阐述您的观点。"/>
  <p:tag name="KSO_WM_UNIT_VALUE" val="34"/>
  <p:tag name="KSO_WM_UNIT_HIGHLIGHT" val="0"/>
  <p:tag name="KSO_WM_UNIT_COMPATIBLE" val="0"/>
  <p:tag name="KSO_WM_DIAGRAM_GROUP_CODE" val="q1-1"/>
  <p:tag name="KSO_WM_UNIT_TYPE" val="q_h_f"/>
  <p:tag name="KSO_WM_UNIT_INDEX" val="1_1_1"/>
  <p:tag name="KSO_WM_UNIT_ID" val="diagram20187688_2*q_h_f*1_1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TEXT_FILL_FORE_SCHEMECOLOR_INDEX" val="1"/>
  <p:tag name="KSO_WM_UNIT_TEXT_FILL_TYPE" val="1"/>
</p:tagLst>
</file>

<file path=ppt/tags/tag94.xml><?xml version="1.0" encoding="utf-8"?>
<p:tagLst xmlns:p="http://schemas.openxmlformats.org/presentationml/2006/main">
  <p:tag name="KSO_WM_UNIT_DIAGRAM_CONTRAST_TITLE_CNT" val="4"/>
  <p:tag name="KSO_WM_UNIT_DIAGRAM_DIMENSION_TITLE_CNT" val="1"/>
  <p:tag name="KSO_WM_UNIT_ISCONTENTSTITLE" val="0"/>
  <p:tag name="KSO_WM_UNIT_PRESET_TEXT" val="单击此处添加标题"/>
  <p:tag name="KSO_WM_UNIT_VALUE" val="13"/>
  <p:tag name="KSO_WM_UNIT_HIGHLIGHT" val="0"/>
  <p:tag name="KSO_WM_UNIT_COMPATIBLE" val="0"/>
  <p:tag name="KSO_WM_DIAGRAM_GROUP_CODE" val="q1-1"/>
  <p:tag name="KSO_WM_UNIT_TYPE" val="q_h_a"/>
  <p:tag name="KSO_WM_UNIT_INDEX" val="1_3_1"/>
  <p:tag name="KSO_WM_UNIT_ID" val="diagram20187688_2*q_h_a*1_3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TEXT_FILL_FORE_SCHEMECOLOR_INDEX" val="7"/>
  <p:tag name="KSO_WM_UNIT_TEXT_FILL_TYPE" val="1"/>
</p:tagLst>
</file>

<file path=ppt/tags/tag95.xml><?xml version="1.0" encoding="utf-8"?>
<p:tagLst xmlns:p="http://schemas.openxmlformats.org/presentationml/2006/main">
  <p:tag name="KSO_WM_UNIT_DIAGRAM_CONTRAST_TITLE_CNT" val="4"/>
  <p:tag name="KSO_WM_UNIT_DIAGRAM_DIMENSION_TITLE_CNT" val="1"/>
  <p:tag name="KSO_WM_UNIT_PRESET_TEXT" val="单击此处添加文本具体内容，简明扼要的阐述您的观点。"/>
  <p:tag name="KSO_WM_UNIT_VALUE" val="32"/>
  <p:tag name="KSO_WM_UNIT_HIGHLIGHT" val="0"/>
  <p:tag name="KSO_WM_UNIT_COMPATIBLE" val="0"/>
  <p:tag name="KSO_WM_DIAGRAM_GROUP_CODE" val="q1-1"/>
  <p:tag name="KSO_WM_UNIT_TYPE" val="q_h_f"/>
  <p:tag name="KSO_WM_UNIT_INDEX" val="1_3_1"/>
  <p:tag name="KSO_WM_UNIT_ID" val="diagram20187688_2*q_h_f*1_3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TEXT_FILL_FORE_SCHEMECOLOR_INDEX" val="1"/>
  <p:tag name="KSO_WM_UNIT_TEXT_FILL_TYPE" val="1"/>
</p:tagLst>
</file>

<file path=ppt/tags/tag96.xml><?xml version="1.0" encoding="utf-8"?>
<p:tagLst xmlns:p="http://schemas.openxmlformats.org/presentationml/2006/main">
  <p:tag name="KSO_WM_UNIT_HIGHLIGHT" val="0"/>
  <p:tag name="KSO_WM_UNIT_COMPATIBLE" val="0"/>
  <p:tag name="KSO_WM_DIAGRAM_GROUP_CODE" val="q1-1"/>
  <p:tag name="KSO_WM_UNIT_TYPE" val="q_i"/>
  <p:tag name="KSO_WM_UNIT_INDEX" val="1_1"/>
  <p:tag name="KSO_WM_UNIT_ID" val="diagram20187688_2*q_i*1_1"/>
  <p:tag name="KSO_WM_TEMPLATE_CATEGORY" val="diagram"/>
  <p:tag name="KSO_WM_TEMPLATE_INDEX" val="20187688"/>
  <p:tag name="KSO_WM_UNIT_LAYERLEVEL" val="1_1"/>
  <p:tag name="KSO_WM_TAG_VERSION" val="1.0"/>
  <p:tag name="KSO_WM_BEAUTIFY_FLAG" val="#wm#"/>
  <p:tag name="KSO_WM_UNIT_DIAGRAM_ISNUMVISUAL" val="0"/>
  <p:tag name="KSO_WM_UNIT_DIAGRAM_ISREFERUNIT" val="0"/>
  <p:tag name="KSO_WM_UNIT_TEXT_FILL_FORE_SCHEMECOLOR_INDEX" val="2"/>
  <p:tag name="KSO_WM_UNIT_TEXT_FILL_TYPE" val="1"/>
</p:tagLst>
</file>

<file path=ppt/tags/tag97.xml><?xml version="1.0" encoding="utf-8"?>
<p:tagLst xmlns:p="http://schemas.openxmlformats.org/presentationml/2006/main">
  <p:tag name="KSO_WM_UNIT_HIGHLIGHT" val="0"/>
  <p:tag name="KSO_WM_UNIT_COMPATIBLE" val="0"/>
  <p:tag name="KSO_WM_DIAGRAM_GROUP_CODE" val="q1-1"/>
  <p:tag name="KSO_WM_UNIT_TYPE" val="q_h_i"/>
  <p:tag name="KSO_WM_UNIT_INDEX" val="1_1_1"/>
  <p:tag name="KSO_WM_UNIT_ID" val="diagram20187688_2*q_h_i*1_1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98.xml><?xml version="1.0" encoding="utf-8"?>
<p:tagLst xmlns:p="http://schemas.openxmlformats.org/presentationml/2006/main">
  <p:tag name="KSO_WM_UNIT_HIGHLIGHT" val="0"/>
  <p:tag name="KSO_WM_UNIT_COMPATIBLE" val="0"/>
  <p:tag name="KSO_WM_DIAGRAM_GROUP_CODE" val="q1-1"/>
  <p:tag name="KSO_WM_UNIT_TYPE" val="q_h_i"/>
  <p:tag name="KSO_WM_UNIT_INDEX" val="1_2_2"/>
  <p:tag name="KSO_WM_UNIT_ID" val="diagram20187688_2*q_h_i*1_2_2"/>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99.xml><?xml version="1.0" encoding="utf-8"?>
<p:tagLst xmlns:p="http://schemas.openxmlformats.org/presentationml/2006/main">
  <p:tag name="KSO_WM_UNIT_HIGHLIGHT" val="0"/>
  <p:tag name="KSO_WM_UNIT_COMPATIBLE" val="0"/>
  <p:tag name="KSO_WM_DIAGRAM_GROUP_CODE" val="q1-1"/>
  <p:tag name="KSO_WM_UNIT_TYPE" val="q_h_i"/>
  <p:tag name="KSO_WM_UNIT_INDEX" val="1_1_2"/>
  <p:tag name="KSO_WM_UNIT_ID" val="diagram20187688_2*q_h_i*1_1_2"/>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2961</Words>
  <Application>WPS 演示</Application>
  <PresentationFormat>宽屏</PresentationFormat>
  <Paragraphs>193</Paragraphs>
  <Slides>17</Slides>
  <Notes>22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17</vt:i4>
      </vt:variant>
    </vt:vector>
  </HeadingPairs>
  <TitlesOfParts>
    <vt:vector size="28" baseType="lpstr">
      <vt:lpstr>Arial</vt:lpstr>
      <vt:lpstr>宋体</vt:lpstr>
      <vt:lpstr>Wingdings</vt:lpstr>
      <vt:lpstr>黑体</vt:lpstr>
      <vt:lpstr>Arial</vt:lpstr>
      <vt:lpstr>Century Gothic</vt:lpstr>
      <vt:lpstr>Calibri</vt:lpstr>
      <vt:lpstr>华文楷体</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耗崽</dc:creator>
  <cp:lastModifiedBy>云卷云舒</cp:lastModifiedBy>
  <cp:revision>59</cp:revision>
  <dcterms:created xsi:type="dcterms:W3CDTF">2019-11-25T08:40:00Z</dcterms:created>
  <dcterms:modified xsi:type="dcterms:W3CDTF">2025-02-20T05:38:48Z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KSOTemplateUUID">
    <vt:lpwstr>v1.0_mb_TWcxuHZ3o/9qpC0T8dhxjg==</vt:lpwstr>
  </property>
  <property fmtid="{D5CDD505-2E9C-101B-9397-08002B2CF9AE}" pid="4" name="ICV">
    <vt:lpwstr>464D539F3B43479098B1E5D31A084BD7</vt:lpwstr>
  </property>
</Properties>
</file>