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11.svg" ContentType="image/svg+xml"/>
  <Override PartName="/ppt/media/image17.svg" ContentType="image/svg+xml"/>
  <Override PartName="/ppt/media/image5.svg" ContentType="image/svg+xml"/>
  <Override PartName="/ppt/media/image7.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29"/>
  </p:handoutMasterIdLst>
  <p:sldIdLst>
    <p:sldId id="287" r:id="rId3"/>
    <p:sldId id="975" r:id="rId4"/>
    <p:sldId id="277" r:id="rId6"/>
    <p:sldId id="1047" r:id="rId7"/>
    <p:sldId id="278" r:id="rId8"/>
    <p:sldId id="319" r:id="rId9"/>
    <p:sldId id="1048" r:id="rId10"/>
    <p:sldId id="1049" r:id="rId11"/>
    <p:sldId id="1050" r:id="rId12"/>
    <p:sldId id="1052" r:id="rId13"/>
    <p:sldId id="320" r:id="rId14"/>
    <p:sldId id="1053" r:id="rId15"/>
    <p:sldId id="1054" r:id="rId16"/>
    <p:sldId id="1073" r:id="rId17"/>
    <p:sldId id="1074" r:id="rId18"/>
    <p:sldId id="1075" r:id="rId19"/>
    <p:sldId id="1076" r:id="rId20"/>
    <p:sldId id="398" r:id="rId21"/>
    <p:sldId id="1077" r:id="rId22"/>
    <p:sldId id="1079" r:id="rId23"/>
    <p:sldId id="1080" r:id="rId24"/>
    <p:sldId id="1081" r:id="rId25"/>
    <p:sldId id="1082" r:id="rId26"/>
    <p:sldId id="1083" r:id="rId27"/>
    <p:sldId id="283"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0" userDrawn="1">
          <p15:clr>
            <a:srgbClr val="A4A3A4"/>
          </p15:clr>
        </p15:guide>
        <p15:guide id="2" pos="380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44983"/>
    <a:srgbClr val="4B70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98" d="100"/>
          <a:sy n="98" d="100"/>
        </p:scale>
        <p:origin x="72" y="210"/>
      </p:cViewPr>
      <p:guideLst>
        <p:guide orient="horz" pos="2180"/>
        <p:guide pos="380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handoutMaster" Target="handoutMasters/handoutMaster1.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ea typeface="黑体" panose="0201060906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ea typeface="黑体" panose="0201060906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defRPr>
            </a:lvl1pPr>
          </a:lstStyle>
          <a:p>
            <a:fld id="{B173CAFF-1DA1-43A4-937D-B440D72DFBA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defRPr>
            </a:lvl1pPr>
          </a:lstStyle>
          <a:p>
            <a:fld id="{96B265B9-2957-41F5-B400-3A4BB40C480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mn-cs"/>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mn-cs"/>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mn-cs"/>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mn-cs"/>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B7EB051-0EAA-4D5B-A3A5-DCA1A1082C15}"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TW" altLang="en-US"/>
          </a:p>
        </p:txBody>
      </p:sp>
      <p:sp>
        <p:nvSpPr>
          <p:cNvPr id="4" name="灯片编号占位符 3"/>
          <p:cNvSpPr>
            <a:spLocks noGrp="1"/>
          </p:cNvSpPr>
          <p:nvPr>
            <p:ph type="sldNum" sz="quarter" idx="10"/>
          </p:nvPr>
        </p:nvSpPr>
        <p:spPr/>
        <p:txBody>
          <a:bodyPr/>
          <a:lstStyle/>
          <a:p>
            <a:fld id="{DB9A8EF0-5A25-4F53-ADAF-85B144FDC023}" type="slidenum">
              <a:rPr lang="zh-TW" altLang="en-US" smtClean="0"/>
            </a:fld>
            <a:endParaRPr lang="zh-TW"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TW" altLang="en-US"/>
          </a:p>
        </p:txBody>
      </p:sp>
      <p:sp>
        <p:nvSpPr>
          <p:cNvPr id="4" name="灯片编号占位符 3"/>
          <p:cNvSpPr>
            <a:spLocks noGrp="1"/>
          </p:cNvSpPr>
          <p:nvPr>
            <p:ph type="sldNum" sz="quarter" idx="10"/>
          </p:nvPr>
        </p:nvSpPr>
        <p:spPr/>
        <p:txBody>
          <a:bodyPr/>
          <a:lstStyle/>
          <a:p>
            <a:fld id="{DB9A8EF0-5A25-4F53-ADAF-85B144FDC023}" type="slidenum">
              <a:rPr lang="zh-TW" altLang="en-US" smtClean="0"/>
            </a:fld>
            <a:endParaRPr lang="zh-TW"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TW" altLang="en-US"/>
          </a:p>
        </p:txBody>
      </p:sp>
      <p:sp>
        <p:nvSpPr>
          <p:cNvPr id="4" name="灯片编号占位符 3"/>
          <p:cNvSpPr>
            <a:spLocks noGrp="1"/>
          </p:cNvSpPr>
          <p:nvPr>
            <p:ph type="sldNum" sz="quarter" idx="10"/>
          </p:nvPr>
        </p:nvSpPr>
        <p:spPr/>
        <p:txBody>
          <a:bodyPr/>
          <a:lstStyle/>
          <a:p>
            <a:fld id="{DB9A8EF0-5A25-4F53-ADAF-85B144FDC023}" type="slidenum">
              <a:rPr lang="zh-TW" altLang="en-US" smtClean="0"/>
            </a:fld>
            <a:endParaRPr lang="zh-TW"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TW" altLang="en-US" dirty="0"/>
          </a:p>
        </p:txBody>
      </p:sp>
      <p:sp>
        <p:nvSpPr>
          <p:cNvPr id="4" name="灯片编号占位符 3"/>
          <p:cNvSpPr>
            <a:spLocks noGrp="1"/>
          </p:cNvSpPr>
          <p:nvPr>
            <p:ph type="sldNum" sz="quarter" idx="10"/>
          </p:nvPr>
        </p:nvSpPr>
        <p:spPr/>
        <p:txBody>
          <a:bodyPr/>
          <a:lstStyle/>
          <a:p>
            <a:fld id="{DB9A8EF0-5A25-4F53-ADAF-85B144FDC023}" type="slidenum">
              <a:rPr lang="zh-TW" altLang="en-US" smtClean="0"/>
            </a:fld>
            <a:endParaRPr lang="zh-TW"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B7EB051-0EAA-4D5B-A3A5-DCA1A1082C1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TW" altLang="en-US"/>
          </a:p>
        </p:txBody>
      </p:sp>
      <p:sp>
        <p:nvSpPr>
          <p:cNvPr id="4" name="灯片编号占位符 3"/>
          <p:cNvSpPr>
            <a:spLocks noGrp="1"/>
          </p:cNvSpPr>
          <p:nvPr>
            <p:ph type="sldNum" sz="quarter" idx="10"/>
          </p:nvPr>
        </p:nvSpPr>
        <p:spPr/>
        <p:txBody>
          <a:bodyPr/>
          <a:lstStyle/>
          <a:p>
            <a:fld id="{DB9A8EF0-5A25-4F53-ADAF-85B144FDC023}" type="slidenum">
              <a:rPr lang="zh-TW" altLang="en-US" smtClean="0"/>
            </a:fld>
            <a:endParaRPr lang="zh-TW"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529" y="-297"/>
            <a:ext cx="12193057" cy="6858594"/>
          </a:xfrm>
          <a:prstGeom prst="rect">
            <a:avLst/>
          </a:prstGeom>
        </p:spPr>
      </p:pic>
      <p:sp>
        <p:nvSpPr>
          <p:cNvPr id="7" name="矩形 6"/>
          <p:cNvSpPr/>
          <p:nvPr/>
        </p:nvSpPr>
        <p:spPr>
          <a:xfrm>
            <a:off x="143392" y="326668"/>
            <a:ext cx="399791" cy="385141"/>
          </a:xfrm>
          <a:prstGeom prst="rect">
            <a:avLst/>
          </a:pr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latin typeface="Arial" panose="020B0604020202020204" pitchFamily="34" charset="0"/>
              <a:ea typeface="黑体" panose="02010609060101010101" charset="-122"/>
            </a:endParaRPr>
          </a:p>
        </p:txBody>
      </p:sp>
      <p:sp>
        <p:nvSpPr>
          <p:cNvPr id="8" name="矩形 7"/>
          <p:cNvSpPr/>
          <p:nvPr/>
        </p:nvSpPr>
        <p:spPr>
          <a:xfrm>
            <a:off x="337827" y="531567"/>
            <a:ext cx="285565" cy="275101"/>
          </a:xfrm>
          <a:prstGeom prst="rect">
            <a:avLst/>
          </a:pr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latin typeface="Arial" panose="020B0604020202020204" pitchFamily="34" charset="0"/>
              <a:ea typeface="黑体" panose="02010609060101010101"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稻壳儿平台：耗崽设计1">
    <p:spTree>
      <p:nvGrpSpPr>
        <p:cNvPr id="1" name=""/>
        <p:cNvGrpSpPr/>
        <p:nvPr/>
      </p:nvGrpSpPr>
      <p:grpSpPr>
        <a:xfrm>
          <a:off x="0" y="0"/>
          <a:ext cx="0" cy="0"/>
          <a:chOff x="0" y="0"/>
          <a:chExt cx="0" cy="0"/>
        </a:xfrm>
      </p:grpSpPr>
      <p:sp>
        <p:nvSpPr>
          <p:cNvPr id="2" name="Freeform 5"/>
          <p:cNvSpPr/>
          <p:nvPr userDrawn="1"/>
        </p:nvSpPr>
        <p:spPr bwMode="auto">
          <a:xfrm>
            <a:off x="0" y="4187825"/>
            <a:ext cx="12192000" cy="2670175"/>
          </a:xfrm>
          <a:custGeom>
            <a:avLst/>
            <a:gdLst>
              <a:gd name="T0" fmla="*/ 40 w 3840"/>
              <a:gd name="T1" fmla="*/ 17 h 838"/>
              <a:gd name="T2" fmla="*/ 201 w 3840"/>
              <a:gd name="T3" fmla="*/ 89 h 838"/>
              <a:gd name="T4" fmla="*/ 248 w 3840"/>
              <a:gd name="T5" fmla="*/ 108 h 838"/>
              <a:gd name="T6" fmla="*/ 289 w 3840"/>
              <a:gd name="T7" fmla="*/ 125 h 838"/>
              <a:gd name="T8" fmla="*/ 341 w 3840"/>
              <a:gd name="T9" fmla="*/ 145 h 838"/>
              <a:gd name="T10" fmla="*/ 404 w 3840"/>
              <a:gd name="T11" fmla="*/ 169 h 838"/>
              <a:gd name="T12" fmla="*/ 519 w 3840"/>
              <a:gd name="T13" fmla="*/ 209 h 838"/>
              <a:gd name="T14" fmla="*/ 534 w 3840"/>
              <a:gd name="T15" fmla="*/ 214 h 838"/>
              <a:gd name="T16" fmla="*/ 608 w 3840"/>
              <a:gd name="T17" fmla="*/ 239 h 838"/>
              <a:gd name="T18" fmla="*/ 700 w 3840"/>
              <a:gd name="T19" fmla="*/ 267 h 838"/>
              <a:gd name="T20" fmla="*/ 736 w 3840"/>
              <a:gd name="T21" fmla="*/ 277 h 838"/>
              <a:gd name="T22" fmla="*/ 828 w 3840"/>
              <a:gd name="T23" fmla="*/ 303 h 838"/>
              <a:gd name="T24" fmla="*/ 993 w 3840"/>
              <a:gd name="T25" fmla="*/ 343 h 838"/>
              <a:gd name="T26" fmla="*/ 1124 w 3840"/>
              <a:gd name="T27" fmla="*/ 371 h 838"/>
              <a:gd name="T28" fmla="*/ 1230 w 3840"/>
              <a:gd name="T29" fmla="*/ 391 h 838"/>
              <a:gd name="T30" fmla="*/ 1280 w 3840"/>
              <a:gd name="T31" fmla="*/ 399 h 838"/>
              <a:gd name="T32" fmla="*/ 1352 w 3840"/>
              <a:gd name="T33" fmla="*/ 409 h 838"/>
              <a:gd name="T34" fmla="*/ 1414 w 3840"/>
              <a:gd name="T35" fmla="*/ 419 h 838"/>
              <a:gd name="T36" fmla="*/ 1480 w 3840"/>
              <a:gd name="T37" fmla="*/ 427 h 838"/>
              <a:gd name="T38" fmla="*/ 1552 w 3840"/>
              <a:gd name="T39" fmla="*/ 435 h 838"/>
              <a:gd name="T40" fmla="*/ 1640 w 3840"/>
              <a:gd name="T41" fmla="*/ 443 h 838"/>
              <a:gd name="T42" fmla="*/ 1756 w 3840"/>
              <a:gd name="T43" fmla="*/ 451 h 838"/>
              <a:gd name="T44" fmla="*/ 2157 w 3840"/>
              <a:gd name="T45" fmla="*/ 456 h 838"/>
              <a:gd name="T46" fmla="*/ 2309 w 3840"/>
              <a:gd name="T47" fmla="*/ 448 h 838"/>
              <a:gd name="T48" fmla="*/ 2412 w 3840"/>
              <a:gd name="T49" fmla="*/ 438 h 838"/>
              <a:gd name="T50" fmla="*/ 2484 w 3840"/>
              <a:gd name="T51" fmla="*/ 431 h 838"/>
              <a:gd name="T52" fmla="*/ 2552 w 3840"/>
              <a:gd name="T53" fmla="*/ 423 h 838"/>
              <a:gd name="T54" fmla="*/ 2690 w 3840"/>
              <a:gd name="T55" fmla="*/ 403 h 838"/>
              <a:gd name="T56" fmla="*/ 2738 w 3840"/>
              <a:gd name="T57" fmla="*/ 395 h 838"/>
              <a:gd name="T58" fmla="*/ 2921 w 3840"/>
              <a:gd name="T59" fmla="*/ 359 h 838"/>
              <a:gd name="T60" fmla="*/ 3040 w 3840"/>
              <a:gd name="T61" fmla="*/ 331 h 838"/>
              <a:gd name="T62" fmla="*/ 3132 w 3840"/>
              <a:gd name="T63" fmla="*/ 307 h 838"/>
              <a:gd name="T64" fmla="*/ 3248 w 3840"/>
              <a:gd name="T65" fmla="*/ 273 h 838"/>
              <a:gd name="T66" fmla="*/ 3299 w 3840"/>
              <a:gd name="T67" fmla="*/ 257 h 838"/>
              <a:gd name="T68" fmla="*/ 3320 w 3840"/>
              <a:gd name="T69" fmla="*/ 251 h 838"/>
              <a:gd name="T70" fmla="*/ 3344 w 3840"/>
              <a:gd name="T71" fmla="*/ 243 h 838"/>
              <a:gd name="T72" fmla="*/ 3380 w 3840"/>
              <a:gd name="T73" fmla="*/ 231 h 838"/>
              <a:gd name="T74" fmla="*/ 3483 w 3840"/>
              <a:gd name="T75" fmla="*/ 195 h 838"/>
              <a:gd name="T76" fmla="*/ 3519 w 3840"/>
              <a:gd name="T77" fmla="*/ 181 h 838"/>
              <a:gd name="T78" fmla="*/ 3571 w 3840"/>
              <a:gd name="T79" fmla="*/ 161 h 838"/>
              <a:gd name="T80" fmla="*/ 3611 w 3840"/>
              <a:gd name="T81" fmla="*/ 145 h 838"/>
              <a:gd name="T82" fmla="*/ 3658 w 3840"/>
              <a:gd name="T83" fmla="*/ 127 h 838"/>
              <a:gd name="T84" fmla="*/ 3707 w 3840"/>
              <a:gd name="T85" fmla="*/ 105 h 838"/>
              <a:gd name="T86" fmla="*/ 3778 w 3840"/>
              <a:gd name="T87" fmla="*/ 75 h 838"/>
              <a:gd name="T88" fmla="*/ 3822 w 3840"/>
              <a:gd name="T89" fmla="*/ 55 h 838"/>
              <a:gd name="T90" fmla="*/ 3839 w 3840"/>
              <a:gd name="T91" fmla="*/ 47 h 838"/>
              <a:gd name="T92" fmla="*/ 3840 w 3840"/>
              <a:gd name="T93" fmla="*/ 838 h 838"/>
              <a:gd name="T94" fmla="*/ 0 w 3840"/>
              <a:gd name="T95" fmla="*/ 0 h 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40" h="838">
                <a:moveTo>
                  <a:pt x="0" y="0"/>
                </a:moveTo>
                <a:cubicBezTo>
                  <a:pt x="15" y="2"/>
                  <a:pt x="27" y="12"/>
                  <a:pt x="40" y="17"/>
                </a:cubicBezTo>
                <a:cubicBezTo>
                  <a:pt x="72" y="32"/>
                  <a:pt x="104" y="47"/>
                  <a:pt x="137" y="61"/>
                </a:cubicBezTo>
                <a:cubicBezTo>
                  <a:pt x="158" y="71"/>
                  <a:pt x="179" y="80"/>
                  <a:pt x="201" y="89"/>
                </a:cubicBezTo>
                <a:cubicBezTo>
                  <a:pt x="215" y="96"/>
                  <a:pt x="230" y="100"/>
                  <a:pt x="244" y="108"/>
                </a:cubicBezTo>
                <a:cubicBezTo>
                  <a:pt x="245" y="108"/>
                  <a:pt x="247" y="108"/>
                  <a:pt x="248" y="108"/>
                </a:cubicBezTo>
                <a:cubicBezTo>
                  <a:pt x="255" y="112"/>
                  <a:pt x="262" y="115"/>
                  <a:pt x="269" y="117"/>
                </a:cubicBezTo>
                <a:cubicBezTo>
                  <a:pt x="275" y="120"/>
                  <a:pt x="282" y="123"/>
                  <a:pt x="289" y="125"/>
                </a:cubicBezTo>
                <a:cubicBezTo>
                  <a:pt x="295" y="128"/>
                  <a:pt x="302" y="131"/>
                  <a:pt x="309" y="133"/>
                </a:cubicBezTo>
                <a:cubicBezTo>
                  <a:pt x="319" y="137"/>
                  <a:pt x="330" y="142"/>
                  <a:pt x="341" y="145"/>
                </a:cubicBezTo>
                <a:cubicBezTo>
                  <a:pt x="352" y="150"/>
                  <a:pt x="364" y="154"/>
                  <a:pt x="376" y="159"/>
                </a:cubicBezTo>
                <a:cubicBezTo>
                  <a:pt x="385" y="162"/>
                  <a:pt x="395" y="166"/>
                  <a:pt x="404" y="169"/>
                </a:cubicBezTo>
                <a:cubicBezTo>
                  <a:pt x="415" y="173"/>
                  <a:pt x="426" y="177"/>
                  <a:pt x="437" y="181"/>
                </a:cubicBezTo>
                <a:cubicBezTo>
                  <a:pt x="464" y="190"/>
                  <a:pt x="491" y="201"/>
                  <a:pt x="519" y="209"/>
                </a:cubicBezTo>
                <a:cubicBezTo>
                  <a:pt x="522" y="211"/>
                  <a:pt x="522" y="211"/>
                  <a:pt x="522" y="211"/>
                </a:cubicBezTo>
                <a:cubicBezTo>
                  <a:pt x="526" y="212"/>
                  <a:pt x="530" y="213"/>
                  <a:pt x="534" y="214"/>
                </a:cubicBezTo>
                <a:cubicBezTo>
                  <a:pt x="538" y="216"/>
                  <a:pt x="542" y="217"/>
                  <a:pt x="546" y="219"/>
                </a:cubicBezTo>
                <a:cubicBezTo>
                  <a:pt x="567" y="226"/>
                  <a:pt x="588" y="232"/>
                  <a:pt x="608" y="239"/>
                </a:cubicBezTo>
                <a:cubicBezTo>
                  <a:pt x="610" y="240"/>
                  <a:pt x="614" y="240"/>
                  <a:pt x="616" y="241"/>
                </a:cubicBezTo>
                <a:cubicBezTo>
                  <a:pt x="644" y="251"/>
                  <a:pt x="673" y="257"/>
                  <a:pt x="700" y="267"/>
                </a:cubicBezTo>
                <a:cubicBezTo>
                  <a:pt x="702" y="268"/>
                  <a:pt x="707" y="268"/>
                  <a:pt x="709" y="269"/>
                </a:cubicBezTo>
                <a:cubicBezTo>
                  <a:pt x="717" y="272"/>
                  <a:pt x="727" y="275"/>
                  <a:pt x="736" y="277"/>
                </a:cubicBezTo>
                <a:cubicBezTo>
                  <a:pt x="752" y="282"/>
                  <a:pt x="768" y="286"/>
                  <a:pt x="784" y="291"/>
                </a:cubicBezTo>
                <a:cubicBezTo>
                  <a:pt x="799" y="295"/>
                  <a:pt x="814" y="298"/>
                  <a:pt x="828" y="303"/>
                </a:cubicBezTo>
                <a:cubicBezTo>
                  <a:pt x="866" y="312"/>
                  <a:pt x="903" y="322"/>
                  <a:pt x="940" y="331"/>
                </a:cubicBezTo>
                <a:cubicBezTo>
                  <a:pt x="958" y="336"/>
                  <a:pt x="976" y="338"/>
                  <a:pt x="993" y="343"/>
                </a:cubicBezTo>
                <a:cubicBezTo>
                  <a:pt x="1029" y="351"/>
                  <a:pt x="1066" y="358"/>
                  <a:pt x="1102" y="367"/>
                </a:cubicBezTo>
                <a:cubicBezTo>
                  <a:pt x="1109" y="368"/>
                  <a:pt x="1117" y="368"/>
                  <a:pt x="1124" y="371"/>
                </a:cubicBezTo>
                <a:cubicBezTo>
                  <a:pt x="1152" y="376"/>
                  <a:pt x="1181" y="381"/>
                  <a:pt x="1209" y="387"/>
                </a:cubicBezTo>
                <a:cubicBezTo>
                  <a:pt x="1216" y="388"/>
                  <a:pt x="1223" y="388"/>
                  <a:pt x="1230" y="391"/>
                </a:cubicBezTo>
                <a:cubicBezTo>
                  <a:pt x="1238" y="392"/>
                  <a:pt x="1247" y="392"/>
                  <a:pt x="1254" y="395"/>
                </a:cubicBezTo>
                <a:cubicBezTo>
                  <a:pt x="1263" y="396"/>
                  <a:pt x="1272" y="396"/>
                  <a:pt x="1280" y="399"/>
                </a:cubicBezTo>
                <a:cubicBezTo>
                  <a:pt x="1297" y="401"/>
                  <a:pt x="1314" y="404"/>
                  <a:pt x="1331" y="407"/>
                </a:cubicBezTo>
                <a:cubicBezTo>
                  <a:pt x="1338" y="408"/>
                  <a:pt x="1345" y="408"/>
                  <a:pt x="1352" y="409"/>
                </a:cubicBezTo>
                <a:cubicBezTo>
                  <a:pt x="1361" y="413"/>
                  <a:pt x="1371" y="412"/>
                  <a:pt x="1380" y="413"/>
                </a:cubicBezTo>
                <a:cubicBezTo>
                  <a:pt x="1391" y="417"/>
                  <a:pt x="1403" y="415"/>
                  <a:pt x="1414" y="419"/>
                </a:cubicBezTo>
                <a:cubicBezTo>
                  <a:pt x="1425" y="421"/>
                  <a:pt x="1437" y="419"/>
                  <a:pt x="1448" y="423"/>
                </a:cubicBezTo>
                <a:cubicBezTo>
                  <a:pt x="1459" y="424"/>
                  <a:pt x="1470" y="424"/>
                  <a:pt x="1480" y="427"/>
                </a:cubicBezTo>
                <a:cubicBezTo>
                  <a:pt x="1492" y="428"/>
                  <a:pt x="1504" y="428"/>
                  <a:pt x="1516" y="431"/>
                </a:cubicBezTo>
                <a:cubicBezTo>
                  <a:pt x="1528" y="432"/>
                  <a:pt x="1541" y="431"/>
                  <a:pt x="1552" y="435"/>
                </a:cubicBezTo>
                <a:cubicBezTo>
                  <a:pt x="1565" y="436"/>
                  <a:pt x="1578" y="435"/>
                  <a:pt x="1590" y="438"/>
                </a:cubicBezTo>
                <a:cubicBezTo>
                  <a:pt x="1607" y="442"/>
                  <a:pt x="1624" y="438"/>
                  <a:pt x="1640" y="443"/>
                </a:cubicBezTo>
                <a:cubicBezTo>
                  <a:pt x="1656" y="444"/>
                  <a:pt x="1672" y="443"/>
                  <a:pt x="1688" y="446"/>
                </a:cubicBezTo>
                <a:cubicBezTo>
                  <a:pt x="1710" y="450"/>
                  <a:pt x="1734" y="445"/>
                  <a:pt x="1756" y="451"/>
                </a:cubicBezTo>
                <a:cubicBezTo>
                  <a:pt x="1785" y="454"/>
                  <a:pt x="1815" y="449"/>
                  <a:pt x="1843" y="456"/>
                </a:cubicBezTo>
                <a:cubicBezTo>
                  <a:pt x="1948" y="457"/>
                  <a:pt x="2052" y="457"/>
                  <a:pt x="2157" y="456"/>
                </a:cubicBezTo>
                <a:cubicBezTo>
                  <a:pt x="2187" y="450"/>
                  <a:pt x="2218" y="453"/>
                  <a:pt x="2248" y="451"/>
                </a:cubicBezTo>
                <a:cubicBezTo>
                  <a:pt x="2268" y="446"/>
                  <a:pt x="2288" y="449"/>
                  <a:pt x="2309" y="448"/>
                </a:cubicBezTo>
                <a:cubicBezTo>
                  <a:pt x="2325" y="442"/>
                  <a:pt x="2343" y="445"/>
                  <a:pt x="2361" y="443"/>
                </a:cubicBezTo>
                <a:cubicBezTo>
                  <a:pt x="2377" y="437"/>
                  <a:pt x="2395" y="443"/>
                  <a:pt x="2412" y="438"/>
                </a:cubicBezTo>
                <a:cubicBezTo>
                  <a:pt x="2423" y="436"/>
                  <a:pt x="2434" y="436"/>
                  <a:pt x="2445" y="435"/>
                </a:cubicBezTo>
                <a:cubicBezTo>
                  <a:pt x="2458" y="431"/>
                  <a:pt x="2471" y="432"/>
                  <a:pt x="2484" y="431"/>
                </a:cubicBezTo>
                <a:cubicBezTo>
                  <a:pt x="2495" y="427"/>
                  <a:pt x="2508" y="428"/>
                  <a:pt x="2520" y="427"/>
                </a:cubicBezTo>
                <a:cubicBezTo>
                  <a:pt x="2530" y="423"/>
                  <a:pt x="2541" y="424"/>
                  <a:pt x="2552" y="423"/>
                </a:cubicBezTo>
                <a:cubicBezTo>
                  <a:pt x="2561" y="420"/>
                  <a:pt x="2571" y="420"/>
                  <a:pt x="2580" y="419"/>
                </a:cubicBezTo>
                <a:cubicBezTo>
                  <a:pt x="2616" y="413"/>
                  <a:pt x="2653" y="408"/>
                  <a:pt x="2690" y="403"/>
                </a:cubicBezTo>
                <a:cubicBezTo>
                  <a:pt x="2697" y="400"/>
                  <a:pt x="2706" y="400"/>
                  <a:pt x="2714" y="399"/>
                </a:cubicBezTo>
                <a:cubicBezTo>
                  <a:pt x="2722" y="396"/>
                  <a:pt x="2730" y="396"/>
                  <a:pt x="2738" y="395"/>
                </a:cubicBezTo>
                <a:cubicBezTo>
                  <a:pt x="2752" y="391"/>
                  <a:pt x="2767" y="389"/>
                  <a:pt x="2781" y="387"/>
                </a:cubicBezTo>
                <a:cubicBezTo>
                  <a:pt x="2828" y="378"/>
                  <a:pt x="2874" y="368"/>
                  <a:pt x="2921" y="359"/>
                </a:cubicBezTo>
                <a:cubicBezTo>
                  <a:pt x="2932" y="355"/>
                  <a:pt x="2944" y="354"/>
                  <a:pt x="2956" y="351"/>
                </a:cubicBezTo>
                <a:cubicBezTo>
                  <a:pt x="2984" y="344"/>
                  <a:pt x="3012" y="338"/>
                  <a:pt x="3040" y="331"/>
                </a:cubicBezTo>
                <a:cubicBezTo>
                  <a:pt x="3050" y="327"/>
                  <a:pt x="3061" y="325"/>
                  <a:pt x="3072" y="323"/>
                </a:cubicBezTo>
                <a:cubicBezTo>
                  <a:pt x="3091" y="317"/>
                  <a:pt x="3112" y="312"/>
                  <a:pt x="3132" y="307"/>
                </a:cubicBezTo>
                <a:cubicBezTo>
                  <a:pt x="3160" y="299"/>
                  <a:pt x="3188" y="291"/>
                  <a:pt x="3216" y="283"/>
                </a:cubicBezTo>
                <a:cubicBezTo>
                  <a:pt x="3226" y="279"/>
                  <a:pt x="3237" y="277"/>
                  <a:pt x="3248" y="273"/>
                </a:cubicBezTo>
                <a:cubicBezTo>
                  <a:pt x="3250" y="272"/>
                  <a:pt x="3254" y="271"/>
                  <a:pt x="3256" y="271"/>
                </a:cubicBezTo>
                <a:cubicBezTo>
                  <a:pt x="3270" y="266"/>
                  <a:pt x="3285" y="262"/>
                  <a:pt x="3299" y="257"/>
                </a:cubicBezTo>
                <a:cubicBezTo>
                  <a:pt x="3301" y="256"/>
                  <a:pt x="3305" y="255"/>
                  <a:pt x="3307" y="255"/>
                </a:cubicBezTo>
                <a:cubicBezTo>
                  <a:pt x="3311" y="254"/>
                  <a:pt x="3315" y="252"/>
                  <a:pt x="3320" y="251"/>
                </a:cubicBezTo>
                <a:cubicBezTo>
                  <a:pt x="3325" y="249"/>
                  <a:pt x="3330" y="247"/>
                  <a:pt x="3335" y="245"/>
                </a:cubicBezTo>
                <a:cubicBezTo>
                  <a:pt x="3337" y="244"/>
                  <a:pt x="3342" y="244"/>
                  <a:pt x="3344" y="243"/>
                </a:cubicBezTo>
                <a:cubicBezTo>
                  <a:pt x="3348" y="242"/>
                  <a:pt x="3352" y="240"/>
                  <a:pt x="3356" y="239"/>
                </a:cubicBezTo>
                <a:cubicBezTo>
                  <a:pt x="3364" y="236"/>
                  <a:pt x="3372" y="233"/>
                  <a:pt x="3380" y="231"/>
                </a:cubicBezTo>
                <a:cubicBezTo>
                  <a:pt x="3389" y="227"/>
                  <a:pt x="3398" y="225"/>
                  <a:pt x="3407" y="221"/>
                </a:cubicBezTo>
                <a:cubicBezTo>
                  <a:pt x="3433" y="213"/>
                  <a:pt x="3458" y="203"/>
                  <a:pt x="3483" y="195"/>
                </a:cubicBezTo>
                <a:cubicBezTo>
                  <a:pt x="3491" y="192"/>
                  <a:pt x="3499" y="189"/>
                  <a:pt x="3507" y="185"/>
                </a:cubicBezTo>
                <a:cubicBezTo>
                  <a:pt x="3511" y="184"/>
                  <a:pt x="3515" y="183"/>
                  <a:pt x="3519" y="181"/>
                </a:cubicBezTo>
                <a:cubicBezTo>
                  <a:pt x="3525" y="179"/>
                  <a:pt x="3530" y="177"/>
                  <a:pt x="3536" y="175"/>
                </a:cubicBezTo>
                <a:cubicBezTo>
                  <a:pt x="3547" y="169"/>
                  <a:pt x="3560" y="166"/>
                  <a:pt x="3571" y="161"/>
                </a:cubicBezTo>
                <a:cubicBezTo>
                  <a:pt x="3578" y="159"/>
                  <a:pt x="3585" y="156"/>
                  <a:pt x="3591" y="153"/>
                </a:cubicBezTo>
                <a:cubicBezTo>
                  <a:pt x="3598" y="151"/>
                  <a:pt x="3605" y="148"/>
                  <a:pt x="3611" y="145"/>
                </a:cubicBezTo>
                <a:cubicBezTo>
                  <a:pt x="3618" y="143"/>
                  <a:pt x="3625" y="140"/>
                  <a:pt x="3631" y="137"/>
                </a:cubicBezTo>
                <a:cubicBezTo>
                  <a:pt x="3640" y="134"/>
                  <a:pt x="3649" y="129"/>
                  <a:pt x="3658" y="127"/>
                </a:cubicBezTo>
                <a:cubicBezTo>
                  <a:pt x="3658" y="125"/>
                  <a:pt x="3658" y="125"/>
                  <a:pt x="3658" y="125"/>
                </a:cubicBezTo>
                <a:cubicBezTo>
                  <a:pt x="3675" y="120"/>
                  <a:pt x="3691" y="112"/>
                  <a:pt x="3707" y="105"/>
                </a:cubicBezTo>
                <a:cubicBezTo>
                  <a:pt x="3720" y="100"/>
                  <a:pt x="3732" y="94"/>
                  <a:pt x="3745" y="89"/>
                </a:cubicBezTo>
                <a:cubicBezTo>
                  <a:pt x="3756" y="85"/>
                  <a:pt x="3766" y="78"/>
                  <a:pt x="3778" y="75"/>
                </a:cubicBezTo>
                <a:cubicBezTo>
                  <a:pt x="3778" y="73"/>
                  <a:pt x="3778" y="73"/>
                  <a:pt x="3778" y="73"/>
                </a:cubicBezTo>
                <a:cubicBezTo>
                  <a:pt x="3794" y="69"/>
                  <a:pt x="3807" y="59"/>
                  <a:pt x="3822" y="55"/>
                </a:cubicBezTo>
                <a:cubicBezTo>
                  <a:pt x="3822" y="53"/>
                  <a:pt x="3822" y="53"/>
                  <a:pt x="3822" y="53"/>
                </a:cubicBezTo>
                <a:cubicBezTo>
                  <a:pt x="3828" y="51"/>
                  <a:pt x="3834" y="49"/>
                  <a:pt x="3839" y="47"/>
                </a:cubicBezTo>
                <a:cubicBezTo>
                  <a:pt x="3840" y="41"/>
                  <a:pt x="3840" y="41"/>
                  <a:pt x="3840" y="41"/>
                </a:cubicBezTo>
                <a:cubicBezTo>
                  <a:pt x="3840" y="838"/>
                  <a:pt x="3840" y="838"/>
                  <a:pt x="3840" y="838"/>
                </a:cubicBezTo>
                <a:cubicBezTo>
                  <a:pt x="0" y="838"/>
                  <a:pt x="0" y="838"/>
                  <a:pt x="0" y="838"/>
                </a:cubicBezTo>
                <a:cubicBezTo>
                  <a:pt x="0" y="0"/>
                  <a:pt x="0" y="0"/>
                  <a:pt x="0" y="0"/>
                </a:cubicBezTo>
                <a:close/>
              </a:path>
            </a:pathLst>
          </a:custGeom>
          <a:solidFill>
            <a:srgbClr val="42556C"/>
          </a:solidFill>
          <a:ln>
            <a:noFill/>
          </a:ln>
        </p:spPr>
        <p:txBody>
          <a:bodyPr vert="horz" wrap="square" lIns="91440" tIns="45720" rIns="91440" bIns="45720" numCol="1" anchor="t" anchorCtr="0" compatLnSpc="1"/>
          <a:lstStyle/>
          <a:p>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稻壳儿平台：耗崽设计">
    <p:spTree>
      <p:nvGrpSpPr>
        <p:cNvPr id="1" name=""/>
        <p:cNvGrpSpPr/>
        <p:nvPr/>
      </p:nvGrpSpPr>
      <p:grpSpPr>
        <a:xfrm>
          <a:off x="0" y="0"/>
          <a:ext cx="0" cy="0"/>
          <a:chOff x="0" y="0"/>
          <a:chExt cx="0" cy="0"/>
        </a:xfrm>
      </p:grpSpPr>
      <p:sp>
        <p:nvSpPr>
          <p:cNvPr id="2" name="任意多边形: 形状 1"/>
          <p:cNvSpPr/>
          <p:nvPr userDrawn="1"/>
        </p:nvSpPr>
        <p:spPr>
          <a:xfrm>
            <a:off x="4616871" y="0"/>
            <a:ext cx="7575129" cy="6858000"/>
          </a:xfrm>
          <a:custGeom>
            <a:avLst/>
            <a:gdLst>
              <a:gd name="connsiteX0" fmla="*/ 32164 w 7575129"/>
              <a:gd name="connsiteY0" fmla="*/ 0 h 6858000"/>
              <a:gd name="connsiteX1" fmla="*/ 7575129 w 7575129"/>
              <a:gd name="connsiteY1" fmla="*/ 0 h 6858000"/>
              <a:gd name="connsiteX2" fmla="*/ 7575129 w 7575129"/>
              <a:gd name="connsiteY2" fmla="*/ 6858000 h 6858000"/>
              <a:gd name="connsiteX3" fmla="*/ 0 w 7575129"/>
              <a:gd name="connsiteY3" fmla="*/ 6858000 h 6858000"/>
              <a:gd name="connsiteX4" fmla="*/ 17853 w 7575129"/>
              <a:gd name="connsiteY4" fmla="*/ 6826951 h 6858000"/>
              <a:gd name="connsiteX5" fmla="*/ 885714 w 7575129"/>
              <a:gd name="connsiteY5" fmla="*/ 3399504 h 6858000"/>
              <a:gd name="connsiteX6" fmla="*/ 176647 w 7575129"/>
              <a:gd name="connsiteY6" fmla="*/ 2821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75129" h="6858000">
                <a:moveTo>
                  <a:pt x="32164" y="0"/>
                </a:moveTo>
                <a:lnTo>
                  <a:pt x="7575129" y="0"/>
                </a:lnTo>
                <a:lnTo>
                  <a:pt x="7575129" y="6858000"/>
                </a:lnTo>
                <a:lnTo>
                  <a:pt x="0" y="6858000"/>
                </a:lnTo>
                <a:lnTo>
                  <a:pt x="17853" y="6826951"/>
                </a:lnTo>
                <a:cubicBezTo>
                  <a:pt x="571327" y="5808097"/>
                  <a:pt x="885714" y="4640515"/>
                  <a:pt x="885714" y="3399504"/>
                </a:cubicBezTo>
                <a:cubicBezTo>
                  <a:pt x="885714" y="2282594"/>
                  <a:pt x="631061" y="1225162"/>
                  <a:pt x="176647" y="282100"/>
                </a:cubicBezTo>
                <a:close/>
              </a:path>
            </a:pathLst>
          </a:custGeom>
          <a:solidFill>
            <a:srgbClr val="4255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userDrawn="1"/>
        </p:nvSpPr>
        <p:spPr>
          <a:xfrm>
            <a:off x="0" y="2602523"/>
            <a:ext cx="301451" cy="1899139"/>
          </a:xfrm>
          <a:prstGeom prst="rect">
            <a:avLst/>
          </a:prstGeom>
          <a:solidFill>
            <a:srgbClr val="4255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defRPr>
            </a:lvl1pPr>
          </a:lstStyle>
          <a:p>
            <a:fld id="{C3F53824-EC1A-40AA-BA1C-693A4E0E72D4}"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defRPr>
            </a:lvl1pPr>
          </a:lstStyle>
          <a:p>
            <a:fld id="{33567E08-6BB5-4353-B413-25CFA4097F6A}"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2" Type="http://schemas.openxmlformats.org/officeDocument/2006/relationships/slideLayout" Target="../slideLayouts/slideLayout1.xml"/><Relationship Id="rId21" Type="http://schemas.openxmlformats.org/officeDocument/2006/relationships/tags" Target="../tags/tag21.xml"/><Relationship Id="rId20" Type="http://schemas.openxmlformats.org/officeDocument/2006/relationships/tags" Target="../tags/tag20.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9" Type="http://schemas.openxmlformats.org/officeDocument/2006/relationships/tags" Target="../tags/tag55.xml"/><Relationship Id="rId8" Type="http://schemas.openxmlformats.org/officeDocument/2006/relationships/tags" Target="../tags/tag54.xml"/><Relationship Id="rId7" Type="http://schemas.openxmlformats.org/officeDocument/2006/relationships/tags" Target="../tags/tag53.xml"/><Relationship Id="rId6" Type="http://schemas.openxmlformats.org/officeDocument/2006/relationships/tags" Target="../tags/tag52.xml"/><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6" Type="http://schemas.openxmlformats.org/officeDocument/2006/relationships/notesSlide" Target="../notesSlides/notesSlide9.xml"/><Relationship Id="rId25" Type="http://schemas.openxmlformats.org/officeDocument/2006/relationships/slideLayout" Target="../slideLayouts/slideLayout2.xml"/><Relationship Id="rId24" Type="http://schemas.openxmlformats.org/officeDocument/2006/relationships/tags" Target="../tags/tag70.xml"/><Relationship Id="rId23" Type="http://schemas.openxmlformats.org/officeDocument/2006/relationships/tags" Target="../tags/tag69.xml"/><Relationship Id="rId22" Type="http://schemas.openxmlformats.org/officeDocument/2006/relationships/tags" Target="../tags/tag68.xml"/><Relationship Id="rId21" Type="http://schemas.openxmlformats.org/officeDocument/2006/relationships/tags" Target="../tags/tag67.xml"/><Relationship Id="rId20" Type="http://schemas.openxmlformats.org/officeDocument/2006/relationships/tags" Target="../tags/tag66.xml"/><Relationship Id="rId2" Type="http://schemas.openxmlformats.org/officeDocument/2006/relationships/tags" Target="../tags/tag48.xml"/><Relationship Id="rId19" Type="http://schemas.openxmlformats.org/officeDocument/2006/relationships/tags" Target="../tags/tag65.xml"/><Relationship Id="rId18" Type="http://schemas.openxmlformats.org/officeDocument/2006/relationships/tags" Target="../tags/tag64.xml"/><Relationship Id="rId17" Type="http://schemas.openxmlformats.org/officeDocument/2006/relationships/tags" Target="../tags/tag63.xml"/><Relationship Id="rId16" Type="http://schemas.openxmlformats.org/officeDocument/2006/relationships/tags" Target="../tags/tag62.xml"/><Relationship Id="rId15" Type="http://schemas.openxmlformats.org/officeDocument/2006/relationships/tags" Target="../tags/tag61.xml"/><Relationship Id="rId14" Type="http://schemas.openxmlformats.org/officeDocument/2006/relationships/tags" Target="../tags/tag60.xml"/><Relationship Id="rId13" Type="http://schemas.openxmlformats.org/officeDocument/2006/relationships/tags" Target="../tags/tag59.xml"/><Relationship Id="rId12" Type="http://schemas.openxmlformats.org/officeDocument/2006/relationships/tags" Target="../tags/tag58.xml"/><Relationship Id="rId11" Type="http://schemas.openxmlformats.org/officeDocument/2006/relationships/tags" Target="../tags/tag57.xml"/><Relationship Id="rId10" Type="http://schemas.openxmlformats.org/officeDocument/2006/relationships/tags" Target="../tags/tag56.xml"/><Relationship Id="rId1" Type="http://schemas.openxmlformats.org/officeDocument/2006/relationships/tags" Target="../tags/tag47.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7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13.xml.rels><?xml version="1.0" encoding="UTF-8" standalone="yes"?>
<Relationships xmlns="http://schemas.openxmlformats.org/package/2006/relationships"><Relationship Id="rId9" Type="http://schemas.openxmlformats.org/officeDocument/2006/relationships/tags" Target="../tags/tag80.xml"/><Relationship Id="rId8" Type="http://schemas.openxmlformats.org/officeDocument/2006/relationships/tags" Target="../tags/tag79.xml"/><Relationship Id="rId7" Type="http://schemas.openxmlformats.org/officeDocument/2006/relationships/tags" Target="../tags/tag78.xml"/><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3" Type="http://schemas.openxmlformats.org/officeDocument/2006/relationships/notesSlide" Target="../notesSlides/notesSlide12.xml"/><Relationship Id="rId22" Type="http://schemas.openxmlformats.org/officeDocument/2006/relationships/slideLayout" Target="../slideLayouts/slideLayout2.xml"/><Relationship Id="rId21" Type="http://schemas.openxmlformats.org/officeDocument/2006/relationships/tags" Target="../tags/tag92.xml"/><Relationship Id="rId20" Type="http://schemas.openxmlformats.org/officeDocument/2006/relationships/tags" Target="../tags/tag91.xml"/><Relationship Id="rId2" Type="http://schemas.openxmlformats.org/officeDocument/2006/relationships/tags" Target="../tags/tag73.xml"/><Relationship Id="rId19" Type="http://schemas.openxmlformats.org/officeDocument/2006/relationships/tags" Target="../tags/tag90.xml"/><Relationship Id="rId18" Type="http://schemas.openxmlformats.org/officeDocument/2006/relationships/tags" Target="../tags/tag89.xml"/><Relationship Id="rId17" Type="http://schemas.openxmlformats.org/officeDocument/2006/relationships/tags" Target="../tags/tag88.xml"/><Relationship Id="rId16" Type="http://schemas.openxmlformats.org/officeDocument/2006/relationships/tags" Target="../tags/tag87.xml"/><Relationship Id="rId15" Type="http://schemas.openxmlformats.org/officeDocument/2006/relationships/tags" Target="../tags/tag86.xml"/><Relationship Id="rId14" Type="http://schemas.openxmlformats.org/officeDocument/2006/relationships/tags" Target="../tags/tag85.xml"/><Relationship Id="rId13" Type="http://schemas.openxmlformats.org/officeDocument/2006/relationships/tags" Target="../tags/tag84.xml"/><Relationship Id="rId12" Type="http://schemas.openxmlformats.org/officeDocument/2006/relationships/tags" Target="../tags/tag83.xml"/><Relationship Id="rId11" Type="http://schemas.openxmlformats.org/officeDocument/2006/relationships/tags" Target="../tags/tag82.xml"/><Relationship Id="rId10" Type="http://schemas.openxmlformats.org/officeDocument/2006/relationships/tags" Target="../tags/tag81.xml"/><Relationship Id="rId1" Type="http://schemas.openxmlformats.org/officeDocument/2006/relationships/tags" Target="../tags/tag72.xml"/></Relationships>
</file>

<file path=ppt/slides/_rels/slide14.xml.rels><?xml version="1.0" encoding="UTF-8" standalone="yes"?>
<Relationships xmlns="http://schemas.openxmlformats.org/package/2006/relationships"><Relationship Id="rId9" Type="http://schemas.openxmlformats.org/officeDocument/2006/relationships/tags" Target="../tags/tag101.xml"/><Relationship Id="rId8" Type="http://schemas.openxmlformats.org/officeDocument/2006/relationships/tags" Target="../tags/tag100.xml"/><Relationship Id="rId7" Type="http://schemas.openxmlformats.org/officeDocument/2006/relationships/tags" Target="../tags/tag99.xml"/><Relationship Id="rId6" Type="http://schemas.openxmlformats.org/officeDocument/2006/relationships/tags" Target="../tags/tag98.xml"/><Relationship Id="rId5" Type="http://schemas.openxmlformats.org/officeDocument/2006/relationships/tags" Target="../tags/tag97.xml"/><Relationship Id="rId4" Type="http://schemas.openxmlformats.org/officeDocument/2006/relationships/tags" Target="../tags/tag96.xml"/><Relationship Id="rId3" Type="http://schemas.openxmlformats.org/officeDocument/2006/relationships/tags" Target="../tags/tag95.xml"/><Relationship Id="rId2" Type="http://schemas.openxmlformats.org/officeDocument/2006/relationships/tags" Target="../tags/tag94.xml"/><Relationship Id="rId12" Type="http://schemas.openxmlformats.org/officeDocument/2006/relationships/notesSlide" Target="../notesSlides/notesSlide13.xml"/><Relationship Id="rId11" Type="http://schemas.openxmlformats.org/officeDocument/2006/relationships/slideLayout" Target="../slideLayouts/slideLayout2.xml"/><Relationship Id="rId10" Type="http://schemas.openxmlformats.org/officeDocument/2006/relationships/tags" Target="../tags/tag102.xml"/><Relationship Id="rId1" Type="http://schemas.openxmlformats.org/officeDocument/2006/relationships/tags" Target="../tags/tag93.xml"/></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2.xml"/><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tags" Target="../tags/tag103.xml"/></Relationships>
</file>

<file path=ppt/slides/_rels/slide16.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113.xml"/><Relationship Id="rId7" Type="http://schemas.openxmlformats.org/officeDocument/2006/relationships/tags" Target="../tags/tag112.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 Id="rId3" Type="http://schemas.openxmlformats.org/officeDocument/2006/relationships/tags" Target="../tags/tag108.xml"/><Relationship Id="rId2" Type="http://schemas.openxmlformats.org/officeDocument/2006/relationships/tags" Target="../tags/tag107.xml"/><Relationship Id="rId10" Type="http://schemas.openxmlformats.org/officeDocument/2006/relationships/notesSlide" Target="../notesSlides/notesSlide15.xml"/><Relationship Id="rId1" Type="http://schemas.openxmlformats.org/officeDocument/2006/relationships/tags" Target="../tags/tag106.xml"/></Relationships>
</file>

<file path=ppt/slides/_rels/slide17.xml.rels><?xml version="1.0" encoding="UTF-8" standalone="yes"?>
<Relationships xmlns="http://schemas.openxmlformats.org/package/2006/relationships"><Relationship Id="rId9" Type="http://schemas.openxmlformats.org/officeDocument/2006/relationships/tags" Target="../tags/tag122.xml"/><Relationship Id="rId8" Type="http://schemas.openxmlformats.org/officeDocument/2006/relationships/tags" Target="../tags/tag121.xml"/><Relationship Id="rId7" Type="http://schemas.openxmlformats.org/officeDocument/2006/relationships/tags" Target="../tags/tag120.xml"/><Relationship Id="rId6" Type="http://schemas.openxmlformats.org/officeDocument/2006/relationships/tags" Target="../tags/tag119.xml"/><Relationship Id="rId5" Type="http://schemas.openxmlformats.org/officeDocument/2006/relationships/tags" Target="../tags/tag118.xml"/><Relationship Id="rId4" Type="http://schemas.openxmlformats.org/officeDocument/2006/relationships/tags" Target="../tags/tag117.xml"/><Relationship Id="rId36" Type="http://schemas.openxmlformats.org/officeDocument/2006/relationships/notesSlide" Target="../notesSlides/notesSlide16.xml"/><Relationship Id="rId35" Type="http://schemas.openxmlformats.org/officeDocument/2006/relationships/slideLayout" Target="../slideLayouts/slideLayout2.xml"/><Relationship Id="rId34" Type="http://schemas.openxmlformats.org/officeDocument/2006/relationships/tags" Target="../tags/tag147.xml"/><Relationship Id="rId33" Type="http://schemas.openxmlformats.org/officeDocument/2006/relationships/tags" Target="../tags/tag146.xml"/><Relationship Id="rId32" Type="http://schemas.openxmlformats.org/officeDocument/2006/relationships/tags" Target="../tags/tag145.xml"/><Relationship Id="rId31" Type="http://schemas.openxmlformats.org/officeDocument/2006/relationships/tags" Target="../tags/tag144.xml"/><Relationship Id="rId30" Type="http://schemas.openxmlformats.org/officeDocument/2006/relationships/tags" Target="../tags/tag143.xml"/><Relationship Id="rId3" Type="http://schemas.openxmlformats.org/officeDocument/2006/relationships/tags" Target="../tags/tag116.xml"/><Relationship Id="rId29" Type="http://schemas.openxmlformats.org/officeDocument/2006/relationships/tags" Target="../tags/tag142.xml"/><Relationship Id="rId28" Type="http://schemas.openxmlformats.org/officeDocument/2006/relationships/tags" Target="../tags/tag141.xml"/><Relationship Id="rId27" Type="http://schemas.openxmlformats.org/officeDocument/2006/relationships/tags" Target="../tags/tag140.xml"/><Relationship Id="rId26" Type="http://schemas.openxmlformats.org/officeDocument/2006/relationships/tags" Target="../tags/tag139.xml"/><Relationship Id="rId25" Type="http://schemas.openxmlformats.org/officeDocument/2006/relationships/tags" Target="../tags/tag138.xml"/><Relationship Id="rId24" Type="http://schemas.openxmlformats.org/officeDocument/2006/relationships/tags" Target="../tags/tag137.xml"/><Relationship Id="rId23" Type="http://schemas.openxmlformats.org/officeDocument/2006/relationships/tags" Target="../tags/tag136.xml"/><Relationship Id="rId22" Type="http://schemas.openxmlformats.org/officeDocument/2006/relationships/tags" Target="../tags/tag135.xml"/><Relationship Id="rId21" Type="http://schemas.openxmlformats.org/officeDocument/2006/relationships/tags" Target="../tags/tag134.xml"/><Relationship Id="rId20" Type="http://schemas.openxmlformats.org/officeDocument/2006/relationships/tags" Target="../tags/tag133.xml"/><Relationship Id="rId2" Type="http://schemas.openxmlformats.org/officeDocument/2006/relationships/tags" Target="../tags/tag115.xml"/><Relationship Id="rId19" Type="http://schemas.openxmlformats.org/officeDocument/2006/relationships/tags" Target="../tags/tag132.xml"/><Relationship Id="rId18" Type="http://schemas.openxmlformats.org/officeDocument/2006/relationships/tags" Target="../tags/tag131.xml"/><Relationship Id="rId17" Type="http://schemas.openxmlformats.org/officeDocument/2006/relationships/tags" Target="../tags/tag130.xml"/><Relationship Id="rId16" Type="http://schemas.openxmlformats.org/officeDocument/2006/relationships/tags" Target="../tags/tag129.xml"/><Relationship Id="rId15" Type="http://schemas.openxmlformats.org/officeDocument/2006/relationships/tags" Target="../tags/tag128.xml"/><Relationship Id="rId14" Type="http://schemas.openxmlformats.org/officeDocument/2006/relationships/tags" Target="../tags/tag127.xml"/><Relationship Id="rId13" Type="http://schemas.openxmlformats.org/officeDocument/2006/relationships/tags" Target="../tags/tag126.xml"/><Relationship Id="rId12" Type="http://schemas.openxmlformats.org/officeDocument/2006/relationships/tags" Target="../tags/tag125.xml"/><Relationship Id="rId11" Type="http://schemas.openxmlformats.org/officeDocument/2006/relationships/tags" Target="../tags/tag124.xml"/><Relationship Id="rId10" Type="http://schemas.openxmlformats.org/officeDocument/2006/relationships/tags" Target="../tags/tag123.xml"/><Relationship Id="rId1" Type="http://schemas.openxmlformats.org/officeDocument/2006/relationships/tags" Target="../tags/tag114.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tags" Target="../tags/tag148.xml"/></Relationships>
</file>

<file path=ppt/slides/_rels/slide19.xml.rels><?xml version="1.0" encoding="UTF-8" standalone="yes"?>
<Relationships xmlns="http://schemas.openxmlformats.org/package/2006/relationships"><Relationship Id="rId9" Type="http://schemas.openxmlformats.org/officeDocument/2006/relationships/notesSlide" Target="../notesSlides/notesSlide18.xml"/><Relationship Id="rId8" Type="http://schemas.openxmlformats.org/officeDocument/2006/relationships/slideLayout" Target="../slideLayouts/slideLayout2.xml"/><Relationship Id="rId7" Type="http://schemas.openxmlformats.org/officeDocument/2006/relationships/tags" Target="../tags/tag155.xml"/><Relationship Id="rId6" Type="http://schemas.openxmlformats.org/officeDocument/2006/relationships/tags" Target="../tags/tag154.xml"/><Relationship Id="rId5" Type="http://schemas.openxmlformats.org/officeDocument/2006/relationships/tags" Target="../tags/tag153.xml"/><Relationship Id="rId4" Type="http://schemas.openxmlformats.org/officeDocument/2006/relationships/tags" Target="../tags/tag152.xml"/><Relationship Id="rId3" Type="http://schemas.openxmlformats.org/officeDocument/2006/relationships/tags" Target="../tags/tag151.xml"/><Relationship Id="rId2" Type="http://schemas.openxmlformats.org/officeDocument/2006/relationships/tags" Target="../tags/tag150.xml"/><Relationship Id="rId1" Type="http://schemas.openxmlformats.org/officeDocument/2006/relationships/tags" Target="../tags/tag14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15.jpeg"/></Relationships>
</file>

<file path=ppt/slides/_rels/slide21.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163.xml"/><Relationship Id="rId7" Type="http://schemas.openxmlformats.org/officeDocument/2006/relationships/tags" Target="../tags/tag162.xml"/><Relationship Id="rId6" Type="http://schemas.openxmlformats.org/officeDocument/2006/relationships/tags" Target="../tags/tag161.xml"/><Relationship Id="rId5" Type="http://schemas.openxmlformats.org/officeDocument/2006/relationships/tags" Target="../tags/tag160.xml"/><Relationship Id="rId4" Type="http://schemas.openxmlformats.org/officeDocument/2006/relationships/tags" Target="../tags/tag159.xml"/><Relationship Id="rId3" Type="http://schemas.openxmlformats.org/officeDocument/2006/relationships/tags" Target="../tags/tag158.xml"/><Relationship Id="rId2" Type="http://schemas.openxmlformats.org/officeDocument/2006/relationships/tags" Target="../tags/tag157.xml"/><Relationship Id="rId12" Type="http://schemas.openxmlformats.org/officeDocument/2006/relationships/notesSlide" Target="../notesSlides/notesSlide20.xml"/><Relationship Id="rId11" Type="http://schemas.openxmlformats.org/officeDocument/2006/relationships/slideLayout" Target="../slideLayouts/slideLayout2.xml"/><Relationship Id="rId10" Type="http://schemas.openxmlformats.org/officeDocument/2006/relationships/image" Target="../media/image17.svg"/><Relationship Id="rId1" Type="http://schemas.openxmlformats.org/officeDocument/2006/relationships/tags" Target="../tags/tag156.xml"/></Relationships>
</file>

<file path=ppt/slides/_rels/slide22.xml.rels><?xml version="1.0" encoding="UTF-8" standalone="yes"?>
<Relationships xmlns="http://schemas.openxmlformats.org/package/2006/relationships"><Relationship Id="rId9" Type="http://schemas.openxmlformats.org/officeDocument/2006/relationships/tags" Target="../tags/tag172.xml"/><Relationship Id="rId8" Type="http://schemas.openxmlformats.org/officeDocument/2006/relationships/tags" Target="../tags/tag171.xml"/><Relationship Id="rId7" Type="http://schemas.openxmlformats.org/officeDocument/2006/relationships/tags" Target="../tags/tag170.xml"/><Relationship Id="rId6" Type="http://schemas.openxmlformats.org/officeDocument/2006/relationships/tags" Target="../tags/tag169.xml"/><Relationship Id="rId5" Type="http://schemas.openxmlformats.org/officeDocument/2006/relationships/tags" Target="../tags/tag168.xml"/><Relationship Id="rId4" Type="http://schemas.openxmlformats.org/officeDocument/2006/relationships/tags" Target="../tags/tag167.xml"/><Relationship Id="rId3" Type="http://schemas.openxmlformats.org/officeDocument/2006/relationships/tags" Target="../tags/tag166.xml"/><Relationship Id="rId26" Type="http://schemas.openxmlformats.org/officeDocument/2006/relationships/notesSlide" Target="../notesSlides/notesSlide21.xml"/><Relationship Id="rId25" Type="http://schemas.openxmlformats.org/officeDocument/2006/relationships/slideLayout" Target="../slideLayouts/slideLayout2.xml"/><Relationship Id="rId24" Type="http://schemas.openxmlformats.org/officeDocument/2006/relationships/image" Target="../media/image10.png"/><Relationship Id="rId23" Type="http://schemas.openxmlformats.org/officeDocument/2006/relationships/tags" Target="../tags/tag183.xml"/><Relationship Id="rId22" Type="http://schemas.openxmlformats.org/officeDocument/2006/relationships/image" Target="../media/image8.png"/><Relationship Id="rId21" Type="http://schemas.openxmlformats.org/officeDocument/2006/relationships/tags" Target="../tags/tag182.xml"/><Relationship Id="rId20" Type="http://schemas.openxmlformats.org/officeDocument/2006/relationships/image" Target="../media/image6.png"/><Relationship Id="rId2" Type="http://schemas.openxmlformats.org/officeDocument/2006/relationships/tags" Target="../tags/tag165.xml"/><Relationship Id="rId19" Type="http://schemas.openxmlformats.org/officeDocument/2006/relationships/tags" Target="../tags/tag181.xml"/><Relationship Id="rId18" Type="http://schemas.openxmlformats.org/officeDocument/2006/relationships/image" Target="../media/image4.png"/><Relationship Id="rId17" Type="http://schemas.openxmlformats.org/officeDocument/2006/relationships/tags" Target="../tags/tag180.xml"/><Relationship Id="rId16" Type="http://schemas.openxmlformats.org/officeDocument/2006/relationships/tags" Target="../tags/tag179.xml"/><Relationship Id="rId15" Type="http://schemas.openxmlformats.org/officeDocument/2006/relationships/tags" Target="../tags/tag178.xml"/><Relationship Id="rId14" Type="http://schemas.openxmlformats.org/officeDocument/2006/relationships/tags" Target="../tags/tag177.xml"/><Relationship Id="rId13" Type="http://schemas.openxmlformats.org/officeDocument/2006/relationships/tags" Target="../tags/tag176.xml"/><Relationship Id="rId12" Type="http://schemas.openxmlformats.org/officeDocument/2006/relationships/tags" Target="../tags/tag175.xml"/><Relationship Id="rId11" Type="http://schemas.openxmlformats.org/officeDocument/2006/relationships/tags" Target="../tags/tag174.xml"/><Relationship Id="rId10" Type="http://schemas.openxmlformats.org/officeDocument/2006/relationships/tags" Target="../tags/tag173.xml"/><Relationship Id="rId1" Type="http://schemas.openxmlformats.org/officeDocument/2006/relationships/tags" Target="../tags/tag164.xml"/></Relationships>
</file>

<file path=ppt/slides/_rels/slide23.xml.rels><?xml version="1.0" encoding="UTF-8" standalone="yes"?>
<Relationships xmlns="http://schemas.openxmlformats.org/package/2006/relationships"><Relationship Id="rId9" Type="http://schemas.openxmlformats.org/officeDocument/2006/relationships/tags" Target="../tags/tag192.xml"/><Relationship Id="rId8" Type="http://schemas.openxmlformats.org/officeDocument/2006/relationships/tags" Target="../tags/tag191.xml"/><Relationship Id="rId7" Type="http://schemas.openxmlformats.org/officeDocument/2006/relationships/tags" Target="../tags/tag190.xml"/><Relationship Id="rId6" Type="http://schemas.openxmlformats.org/officeDocument/2006/relationships/tags" Target="../tags/tag189.xml"/><Relationship Id="rId5" Type="http://schemas.openxmlformats.org/officeDocument/2006/relationships/tags" Target="../tags/tag188.xml"/><Relationship Id="rId4" Type="http://schemas.openxmlformats.org/officeDocument/2006/relationships/tags" Target="../tags/tag187.xml"/><Relationship Id="rId3" Type="http://schemas.openxmlformats.org/officeDocument/2006/relationships/tags" Target="../tags/tag186.xml"/><Relationship Id="rId2" Type="http://schemas.openxmlformats.org/officeDocument/2006/relationships/tags" Target="../tags/tag185.xml"/><Relationship Id="rId12" Type="http://schemas.openxmlformats.org/officeDocument/2006/relationships/notesSlide" Target="../notesSlides/notesSlide22.xml"/><Relationship Id="rId11" Type="http://schemas.openxmlformats.org/officeDocument/2006/relationships/slideLayout" Target="../slideLayouts/slideLayout2.xml"/><Relationship Id="rId10" Type="http://schemas.openxmlformats.org/officeDocument/2006/relationships/tags" Target="../tags/tag193.xml"/><Relationship Id="rId1" Type="http://schemas.openxmlformats.org/officeDocument/2006/relationships/tags" Target="../tags/tag184.xml"/></Relationships>
</file>

<file path=ppt/slides/_rels/slide24.xml.rels><?xml version="1.0" encoding="UTF-8" standalone="yes"?>
<Relationships xmlns="http://schemas.openxmlformats.org/package/2006/relationships"><Relationship Id="rId9" Type="http://schemas.openxmlformats.org/officeDocument/2006/relationships/tags" Target="../tags/tag202.xml"/><Relationship Id="rId8" Type="http://schemas.openxmlformats.org/officeDocument/2006/relationships/tags" Target="../tags/tag201.xml"/><Relationship Id="rId7" Type="http://schemas.openxmlformats.org/officeDocument/2006/relationships/tags" Target="../tags/tag200.xml"/><Relationship Id="rId6" Type="http://schemas.openxmlformats.org/officeDocument/2006/relationships/tags" Target="../tags/tag199.xml"/><Relationship Id="rId5" Type="http://schemas.openxmlformats.org/officeDocument/2006/relationships/tags" Target="../tags/tag198.xml"/><Relationship Id="rId4" Type="http://schemas.openxmlformats.org/officeDocument/2006/relationships/tags" Target="../tags/tag197.xml"/><Relationship Id="rId3" Type="http://schemas.openxmlformats.org/officeDocument/2006/relationships/tags" Target="../tags/tag196.xml"/><Relationship Id="rId2" Type="http://schemas.openxmlformats.org/officeDocument/2006/relationships/tags" Target="../tags/tag195.xml"/><Relationship Id="rId18" Type="http://schemas.openxmlformats.org/officeDocument/2006/relationships/notesSlide" Target="../notesSlides/notesSlide23.xml"/><Relationship Id="rId17" Type="http://schemas.openxmlformats.org/officeDocument/2006/relationships/slideLayout" Target="../slideLayouts/slideLayout2.xml"/><Relationship Id="rId16" Type="http://schemas.openxmlformats.org/officeDocument/2006/relationships/tags" Target="../tags/tag209.xml"/><Relationship Id="rId15" Type="http://schemas.openxmlformats.org/officeDocument/2006/relationships/tags" Target="../tags/tag208.xml"/><Relationship Id="rId14" Type="http://schemas.openxmlformats.org/officeDocument/2006/relationships/tags" Target="../tags/tag207.xml"/><Relationship Id="rId13" Type="http://schemas.openxmlformats.org/officeDocument/2006/relationships/tags" Target="../tags/tag206.xml"/><Relationship Id="rId12" Type="http://schemas.openxmlformats.org/officeDocument/2006/relationships/tags" Target="../tags/tag205.xml"/><Relationship Id="rId11" Type="http://schemas.openxmlformats.org/officeDocument/2006/relationships/tags" Target="../tags/tag204.xml"/><Relationship Id="rId10" Type="http://schemas.openxmlformats.org/officeDocument/2006/relationships/tags" Target="../tags/tag203.xml"/><Relationship Id="rId1" Type="http://schemas.openxmlformats.org/officeDocument/2006/relationships/tags" Target="../tags/tag194.xml"/></Relationships>
</file>

<file path=ppt/slides/_rels/slide25.xml.rels><?xml version="1.0" encoding="UTF-8" standalone="yes"?>
<Relationships xmlns="http://schemas.openxmlformats.org/package/2006/relationships"><Relationship Id="rId9" Type="http://schemas.openxmlformats.org/officeDocument/2006/relationships/tags" Target="../tags/tag218.xml"/><Relationship Id="rId8" Type="http://schemas.openxmlformats.org/officeDocument/2006/relationships/tags" Target="../tags/tag217.xml"/><Relationship Id="rId7" Type="http://schemas.openxmlformats.org/officeDocument/2006/relationships/tags" Target="../tags/tag216.xml"/><Relationship Id="rId6" Type="http://schemas.openxmlformats.org/officeDocument/2006/relationships/tags" Target="../tags/tag215.xml"/><Relationship Id="rId5" Type="http://schemas.openxmlformats.org/officeDocument/2006/relationships/tags" Target="../tags/tag214.xml"/><Relationship Id="rId4" Type="http://schemas.openxmlformats.org/officeDocument/2006/relationships/tags" Target="../tags/tag213.xml"/><Relationship Id="rId3" Type="http://schemas.openxmlformats.org/officeDocument/2006/relationships/tags" Target="../tags/tag212.xml"/><Relationship Id="rId20" Type="http://schemas.openxmlformats.org/officeDocument/2006/relationships/notesSlide" Target="../notesSlides/notesSlide24.xml"/><Relationship Id="rId2" Type="http://schemas.openxmlformats.org/officeDocument/2006/relationships/tags" Target="../tags/tag211.xml"/><Relationship Id="rId19" Type="http://schemas.openxmlformats.org/officeDocument/2006/relationships/slideLayout" Target="../slideLayouts/slideLayout1.xml"/><Relationship Id="rId18" Type="http://schemas.openxmlformats.org/officeDocument/2006/relationships/tags" Target="../tags/tag227.xml"/><Relationship Id="rId17" Type="http://schemas.openxmlformats.org/officeDocument/2006/relationships/tags" Target="../tags/tag226.xml"/><Relationship Id="rId16" Type="http://schemas.openxmlformats.org/officeDocument/2006/relationships/tags" Target="../tags/tag225.xml"/><Relationship Id="rId15" Type="http://schemas.openxmlformats.org/officeDocument/2006/relationships/tags" Target="../tags/tag224.xml"/><Relationship Id="rId14" Type="http://schemas.openxmlformats.org/officeDocument/2006/relationships/tags" Target="../tags/tag223.xml"/><Relationship Id="rId13" Type="http://schemas.openxmlformats.org/officeDocument/2006/relationships/tags" Target="../tags/tag222.xml"/><Relationship Id="rId12" Type="http://schemas.openxmlformats.org/officeDocument/2006/relationships/tags" Target="../tags/tag221.xml"/><Relationship Id="rId11" Type="http://schemas.openxmlformats.org/officeDocument/2006/relationships/tags" Target="../tags/tag220.xml"/><Relationship Id="rId10" Type="http://schemas.openxmlformats.org/officeDocument/2006/relationships/tags" Target="../tags/tag219.xml"/><Relationship Id="rId1" Type="http://schemas.openxmlformats.org/officeDocument/2006/relationships/tags" Target="../tags/tag210.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1.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2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9" Type="http://schemas.openxmlformats.org/officeDocument/2006/relationships/tags" Target="../tags/tag35.xml"/><Relationship Id="rId8" Type="http://schemas.openxmlformats.org/officeDocument/2006/relationships/tags" Target="../tags/tag34.xml"/><Relationship Id="rId7" Type="http://schemas.openxmlformats.org/officeDocument/2006/relationships/tags" Target="../tags/tag33.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30" Type="http://schemas.openxmlformats.org/officeDocument/2006/relationships/notesSlide" Target="../notesSlides/notesSlide6.xml"/><Relationship Id="rId3" Type="http://schemas.openxmlformats.org/officeDocument/2006/relationships/tags" Target="../tags/tag29.xml"/><Relationship Id="rId29" Type="http://schemas.openxmlformats.org/officeDocument/2006/relationships/slideLayout" Target="../slideLayouts/slideLayout2.xml"/><Relationship Id="rId28" Type="http://schemas.openxmlformats.org/officeDocument/2006/relationships/image" Target="../media/image11.svg"/><Relationship Id="rId27" Type="http://schemas.openxmlformats.org/officeDocument/2006/relationships/image" Target="../media/image10.png"/><Relationship Id="rId26" Type="http://schemas.openxmlformats.org/officeDocument/2006/relationships/tags" Target="../tags/tag46.xml"/><Relationship Id="rId25" Type="http://schemas.openxmlformats.org/officeDocument/2006/relationships/image" Target="../media/image9.svg"/><Relationship Id="rId24" Type="http://schemas.openxmlformats.org/officeDocument/2006/relationships/image" Target="../media/image8.png"/><Relationship Id="rId23" Type="http://schemas.openxmlformats.org/officeDocument/2006/relationships/tags" Target="../tags/tag45.xml"/><Relationship Id="rId22" Type="http://schemas.openxmlformats.org/officeDocument/2006/relationships/image" Target="../media/image7.svg"/><Relationship Id="rId21" Type="http://schemas.openxmlformats.org/officeDocument/2006/relationships/image" Target="../media/image6.png"/><Relationship Id="rId20" Type="http://schemas.openxmlformats.org/officeDocument/2006/relationships/tags" Target="../tags/tag44.xml"/><Relationship Id="rId2" Type="http://schemas.openxmlformats.org/officeDocument/2006/relationships/tags" Target="../tags/tag28.xml"/><Relationship Id="rId19" Type="http://schemas.openxmlformats.org/officeDocument/2006/relationships/image" Target="../media/image5.svg"/><Relationship Id="rId18" Type="http://schemas.openxmlformats.org/officeDocument/2006/relationships/image" Target="../media/image4.png"/><Relationship Id="rId17" Type="http://schemas.openxmlformats.org/officeDocument/2006/relationships/tags" Target="../tags/tag43.xml"/><Relationship Id="rId16" Type="http://schemas.openxmlformats.org/officeDocument/2006/relationships/tags" Target="../tags/tag42.xml"/><Relationship Id="rId15" Type="http://schemas.openxmlformats.org/officeDocument/2006/relationships/tags" Target="../tags/tag41.xml"/><Relationship Id="rId14" Type="http://schemas.openxmlformats.org/officeDocument/2006/relationships/tags" Target="../tags/tag40.xml"/><Relationship Id="rId13" Type="http://schemas.openxmlformats.org/officeDocument/2006/relationships/tags" Target="../tags/tag39.xml"/><Relationship Id="rId12" Type="http://schemas.openxmlformats.org/officeDocument/2006/relationships/tags" Target="../tags/tag38.xml"/><Relationship Id="rId11" Type="http://schemas.openxmlformats.org/officeDocument/2006/relationships/tags" Target="../tags/tag37.xml"/><Relationship Id="rId10" Type="http://schemas.openxmlformats.org/officeDocument/2006/relationships/tags" Target="../tags/tag36.xml"/><Relationship Id="rId1" Type="http://schemas.openxmlformats.org/officeDocument/2006/relationships/tags" Target="../tags/tag2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PA_任意多边形 19"/>
          <p:cNvSpPr/>
          <p:nvPr>
            <p:custDataLst>
              <p:tags r:id="rId1"/>
            </p:custDataLst>
          </p:nvPr>
        </p:nvSpPr>
        <p:spPr bwMode="auto">
          <a:xfrm rot="5400000">
            <a:off x="1180142" y="5887082"/>
            <a:ext cx="1732192" cy="1941836"/>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grpSp>
        <p:nvGrpSpPr>
          <p:cNvPr id="17" name="组合 16"/>
          <p:cNvGrpSpPr/>
          <p:nvPr/>
        </p:nvGrpSpPr>
        <p:grpSpPr>
          <a:xfrm>
            <a:off x="6130993" y="1893351"/>
            <a:ext cx="5745480" cy="1579410"/>
            <a:chOff x="752337" y="1163273"/>
            <a:chExt cx="5745480" cy="1579410"/>
          </a:xfrm>
        </p:grpSpPr>
        <p:sp>
          <p:nvSpPr>
            <p:cNvPr id="18" name="矩形 17"/>
            <p:cNvSpPr/>
            <p:nvPr/>
          </p:nvSpPr>
          <p:spPr>
            <a:xfrm>
              <a:off x="752337" y="1163273"/>
              <a:ext cx="5745480" cy="1567180"/>
            </a:xfrm>
            <a:prstGeom prst="rect">
              <a:avLst/>
            </a:prstGeom>
          </p:spPr>
          <p:txBody>
            <a:bodyPr wrap="square" lIns="91284" tIns="45642" rIns="91284" bIns="45642">
              <a:spAutoFit/>
            </a:bodyPr>
            <a:lstStyle/>
            <a:p>
              <a:pPr algn="ctr"/>
              <a:r>
                <a:rPr lang="zh-CN" altLang="en-US" sz="4800" b="1" dirty="0">
                  <a:latin typeface="Arial" panose="020B0604020202020204" pitchFamily="34" charset="0"/>
                  <a:ea typeface="黑体" panose="02010609060101010101" charset="-122"/>
                  <a:cs typeface="+mn-ea"/>
                  <a:sym typeface="Arial" panose="020B0604020202020204" pitchFamily="34" charset="0"/>
                </a:rPr>
                <a:t>大学生创新创业教育</a:t>
              </a:r>
              <a:endParaRPr lang="zh-CN" altLang="en-US" sz="4800" b="1" dirty="0">
                <a:latin typeface="Arial" panose="020B0604020202020204" pitchFamily="34" charset="0"/>
                <a:ea typeface="黑体" panose="02010609060101010101" charset="-122"/>
                <a:cs typeface="+mn-ea"/>
                <a:sym typeface="Arial" panose="020B0604020202020204" pitchFamily="34" charset="0"/>
              </a:endParaRPr>
            </a:p>
            <a:p>
              <a:pPr algn="ctr"/>
              <a:r>
                <a:rPr lang="zh-CN" altLang="en-US" sz="4800" b="1" dirty="0">
                  <a:latin typeface="Arial" panose="020B0604020202020204" pitchFamily="34" charset="0"/>
                  <a:ea typeface="黑体" panose="02010609060101010101" charset="-122"/>
                  <a:cs typeface="+mn-ea"/>
                  <a:sym typeface="Arial" panose="020B0604020202020204" pitchFamily="34" charset="0"/>
                </a:rPr>
                <a:t>（含实训手册）</a:t>
              </a:r>
              <a:endParaRPr lang="zh-CN" altLang="en-US" sz="4800" b="1" dirty="0">
                <a:latin typeface="Arial" panose="020B0604020202020204" pitchFamily="34" charset="0"/>
                <a:ea typeface="黑体" panose="02010609060101010101" charset="-122"/>
                <a:cs typeface="+mn-ea"/>
                <a:sym typeface="Arial" panose="020B0604020202020204" pitchFamily="34" charset="0"/>
              </a:endParaRPr>
            </a:p>
          </p:txBody>
        </p:sp>
        <p:cxnSp>
          <p:nvCxnSpPr>
            <p:cNvPr id="21" name="直接连接符 20"/>
            <p:cNvCxnSpPr/>
            <p:nvPr/>
          </p:nvCxnSpPr>
          <p:spPr>
            <a:xfrm flipH="1">
              <a:off x="917335" y="2739579"/>
              <a:ext cx="5184000" cy="3104"/>
            </a:xfrm>
            <a:prstGeom prst="line">
              <a:avLst/>
            </a:prstGeom>
            <a:ln>
              <a:solidFill>
                <a:srgbClr val="376092"/>
              </a:solidFill>
            </a:ln>
          </p:spPr>
          <p:style>
            <a:lnRef idx="1">
              <a:schemeClr val="accent1"/>
            </a:lnRef>
            <a:fillRef idx="0">
              <a:schemeClr val="accent1"/>
            </a:fillRef>
            <a:effectRef idx="0">
              <a:schemeClr val="accent1"/>
            </a:effectRef>
            <a:fontRef idx="minor">
              <a:schemeClr val="tx1"/>
            </a:fontRef>
          </p:style>
        </p:cxnSp>
      </p:grpSp>
      <p:sp>
        <p:nvSpPr>
          <p:cNvPr id="33" name="PA_任意多边形 19"/>
          <p:cNvSpPr/>
          <p:nvPr>
            <p:custDataLst>
              <p:tags r:id="rId2"/>
            </p:custDataLst>
          </p:nvPr>
        </p:nvSpPr>
        <p:spPr bwMode="auto">
          <a:xfrm rot="5400000">
            <a:off x="10753670" y="5073113"/>
            <a:ext cx="629086" cy="70522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4" name="PA_任意多边形 19"/>
          <p:cNvSpPr/>
          <p:nvPr>
            <p:custDataLst>
              <p:tags r:id="rId3"/>
            </p:custDataLst>
          </p:nvPr>
        </p:nvSpPr>
        <p:spPr bwMode="auto">
          <a:xfrm rot="5400000">
            <a:off x="10206754" y="5387657"/>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5" name="PA_任意多边形 19"/>
          <p:cNvSpPr/>
          <p:nvPr>
            <p:custDataLst>
              <p:tags r:id="rId4"/>
            </p:custDataLst>
          </p:nvPr>
        </p:nvSpPr>
        <p:spPr bwMode="auto">
          <a:xfrm rot="5400000">
            <a:off x="10731354" y="5722984"/>
            <a:ext cx="779124" cy="87342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6" name="PA_任意多边形 19"/>
          <p:cNvSpPr/>
          <p:nvPr>
            <p:custDataLst>
              <p:tags r:id="rId5"/>
            </p:custDataLst>
          </p:nvPr>
        </p:nvSpPr>
        <p:spPr bwMode="auto">
          <a:xfrm rot="5400000">
            <a:off x="9694666" y="-1062471"/>
            <a:ext cx="1930546" cy="216419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grpSp>
        <p:nvGrpSpPr>
          <p:cNvPr id="3" name="组合 2"/>
          <p:cNvGrpSpPr/>
          <p:nvPr/>
        </p:nvGrpSpPr>
        <p:grpSpPr>
          <a:xfrm>
            <a:off x="0" y="525803"/>
            <a:ext cx="5814577" cy="4446141"/>
            <a:chOff x="0" y="525803"/>
            <a:chExt cx="5814577" cy="4446141"/>
          </a:xfrm>
        </p:grpSpPr>
        <p:sp>
          <p:nvSpPr>
            <p:cNvPr id="5" name="PA_任意多边形 19"/>
            <p:cNvSpPr/>
            <p:nvPr>
              <p:custDataLst>
                <p:tags r:id="rId6"/>
              </p:custDataLst>
            </p:nvPr>
          </p:nvSpPr>
          <p:spPr bwMode="auto">
            <a:xfrm rot="5400000">
              <a:off x="4556975" y="2111448"/>
              <a:ext cx="1185842" cy="132936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7" name="PA_任意多边形 19"/>
            <p:cNvSpPr/>
            <p:nvPr>
              <p:custDataLst>
                <p:tags r:id="rId7"/>
              </p:custDataLst>
            </p:nvPr>
          </p:nvSpPr>
          <p:spPr bwMode="auto">
            <a:xfrm rot="5400000">
              <a:off x="2009504" y="2124374"/>
              <a:ext cx="1185842" cy="132936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8" name="PA_任意多边形 19"/>
            <p:cNvSpPr/>
            <p:nvPr>
              <p:custDataLst>
                <p:tags r:id="rId8"/>
              </p:custDataLst>
            </p:nvPr>
          </p:nvSpPr>
          <p:spPr bwMode="auto">
            <a:xfrm rot="5400000">
              <a:off x="2833631" y="1668014"/>
              <a:ext cx="1947099" cy="218275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9" name="PA_任意多边形 19"/>
            <p:cNvSpPr/>
            <p:nvPr>
              <p:custDataLst>
                <p:tags r:id="rId9"/>
              </p:custDataLst>
            </p:nvPr>
          </p:nvSpPr>
          <p:spPr bwMode="auto">
            <a:xfrm rot="5400000">
              <a:off x="4084859" y="474058"/>
              <a:ext cx="855091" cy="958581"/>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0" name="PA_任意多边形 19"/>
            <p:cNvSpPr/>
            <p:nvPr>
              <p:custDataLst>
                <p:tags r:id="rId10"/>
              </p:custDataLst>
            </p:nvPr>
          </p:nvSpPr>
          <p:spPr bwMode="auto">
            <a:xfrm rot="5400000">
              <a:off x="3845249" y="959339"/>
              <a:ext cx="629086" cy="70522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1" name="PA_任意多边形 19"/>
            <p:cNvSpPr/>
            <p:nvPr>
              <p:custDataLst>
                <p:tags r:id="rId11"/>
              </p:custDataLst>
            </p:nvPr>
          </p:nvSpPr>
          <p:spPr bwMode="auto">
            <a:xfrm rot="5400000">
              <a:off x="2296435" y="1003214"/>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2" name="PA_任意多边形 19"/>
            <p:cNvSpPr/>
            <p:nvPr>
              <p:custDataLst>
                <p:tags r:id="rId12"/>
              </p:custDataLst>
            </p:nvPr>
          </p:nvSpPr>
          <p:spPr bwMode="auto">
            <a:xfrm rot="5400000">
              <a:off x="83564" y="3162634"/>
              <a:ext cx="1380909" cy="154803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3" name="PA_任意多边形 19"/>
            <p:cNvSpPr/>
            <p:nvPr>
              <p:custDataLst>
                <p:tags r:id="rId13"/>
              </p:custDataLst>
            </p:nvPr>
          </p:nvSpPr>
          <p:spPr bwMode="auto">
            <a:xfrm rot="5400000">
              <a:off x="927484" y="2567120"/>
              <a:ext cx="1381008" cy="1548149"/>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4" name="PA_任意多边形 19"/>
            <p:cNvSpPr/>
            <p:nvPr>
              <p:custDataLst>
                <p:tags r:id="rId14"/>
              </p:custDataLst>
            </p:nvPr>
          </p:nvSpPr>
          <p:spPr bwMode="auto">
            <a:xfrm rot="5400000">
              <a:off x="2390787" y="3659983"/>
              <a:ext cx="779124" cy="87342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5" name="PA_任意多边形 19"/>
            <p:cNvSpPr/>
            <p:nvPr>
              <p:custDataLst>
                <p:tags r:id="rId15"/>
              </p:custDataLst>
            </p:nvPr>
          </p:nvSpPr>
          <p:spPr bwMode="auto">
            <a:xfrm rot="5400000">
              <a:off x="2260555" y="4149429"/>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0" name="PA_任意多边形 19"/>
            <p:cNvSpPr/>
            <p:nvPr>
              <p:custDataLst>
                <p:tags r:id="rId16"/>
              </p:custDataLst>
            </p:nvPr>
          </p:nvSpPr>
          <p:spPr bwMode="auto">
            <a:xfrm rot="5400000">
              <a:off x="4530108" y="3495801"/>
              <a:ext cx="629086" cy="70522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1" name="PA_任意多边形 19"/>
            <p:cNvSpPr/>
            <p:nvPr>
              <p:custDataLst>
                <p:tags r:id="rId17"/>
              </p:custDataLst>
            </p:nvPr>
          </p:nvSpPr>
          <p:spPr bwMode="auto">
            <a:xfrm rot="5400000">
              <a:off x="3983192" y="3810345"/>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2" name="PA_任意多边形 19"/>
            <p:cNvSpPr/>
            <p:nvPr>
              <p:custDataLst>
                <p:tags r:id="rId18"/>
              </p:custDataLst>
            </p:nvPr>
          </p:nvSpPr>
          <p:spPr bwMode="auto">
            <a:xfrm rot="5400000">
              <a:off x="4507792" y="4145672"/>
              <a:ext cx="779124" cy="87342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1" name="PA_任意多边形 19"/>
            <p:cNvSpPr/>
            <p:nvPr>
              <p:custDataLst>
                <p:tags r:id="rId19"/>
              </p:custDataLst>
            </p:nvPr>
          </p:nvSpPr>
          <p:spPr bwMode="auto">
            <a:xfrm rot="5400000">
              <a:off x="685758" y="1398401"/>
              <a:ext cx="779124" cy="87342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2" name="PA_任意多边形 19"/>
            <p:cNvSpPr/>
            <p:nvPr>
              <p:custDataLst>
                <p:tags r:id="rId20"/>
              </p:custDataLst>
            </p:nvPr>
          </p:nvSpPr>
          <p:spPr bwMode="auto">
            <a:xfrm rot="5400000">
              <a:off x="1127392" y="1855224"/>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grpSp>
      <p:sp>
        <p:nvSpPr>
          <p:cNvPr id="47" name="PA_任意多边形 19"/>
          <p:cNvSpPr/>
          <p:nvPr>
            <p:custDataLst>
              <p:tags r:id="rId21"/>
            </p:custDataLst>
          </p:nvPr>
        </p:nvSpPr>
        <p:spPr bwMode="auto">
          <a:xfrm rot="5400000">
            <a:off x="-1067890" y="-951291"/>
            <a:ext cx="1732192" cy="1941836"/>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2" name="文本框 1"/>
          <p:cNvSpPr txBox="1"/>
          <p:nvPr/>
        </p:nvSpPr>
        <p:spPr>
          <a:xfrm>
            <a:off x="7097395" y="3848100"/>
            <a:ext cx="3543300" cy="521970"/>
          </a:xfrm>
          <a:prstGeom prst="rect">
            <a:avLst/>
          </a:prstGeom>
          <a:noFill/>
        </p:spPr>
        <p:txBody>
          <a:bodyPr wrap="square" rtlCol="0">
            <a:spAutoFit/>
          </a:bodyPr>
          <a:p>
            <a:pPr algn="ctr"/>
            <a:r>
              <a:rPr lang="zh-CN" altLang="en-US" sz="2800" b="1"/>
              <a:t>语文出版社</a:t>
            </a:r>
            <a:endParaRPr lang="zh-CN" altLang="en-US" sz="2800" b="1"/>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719455" y="817245"/>
            <a:ext cx="6570980" cy="617855"/>
          </a:xfrm>
          <a:prstGeom prst="rect">
            <a:avLst/>
          </a:prstGeom>
          <a:noFill/>
          <a:ln w="9525">
            <a:noFill/>
            <a:miter lim="800000"/>
          </a:ln>
        </p:spPr>
        <p:txBody>
          <a:bodyPr rot="0" vert="horz" wrap="square" lIns="121920" tIns="60960" rIns="121920" bIns="60960" anchor="t" anchorCtr="0">
            <a:noAutofit/>
          </a:bodyPr>
          <a:lstStyle/>
          <a:p>
            <a:pPr fontAlgn="auto">
              <a:lnSpc>
                <a:spcPct val="150000"/>
              </a:lnSpc>
            </a:pPr>
            <a:r>
              <a:rPr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（三）创新情感</a:t>
            </a:r>
            <a:endParaRPr dirty="0">
              <a:latin typeface="黑体" panose="02010609060101010101" charset="-122"/>
              <a:ea typeface="黑体" panose="02010609060101010101" charset="-122"/>
            </a:endParaRPr>
          </a:p>
        </p:txBody>
      </p:sp>
      <p:sp>
        <p:nvSpPr>
          <p:cNvPr id="34" name="TextBox 108"/>
          <p:cNvSpPr txBox="1">
            <a:spLocks noChangeArrowheads="1"/>
          </p:cNvSpPr>
          <p:nvPr/>
        </p:nvSpPr>
        <p:spPr bwMode="auto">
          <a:xfrm>
            <a:off x="719404" y="356660"/>
            <a:ext cx="29260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二、创新意识的构成</a:t>
            </a:r>
            <a:endParaRPr lang="zh-CN" altLang="en-US" sz="2400" b="1" dirty="0">
              <a:solidFill>
                <a:prstClr val="black"/>
              </a:solidFill>
              <a:latin typeface="黑体" panose="02010609060101010101" charset="-122"/>
              <a:ea typeface="黑体" panose="02010609060101010101" charset="-122"/>
            </a:endParaRPr>
          </a:p>
        </p:txBody>
      </p:sp>
      <p:sp>
        <p:nvSpPr>
          <p:cNvPr id="13" name="任意形状 3"/>
          <p:cNvSpPr/>
          <p:nvPr>
            <p:custDataLst>
              <p:tags r:id="rId1"/>
            </p:custDataLst>
          </p:nvPr>
        </p:nvSpPr>
        <p:spPr>
          <a:xfrm>
            <a:off x="4768768" y="2143119"/>
            <a:ext cx="899955" cy="714671"/>
          </a:xfrm>
          <a:custGeom>
            <a:avLst/>
            <a:gdLst>
              <a:gd name="connsiteX0" fmla="*/ 775947 w 777240"/>
              <a:gd name="connsiteY0" fmla="*/ 28861 h 617220"/>
              <a:gd name="connsiteX1" fmla="*/ 775947 w 777240"/>
              <a:gd name="connsiteY1" fmla="*/ 4286 h 617220"/>
              <a:gd name="connsiteX2" fmla="*/ 136438 w 777240"/>
              <a:gd name="connsiteY2" fmla="*/ 450628 h 617220"/>
              <a:gd name="connsiteX3" fmla="*/ 131295 w 777240"/>
              <a:gd name="connsiteY3" fmla="*/ 447770 h 617220"/>
              <a:gd name="connsiteX4" fmla="*/ 13565 w 777240"/>
              <a:gd name="connsiteY4" fmla="*/ 487204 h 617220"/>
              <a:gd name="connsiteX5" fmla="*/ 52999 w 777240"/>
              <a:gd name="connsiteY5" fmla="*/ 604933 h 617220"/>
              <a:gd name="connsiteX6" fmla="*/ 170728 w 777240"/>
              <a:gd name="connsiteY6" fmla="*/ 565499 h 617220"/>
              <a:gd name="connsiteX7" fmla="*/ 154155 w 777240"/>
              <a:gd name="connsiteY7" fmla="*/ 464344 h 617220"/>
              <a:gd name="connsiteX8" fmla="*/ 775947 w 777240"/>
              <a:gd name="connsiteY8" fmla="*/ 28861 h 617220"/>
              <a:gd name="connsiteX9" fmla="*/ 66144 w 777240"/>
              <a:gd name="connsiteY9" fmla="*/ 564356 h 617220"/>
              <a:gd name="connsiteX10" fmla="*/ 76430 w 777240"/>
              <a:gd name="connsiteY10" fmla="*/ 491776 h 617220"/>
              <a:gd name="connsiteX11" fmla="*/ 131295 w 777240"/>
              <a:gd name="connsiteY11" fmla="*/ 531209 h 617220"/>
              <a:gd name="connsiteX12" fmla="*/ 66144 w 777240"/>
              <a:gd name="connsiteY12" fmla="*/ 564356 h 6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7240" h="617220">
                <a:moveTo>
                  <a:pt x="775947" y="28861"/>
                </a:moveTo>
                <a:lnTo>
                  <a:pt x="775947" y="4286"/>
                </a:lnTo>
                <a:cubicBezTo>
                  <a:pt x="528487" y="90583"/>
                  <a:pt x="305602" y="243173"/>
                  <a:pt x="136438" y="450628"/>
                </a:cubicBezTo>
                <a:cubicBezTo>
                  <a:pt x="134724" y="449485"/>
                  <a:pt x="133009" y="448913"/>
                  <a:pt x="131295" y="447770"/>
                </a:cubicBezTo>
                <a:cubicBezTo>
                  <a:pt x="87860" y="426053"/>
                  <a:pt x="35282" y="443770"/>
                  <a:pt x="13565" y="487204"/>
                </a:cubicBezTo>
                <a:cubicBezTo>
                  <a:pt x="-8151" y="530638"/>
                  <a:pt x="9565" y="583216"/>
                  <a:pt x="52999" y="604933"/>
                </a:cubicBezTo>
                <a:cubicBezTo>
                  <a:pt x="96433" y="626650"/>
                  <a:pt x="149011" y="608933"/>
                  <a:pt x="170728" y="565499"/>
                </a:cubicBezTo>
                <a:cubicBezTo>
                  <a:pt x="187873" y="530638"/>
                  <a:pt x="179872" y="490633"/>
                  <a:pt x="154155" y="464344"/>
                </a:cubicBezTo>
                <a:cubicBezTo>
                  <a:pt x="319318" y="263747"/>
                  <a:pt x="535345" y="114014"/>
                  <a:pt x="775947" y="28861"/>
                </a:cubicBezTo>
                <a:close/>
                <a:moveTo>
                  <a:pt x="66144" y="564356"/>
                </a:moveTo>
                <a:lnTo>
                  <a:pt x="76430" y="491776"/>
                </a:lnTo>
                <a:lnTo>
                  <a:pt x="131295" y="531209"/>
                </a:lnTo>
                <a:lnTo>
                  <a:pt x="66144" y="564356"/>
                </a:lnTo>
                <a:close/>
              </a:path>
            </a:pathLst>
          </a:custGeom>
          <a:solidFill>
            <a:schemeClr val="accent1"/>
          </a:solidFill>
          <a:ln w="9525" cap="flat">
            <a:noFill/>
            <a:prstDash val="solid"/>
            <a:miter/>
          </a:ln>
        </p:spPr>
        <p:txBody>
          <a:bodyPr rtlCol="0" anchor="ctr">
            <a:normAutofit/>
          </a:bodyPr>
          <a:p>
            <a:pPr defTabSz="457200">
              <a:lnSpc>
                <a:spcPct val="120000"/>
              </a:lnSpc>
            </a:pPr>
            <a:endParaRPr lang="zh-CN" altLang="en-US">
              <a:solidFill>
                <a:srgbClr val="222222"/>
              </a:solidFill>
              <a:latin typeface="黑体" panose="02010609060101010101" charset="-122"/>
              <a:ea typeface="黑体" panose="02010609060101010101" charset="-122"/>
            </a:endParaRPr>
          </a:p>
        </p:txBody>
      </p:sp>
      <p:sp>
        <p:nvSpPr>
          <p:cNvPr id="16" name="任意形状 4"/>
          <p:cNvSpPr/>
          <p:nvPr>
            <p:custDataLst>
              <p:tags r:id="rId2"/>
            </p:custDataLst>
          </p:nvPr>
        </p:nvSpPr>
        <p:spPr>
          <a:xfrm>
            <a:off x="4636577" y="4261986"/>
            <a:ext cx="714671" cy="899955"/>
          </a:xfrm>
          <a:custGeom>
            <a:avLst/>
            <a:gdLst>
              <a:gd name="connsiteX0" fmla="*/ 28861 w 617220"/>
              <a:gd name="connsiteY0" fmla="*/ 4286 h 777240"/>
              <a:gd name="connsiteX1" fmla="*/ 4286 w 617220"/>
              <a:gd name="connsiteY1" fmla="*/ 4286 h 777240"/>
              <a:gd name="connsiteX2" fmla="*/ 450628 w 617220"/>
              <a:gd name="connsiteY2" fmla="*/ 643795 h 777240"/>
              <a:gd name="connsiteX3" fmla="*/ 447770 w 617220"/>
              <a:gd name="connsiteY3" fmla="*/ 648939 h 777240"/>
              <a:gd name="connsiteX4" fmla="*/ 487204 w 617220"/>
              <a:gd name="connsiteY4" fmla="*/ 766667 h 777240"/>
              <a:gd name="connsiteX5" fmla="*/ 604933 w 617220"/>
              <a:gd name="connsiteY5" fmla="*/ 727234 h 777240"/>
              <a:gd name="connsiteX6" fmla="*/ 565499 w 617220"/>
              <a:gd name="connsiteY6" fmla="*/ 609505 h 777240"/>
              <a:gd name="connsiteX7" fmla="*/ 464344 w 617220"/>
              <a:gd name="connsiteY7" fmla="*/ 626079 h 777240"/>
              <a:gd name="connsiteX8" fmla="*/ 28861 w 617220"/>
              <a:gd name="connsiteY8" fmla="*/ 4286 h 777240"/>
              <a:gd name="connsiteX9" fmla="*/ 564356 w 617220"/>
              <a:gd name="connsiteY9" fmla="*/ 714089 h 777240"/>
              <a:gd name="connsiteX10" fmla="*/ 491776 w 617220"/>
              <a:gd name="connsiteY10" fmla="*/ 703802 h 777240"/>
              <a:gd name="connsiteX11" fmla="*/ 531209 w 617220"/>
              <a:gd name="connsiteY11" fmla="*/ 648939 h 777240"/>
              <a:gd name="connsiteX12" fmla="*/ 564356 w 617220"/>
              <a:gd name="connsiteY12" fmla="*/ 714089 h 777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7220" h="777240">
                <a:moveTo>
                  <a:pt x="28861" y="4286"/>
                </a:moveTo>
                <a:lnTo>
                  <a:pt x="4286" y="4286"/>
                </a:lnTo>
                <a:cubicBezTo>
                  <a:pt x="90583" y="251746"/>
                  <a:pt x="243173" y="474631"/>
                  <a:pt x="450628" y="643795"/>
                </a:cubicBezTo>
                <a:cubicBezTo>
                  <a:pt x="449485" y="645509"/>
                  <a:pt x="448913" y="647224"/>
                  <a:pt x="447770" y="648939"/>
                </a:cubicBezTo>
                <a:cubicBezTo>
                  <a:pt x="426053" y="692372"/>
                  <a:pt x="443770" y="744950"/>
                  <a:pt x="487204" y="766667"/>
                </a:cubicBezTo>
                <a:cubicBezTo>
                  <a:pt x="530638" y="788384"/>
                  <a:pt x="583216" y="770668"/>
                  <a:pt x="604933" y="727234"/>
                </a:cubicBezTo>
                <a:cubicBezTo>
                  <a:pt x="626650" y="683800"/>
                  <a:pt x="608933" y="631222"/>
                  <a:pt x="565499" y="609505"/>
                </a:cubicBezTo>
                <a:cubicBezTo>
                  <a:pt x="530638" y="592360"/>
                  <a:pt x="490633" y="600361"/>
                  <a:pt x="464344" y="626079"/>
                </a:cubicBezTo>
                <a:cubicBezTo>
                  <a:pt x="263747" y="460915"/>
                  <a:pt x="114014" y="244888"/>
                  <a:pt x="28861" y="4286"/>
                </a:cubicBezTo>
                <a:close/>
                <a:moveTo>
                  <a:pt x="564356" y="714089"/>
                </a:moveTo>
                <a:lnTo>
                  <a:pt x="491776" y="703802"/>
                </a:lnTo>
                <a:lnTo>
                  <a:pt x="531209" y="648939"/>
                </a:lnTo>
                <a:lnTo>
                  <a:pt x="564356" y="714089"/>
                </a:lnTo>
                <a:close/>
              </a:path>
            </a:pathLst>
          </a:custGeom>
          <a:solidFill>
            <a:schemeClr val="accent2"/>
          </a:solidFill>
          <a:ln w="9525" cap="flat">
            <a:noFill/>
            <a:prstDash val="solid"/>
            <a:miter/>
          </a:ln>
        </p:spPr>
        <p:txBody>
          <a:bodyPr rtlCol="0" anchor="ctr">
            <a:normAutofit/>
          </a:bodyPr>
          <a:p>
            <a:pPr defTabSz="457200">
              <a:lnSpc>
                <a:spcPct val="120000"/>
              </a:lnSpc>
            </a:pPr>
            <a:endParaRPr lang="zh-CN" altLang="en-US">
              <a:solidFill>
                <a:srgbClr val="222222"/>
              </a:solidFill>
              <a:latin typeface="黑体" panose="02010609060101010101" charset="-122"/>
              <a:ea typeface="黑体" panose="02010609060101010101" charset="-122"/>
            </a:endParaRPr>
          </a:p>
        </p:txBody>
      </p:sp>
      <p:sp>
        <p:nvSpPr>
          <p:cNvPr id="19" name="任意形状 5"/>
          <p:cNvSpPr/>
          <p:nvPr>
            <p:custDataLst>
              <p:tags r:id="rId3"/>
            </p:custDataLst>
          </p:nvPr>
        </p:nvSpPr>
        <p:spPr>
          <a:xfrm>
            <a:off x="6755444" y="4581446"/>
            <a:ext cx="899955" cy="714671"/>
          </a:xfrm>
          <a:custGeom>
            <a:avLst/>
            <a:gdLst>
              <a:gd name="connsiteX0" fmla="*/ 4286 w 777240"/>
              <a:gd name="connsiteY0" fmla="*/ 589637 h 617220"/>
              <a:gd name="connsiteX1" fmla="*/ 4286 w 777240"/>
              <a:gd name="connsiteY1" fmla="*/ 614212 h 617220"/>
              <a:gd name="connsiteX2" fmla="*/ 643795 w 777240"/>
              <a:gd name="connsiteY2" fmla="*/ 167870 h 617220"/>
              <a:gd name="connsiteX3" fmla="*/ 648939 w 777240"/>
              <a:gd name="connsiteY3" fmla="*/ 170728 h 617220"/>
              <a:gd name="connsiteX4" fmla="*/ 766667 w 777240"/>
              <a:gd name="connsiteY4" fmla="*/ 131294 h 617220"/>
              <a:gd name="connsiteX5" fmla="*/ 727234 w 777240"/>
              <a:gd name="connsiteY5" fmla="*/ 13565 h 617220"/>
              <a:gd name="connsiteX6" fmla="*/ 609505 w 777240"/>
              <a:gd name="connsiteY6" fmla="*/ 52999 h 617220"/>
              <a:gd name="connsiteX7" fmla="*/ 626079 w 777240"/>
              <a:gd name="connsiteY7" fmla="*/ 154154 h 617220"/>
              <a:gd name="connsiteX8" fmla="*/ 4286 w 777240"/>
              <a:gd name="connsiteY8" fmla="*/ 589637 h 617220"/>
              <a:gd name="connsiteX9" fmla="*/ 714089 w 777240"/>
              <a:gd name="connsiteY9" fmla="*/ 54142 h 617220"/>
              <a:gd name="connsiteX10" fmla="*/ 703802 w 777240"/>
              <a:gd name="connsiteY10" fmla="*/ 126722 h 617220"/>
              <a:gd name="connsiteX11" fmla="*/ 648939 w 777240"/>
              <a:gd name="connsiteY11" fmla="*/ 87289 h 617220"/>
              <a:gd name="connsiteX12" fmla="*/ 714089 w 777240"/>
              <a:gd name="connsiteY12" fmla="*/ 54142 h 6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7240" h="617220">
                <a:moveTo>
                  <a:pt x="4286" y="589637"/>
                </a:moveTo>
                <a:lnTo>
                  <a:pt x="4286" y="614212"/>
                </a:lnTo>
                <a:cubicBezTo>
                  <a:pt x="251746" y="527915"/>
                  <a:pt x="474631" y="375325"/>
                  <a:pt x="643795" y="167870"/>
                </a:cubicBezTo>
                <a:cubicBezTo>
                  <a:pt x="645509" y="169014"/>
                  <a:pt x="647224" y="169585"/>
                  <a:pt x="648939" y="170728"/>
                </a:cubicBezTo>
                <a:cubicBezTo>
                  <a:pt x="692372" y="192445"/>
                  <a:pt x="744950" y="174729"/>
                  <a:pt x="766667" y="131294"/>
                </a:cubicBezTo>
                <a:cubicBezTo>
                  <a:pt x="788384" y="87860"/>
                  <a:pt x="770668" y="35282"/>
                  <a:pt x="727234" y="13565"/>
                </a:cubicBezTo>
                <a:cubicBezTo>
                  <a:pt x="683800" y="-8151"/>
                  <a:pt x="631222" y="9565"/>
                  <a:pt x="609505" y="52999"/>
                </a:cubicBezTo>
                <a:cubicBezTo>
                  <a:pt x="592360" y="87860"/>
                  <a:pt x="600361" y="127865"/>
                  <a:pt x="626079" y="154154"/>
                </a:cubicBezTo>
                <a:cubicBezTo>
                  <a:pt x="460915" y="354751"/>
                  <a:pt x="244888" y="504484"/>
                  <a:pt x="4286" y="589637"/>
                </a:cubicBezTo>
                <a:close/>
                <a:moveTo>
                  <a:pt x="714089" y="54142"/>
                </a:moveTo>
                <a:lnTo>
                  <a:pt x="703802" y="126722"/>
                </a:lnTo>
                <a:lnTo>
                  <a:pt x="648939" y="87289"/>
                </a:lnTo>
                <a:lnTo>
                  <a:pt x="714089" y="54142"/>
                </a:lnTo>
                <a:close/>
              </a:path>
            </a:pathLst>
          </a:custGeom>
          <a:solidFill>
            <a:schemeClr val="accent3"/>
          </a:solidFill>
          <a:ln w="9525" cap="flat">
            <a:noFill/>
            <a:prstDash val="solid"/>
            <a:miter/>
          </a:ln>
        </p:spPr>
        <p:txBody>
          <a:bodyPr rtlCol="0" anchor="ctr">
            <a:normAutofit/>
          </a:bodyPr>
          <a:p>
            <a:pPr defTabSz="457200">
              <a:lnSpc>
                <a:spcPct val="120000"/>
              </a:lnSpc>
            </a:pPr>
            <a:endParaRPr lang="zh-CN" altLang="en-US">
              <a:solidFill>
                <a:srgbClr val="222222"/>
              </a:solidFill>
              <a:latin typeface="黑体" panose="02010609060101010101" charset="-122"/>
              <a:ea typeface="黑体" panose="02010609060101010101" charset="-122"/>
            </a:endParaRPr>
          </a:p>
        </p:txBody>
      </p:sp>
      <p:sp>
        <p:nvSpPr>
          <p:cNvPr id="22" name="任意形状 6"/>
          <p:cNvSpPr/>
          <p:nvPr>
            <p:custDataLst>
              <p:tags r:id="rId4"/>
            </p:custDataLst>
          </p:nvPr>
        </p:nvSpPr>
        <p:spPr>
          <a:xfrm>
            <a:off x="7074903" y="2275310"/>
            <a:ext cx="714671" cy="899955"/>
          </a:xfrm>
          <a:custGeom>
            <a:avLst/>
            <a:gdLst>
              <a:gd name="connsiteX0" fmla="*/ 589637 w 617220"/>
              <a:gd name="connsiteY0" fmla="*/ 775947 h 777240"/>
              <a:gd name="connsiteX1" fmla="*/ 614212 w 617220"/>
              <a:gd name="connsiteY1" fmla="*/ 775947 h 777240"/>
              <a:gd name="connsiteX2" fmla="*/ 167870 w 617220"/>
              <a:gd name="connsiteY2" fmla="*/ 136438 h 777240"/>
              <a:gd name="connsiteX3" fmla="*/ 170728 w 617220"/>
              <a:gd name="connsiteY3" fmla="*/ 131295 h 777240"/>
              <a:gd name="connsiteX4" fmla="*/ 131294 w 617220"/>
              <a:gd name="connsiteY4" fmla="*/ 13565 h 777240"/>
              <a:gd name="connsiteX5" fmla="*/ 13565 w 617220"/>
              <a:gd name="connsiteY5" fmla="*/ 52999 h 777240"/>
              <a:gd name="connsiteX6" fmla="*/ 52999 w 617220"/>
              <a:gd name="connsiteY6" fmla="*/ 170728 h 777240"/>
              <a:gd name="connsiteX7" fmla="*/ 154154 w 617220"/>
              <a:gd name="connsiteY7" fmla="*/ 154155 h 777240"/>
              <a:gd name="connsiteX8" fmla="*/ 589637 w 617220"/>
              <a:gd name="connsiteY8" fmla="*/ 775947 h 777240"/>
              <a:gd name="connsiteX9" fmla="*/ 54142 w 617220"/>
              <a:gd name="connsiteY9" fmla="*/ 66144 h 777240"/>
              <a:gd name="connsiteX10" fmla="*/ 126722 w 617220"/>
              <a:gd name="connsiteY10" fmla="*/ 76430 h 777240"/>
              <a:gd name="connsiteX11" fmla="*/ 87289 w 617220"/>
              <a:gd name="connsiteY11" fmla="*/ 131295 h 777240"/>
              <a:gd name="connsiteX12" fmla="*/ 54142 w 617220"/>
              <a:gd name="connsiteY12" fmla="*/ 66144 h 777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7220" h="777240">
                <a:moveTo>
                  <a:pt x="589637" y="775947"/>
                </a:moveTo>
                <a:lnTo>
                  <a:pt x="614212" y="775947"/>
                </a:lnTo>
                <a:cubicBezTo>
                  <a:pt x="527915" y="528487"/>
                  <a:pt x="375325" y="305602"/>
                  <a:pt x="167870" y="136438"/>
                </a:cubicBezTo>
                <a:cubicBezTo>
                  <a:pt x="169014" y="134724"/>
                  <a:pt x="169585" y="133009"/>
                  <a:pt x="170728" y="131295"/>
                </a:cubicBezTo>
                <a:cubicBezTo>
                  <a:pt x="192445" y="87860"/>
                  <a:pt x="174729" y="35282"/>
                  <a:pt x="131294" y="13565"/>
                </a:cubicBezTo>
                <a:cubicBezTo>
                  <a:pt x="87860" y="-8151"/>
                  <a:pt x="35282" y="9565"/>
                  <a:pt x="13565" y="52999"/>
                </a:cubicBezTo>
                <a:cubicBezTo>
                  <a:pt x="-8151" y="96433"/>
                  <a:pt x="9565" y="149011"/>
                  <a:pt x="52999" y="170728"/>
                </a:cubicBezTo>
                <a:cubicBezTo>
                  <a:pt x="87860" y="187873"/>
                  <a:pt x="127865" y="179872"/>
                  <a:pt x="154154" y="154155"/>
                </a:cubicBezTo>
                <a:cubicBezTo>
                  <a:pt x="354751" y="319318"/>
                  <a:pt x="504484" y="535345"/>
                  <a:pt x="589637" y="775947"/>
                </a:cubicBezTo>
                <a:close/>
                <a:moveTo>
                  <a:pt x="54142" y="66144"/>
                </a:moveTo>
                <a:lnTo>
                  <a:pt x="126722" y="76430"/>
                </a:lnTo>
                <a:lnTo>
                  <a:pt x="87289" y="131295"/>
                </a:lnTo>
                <a:lnTo>
                  <a:pt x="54142" y="66144"/>
                </a:lnTo>
                <a:close/>
              </a:path>
            </a:pathLst>
          </a:custGeom>
          <a:solidFill>
            <a:schemeClr val="accent4"/>
          </a:solidFill>
          <a:ln w="9525" cap="flat">
            <a:noFill/>
            <a:prstDash val="solid"/>
            <a:miter/>
          </a:ln>
        </p:spPr>
        <p:txBody>
          <a:bodyPr rtlCol="0" anchor="ctr">
            <a:normAutofit/>
          </a:bodyPr>
          <a:p>
            <a:pPr defTabSz="457200">
              <a:lnSpc>
                <a:spcPct val="120000"/>
              </a:lnSpc>
            </a:pPr>
            <a:endParaRPr lang="zh-CN" altLang="en-US">
              <a:solidFill>
                <a:srgbClr val="222222"/>
              </a:solidFill>
              <a:latin typeface="黑体" panose="02010609060101010101" charset="-122"/>
              <a:ea typeface="黑体" panose="02010609060101010101" charset="-122"/>
            </a:endParaRPr>
          </a:p>
        </p:txBody>
      </p:sp>
      <p:sp>
        <p:nvSpPr>
          <p:cNvPr id="23" name="任意形状 7"/>
          <p:cNvSpPr/>
          <p:nvPr>
            <p:custDataLst>
              <p:tags r:id="rId5"/>
            </p:custDataLst>
          </p:nvPr>
        </p:nvSpPr>
        <p:spPr>
          <a:xfrm>
            <a:off x="5480285" y="1597190"/>
            <a:ext cx="1462428" cy="2170481"/>
          </a:xfrm>
          <a:custGeom>
            <a:avLst/>
            <a:gdLst>
              <a:gd name="connsiteX0" fmla="*/ 633508 w 1263015"/>
              <a:gd name="connsiteY0" fmla="*/ 4286 h 1874520"/>
              <a:gd name="connsiteX1" fmla="*/ 4286 w 1263015"/>
              <a:gd name="connsiteY1" fmla="*/ 633508 h 1874520"/>
              <a:gd name="connsiteX2" fmla="*/ 4286 w 1263015"/>
              <a:gd name="connsiteY2" fmla="*/ 1204436 h 1874520"/>
              <a:gd name="connsiteX3" fmla="*/ 591788 w 1263015"/>
              <a:gd name="connsiteY3" fmla="*/ 1204436 h 1874520"/>
              <a:gd name="connsiteX4" fmla="*/ 591788 w 1263015"/>
              <a:gd name="connsiteY4" fmla="*/ 633508 h 1874520"/>
              <a:gd name="connsiteX5" fmla="*/ 632936 w 1263015"/>
              <a:gd name="connsiteY5" fmla="*/ 592360 h 1874520"/>
              <a:gd name="connsiteX6" fmla="*/ 674084 w 1263015"/>
              <a:gd name="connsiteY6" fmla="*/ 633508 h 1874520"/>
              <a:gd name="connsiteX7" fmla="*/ 674084 w 1263015"/>
              <a:gd name="connsiteY7" fmla="*/ 1875377 h 1874520"/>
              <a:gd name="connsiteX8" fmla="*/ 1261586 w 1263015"/>
              <a:gd name="connsiteY8" fmla="*/ 1875377 h 1874520"/>
              <a:gd name="connsiteX9" fmla="*/ 1261586 w 1263015"/>
              <a:gd name="connsiteY9" fmla="*/ 633508 h 1874520"/>
              <a:gd name="connsiteX10" fmla="*/ 633508 w 1263015"/>
              <a:gd name="connsiteY10" fmla="*/ 4286 h 1874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63015" h="1874520">
                <a:moveTo>
                  <a:pt x="633508" y="4286"/>
                </a:moveTo>
                <a:cubicBezTo>
                  <a:pt x="286036" y="4286"/>
                  <a:pt x="4286" y="286036"/>
                  <a:pt x="4286" y="633508"/>
                </a:cubicBezTo>
                <a:lnTo>
                  <a:pt x="4286" y="1204436"/>
                </a:lnTo>
                <a:lnTo>
                  <a:pt x="591788" y="1204436"/>
                </a:lnTo>
                <a:lnTo>
                  <a:pt x="591788" y="633508"/>
                </a:lnTo>
                <a:cubicBezTo>
                  <a:pt x="591788" y="610648"/>
                  <a:pt x="610076" y="592360"/>
                  <a:pt x="632936" y="592360"/>
                </a:cubicBezTo>
                <a:cubicBezTo>
                  <a:pt x="655796" y="592360"/>
                  <a:pt x="674084" y="610648"/>
                  <a:pt x="674084" y="633508"/>
                </a:cubicBezTo>
                <a:lnTo>
                  <a:pt x="674084" y="1875377"/>
                </a:lnTo>
                <a:lnTo>
                  <a:pt x="1261586" y="1875377"/>
                </a:lnTo>
                <a:lnTo>
                  <a:pt x="1261586" y="633508"/>
                </a:lnTo>
                <a:cubicBezTo>
                  <a:pt x="1262729" y="286036"/>
                  <a:pt x="980980" y="4286"/>
                  <a:pt x="633508" y="4286"/>
                </a:cubicBezTo>
                <a:close/>
              </a:path>
            </a:pathLst>
          </a:custGeom>
          <a:solidFill>
            <a:schemeClr val="accent1"/>
          </a:solidFill>
          <a:ln w="8068" cap="flat">
            <a:noFill/>
            <a:prstDash val="solid"/>
            <a:miter/>
          </a:ln>
        </p:spPr>
        <p:txBody>
          <a:bodyPr rtlCol="0" anchor="ctr">
            <a:normAutofit/>
          </a:bodyPr>
          <a:p>
            <a:pPr defTabSz="457200">
              <a:lnSpc>
                <a:spcPct val="120000"/>
              </a:lnSpc>
            </a:pPr>
            <a:endParaRPr lang="zh-CN" altLang="en-US">
              <a:solidFill>
                <a:srgbClr val="222222"/>
              </a:solidFill>
              <a:latin typeface="黑体" panose="02010609060101010101" charset="-122"/>
              <a:ea typeface="黑体" panose="02010609060101010101" charset="-122"/>
            </a:endParaRPr>
          </a:p>
        </p:txBody>
      </p:sp>
      <p:sp>
        <p:nvSpPr>
          <p:cNvPr id="24" name="任意形状 8"/>
          <p:cNvSpPr/>
          <p:nvPr>
            <p:custDataLst>
              <p:tags r:id="rId6"/>
            </p:custDataLst>
          </p:nvPr>
        </p:nvSpPr>
        <p:spPr>
          <a:xfrm>
            <a:off x="4090648" y="2986828"/>
            <a:ext cx="2170481" cy="1462428"/>
          </a:xfrm>
          <a:custGeom>
            <a:avLst/>
            <a:gdLst>
              <a:gd name="connsiteX0" fmla="*/ 4286 w 1874520"/>
              <a:gd name="connsiteY0" fmla="*/ 633508 h 1263015"/>
              <a:gd name="connsiteX1" fmla="*/ 633508 w 1874520"/>
              <a:gd name="connsiteY1" fmla="*/ 1262729 h 1263015"/>
              <a:gd name="connsiteX2" fmla="*/ 1204436 w 1874520"/>
              <a:gd name="connsiteY2" fmla="*/ 1262729 h 1263015"/>
              <a:gd name="connsiteX3" fmla="*/ 1204436 w 1874520"/>
              <a:gd name="connsiteY3" fmla="*/ 674656 h 1263015"/>
              <a:gd name="connsiteX4" fmla="*/ 633508 w 1874520"/>
              <a:gd name="connsiteY4" fmla="*/ 674656 h 1263015"/>
              <a:gd name="connsiteX5" fmla="*/ 592360 w 1874520"/>
              <a:gd name="connsiteY5" fmla="*/ 633508 h 1263015"/>
              <a:gd name="connsiteX6" fmla="*/ 633508 w 1874520"/>
              <a:gd name="connsiteY6" fmla="*/ 592360 h 1263015"/>
              <a:gd name="connsiteX7" fmla="*/ 1875377 w 1874520"/>
              <a:gd name="connsiteY7" fmla="*/ 592360 h 1263015"/>
              <a:gd name="connsiteX8" fmla="*/ 1875377 w 1874520"/>
              <a:gd name="connsiteY8" fmla="*/ 4286 h 1263015"/>
              <a:gd name="connsiteX9" fmla="*/ 633508 w 1874520"/>
              <a:gd name="connsiteY9" fmla="*/ 4286 h 1263015"/>
              <a:gd name="connsiteX10" fmla="*/ 4286 w 1874520"/>
              <a:gd name="connsiteY10" fmla="*/ 633508 h 1263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74520" h="1263015">
                <a:moveTo>
                  <a:pt x="4286" y="633508"/>
                </a:moveTo>
                <a:cubicBezTo>
                  <a:pt x="4286" y="980980"/>
                  <a:pt x="286036" y="1262729"/>
                  <a:pt x="633508" y="1262729"/>
                </a:cubicBezTo>
                <a:lnTo>
                  <a:pt x="1204436" y="1262729"/>
                </a:lnTo>
                <a:lnTo>
                  <a:pt x="1204436" y="674656"/>
                </a:lnTo>
                <a:lnTo>
                  <a:pt x="633508" y="674656"/>
                </a:lnTo>
                <a:cubicBezTo>
                  <a:pt x="610648" y="674656"/>
                  <a:pt x="592360" y="656368"/>
                  <a:pt x="592360" y="633508"/>
                </a:cubicBezTo>
                <a:cubicBezTo>
                  <a:pt x="592360" y="610648"/>
                  <a:pt x="610648" y="592360"/>
                  <a:pt x="633508" y="592360"/>
                </a:cubicBezTo>
                <a:lnTo>
                  <a:pt x="1875377" y="592360"/>
                </a:lnTo>
                <a:lnTo>
                  <a:pt x="1875377" y="4286"/>
                </a:lnTo>
                <a:lnTo>
                  <a:pt x="633508" y="4286"/>
                </a:lnTo>
                <a:cubicBezTo>
                  <a:pt x="286036" y="4286"/>
                  <a:pt x="4286" y="286036"/>
                  <a:pt x="4286" y="633508"/>
                </a:cubicBezTo>
                <a:close/>
              </a:path>
            </a:pathLst>
          </a:custGeom>
          <a:solidFill>
            <a:schemeClr val="accent2"/>
          </a:solidFill>
          <a:ln w="8068" cap="flat">
            <a:noFill/>
            <a:prstDash val="solid"/>
            <a:miter/>
          </a:ln>
        </p:spPr>
        <p:txBody>
          <a:bodyPr rtlCol="0" anchor="ctr">
            <a:normAutofit/>
          </a:bodyPr>
          <a:p>
            <a:pPr defTabSz="457200">
              <a:lnSpc>
                <a:spcPct val="120000"/>
              </a:lnSpc>
            </a:pPr>
            <a:endParaRPr lang="zh-CN" altLang="en-US">
              <a:solidFill>
                <a:srgbClr val="222222"/>
              </a:solidFill>
              <a:latin typeface="黑体" panose="02010609060101010101" charset="-122"/>
              <a:ea typeface="黑体" panose="02010609060101010101" charset="-122"/>
            </a:endParaRPr>
          </a:p>
        </p:txBody>
      </p:sp>
      <p:sp>
        <p:nvSpPr>
          <p:cNvPr id="25" name="任意形状 9"/>
          <p:cNvSpPr/>
          <p:nvPr>
            <p:custDataLst>
              <p:tags r:id="rId7"/>
            </p:custDataLst>
          </p:nvPr>
        </p:nvSpPr>
        <p:spPr>
          <a:xfrm>
            <a:off x="5480285" y="3667751"/>
            <a:ext cx="1462428" cy="2170481"/>
          </a:xfrm>
          <a:custGeom>
            <a:avLst/>
            <a:gdLst>
              <a:gd name="connsiteX0" fmla="*/ 633508 w 1263015"/>
              <a:gd name="connsiteY0" fmla="*/ 1874806 h 1874520"/>
              <a:gd name="connsiteX1" fmla="*/ 1262729 w 1263015"/>
              <a:gd name="connsiteY1" fmla="*/ 1245584 h 1874520"/>
              <a:gd name="connsiteX2" fmla="*/ 1262729 w 1263015"/>
              <a:gd name="connsiteY2" fmla="*/ 674656 h 1874520"/>
              <a:gd name="connsiteX3" fmla="*/ 674656 w 1263015"/>
              <a:gd name="connsiteY3" fmla="*/ 674656 h 1874520"/>
              <a:gd name="connsiteX4" fmla="*/ 674656 w 1263015"/>
              <a:gd name="connsiteY4" fmla="*/ 1245584 h 1874520"/>
              <a:gd name="connsiteX5" fmla="*/ 633508 w 1263015"/>
              <a:gd name="connsiteY5" fmla="*/ 1286732 h 1874520"/>
              <a:gd name="connsiteX6" fmla="*/ 592360 w 1263015"/>
              <a:gd name="connsiteY6" fmla="*/ 1245584 h 1874520"/>
              <a:gd name="connsiteX7" fmla="*/ 592360 w 1263015"/>
              <a:gd name="connsiteY7" fmla="*/ 4286 h 1874520"/>
              <a:gd name="connsiteX8" fmla="*/ 4286 w 1263015"/>
              <a:gd name="connsiteY8" fmla="*/ 4286 h 1874520"/>
              <a:gd name="connsiteX9" fmla="*/ 4286 w 1263015"/>
              <a:gd name="connsiteY9" fmla="*/ 1245584 h 1874520"/>
              <a:gd name="connsiteX10" fmla="*/ 633508 w 1263015"/>
              <a:gd name="connsiteY10" fmla="*/ 1874806 h 1874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63015" h="1874520">
                <a:moveTo>
                  <a:pt x="633508" y="1874806"/>
                </a:moveTo>
                <a:cubicBezTo>
                  <a:pt x="980980" y="1874806"/>
                  <a:pt x="1262729" y="1593056"/>
                  <a:pt x="1262729" y="1245584"/>
                </a:cubicBezTo>
                <a:lnTo>
                  <a:pt x="1262729" y="674656"/>
                </a:lnTo>
                <a:lnTo>
                  <a:pt x="674656" y="674656"/>
                </a:lnTo>
                <a:lnTo>
                  <a:pt x="674656" y="1245584"/>
                </a:lnTo>
                <a:cubicBezTo>
                  <a:pt x="674656" y="1268444"/>
                  <a:pt x="656368" y="1286732"/>
                  <a:pt x="633508" y="1286732"/>
                </a:cubicBezTo>
                <a:cubicBezTo>
                  <a:pt x="610648" y="1286732"/>
                  <a:pt x="592360" y="1268444"/>
                  <a:pt x="592360" y="1245584"/>
                </a:cubicBezTo>
                <a:lnTo>
                  <a:pt x="592360" y="4286"/>
                </a:lnTo>
                <a:lnTo>
                  <a:pt x="4286" y="4286"/>
                </a:lnTo>
                <a:lnTo>
                  <a:pt x="4286" y="1245584"/>
                </a:lnTo>
                <a:cubicBezTo>
                  <a:pt x="4286" y="1593056"/>
                  <a:pt x="286036" y="1874806"/>
                  <a:pt x="633508" y="1874806"/>
                </a:cubicBezTo>
                <a:close/>
              </a:path>
            </a:pathLst>
          </a:custGeom>
          <a:solidFill>
            <a:schemeClr val="accent3"/>
          </a:solidFill>
          <a:ln w="8068" cap="flat">
            <a:noFill/>
            <a:prstDash val="solid"/>
            <a:miter/>
          </a:ln>
        </p:spPr>
        <p:txBody>
          <a:bodyPr rtlCol="0" anchor="ctr">
            <a:normAutofit/>
          </a:bodyPr>
          <a:p>
            <a:pPr defTabSz="457200">
              <a:lnSpc>
                <a:spcPct val="120000"/>
              </a:lnSpc>
            </a:pPr>
            <a:endParaRPr lang="zh-CN" altLang="en-US">
              <a:solidFill>
                <a:srgbClr val="222222"/>
              </a:solidFill>
              <a:latin typeface="黑体" panose="02010609060101010101" charset="-122"/>
              <a:ea typeface="黑体" panose="02010609060101010101" charset="-122"/>
            </a:endParaRPr>
          </a:p>
        </p:txBody>
      </p:sp>
      <p:sp>
        <p:nvSpPr>
          <p:cNvPr id="26" name="任意形状 10"/>
          <p:cNvSpPr/>
          <p:nvPr>
            <p:custDataLst>
              <p:tags r:id="rId8"/>
            </p:custDataLst>
          </p:nvPr>
        </p:nvSpPr>
        <p:spPr>
          <a:xfrm>
            <a:off x="6161209" y="2986828"/>
            <a:ext cx="2170481" cy="1462428"/>
          </a:xfrm>
          <a:custGeom>
            <a:avLst/>
            <a:gdLst>
              <a:gd name="connsiteX0" fmla="*/ 1874806 w 1874520"/>
              <a:gd name="connsiteY0" fmla="*/ 633508 h 1263015"/>
              <a:gd name="connsiteX1" fmla="*/ 1245584 w 1874520"/>
              <a:gd name="connsiteY1" fmla="*/ 4286 h 1263015"/>
              <a:gd name="connsiteX2" fmla="*/ 674656 w 1874520"/>
              <a:gd name="connsiteY2" fmla="*/ 4286 h 1263015"/>
              <a:gd name="connsiteX3" fmla="*/ 674656 w 1874520"/>
              <a:gd name="connsiteY3" fmla="*/ 591788 h 1263015"/>
              <a:gd name="connsiteX4" fmla="*/ 1245584 w 1874520"/>
              <a:gd name="connsiteY4" fmla="*/ 591788 h 1263015"/>
              <a:gd name="connsiteX5" fmla="*/ 1286732 w 1874520"/>
              <a:gd name="connsiteY5" fmla="*/ 632936 h 1263015"/>
              <a:gd name="connsiteX6" fmla="*/ 1245584 w 1874520"/>
              <a:gd name="connsiteY6" fmla="*/ 674084 h 1263015"/>
              <a:gd name="connsiteX7" fmla="*/ 4286 w 1874520"/>
              <a:gd name="connsiteY7" fmla="*/ 674084 h 1263015"/>
              <a:gd name="connsiteX8" fmla="*/ 4286 w 1874520"/>
              <a:gd name="connsiteY8" fmla="*/ 1261586 h 1263015"/>
              <a:gd name="connsiteX9" fmla="*/ 1245584 w 1874520"/>
              <a:gd name="connsiteY9" fmla="*/ 1261586 h 1263015"/>
              <a:gd name="connsiteX10" fmla="*/ 1874806 w 1874520"/>
              <a:gd name="connsiteY10" fmla="*/ 633508 h 1263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74520" h="1263015">
                <a:moveTo>
                  <a:pt x="1874806" y="633508"/>
                </a:moveTo>
                <a:cubicBezTo>
                  <a:pt x="1874806" y="286036"/>
                  <a:pt x="1593056" y="4286"/>
                  <a:pt x="1245584" y="4286"/>
                </a:cubicBezTo>
                <a:lnTo>
                  <a:pt x="674656" y="4286"/>
                </a:lnTo>
                <a:lnTo>
                  <a:pt x="674656" y="591788"/>
                </a:lnTo>
                <a:lnTo>
                  <a:pt x="1245584" y="591788"/>
                </a:lnTo>
                <a:cubicBezTo>
                  <a:pt x="1268444" y="591788"/>
                  <a:pt x="1286732" y="610076"/>
                  <a:pt x="1286732" y="632936"/>
                </a:cubicBezTo>
                <a:cubicBezTo>
                  <a:pt x="1286732" y="655796"/>
                  <a:pt x="1268444" y="674084"/>
                  <a:pt x="1245584" y="674084"/>
                </a:cubicBezTo>
                <a:lnTo>
                  <a:pt x="4286" y="674084"/>
                </a:lnTo>
                <a:lnTo>
                  <a:pt x="4286" y="1261586"/>
                </a:lnTo>
                <a:lnTo>
                  <a:pt x="1245584" y="1261586"/>
                </a:lnTo>
                <a:cubicBezTo>
                  <a:pt x="1593056" y="1262729"/>
                  <a:pt x="1874806" y="980980"/>
                  <a:pt x="1874806" y="633508"/>
                </a:cubicBezTo>
                <a:close/>
              </a:path>
            </a:pathLst>
          </a:custGeom>
          <a:solidFill>
            <a:schemeClr val="accent4"/>
          </a:solidFill>
          <a:ln w="8068" cap="flat">
            <a:noFill/>
            <a:prstDash val="solid"/>
            <a:miter/>
          </a:ln>
        </p:spPr>
        <p:txBody>
          <a:bodyPr rtlCol="0" anchor="ctr">
            <a:normAutofit/>
          </a:bodyPr>
          <a:p>
            <a:pPr defTabSz="457200">
              <a:lnSpc>
                <a:spcPct val="120000"/>
              </a:lnSpc>
            </a:pPr>
            <a:endParaRPr lang="zh-CN" altLang="en-US">
              <a:solidFill>
                <a:srgbClr val="222222"/>
              </a:solidFill>
              <a:latin typeface="黑体" panose="02010609060101010101" charset="-122"/>
              <a:ea typeface="黑体" panose="02010609060101010101" charset="-122"/>
            </a:endParaRPr>
          </a:p>
        </p:txBody>
      </p:sp>
      <p:sp>
        <p:nvSpPr>
          <p:cNvPr id="27" name="圆角矩形 26"/>
          <p:cNvSpPr/>
          <p:nvPr>
            <p:custDataLst>
              <p:tags r:id="rId9"/>
            </p:custDataLst>
          </p:nvPr>
        </p:nvSpPr>
        <p:spPr>
          <a:xfrm>
            <a:off x="5694780" y="3214873"/>
            <a:ext cx="1006277" cy="1006277"/>
          </a:xfrm>
          <a:prstGeom prst="roundRect">
            <a:avLst/>
          </a:prstGeom>
          <a:solidFill>
            <a:schemeClr val="tx2">
              <a:alpha val="30000"/>
            </a:schemeClr>
          </a:solidFill>
          <a:ln w="25400" cap="flat">
            <a:noFill/>
            <a:prstDash val="solid"/>
            <a:miter/>
          </a:ln>
        </p:spPr>
        <p:txBody>
          <a:bodyPr rtlCol="0" anchor="ctr">
            <a:normAutofit/>
          </a:bodyPr>
          <a:p>
            <a:pPr defTabSz="457200">
              <a:lnSpc>
                <a:spcPct val="120000"/>
              </a:lnSpc>
            </a:pPr>
            <a:endParaRPr lang="zh-CN" altLang="en-US">
              <a:solidFill>
                <a:srgbClr val="222222"/>
              </a:solidFill>
              <a:latin typeface="黑体" panose="02010609060101010101" charset="-122"/>
              <a:ea typeface="黑体" panose="02010609060101010101" charset="-122"/>
            </a:endParaRPr>
          </a:p>
        </p:txBody>
      </p:sp>
      <p:sp>
        <p:nvSpPr>
          <p:cNvPr id="28" name="圆角矩形 27"/>
          <p:cNvSpPr/>
          <p:nvPr>
            <p:custDataLst>
              <p:tags r:id="rId10"/>
            </p:custDataLst>
          </p:nvPr>
        </p:nvSpPr>
        <p:spPr>
          <a:xfrm>
            <a:off x="5785339" y="3305432"/>
            <a:ext cx="825158" cy="825158"/>
          </a:xfrm>
          <a:prstGeom prst="roundRect">
            <a:avLst/>
          </a:prstGeom>
          <a:solidFill>
            <a:schemeClr val="bg1"/>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rmAutofit/>
          </a:bodyPr>
          <a:p>
            <a:pPr defTabSz="457200">
              <a:lnSpc>
                <a:spcPct val="120000"/>
              </a:lnSpc>
            </a:pPr>
            <a:endParaRPr lang="zh-CN" altLang="en-US">
              <a:solidFill>
                <a:srgbClr val="222222"/>
              </a:solidFill>
              <a:latin typeface="黑体" panose="02010609060101010101" charset="-122"/>
              <a:ea typeface="黑体" panose="02010609060101010101" charset="-122"/>
            </a:endParaRPr>
          </a:p>
        </p:txBody>
      </p:sp>
      <p:sp>
        <p:nvSpPr>
          <p:cNvPr id="29" name="文本框 28"/>
          <p:cNvSpPr txBox="1"/>
          <p:nvPr>
            <p:custDataLst>
              <p:tags r:id="rId11"/>
            </p:custDataLst>
          </p:nvPr>
        </p:nvSpPr>
        <p:spPr>
          <a:xfrm>
            <a:off x="8162128" y="4136906"/>
            <a:ext cx="2987517" cy="369332"/>
          </a:xfrm>
          <a:prstGeom prst="rect">
            <a:avLst/>
          </a:prstGeom>
          <a:noFill/>
        </p:spPr>
        <p:txBody>
          <a:bodyPr wrap="square" bIns="0" rtlCol="0" anchor="b">
            <a:normAutofit lnSpcReduction="10000"/>
          </a:bodyPr>
          <a:p>
            <a:pPr defTabSz="457200">
              <a:lnSpc>
                <a:spcPct val="120000"/>
              </a:lnSpc>
            </a:pPr>
            <a:r>
              <a:rPr kumimoji="1" lang="zh-CN" altLang="en-US" b="1" spc="300" dirty="0">
                <a:solidFill>
                  <a:srgbClr val="CDDC39"/>
                </a:solidFill>
                <a:latin typeface="黑体" panose="02010609060101010101" charset="-122"/>
                <a:ea typeface="黑体" panose="02010609060101010101" charset="-122"/>
              </a:rPr>
              <a:t>（四）创新意志</a:t>
            </a:r>
            <a:endParaRPr kumimoji="1" lang="zh-CN" altLang="en-US" b="1" spc="300" dirty="0">
              <a:solidFill>
                <a:srgbClr val="CDDC39"/>
              </a:solidFill>
              <a:latin typeface="黑体" panose="02010609060101010101" charset="-122"/>
              <a:ea typeface="黑体" panose="02010609060101010101" charset="-122"/>
            </a:endParaRPr>
          </a:p>
        </p:txBody>
      </p:sp>
      <p:sp>
        <p:nvSpPr>
          <p:cNvPr id="30" name="文本框 29"/>
          <p:cNvSpPr txBox="1"/>
          <p:nvPr>
            <p:custDataLst>
              <p:tags r:id="rId12"/>
            </p:custDataLst>
          </p:nvPr>
        </p:nvSpPr>
        <p:spPr>
          <a:xfrm>
            <a:off x="7803515" y="4581525"/>
            <a:ext cx="4183380" cy="2048510"/>
          </a:xfrm>
          <a:prstGeom prst="rect">
            <a:avLst/>
          </a:prstGeom>
          <a:noFill/>
        </p:spPr>
        <p:txBody>
          <a:bodyPr wrap="square" tIns="0" rtlCol="0"/>
          <a:p>
            <a:pPr defTabSz="457200">
              <a:lnSpc>
                <a:spcPct val="120000"/>
              </a:lnSpc>
            </a:pPr>
            <a:r>
              <a:rPr kumimoji="1" lang="zh-CN" altLang="en-US" sz="1600" spc="150" dirty="0">
                <a:solidFill>
                  <a:srgbClr val="222222">
                    <a:lumMod val="75000"/>
                    <a:lumOff val="25000"/>
                  </a:srgbClr>
                </a:solidFill>
                <a:latin typeface="黑体" panose="02010609060101010101" charset="-122"/>
                <a:ea typeface="黑体" panose="02010609060101010101" charset="-122"/>
              </a:rPr>
              <a:t>1. 创新意志的概念</a:t>
            </a:r>
            <a:endParaRPr kumimoji="1" lang="zh-CN" altLang="en-US" sz="1600" spc="150" dirty="0">
              <a:solidFill>
                <a:srgbClr val="222222">
                  <a:lumMod val="75000"/>
                  <a:lumOff val="25000"/>
                </a:srgbClr>
              </a:solidFill>
              <a:latin typeface="黑体" panose="02010609060101010101" charset="-122"/>
              <a:ea typeface="黑体" panose="02010609060101010101" charset="-122"/>
            </a:endParaRPr>
          </a:p>
          <a:p>
            <a:pPr defTabSz="457200">
              <a:lnSpc>
                <a:spcPct val="120000"/>
              </a:lnSpc>
            </a:pPr>
            <a:r>
              <a:rPr kumimoji="1" lang="zh-CN" altLang="en-US" sz="1600" spc="150" dirty="0">
                <a:solidFill>
                  <a:srgbClr val="222222">
                    <a:lumMod val="75000"/>
                    <a:lumOff val="25000"/>
                  </a:srgbClr>
                </a:solidFill>
                <a:latin typeface="黑体" panose="02010609060101010101" charset="-122"/>
                <a:ea typeface="黑体" panose="02010609060101010101" charset="-122"/>
              </a:rPr>
              <a:t>意志是人自觉地确立目标、支配行动、克服困难、实现目标的心理过程。</a:t>
            </a:r>
            <a:endParaRPr kumimoji="1" lang="zh-CN" altLang="en-US" sz="1600" spc="150" dirty="0">
              <a:solidFill>
                <a:srgbClr val="222222">
                  <a:lumMod val="75000"/>
                  <a:lumOff val="25000"/>
                </a:srgbClr>
              </a:solidFill>
              <a:latin typeface="黑体" panose="02010609060101010101" charset="-122"/>
              <a:ea typeface="黑体" panose="02010609060101010101" charset="-122"/>
            </a:endParaRPr>
          </a:p>
          <a:p>
            <a:pPr defTabSz="457200">
              <a:lnSpc>
                <a:spcPct val="120000"/>
              </a:lnSpc>
            </a:pPr>
            <a:r>
              <a:rPr kumimoji="1" lang="zh-CN" altLang="en-US" sz="1600" spc="150" dirty="0">
                <a:solidFill>
                  <a:srgbClr val="222222">
                    <a:lumMod val="75000"/>
                    <a:lumOff val="25000"/>
                  </a:srgbClr>
                </a:solidFill>
                <a:latin typeface="黑体" panose="02010609060101010101" charset="-122"/>
                <a:ea typeface="黑体" panose="02010609060101010101" charset="-122"/>
              </a:rPr>
              <a:t>2. 创新意志的品质</a:t>
            </a:r>
            <a:endParaRPr kumimoji="1" lang="zh-CN" altLang="en-US" sz="1600" spc="150" dirty="0">
              <a:solidFill>
                <a:srgbClr val="222222">
                  <a:lumMod val="75000"/>
                  <a:lumOff val="25000"/>
                </a:srgbClr>
              </a:solidFill>
              <a:latin typeface="黑体" panose="02010609060101010101" charset="-122"/>
              <a:ea typeface="黑体" panose="02010609060101010101" charset="-122"/>
            </a:endParaRPr>
          </a:p>
          <a:p>
            <a:pPr defTabSz="457200">
              <a:lnSpc>
                <a:spcPct val="120000"/>
              </a:lnSpc>
            </a:pPr>
            <a:r>
              <a:rPr kumimoji="1" lang="zh-CN" altLang="en-US" sz="1600" spc="150" dirty="0">
                <a:solidFill>
                  <a:srgbClr val="222222">
                    <a:lumMod val="75000"/>
                    <a:lumOff val="25000"/>
                  </a:srgbClr>
                </a:solidFill>
                <a:latin typeface="黑体" panose="02010609060101010101" charset="-122"/>
                <a:ea typeface="黑体" panose="02010609060101010101" charset="-122"/>
              </a:rPr>
              <a:t>（1）创新意志的坚定性。（2）创新意志的独立性。（3）创新意志的果断性。</a:t>
            </a:r>
            <a:endParaRPr kumimoji="1" lang="zh-CN" altLang="en-US" sz="1600" spc="150" dirty="0">
              <a:solidFill>
                <a:srgbClr val="222222">
                  <a:lumMod val="75000"/>
                  <a:lumOff val="25000"/>
                </a:srgbClr>
              </a:solidFill>
              <a:latin typeface="黑体" panose="02010609060101010101" charset="-122"/>
              <a:ea typeface="黑体" panose="02010609060101010101" charset="-122"/>
            </a:endParaRPr>
          </a:p>
          <a:p>
            <a:pPr defTabSz="457200">
              <a:lnSpc>
                <a:spcPct val="120000"/>
              </a:lnSpc>
            </a:pPr>
            <a:r>
              <a:rPr kumimoji="1" lang="zh-CN" altLang="en-US" sz="1600" spc="150" dirty="0">
                <a:solidFill>
                  <a:srgbClr val="222222">
                    <a:lumMod val="75000"/>
                    <a:lumOff val="25000"/>
                  </a:srgbClr>
                </a:solidFill>
                <a:latin typeface="黑体" panose="02010609060101010101" charset="-122"/>
                <a:ea typeface="黑体" panose="02010609060101010101" charset="-122"/>
              </a:rPr>
              <a:t>（4）创新意志的自制性。</a:t>
            </a:r>
            <a:endParaRPr kumimoji="1" lang="zh-CN" altLang="en-US" sz="1600" spc="150" dirty="0">
              <a:solidFill>
                <a:srgbClr val="222222">
                  <a:lumMod val="75000"/>
                  <a:lumOff val="25000"/>
                </a:srgbClr>
              </a:solidFill>
              <a:latin typeface="黑体" panose="02010609060101010101" charset="-122"/>
              <a:ea typeface="黑体" panose="02010609060101010101" charset="-122"/>
            </a:endParaRPr>
          </a:p>
        </p:txBody>
      </p:sp>
      <p:sp>
        <p:nvSpPr>
          <p:cNvPr id="31" name="文本框 30"/>
          <p:cNvSpPr txBox="1"/>
          <p:nvPr>
            <p:custDataLst>
              <p:tags r:id="rId13"/>
            </p:custDataLst>
          </p:nvPr>
        </p:nvSpPr>
        <p:spPr>
          <a:xfrm>
            <a:off x="8478464" y="914643"/>
            <a:ext cx="2987517" cy="369332"/>
          </a:xfrm>
          <a:prstGeom prst="rect">
            <a:avLst/>
          </a:prstGeom>
          <a:noFill/>
        </p:spPr>
        <p:txBody>
          <a:bodyPr wrap="square" bIns="0" rtlCol="0" anchor="b">
            <a:normAutofit lnSpcReduction="10000"/>
          </a:bodyPr>
          <a:p>
            <a:pPr marL="0" indent="0" algn="l" defTabSz="457200">
              <a:lnSpc>
                <a:spcPct val="120000"/>
              </a:lnSpc>
              <a:spcBef>
                <a:spcPts val="0"/>
              </a:spcBef>
              <a:spcAft>
                <a:spcPts val="0"/>
              </a:spcAft>
              <a:buSzPct val="100000"/>
            </a:pPr>
            <a:r>
              <a:rPr kumimoji="1" lang="zh-CN" altLang="en-US" b="1" spc="300" dirty="0">
                <a:solidFill>
                  <a:srgbClr val="8BC34A"/>
                </a:solidFill>
                <a:latin typeface="黑体" panose="02010609060101010101" charset="-122"/>
              </a:rPr>
              <a:t>2. 创新情感的作用</a:t>
            </a:r>
            <a:endParaRPr kumimoji="1" lang="zh-CN" altLang="en-US" b="1" spc="300" dirty="0">
              <a:solidFill>
                <a:srgbClr val="8BC34A"/>
              </a:solidFill>
              <a:latin typeface="黑体" panose="02010609060101010101" charset="-122"/>
            </a:endParaRPr>
          </a:p>
        </p:txBody>
      </p:sp>
      <p:sp>
        <p:nvSpPr>
          <p:cNvPr id="32" name="文本框 31"/>
          <p:cNvSpPr txBox="1"/>
          <p:nvPr>
            <p:custDataLst>
              <p:tags r:id="rId14"/>
            </p:custDataLst>
          </p:nvPr>
        </p:nvSpPr>
        <p:spPr>
          <a:xfrm>
            <a:off x="8478520" y="1283970"/>
            <a:ext cx="3508375" cy="3127375"/>
          </a:xfrm>
          <a:prstGeom prst="rect">
            <a:avLst/>
          </a:prstGeom>
          <a:noFill/>
        </p:spPr>
        <p:txBody>
          <a:bodyPr wrap="square" tIns="0" rtlCol="0"/>
          <a:p>
            <a:pPr marL="0" indent="0" algn="l" defTabSz="457200">
              <a:lnSpc>
                <a:spcPct val="120000"/>
              </a:lnSpc>
              <a:spcBef>
                <a:spcPts val="0"/>
              </a:spcBef>
              <a:spcAft>
                <a:spcPts val="0"/>
              </a:spcAft>
              <a:buSzPct val="100000"/>
            </a:pPr>
            <a:r>
              <a:rPr kumimoji="1" lang="zh-CN" altLang="en-US" sz="1600" spc="150" dirty="0">
                <a:solidFill>
                  <a:srgbClr val="222222">
                    <a:lumMod val="75000"/>
                    <a:lumOff val="25000"/>
                  </a:srgbClr>
                </a:solidFill>
                <a:latin typeface="黑体" panose="02010609060101010101" charset="-122"/>
              </a:rPr>
              <a:t>（1）智力和创新情感相互作用。在任何一种活动中，认知活动与情感活动都是互相交织的，健康积极的情感对认知活动起着促进作用，反之则带来消极影响。</a:t>
            </a:r>
            <a:endParaRPr kumimoji="1" lang="zh-CN" altLang="en-US" sz="1600" spc="150" dirty="0">
              <a:solidFill>
                <a:srgbClr val="222222">
                  <a:lumMod val="75000"/>
                  <a:lumOff val="25000"/>
                </a:srgbClr>
              </a:solidFill>
              <a:latin typeface="黑体" panose="02010609060101010101" charset="-122"/>
            </a:endParaRPr>
          </a:p>
          <a:p>
            <a:pPr defTabSz="457200">
              <a:lnSpc>
                <a:spcPct val="120000"/>
              </a:lnSpc>
            </a:pPr>
            <a:r>
              <a:rPr kumimoji="1" lang="zh-CN" altLang="en-US" sz="1600" spc="150" dirty="0">
                <a:solidFill>
                  <a:srgbClr val="222222">
                    <a:lumMod val="75000"/>
                    <a:lumOff val="25000"/>
                  </a:srgbClr>
                </a:solidFill>
                <a:latin typeface="黑体" panose="02010609060101010101" charset="-122"/>
              </a:rPr>
              <a:t>（2）创新情感作用于创新活动的全过程。从创新动机的产生到创新过程的持续，再到创新结果的验证，各个环节无不蕴含着创新者的情感因素。</a:t>
            </a:r>
            <a:endParaRPr kumimoji="1" lang="zh-CN" altLang="en-US" sz="1600" spc="150" dirty="0">
              <a:solidFill>
                <a:srgbClr val="222222">
                  <a:lumMod val="75000"/>
                  <a:lumOff val="25000"/>
                </a:srgbClr>
              </a:solidFill>
              <a:latin typeface="黑体" panose="02010609060101010101" charset="-122"/>
            </a:endParaRPr>
          </a:p>
        </p:txBody>
      </p:sp>
      <p:sp>
        <p:nvSpPr>
          <p:cNvPr id="33" name="文本框 32"/>
          <p:cNvSpPr txBox="1"/>
          <p:nvPr>
            <p:custDataLst>
              <p:tags r:id="rId15"/>
            </p:custDataLst>
          </p:nvPr>
        </p:nvSpPr>
        <p:spPr>
          <a:xfrm flipH="1">
            <a:off x="694915" y="4135852"/>
            <a:ext cx="2975644" cy="369332"/>
          </a:xfrm>
          <a:prstGeom prst="rect">
            <a:avLst/>
          </a:prstGeom>
          <a:noFill/>
        </p:spPr>
        <p:txBody>
          <a:bodyPr wrap="square" bIns="0" rtlCol="0" anchor="b">
            <a:normAutofit lnSpcReduction="10000"/>
          </a:bodyPr>
          <a:p>
            <a:pPr marL="0" indent="0" algn="l" defTabSz="457200">
              <a:lnSpc>
                <a:spcPct val="120000"/>
              </a:lnSpc>
              <a:spcBef>
                <a:spcPts val="0"/>
              </a:spcBef>
              <a:spcAft>
                <a:spcPts val="0"/>
              </a:spcAft>
              <a:buSzPct val="100000"/>
            </a:pPr>
            <a:r>
              <a:rPr kumimoji="1" lang="zh-CN" altLang="en-US" b="1" spc="300" dirty="0">
                <a:solidFill>
                  <a:srgbClr val="009587"/>
                </a:solidFill>
                <a:latin typeface="黑体" panose="02010609060101010101" charset="-122"/>
              </a:rPr>
              <a:t>3. 创新情感的类型</a:t>
            </a:r>
            <a:endParaRPr kumimoji="1" lang="zh-CN" altLang="en-US" b="1" spc="300" dirty="0">
              <a:solidFill>
                <a:srgbClr val="009587"/>
              </a:solidFill>
              <a:latin typeface="黑体" panose="02010609060101010101" charset="-122"/>
            </a:endParaRPr>
          </a:p>
        </p:txBody>
      </p:sp>
      <p:sp>
        <p:nvSpPr>
          <p:cNvPr id="36" name="文本框 35"/>
          <p:cNvSpPr txBox="1"/>
          <p:nvPr>
            <p:custDataLst>
              <p:tags r:id="rId16"/>
            </p:custDataLst>
          </p:nvPr>
        </p:nvSpPr>
        <p:spPr>
          <a:xfrm flipH="1">
            <a:off x="676275" y="4506595"/>
            <a:ext cx="3943350" cy="1811020"/>
          </a:xfrm>
          <a:prstGeom prst="rect">
            <a:avLst/>
          </a:prstGeom>
          <a:noFill/>
        </p:spPr>
        <p:txBody>
          <a:bodyPr wrap="square" tIns="0" rtlCol="0"/>
          <a:p>
            <a:pPr marL="0" indent="0" algn="l" defTabSz="457200">
              <a:lnSpc>
                <a:spcPct val="120000"/>
              </a:lnSpc>
              <a:spcBef>
                <a:spcPts val="0"/>
              </a:spcBef>
              <a:spcAft>
                <a:spcPts val="0"/>
              </a:spcAft>
              <a:buSzPct val="100000"/>
            </a:pPr>
            <a:r>
              <a:rPr kumimoji="1" lang="zh-CN" altLang="en-US" sz="1600" spc="150" dirty="0">
                <a:solidFill>
                  <a:srgbClr val="222222">
                    <a:lumMod val="75000"/>
                    <a:lumOff val="25000"/>
                  </a:srgbClr>
                </a:solidFill>
                <a:latin typeface="黑体" panose="02010609060101010101" charset="-122"/>
              </a:rPr>
              <a:t>人的情感按其性质和内容可以分为理智感、道德感和美感。这三种形式也是重要的创新情感，因为创新也正是真（理智感）、善（道德感）、美（美感）的统一体。大学生高涨的创新热情、审慎的理智感、新颖的审美感，是开发大学生创新意识的催化剂。</a:t>
            </a:r>
            <a:endParaRPr kumimoji="1" lang="zh-CN" altLang="en-US" sz="1600" spc="150" dirty="0">
              <a:solidFill>
                <a:srgbClr val="222222">
                  <a:lumMod val="75000"/>
                  <a:lumOff val="25000"/>
                </a:srgbClr>
              </a:solidFill>
              <a:latin typeface="黑体" panose="02010609060101010101" charset="-122"/>
            </a:endParaRPr>
          </a:p>
        </p:txBody>
      </p:sp>
      <p:sp>
        <p:nvSpPr>
          <p:cNvPr id="37" name="文本框 36"/>
          <p:cNvSpPr txBox="1"/>
          <p:nvPr>
            <p:custDataLst>
              <p:tags r:id="rId17"/>
            </p:custDataLst>
          </p:nvPr>
        </p:nvSpPr>
        <p:spPr>
          <a:xfrm flipH="1">
            <a:off x="719427" y="1632650"/>
            <a:ext cx="2972085" cy="369332"/>
          </a:xfrm>
          <a:prstGeom prst="rect">
            <a:avLst/>
          </a:prstGeom>
          <a:noFill/>
        </p:spPr>
        <p:txBody>
          <a:bodyPr wrap="square" bIns="0" rtlCol="0" anchor="b">
            <a:normAutofit lnSpcReduction="10000"/>
          </a:bodyPr>
          <a:p>
            <a:pPr marL="0" indent="0" algn="l" defTabSz="457200">
              <a:lnSpc>
                <a:spcPct val="120000"/>
              </a:lnSpc>
              <a:spcBef>
                <a:spcPts val="0"/>
              </a:spcBef>
              <a:spcAft>
                <a:spcPts val="0"/>
              </a:spcAft>
              <a:buSzPct val="100000"/>
            </a:pPr>
            <a:r>
              <a:rPr kumimoji="1" lang="zh-CN" altLang="en-US" b="1" spc="300" dirty="0">
                <a:solidFill>
                  <a:srgbClr val="2196F3"/>
                </a:solidFill>
                <a:latin typeface="黑体" panose="02010609060101010101" charset="-122"/>
              </a:rPr>
              <a:t>1. 创新情感的概念</a:t>
            </a:r>
            <a:endParaRPr kumimoji="1" lang="zh-CN" altLang="en-US" b="1" spc="300" dirty="0">
              <a:solidFill>
                <a:srgbClr val="2196F3"/>
              </a:solidFill>
              <a:latin typeface="黑体" panose="02010609060101010101" charset="-122"/>
            </a:endParaRPr>
          </a:p>
        </p:txBody>
      </p:sp>
      <p:sp>
        <p:nvSpPr>
          <p:cNvPr id="38" name="文本框 37"/>
          <p:cNvSpPr txBox="1"/>
          <p:nvPr>
            <p:custDataLst>
              <p:tags r:id="rId18"/>
            </p:custDataLst>
          </p:nvPr>
        </p:nvSpPr>
        <p:spPr>
          <a:xfrm flipH="1">
            <a:off x="704850" y="2002155"/>
            <a:ext cx="3474085" cy="1733550"/>
          </a:xfrm>
          <a:prstGeom prst="rect">
            <a:avLst/>
          </a:prstGeom>
          <a:noFill/>
        </p:spPr>
        <p:txBody>
          <a:bodyPr wrap="square" tIns="0" rtlCol="0">
            <a:noAutofit/>
          </a:bodyPr>
          <a:p>
            <a:pPr marL="0" indent="0" algn="l" defTabSz="457200">
              <a:lnSpc>
                <a:spcPct val="120000"/>
              </a:lnSpc>
              <a:spcBef>
                <a:spcPts val="0"/>
              </a:spcBef>
              <a:spcAft>
                <a:spcPts val="0"/>
              </a:spcAft>
              <a:buSzPct val="100000"/>
            </a:pPr>
            <a:r>
              <a:rPr kumimoji="1" lang="zh-CN" altLang="en-US" sz="1600" spc="150" dirty="0">
                <a:solidFill>
                  <a:srgbClr val="222222">
                    <a:lumMod val="75000"/>
                    <a:lumOff val="25000"/>
                  </a:srgbClr>
                </a:solidFill>
                <a:latin typeface="黑体" panose="02010609060101010101" charset="-122"/>
              </a:rPr>
              <a:t>创新活动的主体是具有知觉、情感、意志的人，人们在认识世界和改造世界的创新实践中，不但认识了周围的事物，并且对它们做出评价，产生一定的态度，引起相应的情感体验。</a:t>
            </a:r>
            <a:endParaRPr kumimoji="1" lang="zh-CN" altLang="en-US" sz="1600" spc="150" dirty="0">
              <a:solidFill>
                <a:srgbClr val="222222">
                  <a:lumMod val="75000"/>
                  <a:lumOff val="25000"/>
                </a:srgbClr>
              </a:solidFill>
              <a:latin typeface="黑体" panose="02010609060101010101" charset="-122"/>
            </a:endParaRPr>
          </a:p>
        </p:txBody>
      </p:sp>
      <p:sp>
        <p:nvSpPr>
          <p:cNvPr id="48" name="任意形状 47"/>
          <p:cNvSpPr/>
          <p:nvPr>
            <p:custDataLst>
              <p:tags r:id="rId19"/>
            </p:custDataLst>
          </p:nvPr>
        </p:nvSpPr>
        <p:spPr>
          <a:xfrm>
            <a:off x="6031467" y="1801384"/>
            <a:ext cx="359403" cy="360276"/>
          </a:xfrm>
          <a:custGeom>
            <a:avLst/>
            <a:gdLst>
              <a:gd name="connsiteX0" fmla="*/ 214591 w 359403"/>
              <a:gd name="connsiteY0" fmla="*/ 203450 h 360276"/>
              <a:gd name="connsiteX1" fmla="*/ 202616 w 359403"/>
              <a:gd name="connsiteY1" fmla="*/ 203452 h 360276"/>
              <a:gd name="connsiteX2" fmla="*/ 202605 w 359403"/>
              <a:gd name="connsiteY2" fmla="*/ 215439 h 360276"/>
              <a:gd name="connsiteX3" fmla="*/ 202602 w 359403"/>
              <a:gd name="connsiteY3" fmla="*/ 215439 h 360276"/>
              <a:gd name="connsiteX4" fmla="*/ 289141 w 359403"/>
              <a:gd name="connsiteY4" fmla="*/ 301975 h 360276"/>
              <a:gd name="connsiteX5" fmla="*/ 301125 w 359403"/>
              <a:gd name="connsiteY5" fmla="*/ 301975 h 360276"/>
              <a:gd name="connsiteX6" fmla="*/ 303610 w 359403"/>
              <a:gd name="connsiteY6" fmla="*/ 295982 h 360276"/>
              <a:gd name="connsiteX7" fmla="*/ 301127 w 359403"/>
              <a:gd name="connsiteY7" fmla="*/ 289992 h 360276"/>
              <a:gd name="connsiteX8" fmla="*/ 131744 w 359403"/>
              <a:gd name="connsiteY8" fmla="*/ 202930 h 360276"/>
              <a:gd name="connsiteX9" fmla="*/ 84559 w 359403"/>
              <a:gd name="connsiteY9" fmla="*/ 250117 h 360276"/>
              <a:gd name="connsiteX10" fmla="*/ 81178 w 359403"/>
              <a:gd name="connsiteY10" fmla="*/ 248862 h 360276"/>
              <a:gd name="connsiteX11" fmla="*/ 59925 w 359403"/>
              <a:gd name="connsiteY11" fmla="*/ 245728 h 360276"/>
              <a:gd name="connsiteX12" fmla="*/ 11615 w 359403"/>
              <a:gd name="connsiteY12" fmla="*/ 300542 h 360276"/>
              <a:gd name="connsiteX13" fmla="*/ 38095 w 359403"/>
              <a:gd name="connsiteY13" fmla="*/ 274059 h 360276"/>
              <a:gd name="connsiteX14" fmla="*/ 76679 w 359403"/>
              <a:gd name="connsiteY14" fmla="*/ 283829 h 360276"/>
              <a:gd name="connsiteX15" fmla="*/ 86446 w 359403"/>
              <a:gd name="connsiteY15" fmla="*/ 322413 h 360276"/>
              <a:gd name="connsiteX16" fmla="*/ 59966 w 359403"/>
              <a:gd name="connsiteY16" fmla="*/ 348893 h 360276"/>
              <a:gd name="connsiteX17" fmla="*/ 81213 w 359403"/>
              <a:gd name="connsiteY17" fmla="*/ 345759 h 360276"/>
              <a:gd name="connsiteX18" fmla="*/ 111646 w 359403"/>
              <a:gd name="connsiteY18" fmla="*/ 279330 h 360276"/>
              <a:gd name="connsiteX19" fmla="*/ 110390 w 359403"/>
              <a:gd name="connsiteY19" fmla="*/ 275949 h 360276"/>
              <a:gd name="connsiteX20" fmla="*/ 164592 w 359403"/>
              <a:gd name="connsiteY20" fmla="*/ 221751 h 360276"/>
              <a:gd name="connsiteX21" fmla="*/ 164710 w 359403"/>
              <a:gd name="connsiteY21" fmla="*/ 207584 h 360276"/>
              <a:gd name="connsiteX22" fmla="*/ 136623 w 359403"/>
              <a:gd name="connsiteY22" fmla="*/ 207809 h 360276"/>
              <a:gd name="connsiteX23" fmla="*/ 208597 w 359403"/>
              <a:gd name="connsiteY23" fmla="*/ 189731 h 360276"/>
              <a:gd name="connsiteX24" fmla="*/ 222545 w 359403"/>
              <a:gd name="connsiteY24" fmla="*/ 195496 h 360276"/>
              <a:gd name="connsiteX25" fmla="*/ 309081 w 359403"/>
              <a:gd name="connsiteY25" fmla="*/ 282035 h 360276"/>
              <a:gd name="connsiteX26" fmla="*/ 314860 w 359403"/>
              <a:gd name="connsiteY26" fmla="*/ 295983 h 360276"/>
              <a:gd name="connsiteX27" fmla="*/ 295137 w 359403"/>
              <a:gd name="connsiteY27" fmla="*/ 315708 h 360276"/>
              <a:gd name="connsiteX28" fmla="*/ 295134 w 359403"/>
              <a:gd name="connsiteY28" fmla="*/ 315708 h 360276"/>
              <a:gd name="connsiteX29" fmla="*/ 281187 w 359403"/>
              <a:gd name="connsiteY29" fmla="*/ 309930 h 360276"/>
              <a:gd name="connsiteX30" fmla="*/ 194645 w 359403"/>
              <a:gd name="connsiteY30" fmla="*/ 223393 h 360276"/>
              <a:gd name="connsiteX31" fmla="*/ 194651 w 359403"/>
              <a:gd name="connsiteY31" fmla="*/ 195502 h 360276"/>
              <a:gd name="connsiteX32" fmla="*/ 208597 w 359403"/>
              <a:gd name="connsiteY32" fmla="*/ 189731 h 360276"/>
              <a:gd name="connsiteX33" fmla="*/ 194153 w 359403"/>
              <a:gd name="connsiteY33" fmla="*/ 140573 h 360276"/>
              <a:gd name="connsiteX34" fmla="*/ 179299 w 359403"/>
              <a:gd name="connsiteY34" fmla="*/ 155426 h 360276"/>
              <a:gd name="connsiteX35" fmla="*/ 154555 w 359403"/>
              <a:gd name="connsiteY35" fmla="*/ 180173 h 360276"/>
              <a:gd name="connsiteX36" fmla="*/ 154554 w 359403"/>
              <a:gd name="connsiteY36" fmla="*/ 180172 h 360276"/>
              <a:gd name="connsiteX37" fmla="*/ 139724 w 359403"/>
              <a:gd name="connsiteY37" fmla="*/ 195002 h 360276"/>
              <a:gd name="connsiteX38" fmla="*/ 141243 w 359403"/>
              <a:gd name="connsiteY38" fmla="*/ 196521 h 360276"/>
              <a:gd name="connsiteX39" fmla="*/ 176053 w 359403"/>
              <a:gd name="connsiteY39" fmla="*/ 196241 h 360276"/>
              <a:gd name="connsiteX40" fmla="*/ 175765 w 359403"/>
              <a:gd name="connsiteY40" fmla="*/ 231040 h 360276"/>
              <a:gd name="connsiteX41" fmla="*/ 282453 w 359403"/>
              <a:gd name="connsiteY41" fmla="*/ 337731 h 360276"/>
              <a:gd name="connsiteX42" fmla="*/ 336890 w 359403"/>
              <a:gd name="connsiteY42" fmla="*/ 337722 h 360276"/>
              <a:gd name="connsiteX43" fmla="*/ 336882 w 359403"/>
              <a:gd name="connsiteY43" fmla="*/ 283302 h 360276"/>
              <a:gd name="connsiteX44" fmla="*/ 230191 w 359403"/>
              <a:gd name="connsiteY44" fmla="*/ 176611 h 360276"/>
              <a:gd name="connsiteX45" fmla="*/ 195392 w 359403"/>
              <a:gd name="connsiteY45" fmla="*/ 176899 h 360276"/>
              <a:gd name="connsiteX46" fmla="*/ 195672 w 359403"/>
              <a:gd name="connsiteY46" fmla="*/ 142092 h 360276"/>
              <a:gd name="connsiteX47" fmla="*/ 13554 w 359403"/>
              <a:gd name="connsiteY47" fmla="*/ 13447 h 360276"/>
              <a:gd name="connsiteX48" fmla="*/ 13442 w 359403"/>
              <a:gd name="connsiteY48" fmla="*/ 13557 h 360276"/>
              <a:gd name="connsiteX49" fmla="*/ 20569 w 359403"/>
              <a:gd name="connsiteY49" fmla="*/ 29424 h 360276"/>
              <a:gd name="connsiteX50" fmla="*/ 154577 w 359403"/>
              <a:gd name="connsiteY50" fmla="*/ 164237 h 360276"/>
              <a:gd name="connsiteX51" fmla="*/ 163413 w 359403"/>
              <a:gd name="connsiteY51" fmla="*/ 155404 h 360276"/>
              <a:gd name="connsiteX52" fmla="*/ 29391 w 359403"/>
              <a:gd name="connsiteY52" fmla="*/ 20574 h 360276"/>
              <a:gd name="connsiteX53" fmla="*/ 299698 w 359403"/>
              <a:gd name="connsiteY53" fmla="*/ 12456 h 360276"/>
              <a:gd name="connsiteX54" fmla="*/ 278456 w 359403"/>
              <a:gd name="connsiteY54" fmla="*/ 15589 h 360276"/>
              <a:gd name="connsiteX55" fmla="*/ 248019 w 359403"/>
              <a:gd name="connsiteY55" fmla="*/ 82021 h 360276"/>
              <a:gd name="connsiteX56" fmla="*/ 249271 w 359403"/>
              <a:gd name="connsiteY56" fmla="*/ 85402 h 360276"/>
              <a:gd name="connsiteX57" fmla="*/ 202081 w 359403"/>
              <a:gd name="connsiteY57" fmla="*/ 132593 h 360276"/>
              <a:gd name="connsiteX58" fmla="*/ 206960 w 359403"/>
              <a:gd name="connsiteY58" fmla="*/ 137472 h 360276"/>
              <a:gd name="connsiteX59" fmla="*/ 206735 w 359403"/>
              <a:gd name="connsiteY59" fmla="*/ 165556 h 360276"/>
              <a:gd name="connsiteX60" fmla="*/ 220902 w 359403"/>
              <a:gd name="connsiteY60" fmla="*/ 165438 h 360276"/>
              <a:gd name="connsiteX61" fmla="*/ 275105 w 359403"/>
              <a:gd name="connsiteY61" fmla="*/ 111231 h 360276"/>
              <a:gd name="connsiteX62" fmla="*/ 278487 w 359403"/>
              <a:gd name="connsiteY62" fmla="*/ 112486 h 360276"/>
              <a:gd name="connsiteX63" fmla="*/ 299737 w 359403"/>
              <a:gd name="connsiteY63" fmla="*/ 115621 h 360276"/>
              <a:gd name="connsiteX64" fmla="*/ 348049 w 359403"/>
              <a:gd name="connsiteY64" fmla="*/ 60809 h 360276"/>
              <a:gd name="connsiteX65" fmla="*/ 321569 w 359403"/>
              <a:gd name="connsiteY65" fmla="*/ 87289 h 360276"/>
              <a:gd name="connsiteX66" fmla="*/ 282985 w 359403"/>
              <a:gd name="connsiteY66" fmla="*/ 77520 h 360276"/>
              <a:gd name="connsiteX67" fmla="*/ 273219 w 359403"/>
              <a:gd name="connsiteY67" fmla="*/ 38938 h 360276"/>
              <a:gd name="connsiteX68" fmla="*/ 11088 w 359403"/>
              <a:gd name="connsiteY68" fmla="*/ 0 h 360276"/>
              <a:gd name="connsiteX69" fmla="*/ 35906 w 359403"/>
              <a:gd name="connsiteY69" fmla="*/ 11170 h 360276"/>
              <a:gd name="connsiteX70" fmla="*/ 171369 w 359403"/>
              <a:gd name="connsiteY70" fmla="*/ 147449 h 360276"/>
              <a:gd name="connsiteX71" fmla="*/ 190175 w 359403"/>
              <a:gd name="connsiteY71" fmla="*/ 128643 h 360276"/>
              <a:gd name="connsiteX72" fmla="*/ 190149 w 359403"/>
              <a:gd name="connsiteY72" fmla="*/ 128617 h 360276"/>
              <a:gd name="connsiteX73" fmla="*/ 236302 w 359403"/>
              <a:gd name="connsiteY73" fmla="*/ 82463 h 360276"/>
              <a:gd name="connsiteX74" fmla="*/ 235715 w 359403"/>
              <a:gd name="connsiteY74" fmla="*/ 47624 h 360276"/>
              <a:gd name="connsiteX75" fmla="*/ 312874 w 359403"/>
              <a:gd name="connsiteY75" fmla="*/ 3266 h 360276"/>
              <a:gd name="connsiteX76" fmla="*/ 322273 w 359403"/>
              <a:gd name="connsiteY76" fmla="*/ 5795 h 360276"/>
              <a:gd name="connsiteX77" fmla="*/ 285694 w 359403"/>
              <a:gd name="connsiteY77" fmla="*/ 42372 h 360276"/>
              <a:gd name="connsiteX78" fmla="*/ 292247 w 359403"/>
              <a:gd name="connsiteY78" fmla="*/ 68258 h 360276"/>
              <a:gd name="connsiteX79" fmla="*/ 318136 w 359403"/>
              <a:gd name="connsiteY79" fmla="*/ 74814 h 360276"/>
              <a:gd name="connsiteX80" fmla="*/ 354715 w 359403"/>
              <a:gd name="connsiteY80" fmla="*/ 38235 h 360276"/>
              <a:gd name="connsiteX81" fmla="*/ 357242 w 359403"/>
              <a:gd name="connsiteY81" fmla="*/ 47634 h 360276"/>
              <a:gd name="connsiteX82" fmla="*/ 340985 w 359403"/>
              <a:gd name="connsiteY82" fmla="*/ 108534 h 360276"/>
              <a:gd name="connsiteX83" fmla="*/ 278044 w 359403"/>
              <a:gd name="connsiteY83" fmla="*/ 124203 h 360276"/>
              <a:gd name="connsiteX84" fmla="*/ 235868 w 359403"/>
              <a:gd name="connsiteY84" fmla="*/ 166380 h 360276"/>
              <a:gd name="connsiteX85" fmla="*/ 344836 w 359403"/>
              <a:gd name="connsiteY85" fmla="*/ 275348 h 360276"/>
              <a:gd name="connsiteX86" fmla="*/ 344836 w 359403"/>
              <a:gd name="connsiteY86" fmla="*/ 345685 h 360276"/>
              <a:gd name="connsiteX87" fmla="*/ 274499 w 359403"/>
              <a:gd name="connsiteY87" fmla="*/ 345685 h 360276"/>
              <a:gd name="connsiteX88" fmla="*/ 165534 w 359403"/>
              <a:gd name="connsiteY88" fmla="*/ 236717 h 360276"/>
              <a:gd name="connsiteX89" fmla="*/ 123363 w 359403"/>
              <a:gd name="connsiteY89" fmla="*/ 278888 h 360276"/>
              <a:gd name="connsiteX90" fmla="*/ 123950 w 359403"/>
              <a:gd name="connsiteY90" fmla="*/ 313728 h 360276"/>
              <a:gd name="connsiteX91" fmla="*/ 46790 w 359403"/>
              <a:gd name="connsiteY91" fmla="*/ 358086 h 360276"/>
              <a:gd name="connsiteX92" fmla="*/ 37392 w 359403"/>
              <a:gd name="connsiteY92" fmla="*/ 355559 h 360276"/>
              <a:gd name="connsiteX93" fmla="*/ 73971 w 359403"/>
              <a:gd name="connsiteY93" fmla="*/ 318980 h 360276"/>
              <a:gd name="connsiteX94" fmla="*/ 67417 w 359403"/>
              <a:gd name="connsiteY94" fmla="*/ 293091 h 360276"/>
              <a:gd name="connsiteX95" fmla="*/ 41528 w 359403"/>
              <a:gd name="connsiteY95" fmla="*/ 286534 h 360276"/>
              <a:gd name="connsiteX96" fmla="*/ 4949 w 359403"/>
              <a:gd name="connsiteY96" fmla="*/ 323116 h 360276"/>
              <a:gd name="connsiteX97" fmla="*/ 2422 w 359403"/>
              <a:gd name="connsiteY97" fmla="*/ 313717 h 360276"/>
              <a:gd name="connsiteX98" fmla="*/ 3010 w 359403"/>
              <a:gd name="connsiteY98" fmla="*/ 278873 h 360276"/>
              <a:gd name="connsiteX99" fmla="*/ 81620 w 359403"/>
              <a:gd name="connsiteY99" fmla="*/ 237145 h 360276"/>
              <a:gd name="connsiteX100" fmla="*/ 127793 w 359403"/>
              <a:gd name="connsiteY100" fmla="*/ 190973 h 360276"/>
              <a:gd name="connsiteX101" fmla="*/ 127819 w 359403"/>
              <a:gd name="connsiteY101" fmla="*/ 190999 h 360276"/>
              <a:gd name="connsiteX102" fmla="*/ 146624 w 359403"/>
              <a:gd name="connsiteY102" fmla="*/ 172194 h 360276"/>
              <a:gd name="connsiteX103" fmla="*/ 11148 w 359403"/>
              <a:gd name="connsiteY103" fmla="*/ 35901 h 360276"/>
              <a:gd name="connsiteX104" fmla="*/ 0 w 359403"/>
              <a:gd name="connsiteY104" fmla="*/ 11091 h 360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359403" h="360276">
                <a:moveTo>
                  <a:pt x="214591" y="203450"/>
                </a:moveTo>
                <a:cubicBezTo>
                  <a:pt x="211282" y="200149"/>
                  <a:pt x="205924" y="200149"/>
                  <a:pt x="202616" y="203452"/>
                </a:cubicBezTo>
                <a:cubicBezTo>
                  <a:pt x="199303" y="206759"/>
                  <a:pt x="199298" y="212126"/>
                  <a:pt x="202605" y="215439"/>
                </a:cubicBezTo>
                <a:lnTo>
                  <a:pt x="202602" y="215439"/>
                </a:lnTo>
                <a:lnTo>
                  <a:pt x="289141" y="301975"/>
                </a:lnTo>
                <a:cubicBezTo>
                  <a:pt x="292494" y="305178"/>
                  <a:pt x="297772" y="305178"/>
                  <a:pt x="301125" y="301975"/>
                </a:cubicBezTo>
                <a:cubicBezTo>
                  <a:pt x="302721" y="300391"/>
                  <a:pt x="303616" y="298232"/>
                  <a:pt x="303610" y="295982"/>
                </a:cubicBezTo>
                <a:cubicBezTo>
                  <a:pt x="303617" y="293734"/>
                  <a:pt x="302722" y="291577"/>
                  <a:pt x="301127" y="289992"/>
                </a:cubicBezTo>
                <a:close/>
                <a:moveTo>
                  <a:pt x="131744" y="202930"/>
                </a:moveTo>
                <a:lnTo>
                  <a:pt x="84559" y="250117"/>
                </a:lnTo>
                <a:lnTo>
                  <a:pt x="81178" y="248862"/>
                </a:lnTo>
                <a:cubicBezTo>
                  <a:pt x="74391" y="246340"/>
                  <a:pt x="67151" y="245272"/>
                  <a:pt x="59925" y="245728"/>
                </a:cubicBezTo>
                <a:cubicBezTo>
                  <a:pt x="31448" y="247524"/>
                  <a:pt x="9819" y="272065"/>
                  <a:pt x="11615" y="300542"/>
                </a:cubicBezTo>
                <a:lnTo>
                  <a:pt x="38095" y="274059"/>
                </a:lnTo>
                <a:lnTo>
                  <a:pt x="76679" y="283829"/>
                </a:lnTo>
                <a:lnTo>
                  <a:pt x="86446" y="322413"/>
                </a:lnTo>
                <a:lnTo>
                  <a:pt x="59966" y="348893"/>
                </a:lnTo>
                <a:cubicBezTo>
                  <a:pt x="67190" y="349348"/>
                  <a:pt x="74428" y="348280"/>
                  <a:pt x="81213" y="345759"/>
                </a:cubicBezTo>
                <a:cubicBezTo>
                  <a:pt x="107960" y="335819"/>
                  <a:pt x="121586" y="306078"/>
                  <a:pt x="111646" y="279330"/>
                </a:cubicBezTo>
                <a:lnTo>
                  <a:pt x="110390" y="275949"/>
                </a:lnTo>
                <a:lnTo>
                  <a:pt x="164592" y="221751"/>
                </a:lnTo>
                <a:lnTo>
                  <a:pt x="164710" y="207584"/>
                </a:lnTo>
                <a:lnTo>
                  <a:pt x="136623" y="207809"/>
                </a:lnTo>
                <a:close/>
                <a:moveTo>
                  <a:pt x="208597" y="189731"/>
                </a:moveTo>
                <a:cubicBezTo>
                  <a:pt x="213643" y="189730"/>
                  <a:pt x="218690" y="191652"/>
                  <a:pt x="222545" y="195496"/>
                </a:cubicBezTo>
                <a:lnTo>
                  <a:pt x="309081" y="282035"/>
                </a:lnTo>
                <a:cubicBezTo>
                  <a:pt x="312781" y="285734"/>
                  <a:pt x="314860" y="290752"/>
                  <a:pt x="314860" y="295983"/>
                </a:cubicBezTo>
                <a:cubicBezTo>
                  <a:pt x="314861" y="306877"/>
                  <a:pt x="306030" y="315708"/>
                  <a:pt x="295137" y="315708"/>
                </a:cubicBezTo>
                <a:lnTo>
                  <a:pt x="295134" y="315708"/>
                </a:lnTo>
                <a:cubicBezTo>
                  <a:pt x="289900" y="315723"/>
                  <a:pt x="284877" y="313642"/>
                  <a:pt x="281187" y="309930"/>
                </a:cubicBezTo>
                <a:lnTo>
                  <a:pt x="194645" y="223393"/>
                </a:lnTo>
                <a:cubicBezTo>
                  <a:pt x="186959" y="215684"/>
                  <a:pt x="186961" y="203208"/>
                  <a:pt x="194651" y="195502"/>
                </a:cubicBezTo>
                <a:cubicBezTo>
                  <a:pt x="198504" y="191656"/>
                  <a:pt x="203550" y="189732"/>
                  <a:pt x="208597" y="189731"/>
                </a:cubicBezTo>
                <a:close/>
                <a:moveTo>
                  <a:pt x="194153" y="140573"/>
                </a:moveTo>
                <a:lnTo>
                  <a:pt x="179299" y="155426"/>
                </a:lnTo>
                <a:lnTo>
                  <a:pt x="154555" y="180173"/>
                </a:lnTo>
                <a:lnTo>
                  <a:pt x="154554" y="180172"/>
                </a:lnTo>
                <a:lnTo>
                  <a:pt x="139724" y="195002"/>
                </a:lnTo>
                <a:lnTo>
                  <a:pt x="141243" y="196521"/>
                </a:lnTo>
                <a:lnTo>
                  <a:pt x="176053" y="196241"/>
                </a:lnTo>
                <a:lnTo>
                  <a:pt x="175765" y="231040"/>
                </a:lnTo>
                <a:lnTo>
                  <a:pt x="282453" y="337731"/>
                </a:lnTo>
                <a:cubicBezTo>
                  <a:pt x="297498" y="352736"/>
                  <a:pt x="321850" y="352732"/>
                  <a:pt x="336890" y="337722"/>
                </a:cubicBezTo>
                <a:cubicBezTo>
                  <a:pt x="351891" y="322682"/>
                  <a:pt x="351887" y="298338"/>
                  <a:pt x="336882" y="283302"/>
                </a:cubicBezTo>
                <a:lnTo>
                  <a:pt x="230191" y="176611"/>
                </a:lnTo>
                <a:lnTo>
                  <a:pt x="195392" y="176899"/>
                </a:lnTo>
                <a:lnTo>
                  <a:pt x="195672" y="142092"/>
                </a:lnTo>
                <a:close/>
                <a:moveTo>
                  <a:pt x="13554" y="13447"/>
                </a:moveTo>
                <a:lnTo>
                  <a:pt x="13442" y="13557"/>
                </a:lnTo>
                <a:lnTo>
                  <a:pt x="20569" y="29424"/>
                </a:lnTo>
                <a:lnTo>
                  <a:pt x="154577" y="164237"/>
                </a:lnTo>
                <a:lnTo>
                  <a:pt x="163413" y="155404"/>
                </a:lnTo>
                <a:lnTo>
                  <a:pt x="29391" y="20574"/>
                </a:lnTo>
                <a:close/>
                <a:moveTo>
                  <a:pt x="299698" y="12456"/>
                </a:moveTo>
                <a:cubicBezTo>
                  <a:pt x="292476" y="12001"/>
                  <a:pt x="285240" y="13069"/>
                  <a:pt x="278456" y="15589"/>
                </a:cubicBezTo>
                <a:cubicBezTo>
                  <a:pt x="251707" y="25529"/>
                  <a:pt x="238079" y="55271"/>
                  <a:pt x="248019" y="82021"/>
                </a:cubicBezTo>
                <a:lnTo>
                  <a:pt x="249271" y="85402"/>
                </a:lnTo>
                <a:lnTo>
                  <a:pt x="202081" y="132593"/>
                </a:lnTo>
                <a:lnTo>
                  <a:pt x="206960" y="137472"/>
                </a:lnTo>
                <a:lnTo>
                  <a:pt x="206735" y="165556"/>
                </a:lnTo>
                <a:lnTo>
                  <a:pt x="220902" y="165438"/>
                </a:lnTo>
                <a:lnTo>
                  <a:pt x="275105" y="111231"/>
                </a:lnTo>
                <a:lnTo>
                  <a:pt x="278487" y="112486"/>
                </a:lnTo>
                <a:cubicBezTo>
                  <a:pt x="285272" y="115008"/>
                  <a:pt x="292512" y="116076"/>
                  <a:pt x="299737" y="115621"/>
                </a:cubicBezTo>
                <a:cubicBezTo>
                  <a:pt x="328214" y="113826"/>
                  <a:pt x="349844" y="89286"/>
                  <a:pt x="348049" y="60809"/>
                </a:cubicBezTo>
                <a:lnTo>
                  <a:pt x="321569" y="87289"/>
                </a:lnTo>
                <a:lnTo>
                  <a:pt x="282985" y="77520"/>
                </a:lnTo>
                <a:lnTo>
                  <a:pt x="273219" y="38938"/>
                </a:lnTo>
                <a:close/>
                <a:moveTo>
                  <a:pt x="11088" y="0"/>
                </a:moveTo>
                <a:lnTo>
                  <a:pt x="35906" y="11170"/>
                </a:lnTo>
                <a:lnTo>
                  <a:pt x="171369" y="147449"/>
                </a:lnTo>
                <a:lnTo>
                  <a:pt x="190175" y="128643"/>
                </a:lnTo>
                <a:lnTo>
                  <a:pt x="190149" y="128617"/>
                </a:lnTo>
                <a:lnTo>
                  <a:pt x="236302" y="82463"/>
                </a:lnTo>
                <a:cubicBezTo>
                  <a:pt x="232831" y="71137"/>
                  <a:pt x="232628" y="59061"/>
                  <a:pt x="235715" y="47624"/>
                </a:cubicBezTo>
                <a:cubicBezTo>
                  <a:pt x="244773" y="14068"/>
                  <a:pt x="279318" y="-5792"/>
                  <a:pt x="312874" y="3266"/>
                </a:cubicBezTo>
                <a:lnTo>
                  <a:pt x="322273" y="5795"/>
                </a:lnTo>
                <a:lnTo>
                  <a:pt x="285694" y="42372"/>
                </a:lnTo>
                <a:lnTo>
                  <a:pt x="292247" y="68258"/>
                </a:lnTo>
                <a:lnTo>
                  <a:pt x="318136" y="74814"/>
                </a:lnTo>
                <a:lnTo>
                  <a:pt x="354715" y="38235"/>
                </a:lnTo>
                <a:lnTo>
                  <a:pt x="357242" y="47634"/>
                </a:lnTo>
                <a:cubicBezTo>
                  <a:pt x="363064" y="69381"/>
                  <a:pt x="356871" y="92582"/>
                  <a:pt x="340985" y="108534"/>
                </a:cubicBezTo>
                <a:cubicBezTo>
                  <a:pt x="324497" y="124959"/>
                  <a:pt x="300309" y="130981"/>
                  <a:pt x="278044" y="124203"/>
                </a:cubicBezTo>
                <a:lnTo>
                  <a:pt x="235868" y="166380"/>
                </a:lnTo>
                <a:lnTo>
                  <a:pt x="344836" y="275348"/>
                </a:lnTo>
                <a:cubicBezTo>
                  <a:pt x="364259" y="294771"/>
                  <a:pt x="364259" y="326262"/>
                  <a:pt x="344836" y="345685"/>
                </a:cubicBezTo>
                <a:cubicBezTo>
                  <a:pt x="325413" y="365108"/>
                  <a:pt x="293922" y="365108"/>
                  <a:pt x="274499" y="345685"/>
                </a:cubicBezTo>
                <a:lnTo>
                  <a:pt x="165534" y="236717"/>
                </a:lnTo>
                <a:lnTo>
                  <a:pt x="123363" y="278888"/>
                </a:lnTo>
                <a:cubicBezTo>
                  <a:pt x="126833" y="290215"/>
                  <a:pt x="127037" y="302291"/>
                  <a:pt x="123950" y="313728"/>
                </a:cubicBezTo>
                <a:cubicBezTo>
                  <a:pt x="114892" y="347284"/>
                  <a:pt x="80347" y="367144"/>
                  <a:pt x="46790" y="358086"/>
                </a:cubicBezTo>
                <a:lnTo>
                  <a:pt x="37392" y="355559"/>
                </a:lnTo>
                <a:lnTo>
                  <a:pt x="73971" y="318980"/>
                </a:lnTo>
                <a:lnTo>
                  <a:pt x="67417" y="293091"/>
                </a:lnTo>
                <a:lnTo>
                  <a:pt x="41528" y="286534"/>
                </a:lnTo>
                <a:lnTo>
                  <a:pt x="4949" y="323116"/>
                </a:lnTo>
                <a:lnTo>
                  <a:pt x="2422" y="313717"/>
                </a:lnTo>
                <a:cubicBezTo>
                  <a:pt x="-666" y="302279"/>
                  <a:pt x="-462" y="290201"/>
                  <a:pt x="3010" y="278873"/>
                </a:cubicBezTo>
                <a:cubicBezTo>
                  <a:pt x="13195" y="245642"/>
                  <a:pt x="48390" y="226960"/>
                  <a:pt x="81620" y="237145"/>
                </a:cubicBezTo>
                <a:lnTo>
                  <a:pt x="127793" y="190973"/>
                </a:lnTo>
                <a:lnTo>
                  <a:pt x="127819" y="190999"/>
                </a:lnTo>
                <a:lnTo>
                  <a:pt x="146624" y="172194"/>
                </a:lnTo>
                <a:lnTo>
                  <a:pt x="11148" y="35901"/>
                </a:lnTo>
                <a:lnTo>
                  <a:pt x="0" y="11091"/>
                </a:lnTo>
                <a:close/>
              </a:path>
            </a:pathLst>
          </a:custGeom>
          <a:solidFill>
            <a:schemeClr val="accent1">
              <a:lumMod val="50000"/>
            </a:schemeClr>
          </a:solidFill>
          <a:ln w="5506" cap="flat">
            <a:noFill/>
            <a:prstDash val="solid"/>
            <a:miter/>
          </a:ln>
        </p:spPr>
        <p:txBody>
          <a:bodyPr rtlCol="0" anchor="ctr">
            <a:normAutofit fontScale="72500"/>
          </a:bodyPr>
          <a:p>
            <a:pPr defTabSz="457200">
              <a:lnSpc>
                <a:spcPct val="130000"/>
              </a:lnSpc>
            </a:pPr>
            <a:endParaRPr lang="zh-CN" altLang="en-US">
              <a:solidFill>
                <a:srgbClr val="222222"/>
              </a:solidFill>
              <a:latin typeface="黑体" panose="02010609060101010101" charset="-122"/>
              <a:ea typeface="黑体" panose="02010609060101010101" charset="-122"/>
            </a:endParaRPr>
          </a:p>
        </p:txBody>
      </p:sp>
      <p:sp>
        <p:nvSpPr>
          <p:cNvPr id="39" name="图形 15"/>
          <p:cNvSpPr/>
          <p:nvPr>
            <p:custDataLst>
              <p:tags r:id="rId20"/>
            </p:custDataLst>
          </p:nvPr>
        </p:nvSpPr>
        <p:spPr>
          <a:xfrm>
            <a:off x="7802573" y="3537994"/>
            <a:ext cx="360000" cy="360000"/>
          </a:xfrm>
          <a:custGeom>
            <a:avLst/>
            <a:gdLst>
              <a:gd name="connsiteX0" fmla="*/ 228332 w 360000"/>
              <a:gd name="connsiteY0" fmla="*/ 57552 h 360000"/>
              <a:gd name="connsiteX1" fmla="*/ 228332 w 360000"/>
              <a:gd name="connsiteY1" fmla="*/ 20012 h 360000"/>
              <a:gd name="connsiteX2" fmla="*/ 208320 w 360000"/>
              <a:gd name="connsiteY2" fmla="*/ 0 h 360000"/>
              <a:gd name="connsiteX3" fmla="*/ 0 w 360000"/>
              <a:gd name="connsiteY3" fmla="*/ 22 h 360000"/>
              <a:gd name="connsiteX4" fmla="*/ 0 w 360000"/>
              <a:gd name="connsiteY4" fmla="*/ 360022 h 360000"/>
              <a:gd name="connsiteX5" fmla="*/ 11250 w 360000"/>
              <a:gd name="connsiteY5" fmla="*/ 360022 h 360000"/>
              <a:gd name="connsiteX6" fmla="*/ 11250 w 360000"/>
              <a:gd name="connsiteY6" fmla="*/ 191293 h 360000"/>
              <a:gd name="connsiteX7" fmla="*/ 22514 w 360000"/>
              <a:gd name="connsiteY7" fmla="*/ 191291 h 360000"/>
              <a:gd name="connsiteX8" fmla="*/ 22514 w 360000"/>
              <a:gd name="connsiteY8" fmla="*/ 331908 h 360000"/>
              <a:gd name="connsiteX9" fmla="*/ 50639 w 360000"/>
              <a:gd name="connsiteY9" fmla="*/ 360033 h 360000"/>
              <a:gd name="connsiteX10" fmla="*/ 88635 w 360000"/>
              <a:gd name="connsiteY10" fmla="*/ 360033 h 360000"/>
              <a:gd name="connsiteX11" fmla="*/ 104546 w 360000"/>
              <a:gd name="connsiteY11" fmla="*/ 353441 h 360000"/>
              <a:gd name="connsiteX12" fmla="*/ 140666 w 360000"/>
              <a:gd name="connsiteY12" fmla="*/ 317324 h 360000"/>
              <a:gd name="connsiteX13" fmla="*/ 155327 w 360000"/>
              <a:gd name="connsiteY13" fmla="*/ 331741 h 360000"/>
              <a:gd name="connsiteX14" fmla="*/ 155171 w 360000"/>
              <a:gd name="connsiteY14" fmla="*/ 331897 h 360000"/>
              <a:gd name="connsiteX15" fmla="*/ 163125 w 360000"/>
              <a:gd name="connsiteY15" fmla="*/ 339851 h 360000"/>
              <a:gd name="connsiteX16" fmla="*/ 163348 w 360000"/>
              <a:gd name="connsiteY16" fmla="*/ 339628 h 360000"/>
              <a:gd name="connsiteX17" fmla="*/ 183233 w 360000"/>
              <a:gd name="connsiteY17" fmla="*/ 359181 h 360000"/>
              <a:gd name="connsiteX18" fmla="*/ 191121 w 360000"/>
              <a:gd name="connsiteY18" fmla="*/ 351161 h 360000"/>
              <a:gd name="connsiteX19" fmla="*/ 171303 w 360000"/>
              <a:gd name="connsiteY19" fmla="*/ 331673 h 360000"/>
              <a:gd name="connsiteX20" fmla="*/ 230644 w 360000"/>
              <a:gd name="connsiteY20" fmla="*/ 272335 h 360000"/>
              <a:gd name="connsiteX21" fmla="*/ 279137 w 360000"/>
              <a:gd name="connsiteY21" fmla="*/ 320434 h 360000"/>
              <a:gd name="connsiteX22" fmla="*/ 278924 w 360000"/>
              <a:gd name="connsiteY22" fmla="*/ 320647 h 360000"/>
              <a:gd name="connsiteX23" fmla="*/ 286878 w 360000"/>
              <a:gd name="connsiteY23" fmla="*/ 328601 h 360000"/>
              <a:gd name="connsiteX24" fmla="*/ 287123 w 360000"/>
              <a:gd name="connsiteY24" fmla="*/ 328356 h 360000"/>
              <a:gd name="connsiteX25" fmla="*/ 318200 w 360000"/>
              <a:gd name="connsiteY25" fmla="*/ 359181 h 360000"/>
              <a:gd name="connsiteX26" fmla="*/ 326121 w 360000"/>
              <a:gd name="connsiteY26" fmla="*/ 351194 h 360000"/>
              <a:gd name="connsiteX27" fmla="*/ 295077 w 360000"/>
              <a:gd name="connsiteY27" fmla="*/ 320402 h 360000"/>
              <a:gd name="connsiteX28" fmla="*/ 309378 w 360000"/>
              <a:gd name="connsiteY28" fmla="*/ 306101 h 360000"/>
              <a:gd name="connsiteX29" fmla="*/ 339552 w 360000"/>
              <a:gd name="connsiteY29" fmla="*/ 336275 h 360000"/>
              <a:gd name="connsiteX30" fmla="*/ 347506 w 360000"/>
              <a:gd name="connsiteY30" fmla="*/ 328321 h 360000"/>
              <a:gd name="connsiteX31" fmla="*/ 309378 w 360000"/>
              <a:gd name="connsiteY31" fmla="*/ 290193 h 360000"/>
              <a:gd name="connsiteX32" fmla="*/ 287090 w 360000"/>
              <a:gd name="connsiteY32" fmla="*/ 312480 h 360000"/>
              <a:gd name="connsiteX33" fmla="*/ 230611 w 360000"/>
              <a:gd name="connsiteY33" fmla="*/ 256459 h 360000"/>
              <a:gd name="connsiteX34" fmla="*/ 163282 w 360000"/>
              <a:gd name="connsiteY34" fmla="*/ 323786 h 360000"/>
              <a:gd name="connsiteX35" fmla="*/ 140600 w 360000"/>
              <a:gd name="connsiteY35" fmla="*/ 301481 h 360000"/>
              <a:gd name="connsiteX36" fmla="*/ 96592 w 360000"/>
              <a:gd name="connsiteY36" fmla="*/ 345487 h 360000"/>
              <a:gd name="connsiteX37" fmla="*/ 88635 w 360000"/>
              <a:gd name="connsiteY37" fmla="*/ 348783 h 360000"/>
              <a:gd name="connsiteX38" fmla="*/ 50639 w 360000"/>
              <a:gd name="connsiteY38" fmla="*/ 348783 h 360000"/>
              <a:gd name="connsiteX39" fmla="*/ 33764 w 360000"/>
              <a:gd name="connsiteY39" fmla="*/ 331908 h 360000"/>
              <a:gd name="connsiteX40" fmla="*/ 33764 w 360000"/>
              <a:gd name="connsiteY40" fmla="*/ 191291 h 360000"/>
              <a:gd name="connsiteX41" fmla="*/ 208320 w 360000"/>
              <a:gd name="connsiteY41" fmla="*/ 191272 h 360000"/>
              <a:gd name="connsiteX42" fmla="*/ 217104 w 360000"/>
              <a:gd name="connsiteY42" fmla="*/ 200012 h 360000"/>
              <a:gd name="connsiteX43" fmla="*/ 208364 w 360000"/>
              <a:gd name="connsiteY43" fmla="*/ 208795 h 360000"/>
              <a:gd name="connsiteX44" fmla="*/ 208320 w 360000"/>
              <a:gd name="connsiteY44" fmla="*/ 208795 h 360000"/>
              <a:gd name="connsiteX45" fmla="*/ 121995 w 360000"/>
              <a:gd name="connsiteY45" fmla="*/ 208795 h 360000"/>
              <a:gd name="connsiteX46" fmla="*/ 102012 w 360000"/>
              <a:gd name="connsiteY46" fmla="*/ 228841 h 360000"/>
              <a:gd name="connsiteX47" fmla="*/ 121995 w 360000"/>
              <a:gd name="connsiteY47" fmla="*/ 248824 h 360000"/>
              <a:gd name="connsiteX48" fmla="*/ 360508 w 360000"/>
              <a:gd name="connsiteY48" fmla="*/ 248824 h 360000"/>
              <a:gd name="connsiteX49" fmla="*/ 322270 w 360000"/>
              <a:gd name="connsiteY49" fmla="*/ 153188 h 360000"/>
              <a:gd name="connsiteX50" fmla="*/ 360508 w 360000"/>
              <a:gd name="connsiteY50" fmla="*/ 57552 h 360000"/>
              <a:gd name="connsiteX51" fmla="*/ 228332 w 360000"/>
              <a:gd name="connsiteY51" fmla="*/ 57552 h 360000"/>
              <a:gd name="connsiteX52" fmla="*/ 208320 w 360000"/>
              <a:gd name="connsiteY52" fmla="*/ 180022 h 360000"/>
              <a:gd name="connsiteX53" fmla="*/ 11250 w 360000"/>
              <a:gd name="connsiteY53" fmla="*/ 180044 h 360000"/>
              <a:gd name="connsiteX54" fmla="*/ 11250 w 360000"/>
              <a:gd name="connsiteY54" fmla="*/ 11272 h 360000"/>
              <a:gd name="connsiteX55" fmla="*/ 208320 w 360000"/>
              <a:gd name="connsiteY55" fmla="*/ 11250 h 360000"/>
              <a:gd name="connsiteX56" fmla="*/ 217082 w 360000"/>
              <a:gd name="connsiteY56" fmla="*/ 20012 h 360000"/>
              <a:gd name="connsiteX57" fmla="*/ 217087 w 360000"/>
              <a:gd name="connsiteY57" fmla="*/ 182044 h 360000"/>
              <a:gd name="connsiteX58" fmla="*/ 208320 w 360000"/>
              <a:gd name="connsiteY58" fmla="*/ 180022 h 360000"/>
              <a:gd name="connsiteX59" fmla="*/ 343897 w 360000"/>
              <a:gd name="connsiteY59" fmla="*/ 237574 h 360000"/>
              <a:gd name="connsiteX60" fmla="*/ 121995 w 360000"/>
              <a:gd name="connsiteY60" fmla="*/ 237574 h 360000"/>
              <a:gd name="connsiteX61" fmla="*/ 113252 w 360000"/>
              <a:gd name="connsiteY61" fmla="*/ 228788 h 360000"/>
              <a:gd name="connsiteX62" fmla="*/ 121995 w 360000"/>
              <a:gd name="connsiteY62" fmla="*/ 220045 h 360000"/>
              <a:gd name="connsiteX63" fmla="*/ 208320 w 360000"/>
              <a:gd name="connsiteY63" fmla="*/ 220045 h 360000"/>
              <a:gd name="connsiteX64" fmla="*/ 227529 w 360000"/>
              <a:gd name="connsiteY64" fmla="*/ 205659 h 360000"/>
              <a:gd name="connsiteX65" fmla="*/ 228337 w 360000"/>
              <a:gd name="connsiteY65" fmla="*/ 205659 h 360000"/>
              <a:gd name="connsiteX66" fmla="*/ 228331 w 360000"/>
              <a:gd name="connsiteY66" fmla="*/ 68802 h 360000"/>
              <a:gd name="connsiteX67" fmla="*/ 343897 w 360000"/>
              <a:gd name="connsiteY67" fmla="*/ 68802 h 360000"/>
              <a:gd name="connsiteX68" fmla="*/ 310152 w 360000"/>
              <a:gd name="connsiteY68" fmla="*/ 153188 h 360000"/>
              <a:gd name="connsiteX69" fmla="*/ 343897 w 360000"/>
              <a:gd name="connsiteY69" fmla="*/ 237574 h 3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360000" h="360000">
                <a:moveTo>
                  <a:pt x="228332" y="57552"/>
                </a:moveTo>
                <a:lnTo>
                  <a:pt x="228332" y="20012"/>
                </a:lnTo>
                <a:cubicBezTo>
                  <a:pt x="228320" y="8964"/>
                  <a:pt x="219367" y="12"/>
                  <a:pt x="208320" y="0"/>
                </a:cubicBezTo>
                <a:lnTo>
                  <a:pt x="0" y="22"/>
                </a:lnTo>
                <a:lnTo>
                  <a:pt x="0" y="360022"/>
                </a:lnTo>
                <a:lnTo>
                  <a:pt x="11250" y="360022"/>
                </a:lnTo>
                <a:lnTo>
                  <a:pt x="11250" y="191293"/>
                </a:lnTo>
                <a:lnTo>
                  <a:pt x="22514" y="191291"/>
                </a:lnTo>
                <a:lnTo>
                  <a:pt x="22514" y="331908"/>
                </a:lnTo>
                <a:cubicBezTo>
                  <a:pt x="22532" y="347433"/>
                  <a:pt x="35113" y="360015"/>
                  <a:pt x="50639" y="360033"/>
                </a:cubicBezTo>
                <a:lnTo>
                  <a:pt x="88635" y="360033"/>
                </a:lnTo>
                <a:cubicBezTo>
                  <a:pt x="94606" y="360048"/>
                  <a:pt x="100335" y="357675"/>
                  <a:pt x="104546" y="353441"/>
                </a:cubicBezTo>
                <a:lnTo>
                  <a:pt x="140666" y="317324"/>
                </a:lnTo>
                <a:lnTo>
                  <a:pt x="155327" y="331741"/>
                </a:lnTo>
                <a:lnTo>
                  <a:pt x="155171" y="331897"/>
                </a:lnTo>
                <a:lnTo>
                  <a:pt x="163125" y="339851"/>
                </a:lnTo>
                <a:lnTo>
                  <a:pt x="163348" y="339628"/>
                </a:lnTo>
                <a:lnTo>
                  <a:pt x="183233" y="359181"/>
                </a:lnTo>
                <a:lnTo>
                  <a:pt x="191121" y="351161"/>
                </a:lnTo>
                <a:lnTo>
                  <a:pt x="171303" y="331673"/>
                </a:lnTo>
                <a:lnTo>
                  <a:pt x="230644" y="272335"/>
                </a:lnTo>
                <a:lnTo>
                  <a:pt x="279137" y="320434"/>
                </a:lnTo>
                <a:lnTo>
                  <a:pt x="278924" y="320647"/>
                </a:lnTo>
                <a:lnTo>
                  <a:pt x="286878" y="328601"/>
                </a:lnTo>
                <a:lnTo>
                  <a:pt x="287123" y="328356"/>
                </a:lnTo>
                <a:lnTo>
                  <a:pt x="318200" y="359181"/>
                </a:lnTo>
                <a:lnTo>
                  <a:pt x="326121" y="351194"/>
                </a:lnTo>
                <a:lnTo>
                  <a:pt x="295077" y="320402"/>
                </a:lnTo>
                <a:lnTo>
                  <a:pt x="309378" y="306101"/>
                </a:lnTo>
                <a:lnTo>
                  <a:pt x="339552" y="336275"/>
                </a:lnTo>
                <a:lnTo>
                  <a:pt x="347506" y="328321"/>
                </a:lnTo>
                <a:lnTo>
                  <a:pt x="309378" y="290193"/>
                </a:lnTo>
                <a:lnTo>
                  <a:pt x="287090" y="312480"/>
                </a:lnTo>
                <a:lnTo>
                  <a:pt x="230611" y="256459"/>
                </a:lnTo>
                <a:lnTo>
                  <a:pt x="163282" y="323786"/>
                </a:lnTo>
                <a:lnTo>
                  <a:pt x="140600" y="301481"/>
                </a:lnTo>
                <a:lnTo>
                  <a:pt x="96592" y="345487"/>
                </a:lnTo>
                <a:cubicBezTo>
                  <a:pt x="94485" y="347603"/>
                  <a:pt x="91621" y="348790"/>
                  <a:pt x="88635" y="348783"/>
                </a:cubicBezTo>
                <a:lnTo>
                  <a:pt x="50639" y="348783"/>
                </a:lnTo>
                <a:cubicBezTo>
                  <a:pt x="41323" y="348773"/>
                  <a:pt x="33774" y="341224"/>
                  <a:pt x="33764" y="331908"/>
                </a:cubicBezTo>
                <a:lnTo>
                  <a:pt x="33764" y="191291"/>
                </a:lnTo>
                <a:lnTo>
                  <a:pt x="208320" y="191272"/>
                </a:lnTo>
                <a:cubicBezTo>
                  <a:pt x="213159" y="191260"/>
                  <a:pt x="217092" y="195173"/>
                  <a:pt x="217104" y="200012"/>
                </a:cubicBezTo>
                <a:cubicBezTo>
                  <a:pt x="217115" y="204851"/>
                  <a:pt x="213202" y="208783"/>
                  <a:pt x="208364" y="208795"/>
                </a:cubicBezTo>
                <a:cubicBezTo>
                  <a:pt x="208349" y="208795"/>
                  <a:pt x="208335" y="208795"/>
                  <a:pt x="208320" y="208795"/>
                </a:cubicBezTo>
                <a:lnTo>
                  <a:pt x="121995" y="208795"/>
                </a:lnTo>
                <a:cubicBezTo>
                  <a:pt x="110941" y="208813"/>
                  <a:pt x="101995" y="217788"/>
                  <a:pt x="102012" y="228841"/>
                </a:cubicBezTo>
                <a:cubicBezTo>
                  <a:pt x="102030" y="239870"/>
                  <a:pt x="110966" y="248806"/>
                  <a:pt x="121995" y="248824"/>
                </a:cubicBezTo>
                <a:lnTo>
                  <a:pt x="360508" y="248824"/>
                </a:lnTo>
                <a:lnTo>
                  <a:pt x="322270" y="153188"/>
                </a:lnTo>
                <a:lnTo>
                  <a:pt x="360508" y="57552"/>
                </a:lnTo>
                <a:lnTo>
                  <a:pt x="228332" y="57552"/>
                </a:lnTo>
                <a:close/>
                <a:moveTo>
                  <a:pt x="208320" y="180022"/>
                </a:moveTo>
                <a:lnTo>
                  <a:pt x="11250" y="180044"/>
                </a:lnTo>
                <a:lnTo>
                  <a:pt x="11250" y="11272"/>
                </a:lnTo>
                <a:lnTo>
                  <a:pt x="208320" y="11250"/>
                </a:lnTo>
                <a:cubicBezTo>
                  <a:pt x="213156" y="11257"/>
                  <a:pt x="217074" y="15176"/>
                  <a:pt x="217082" y="20012"/>
                </a:cubicBezTo>
                <a:lnTo>
                  <a:pt x="217087" y="182044"/>
                </a:lnTo>
                <a:cubicBezTo>
                  <a:pt x="214358" y="180709"/>
                  <a:pt x="211358" y="180017"/>
                  <a:pt x="208320" y="180022"/>
                </a:cubicBezTo>
                <a:close/>
                <a:moveTo>
                  <a:pt x="343897" y="237574"/>
                </a:moveTo>
                <a:lnTo>
                  <a:pt x="121995" y="237574"/>
                </a:lnTo>
                <a:cubicBezTo>
                  <a:pt x="117154" y="237562"/>
                  <a:pt x="113240" y="233629"/>
                  <a:pt x="113252" y="228788"/>
                </a:cubicBezTo>
                <a:cubicBezTo>
                  <a:pt x="113263" y="223964"/>
                  <a:pt x="117171" y="220057"/>
                  <a:pt x="121995" y="220045"/>
                </a:cubicBezTo>
                <a:lnTo>
                  <a:pt x="208320" y="220045"/>
                </a:lnTo>
                <a:cubicBezTo>
                  <a:pt x="217204" y="220036"/>
                  <a:pt x="225022" y="214181"/>
                  <a:pt x="227529" y="205659"/>
                </a:cubicBezTo>
                <a:lnTo>
                  <a:pt x="228337" y="205659"/>
                </a:lnTo>
                <a:lnTo>
                  <a:pt x="228331" y="68802"/>
                </a:lnTo>
                <a:lnTo>
                  <a:pt x="343897" y="68802"/>
                </a:lnTo>
                <a:lnTo>
                  <a:pt x="310152" y="153188"/>
                </a:lnTo>
                <a:lnTo>
                  <a:pt x="343897" y="237574"/>
                </a:lnTo>
                <a:close/>
              </a:path>
            </a:pathLst>
          </a:custGeom>
          <a:solidFill>
            <a:schemeClr val="accent4">
              <a:lumMod val="50000"/>
            </a:schemeClr>
          </a:solidFill>
          <a:ln w="5507" cap="flat">
            <a:noFill/>
            <a:prstDash val="solid"/>
            <a:miter/>
          </a:ln>
        </p:spPr>
        <p:txBody>
          <a:bodyPr rtlCol="0" anchor="ctr">
            <a:normAutofit fontScale="72500"/>
          </a:bodyPr>
          <a:p>
            <a:pPr defTabSz="457200">
              <a:lnSpc>
                <a:spcPct val="130000"/>
              </a:lnSpc>
            </a:pPr>
            <a:endParaRPr lang="zh-CN" altLang="en-US">
              <a:solidFill>
                <a:srgbClr val="222222"/>
              </a:solidFill>
              <a:latin typeface="黑体" panose="02010609060101010101" charset="-122"/>
              <a:ea typeface="黑体" panose="02010609060101010101" charset="-122"/>
            </a:endParaRPr>
          </a:p>
        </p:txBody>
      </p:sp>
      <p:sp>
        <p:nvSpPr>
          <p:cNvPr id="49" name="任意形状 48"/>
          <p:cNvSpPr/>
          <p:nvPr>
            <p:custDataLst>
              <p:tags r:id="rId21"/>
            </p:custDataLst>
          </p:nvPr>
        </p:nvSpPr>
        <p:spPr>
          <a:xfrm>
            <a:off x="6040418" y="5293626"/>
            <a:ext cx="315000" cy="348376"/>
          </a:xfrm>
          <a:custGeom>
            <a:avLst/>
            <a:gdLst>
              <a:gd name="connsiteX0" fmla="*/ 112538 w 315000"/>
              <a:gd name="connsiteY0" fmla="*/ 89851 h 348376"/>
              <a:gd name="connsiteX1" fmla="*/ 112538 w 315000"/>
              <a:gd name="connsiteY1" fmla="*/ 153638 h 348376"/>
              <a:gd name="connsiteX2" fmla="*/ 169650 w 315000"/>
              <a:gd name="connsiteY2" fmla="*/ 124985 h 348376"/>
              <a:gd name="connsiteX3" fmla="*/ 112538 w 315000"/>
              <a:gd name="connsiteY3" fmla="*/ 89851 h 348376"/>
              <a:gd name="connsiteX4" fmla="*/ 87199 w 315000"/>
              <a:gd name="connsiteY4" fmla="*/ 80502 h 348376"/>
              <a:gd name="connsiteX5" fmla="*/ 90539 w 315000"/>
              <a:gd name="connsiteY5" fmla="*/ 91247 h 348376"/>
              <a:gd name="connsiteX6" fmla="*/ 85166 w 315000"/>
              <a:gd name="connsiteY6" fmla="*/ 92917 h 348376"/>
              <a:gd name="connsiteX7" fmla="*/ 33789 w 315000"/>
              <a:gd name="connsiteY7" fmla="*/ 162751 h 348376"/>
              <a:gd name="connsiteX8" fmla="*/ 35310 w 315000"/>
              <a:gd name="connsiteY8" fmla="*/ 177584 h 348376"/>
              <a:gd name="connsiteX9" fmla="*/ 121762 w 315000"/>
              <a:gd name="connsiteY9" fmla="*/ 234355 h 348376"/>
              <a:gd name="connsiteX10" fmla="*/ 178533 w 315000"/>
              <a:gd name="connsiteY10" fmla="*/ 147903 h 348376"/>
              <a:gd name="connsiteX11" fmla="*/ 177402 w 315000"/>
              <a:gd name="connsiteY11" fmla="*/ 142393 h 348376"/>
              <a:gd name="connsiteX12" fmla="*/ 188421 w 315000"/>
              <a:gd name="connsiteY12" fmla="*/ 140130 h 348376"/>
              <a:gd name="connsiteX13" fmla="*/ 189553 w 315000"/>
              <a:gd name="connsiteY13" fmla="*/ 145640 h 348376"/>
              <a:gd name="connsiteX14" fmla="*/ 191289 w 315000"/>
              <a:gd name="connsiteY14" fmla="*/ 162751 h 348376"/>
              <a:gd name="connsiteX15" fmla="*/ 131984 w 315000"/>
              <a:gd name="connsiteY15" fmla="*/ 243314 h 348376"/>
              <a:gd name="connsiteX16" fmla="*/ 26334 w 315000"/>
              <a:gd name="connsiteY16" fmla="*/ 187821 h 348376"/>
              <a:gd name="connsiteX17" fmla="*/ 81827 w 315000"/>
              <a:gd name="connsiteY17" fmla="*/ 82172 h 348376"/>
              <a:gd name="connsiteX18" fmla="*/ 101288 w 315000"/>
              <a:gd name="connsiteY18" fmla="*/ 78376 h 348376"/>
              <a:gd name="connsiteX19" fmla="*/ 106913 w 315000"/>
              <a:gd name="connsiteY19" fmla="*/ 78376 h 348376"/>
              <a:gd name="connsiteX20" fmla="*/ 182455 w 315000"/>
              <a:gd name="connsiteY20" fmla="*/ 124771 h 348376"/>
              <a:gd name="connsiteX21" fmla="*/ 185075 w 315000"/>
              <a:gd name="connsiteY21" fmla="*/ 129830 h 348376"/>
              <a:gd name="connsiteX22" fmla="*/ 101288 w 315000"/>
              <a:gd name="connsiteY22" fmla="*/ 171864 h 348376"/>
              <a:gd name="connsiteX23" fmla="*/ 269835 w 315000"/>
              <a:gd name="connsiteY23" fmla="*/ 0 h 348376"/>
              <a:gd name="connsiteX24" fmla="*/ 300646 w 315000"/>
              <a:gd name="connsiteY24" fmla="*/ 48851 h 348376"/>
              <a:gd name="connsiteX25" fmla="*/ 291132 w 315000"/>
              <a:gd name="connsiteY25" fmla="*/ 54849 h 348376"/>
              <a:gd name="connsiteX26" fmla="*/ 270231 w 315000"/>
              <a:gd name="connsiteY26" fmla="*/ 21709 h 348376"/>
              <a:gd name="connsiteX27" fmla="*/ 257316 w 315000"/>
              <a:gd name="connsiteY27" fmla="*/ 43929 h 348376"/>
              <a:gd name="connsiteX28" fmla="*/ 275658 w 315000"/>
              <a:gd name="connsiteY28" fmla="*/ 43929 h 348376"/>
              <a:gd name="connsiteX29" fmla="*/ 275669 w 315000"/>
              <a:gd name="connsiteY29" fmla="*/ 78701 h 348376"/>
              <a:gd name="connsiteX30" fmla="*/ 205126 w 315000"/>
              <a:gd name="connsiteY30" fmla="*/ 252708 h 348376"/>
              <a:gd name="connsiteX31" fmla="*/ 34124 w 315000"/>
              <a:gd name="connsiteY31" fmla="*/ 326530 h 348376"/>
              <a:gd name="connsiteX32" fmla="*/ 16666 w 315000"/>
              <a:gd name="connsiteY32" fmla="*/ 325871 h 348376"/>
              <a:gd name="connsiteX33" fmla="*/ 11247 w 315000"/>
              <a:gd name="connsiteY33" fmla="*/ 331495 h 348376"/>
              <a:gd name="connsiteX34" fmla="*/ 16875 w 315000"/>
              <a:gd name="connsiteY34" fmla="*/ 337126 h 348376"/>
              <a:gd name="connsiteX35" fmla="*/ 140625 w 315000"/>
              <a:gd name="connsiteY35" fmla="*/ 337126 h 348376"/>
              <a:gd name="connsiteX36" fmla="*/ 146250 w 315000"/>
              <a:gd name="connsiteY36" fmla="*/ 331501 h 348376"/>
              <a:gd name="connsiteX37" fmla="*/ 146250 w 315000"/>
              <a:gd name="connsiteY37" fmla="*/ 320251 h 348376"/>
              <a:gd name="connsiteX38" fmla="*/ 163125 w 315000"/>
              <a:gd name="connsiteY38" fmla="*/ 303376 h 348376"/>
              <a:gd name="connsiteX39" fmla="*/ 180000 w 315000"/>
              <a:gd name="connsiteY39" fmla="*/ 320251 h 348376"/>
              <a:gd name="connsiteX40" fmla="*/ 180000 w 315000"/>
              <a:gd name="connsiteY40" fmla="*/ 331501 h 348376"/>
              <a:gd name="connsiteX41" fmla="*/ 185625 w 315000"/>
              <a:gd name="connsiteY41" fmla="*/ 337126 h 348376"/>
              <a:gd name="connsiteX42" fmla="*/ 191250 w 315000"/>
              <a:gd name="connsiteY42" fmla="*/ 331501 h 348376"/>
              <a:gd name="connsiteX43" fmla="*/ 191250 w 315000"/>
              <a:gd name="connsiteY43" fmla="*/ 297751 h 348376"/>
              <a:gd name="connsiteX44" fmla="*/ 208125 w 315000"/>
              <a:gd name="connsiteY44" fmla="*/ 280876 h 348376"/>
              <a:gd name="connsiteX45" fmla="*/ 225000 w 315000"/>
              <a:gd name="connsiteY45" fmla="*/ 297751 h 348376"/>
              <a:gd name="connsiteX46" fmla="*/ 225000 w 315000"/>
              <a:gd name="connsiteY46" fmla="*/ 331501 h 348376"/>
              <a:gd name="connsiteX47" fmla="*/ 230625 w 315000"/>
              <a:gd name="connsiteY47" fmla="*/ 337126 h 348376"/>
              <a:gd name="connsiteX48" fmla="*/ 236250 w 315000"/>
              <a:gd name="connsiteY48" fmla="*/ 331501 h 348376"/>
              <a:gd name="connsiteX49" fmla="*/ 236250 w 315000"/>
              <a:gd name="connsiteY49" fmla="*/ 241501 h 348376"/>
              <a:gd name="connsiteX50" fmla="*/ 253125 w 315000"/>
              <a:gd name="connsiteY50" fmla="*/ 224626 h 348376"/>
              <a:gd name="connsiteX51" fmla="*/ 270000 w 315000"/>
              <a:gd name="connsiteY51" fmla="*/ 241501 h 348376"/>
              <a:gd name="connsiteX52" fmla="*/ 270000 w 315000"/>
              <a:gd name="connsiteY52" fmla="*/ 331501 h 348376"/>
              <a:gd name="connsiteX53" fmla="*/ 275625 w 315000"/>
              <a:gd name="connsiteY53" fmla="*/ 337126 h 348376"/>
              <a:gd name="connsiteX54" fmla="*/ 281250 w 315000"/>
              <a:gd name="connsiteY54" fmla="*/ 331501 h 348376"/>
              <a:gd name="connsiteX55" fmla="*/ 281250 w 315000"/>
              <a:gd name="connsiteY55" fmla="*/ 123382 h 348376"/>
              <a:gd name="connsiteX56" fmla="*/ 298125 w 315000"/>
              <a:gd name="connsiteY56" fmla="*/ 106507 h 348376"/>
              <a:gd name="connsiteX57" fmla="*/ 315000 w 315000"/>
              <a:gd name="connsiteY57" fmla="*/ 123382 h 348376"/>
              <a:gd name="connsiteX58" fmla="*/ 315000 w 315000"/>
              <a:gd name="connsiteY58" fmla="*/ 342740 h 348376"/>
              <a:gd name="connsiteX59" fmla="*/ 303750 w 315000"/>
              <a:gd name="connsiteY59" fmla="*/ 342740 h 348376"/>
              <a:gd name="connsiteX60" fmla="*/ 303750 w 315000"/>
              <a:gd name="connsiteY60" fmla="*/ 123382 h 348376"/>
              <a:gd name="connsiteX61" fmla="*/ 298125 w 315000"/>
              <a:gd name="connsiteY61" fmla="*/ 117757 h 348376"/>
              <a:gd name="connsiteX62" fmla="*/ 292500 w 315000"/>
              <a:gd name="connsiteY62" fmla="*/ 123382 h 348376"/>
              <a:gd name="connsiteX63" fmla="*/ 292500 w 315000"/>
              <a:gd name="connsiteY63" fmla="*/ 331501 h 348376"/>
              <a:gd name="connsiteX64" fmla="*/ 275625 w 315000"/>
              <a:gd name="connsiteY64" fmla="*/ 348376 h 348376"/>
              <a:gd name="connsiteX65" fmla="*/ 258750 w 315000"/>
              <a:gd name="connsiteY65" fmla="*/ 331501 h 348376"/>
              <a:gd name="connsiteX66" fmla="*/ 258750 w 315000"/>
              <a:gd name="connsiteY66" fmla="*/ 241501 h 348376"/>
              <a:gd name="connsiteX67" fmla="*/ 253125 w 315000"/>
              <a:gd name="connsiteY67" fmla="*/ 235876 h 348376"/>
              <a:gd name="connsiteX68" fmla="*/ 247500 w 315000"/>
              <a:gd name="connsiteY68" fmla="*/ 241501 h 348376"/>
              <a:gd name="connsiteX69" fmla="*/ 247500 w 315000"/>
              <a:gd name="connsiteY69" fmla="*/ 331501 h 348376"/>
              <a:gd name="connsiteX70" fmla="*/ 230625 w 315000"/>
              <a:gd name="connsiteY70" fmla="*/ 348376 h 348376"/>
              <a:gd name="connsiteX71" fmla="*/ 213750 w 315000"/>
              <a:gd name="connsiteY71" fmla="*/ 331501 h 348376"/>
              <a:gd name="connsiteX72" fmla="*/ 213750 w 315000"/>
              <a:gd name="connsiteY72" fmla="*/ 297751 h 348376"/>
              <a:gd name="connsiteX73" fmla="*/ 208125 w 315000"/>
              <a:gd name="connsiteY73" fmla="*/ 292126 h 348376"/>
              <a:gd name="connsiteX74" fmla="*/ 202500 w 315000"/>
              <a:gd name="connsiteY74" fmla="*/ 297751 h 348376"/>
              <a:gd name="connsiteX75" fmla="*/ 202500 w 315000"/>
              <a:gd name="connsiteY75" fmla="*/ 331501 h 348376"/>
              <a:gd name="connsiteX76" fmla="*/ 185625 w 315000"/>
              <a:gd name="connsiteY76" fmla="*/ 348376 h 348376"/>
              <a:gd name="connsiteX77" fmla="*/ 168750 w 315000"/>
              <a:gd name="connsiteY77" fmla="*/ 331501 h 348376"/>
              <a:gd name="connsiteX78" fmla="*/ 168750 w 315000"/>
              <a:gd name="connsiteY78" fmla="*/ 320251 h 348376"/>
              <a:gd name="connsiteX79" fmla="*/ 163125 w 315000"/>
              <a:gd name="connsiteY79" fmla="*/ 314626 h 348376"/>
              <a:gd name="connsiteX80" fmla="*/ 157500 w 315000"/>
              <a:gd name="connsiteY80" fmla="*/ 320251 h 348376"/>
              <a:gd name="connsiteX81" fmla="*/ 157500 w 315000"/>
              <a:gd name="connsiteY81" fmla="*/ 331501 h 348376"/>
              <a:gd name="connsiteX82" fmla="*/ 140625 w 315000"/>
              <a:gd name="connsiteY82" fmla="*/ 348376 h 348376"/>
              <a:gd name="connsiteX83" fmla="*/ 16875 w 315000"/>
              <a:gd name="connsiteY83" fmla="*/ 348376 h 348376"/>
              <a:gd name="connsiteX84" fmla="*/ 0 w 315000"/>
              <a:gd name="connsiteY84" fmla="*/ 331501 h 348376"/>
              <a:gd name="connsiteX85" fmla="*/ 16875 w 315000"/>
              <a:gd name="connsiteY85" fmla="*/ 314626 h 348376"/>
              <a:gd name="connsiteX86" fmla="*/ 34338 w 315000"/>
              <a:gd name="connsiteY86" fmla="*/ 315286 h 348376"/>
              <a:gd name="connsiteX87" fmla="*/ 264419 w 315000"/>
              <a:gd name="connsiteY87" fmla="*/ 78701 h 348376"/>
              <a:gd name="connsiteX88" fmla="*/ 264408 w 315000"/>
              <a:gd name="connsiteY88" fmla="*/ 55179 h 348376"/>
              <a:gd name="connsiteX89" fmla="*/ 237772 w 315000"/>
              <a:gd name="connsiteY89" fmla="*/ 55179 h 348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315000" h="348376">
                <a:moveTo>
                  <a:pt x="112538" y="89851"/>
                </a:moveTo>
                <a:lnTo>
                  <a:pt x="112538" y="153638"/>
                </a:lnTo>
                <a:lnTo>
                  <a:pt x="169650" y="124985"/>
                </a:lnTo>
                <a:cubicBezTo>
                  <a:pt x="157200" y="104942"/>
                  <a:pt x="136042" y="91926"/>
                  <a:pt x="112538" y="89851"/>
                </a:cubicBezTo>
                <a:close/>
                <a:moveTo>
                  <a:pt x="87199" y="80502"/>
                </a:moveTo>
                <a:lnTo>
                  <a:pt x="90539" y="91247"/>
                </a:lnTo>
                <a:lnTo>
                  <a:pt x="85166" y="92917"/>
                </a:lnTo>
                <a:cubicBezTo>
                  <a:pt x="54533" y="102344"/>
                  <a:pt x="33671" y="130700"/>
                  <a:pt x="33789" y="162751"/>
                </a:cubicBezTo>
                <a:cubicBezTo>
                  <a:pt x="33789" y="167734"/>
                  <a:pt x="34299" y="172704"/>
                  <a:pt x="35310" y="177584"/>
                </a:cubicBezTo>
                <a:cubicBezTo>
                  <a:pt x="43506" y="217134"/>
                  <a:pt x="82212" y="242551"/>
                  <a:pt x="121762" y="234355"/>
                </a:cubicBezTo>
                <a:cubicBezTo>
                  <a:pt x="161312" y="226159"/>
                  <a:pt x="186729" y="187453"/>
                  <a:pt x="178533" y="147903"/>
                </a:cubicBezTo>
                <a:lnTo>
                  <a:pt x="177402" y="142393"/>
                </a:lnTo>
                <a:lnTo>
                  <a:pt x="188421" y="140130"/>
                </a:lnTo>
                <a:lnTo>
                  <a:pt x="189553" y="145640"/>
                </a:lnTo>
                <a:cubicBezTo>
                  <a:pt x="190708" y="151270"/>
                  <a:pt x="191290" y="157003"/>
                  <a:pt x="191289" y="162751"/>
                </a:cubicBezTo>
                <a:cubicBezTo>
                  <a:pt x="191285" y="199691"/>
                  <a:pt x="167255" y="232335"/>
                  <a:pt x="131984" y="243314"/>
                </a:cubicBezTo>
                <a:cubicBezTo>
                  <a:pt x="87486" y="257164"/>
                  <a:pt x="40185" y="232319"/>
                  <a:pt x="26334" y="187821"/>
                </a:cubicBezTo>
                <a:cubicBezTo>
                  <a:pt x="12484" y="143323"/>
                  <a:pt x="37329" y="96022"/>
                  <a:pt x="81827" y="82172"/>
                </a:cubicBezTo>
                <a:close/>
                <a:moveTo>
                  <a:pt x="101288" y="78376"/>
                </a:moveTo>
                <a:lnTo>
                  <a:pt x="106913" y="78376"/>
                </a:lnTo>
                <a:cubicBezTo>
                  <a:pt x="138731" y="78697"/>
                  <a:pt x="167780" y="96537"/>
                  <a:pt x="182455" y="124771"/>
                </a:cubicBezTo>
                <a:lnTo>
                  <a:pt x="185075" y="129830"/>
                </a:lnTo>
                <a:lnTo>
                  <a:pt x="101288" y="171864"/>
                </a:lnTo>
                <a:close/>
                <a:moveTo>
                  <a:pt x="269835" y="0"/>
                </a:moveTo>
                <a:lnTo>
                  <a:pt x="300646" y="48851"/>
                </a:lnTo>
                <a:lnTo>
                  <a:pt x="291132" y="54849"/>
                </a:lnTo>
                <a:lnTo>
                  <a:pt x="270231" y="21709"/>
                </a:lnTo>
                <a:lnTo>
                  <a:pt x="257316" y="43929"/>
                </a:lnTo>
                <a:lnTo>
                  <a:pt x="275658" y="43929"/>
                </a:lnTo>
                <a:lnTo>
                  <a:pt x="275669" y="78701"/>
                </a:lnTo>
                <a:cubicBezTo>
                  <a:pt x="275698" y="143673"/>
                  <a:pt x="250391" y="206097"/>
                  <a:pt x="205126" y="252708"/>
                </a:cubicBezTo>
                <a:cubicBezTo>
                  <a:pt x="160641" y="299697"/>
                  <a:pt x="98829" y="326381"/>
                  <a:pt x="34124" y="326530"/>
                </a:cubicBezTo>
                <a:lnTo>
                  <a:pt x="16666" y="325871"/>
                </a:lnTo>
                <a:cubicBezTo>
                  <a:pt x="13642" y="325984"/>
                  <a:pt x="11248" y="328468"/>
                  <a:pt x="11247" y="331495"/>
                </a:cubicBezTo>
                <a:cubicBezTo>
                  <a:pt x="11246" y="334604"/>
                  <a:pt x="13766" y="337125"/>
                  <a:pt x="16875" y="337126"/>
                </a:cubicBezTo>
                <a:lnTo>
                  <a:pt x="140625" y="337126"/>
                </a:lnTo>
                <a:cubicBezTo>
                  <a:pt x="143731" y="337124"/>
                  <a:pt x="146248" y="334607"/>
                  <a:pt x="146250" y="331501"/>
                </a:cubicBezTo>
                <a:lnTo>
                  <a:pt x="146250" y="320251"/>
                </a:lnTo>
                <a:cubicBezTo>
                  <a:pt x="146250" y="310932"/>
                  <a:pt x="153805" y="303376"/>
                  <a:pt x="163125" y="303376"/>
                </a:cubicBezTo>
                <a:cubicBezTo>
                  <a:pt x="172445" y="303376"/>
                  <a:pt x="180000" y="310932"/>
                  <a:pt x="180000" y="320251"/>
                </a:cubicBezTo>
                <a:lnTo>
                  <a:pt x="180000" y="331501"/>
                </a:lnTo>
                <a:cubicBezTo>
                  <a:pt x="180000" y="334608"/>
                  <a:pt x="182518" y="337126"/>
                  <a:pt x="185625" y="337126"/>
                </a:cubicBezTo>
                <a:cubicBezTo>
                  <a:pt x="188732" y="337126"/>
                  <a:pt x="191250" y="334608"/>
                  <a:pt x="191250" y="331501"/>
                </a:cubicBezTo>
                <a:lnTo>
                  <a:pt x="191250" y="297751"/>
                </a:lnTo>
                <a:cubicBezTo>
                  <a:pt x="191250" y="288432"/>
                  <a:pt x="198805" y="280876"/>
                  <a:pt x="208125" y="280876"/>
                </a:cubicBezTo>
                <a:cubicBezTo>
                  <a:pt x="217445" y="280876"/>
                  <a:pt x="225000" y="288432"/>
                  <a:pt x="225000" y="297751"/>
                </a:cubicBezTo>
                <a:lnTo>
                  <a:pt x="225000" y="331501"/>
                </a:lnTo>
                <a:cubicBezTo>
                  <a:pt x="225000" y="334608"/>
                  <a:pt x="227518" y="337126"/>
                  <a:pt x="230625" y="337126"/>
                </a:cubicBezTo>
                <a:cubicBezTo>
                  <a:pt x="233732" y="337126"/>
                  <a:pt x="236250" y="334608"/>
                  <a:pt x="236250" y="331501"/>
                </a:cubicBezTo>
                <a:lnTo>
                  <a:pt x="236250" y="241501"/>
                </a:lnTo>
                <a:cubicBezTo>
                  <a:pt x="236250" y="232182"/>
                  <a:pt x="243805" y="224626"/>
                  <a:pt x="253125" y="224626"/>
                </a:cubicBezTo>
                <a:cubicBezTo>
                  <a:pt x="262445" y="224626"/>
                  <a:pt x="270000" y="232182"/>
                  <a:pt x="270000" y="241501"/>
                </a:cubicBezTo>
                <a:lnTo>
                  <a:pt x="270000" y="331501"/>
                </a:lnTo>
                <a:cubicBezTo>
                  <a:pt x="270000" y="334608"/>
                  <a:pt x="272518" y="337126"/>
                  <a:pt x="275625" y="337126"/>
                </a:cubicBezTo>
                <a:cubicBezTo>
                  <a:pt x="278732" y="337126"/>
                  <a:pt x="281250" y="334608"/>
                  <a:pt x="281250" y="331501"/>
                </a:cubicBezTo>
                <a:lnTo>
                  <a:pt x="281250" y="123382"/>
                </a:lnTo>
                <a:cubicBezTo>
                  <a:pt x="281250" y="114062"/>
                  <a:pt x="288805" y="106507"/>
                  <a:pt x="298125" y="106507"/>
                </a:cubicBezTo>
                <a:cubicBezTo>
                  <a:pt x="307445" y="106507"/>
                  <a:pt x="315000" y="114062"/>
                  <a:pt x="315000" y="123382"/>
                </a:cubicBezTo>
                <a:lnTo>
                  <a:pt x="315000" y="342740"/>
                </a:lnTo>
                <a:lnTo>
                  <a:pt x="303750" y="342740"/>
                </a:lnTo>
                <a:lnTo>
                  <a:pt x="303750" y="123382"/>
                </a:lnTo>
                <a:cubicBezTo>
                  <a:pt x="303750" y="120275"/>
                  <a:pt x="301232" y="117757"/>
                  <a:pt x="298125" y="117757"/>
                </a:cubicBezTo>
                <a:cubicBezTo>
                  <a:pt x="295018" y="117757"/>
                  <a:pt x="292500" y="120275"/>
                  <a:pt x="292500" y="123382"/>
                </a:cubicBezTo>
                <a:lnTo>
                  <a:pt x="292500" y="331501"/>
                </a:lnTo>
                <a:cubicBezTo>
                  <a:pt x="292500" y="340821"/>
                  <a:pt x="284945" y="348376"/>
                  <a:pt x="275625" y="348376"/>
                </a:cubicBezTo>
                <a:cubicBezTo>
                  <a:pt x="266305" y="348376"/>
                  <a:pt x="258750" y="340821"/>
                  <a:pt x="258750" y="331501"/>
                </a:cubicBezTo>
                <a:lnTo>
                  <a:pt x="258750" y="241501"/>
                </a:lnTo>
                <a:cubicBezTo>
                  <a:pt x="258750" y="238395"/>
                  <a:pt x="256232" y="235876"/>
                  <a:pt x="253125" y="235876"/>
                </a:cubicBezTo>
                <a:cubicBezTo>
                  <a:pt x="250018" y="235876"/>
                  <a:pt x="247500" y="238395"/>
                  <a:pt x="247500" y="241501"/>
                </a:cubicBezTo>
                <a:lnTo>
                  <a:pt x="247500" y="331501"/>
                </a:lnTo>
                <a:cubicBezTo>
                  <a:pt x="247500" y="340821"/>
                  <a:pt x="239945" y="348376"/>
                  <a:pt x="230625" y="348376"/>
                </a:cubicBezTo>
                <a:cubicBezTo>
                  <a:pt x="221305" y="348376"/>
                  <a:pt x="213750" y="340821"/>
                  <a:pt x="213750" y="331501"/>
                </a:cubicBezTo>
                <a:lnTo>
                  <a:pt x="213750" y="297751"/>
                </a:lnTo>
                <a:cubicBezTo>
                  <a:pt x="213750" y="294645"/>
                  <a:pt x="211232" y="292126"/>
                  <a:pt x="208125" y="292126"/>
                </a:cubicBezTo>
                <a:cubicBezTo>
                  <a:pt x="205018" y="292126"/>
                  <a:pt x="202500" y="294645"/>
                  <a:pt x="202500" y="297751"/>
                </a:cubicBezTo>
                <a:lnTo>
                  <a:pt x="202500" y="331501"/>
                </a:lnTo>
                <a:cubicBezTo>
                  <a:pt x="202500" y="340821"/>
                  <a:pt x="194945" y="348376"/>
                  <a:pt x="185625" y="348376"/>
                </a:cubicBezTo>
                <a:cubicBezTo>
                  <a:pt x="176305" y="348376"/>
                  <a:pt x="168750" y="340821"/>
                  <a:pt x="168750" y="331501"/>
                </a:cubicBezTo>
                <a:lnTo>
                  <a:pt x="168750" y="320251"/>
                </a:lnTo>
                <a:cubicBezTo>
                  <a:pt x="168750" y="317145"/>
                  <a:pt x="166232" y="314626"/>
                  <a:pt x="163125" y="314626"/>
                </a:cubicBezTo>
                <a:cubicBezTo>
                  <a:pt x="160018" y="314626"/>
                  <a:pt x="157500" y="317145"/>
                  <a:pt x="157500" y="320251"/>
                </a:cubicBezTo>
                <a:lnTo>
                  <a:pt x="157500" y="331501"/>
                </a:lnTo>
                <a:cubicBezTo>
                  <a:pt x="157490" y="340817"/>
                  <a:pt x="149941" y="348366"/>
                  <a:pt x="140625" y="348376"/>
                </a:cubicBezTo>
                <a:lnTo>
                  <a:pt x="16875" y="348376"/>
                </a:lnTo>
                <a:cubicBezTo>
                  <a:pt x="7555" y="348376"/>
                  <a:pt x="0" y="340821"/>
                  <a:pt x="0" y="331501"/>
                </a:cubicBezTo>
                <a:cubicBezTo>
                  <a:pt x="0" y="322182"/>
                  <a:pt x="7555" y="314626"/>
                  <a:pt x="16875" y="314626"/>
                </a:cubicBezTo>
                <a:lnTo>
                  <a:pt x="34338" y="315286"/>
                </a:lnTo>
                <a:cubicBezTo>
                  <a:pt x="158956" y="315280"/>
                  <a:pt x="264419" y="206938"/>
                  <a:pt x="264419" y="78701"/>
                </a:cubicBezTo>
                <a:lnTo>
                  <a:pt x="264408" y="55179"/>
                </a:lnTo>
                <a:lnTo>
                  <a:pt x="237772" y="55179"/>
                </a:lnTo>
                <a:close/>
              </a:path>
            </a:pathLst>
          </a:custGeom>
          <a:solidFill>
            <a:schemeClr val="accent3">
              <a:lumMod val="50000"/>
            </a:schemeClr>
          </a:solidFill>
          <a:ln w="5507" cap="flat">
            <a:noFill/>
            <a:prstDash val="solid"/>
            <a:miter/>
          </a:ln>
        </p:spPr>
        <p:txBody>
          <a:bodyPr rtlCol="0" anchor="ctr">
            <a:normAutofit fontScale="75000" lnSpcReduction="10000"/>
          </a:bodyPr>
          <a:p>
            <a:pPr defTabSz="457200">
              <a:lnSpc>
                <a:spcPct val="130000"/>
              </a:lnSpc>
            </a:pPr>
            <a:endParaRPr lang="zh-CN" altLang="en-US">
              <a:solidFill>
                <a:srgbClr val="222222"/>
              </a:solidFill>
              <a:latin typeface="黑体" panose="02010609060101010101" charset="-122"/>
              <a:ea typeface="黑体" panose="02010609060101010101" charset="-122"/>
            </a:endParaRPr>
          </a:p>
        </p:txBody>
      </p:sp>
      <p:sp>
        <p:nvSpPr>
          <p:cNvPr id="40" name="图形 14"/>
          <p:cNvSpPr/>
          <p:nvPr>
            <p:custDataLst>
              <p:tags r:id="rId22"/>
            </p:custDataLst>
          </p:nvPr>
        </p:nvSpPr>
        <p:spPr>
          <a:xfrm>
            <a:off x="5932092" y="3452184"/>
            <a:ext cx="531641" cy="531641"/>
          </a:xfrm>
          <a:custGeom>
            <a:avLst/>
            <a:gdLst>
              <a:gd name="connsiteX0" fmla="*/ 17745 w 531641"/>
              <a:gd name="connsiteY0" fmla="*/ 289567 h 531641"/>
              <a:gd name="connsiteX1" fmla="*/ 242071 w 531641"/>
              <a:gd name="connsiteY1" fmla="*/ 513858 h 531641"/>
              <a:gd name="connsiteX2" fmla="*/ 272793 w 531641"/>
              <a:gd name="connsiteY2" fmla="*/ 530647 h 531641"/>
              <a:gd name="connsiteX3" fmla="*/ 289577 w 531641"/>
              <a:gd name="connsiteY3" fmla="*/ 513875 h 531641"/>
              <a:gd name="connsiteX4" fmla="*/ 513876 w 531641"/>
              <a:gd name="connsiteY4" fmla="*/ 289577 h 531641"/>
              <a:gd name="connsiteX5" fmla="*/ 530641 w 531641"/>
              <a:gd name="connsiteY5" fmla="*/ 258842 h 531641"/>
              <a:gd name="connsiteX6" fmla="*/ 513849 w 531641"/>
              <a:gd name="connsiteY6" fmla="*/ 242068 h 531641"/>
              <a:gd name="connsiteX7" fmla="*/ 289572 w 531641"/>
              <a:gd name="connsiteY7" fmla="*/ 17763 h 531641"/>
              <a:gd name="connsiteX8" fmla="*/ 258827 w 531641"/>
              <a:gd name="connsiteY8" fmla="*/ 1017 h 531641"/>
              <a:gd name="connsiteX9" fmla="*/ 242068 w 531641"/>
              <a:gd name="connsiteY9" fmla="*/ 17806 h 531641"/>
              <a:gd name="connsiteX10" fmla="*/ 17779 w 531641"/>
              <a:gd name="connsiteY10" fmla="*/ 242076 h 531641"/>
              <a:gd name="connsiteX11" fmla="*/ 1012 w 531641"/>
              <a:gd name="connsiteY11" fmla="*/ 272809 h 531641"/>
              <a:gd name="connsiteX12" fmla="*/ 17745 w 531641"/>
              <a:gd name="connsiteY12" fmla="*/ 289567 h 531641"/>
              <a:gd name="connsiteX13" fmla="*/ 17745 w 531641"/>
              <a:gd name="connsiteY13" fmla="*/ 289567 h 531641"/>
              <a:gd name="connsiteX14" fmla="*/ 121912 w 531641"/>
              <a:gd name="connsiteY14" fmla="*/ 168870 h 531641"/>
              <a:gd name="connsiteX15" fmla="*/ 133691 w 531641"/>
              <a:gd name="connsiteY15" fmla="*/ 181264 h 531641"/>
              <a:gd name="connsiteX16" fmla="*/ 126661 w 531641"/>
              <a:gd name="connsiteY16" fmla="*/ 233391 h 531641"/>
              <a:gd name="connsiteX17" fmla="*/ 101672 w 531641"/>
              <a:gd name="connsiteY17" fmla="*/ 257520 h 531641"/>
              <a:gd name="connsiteX18" fmla="*/ 48316 w 531641"/>
              <a:gd name="connsiteY18" fmla="*/ 257520 h 531641"/>
              <a:gd name="connsiteX19" fmla="*/ 36991 w 531641"/>
              <a:gd name="connsiteY19" fmla="*/ 244157 h 531641"/>
              <a:gd name="connsiteX20" fmla="*/ 121912 w 531641"/>
              <a:gd name="connsiteY20" fmla="*/ 168870 h 531641"/>
              <a:gd name="connsiteX21" fmla="*/ 244140 w 531641"/>
              <a:gd name="connsiteY21" fmla="*/ 36959 h 531641"/>
              <a:gd name="connsiteX22" fmla="*/ 257520 w 531641"/>
              <a:gd name="connsiteY22" fmla="*/ 48317 h 531641"/>
              <a:gd name="connsiteX23" fmla="*/ 257520 w 531641"/>
              <a:gd name="connsiteY23" fmla="*/ 92562 h 531641"/>
              <a:gd name="connsiteX24" fmla="*/ 232599 w 531641"/>
              <a:gd name="connsiteY24" fmla="*/ 124610 h 531641"/>
              <a:gd name="connsiteX25" fmla="*/ 232807 w 531641"/>
              <a:gd name="connsiteY25" fmla="*/ 126659 h 531641"/>
              <a:gd name="connsiteX26" fmla="*/ 178324 w 531641"/>
              <a:gd name="connsiteY26" fmla="*/ 134256 h 531641"/>
              <a:gd name="connsiteX27" fmla="*/ 167787 w 531641"/>
              <a:gd name="connsiteY27" fmla="*/ 124523 h 531641"/>
              <a:gd name="connsiteX28" fmla="*/ 244139 w 531641"/>
              <a:gd name="connsiteY28" fmla="*/ 36959 h 531641"/>
              <a:gd name="connsiteX29" fmla="*/ 244140 w 531641"/>
              <a:gd name="connsiteY29" fmla="*/ 36959 h 531641"/>
              <a:gd name="connsiteX30" fmla="*/ 287512 w 531641"/>
              <a:gd name="connsiteY30" fmla="*/ 36962 h 531641"/>
              <a:gd name="connsiteX31" fmla="*/ 364312 w 531641"/>
              <a:gd name="connsiteY31" fmla="*/ 125728 h 531641"/>
              <a:gd name="connsiteX32" fmla="*/ 355052 w 531641"/>
              <a:gd name="connsiteY32" fmla="*/ 134544 h 531641"/>
              <a:gd name="connsiteX33" fmla="*/ 298848 w 531641"/>
              <a:gd name="connsiteY33" fmla="*/ 126649 h 531641"/>
              <a:gd name="connsiteX34" fmla="*/ 299054 w 531641"/>
              <a:gd name="connsiteY34" fmla="*/ 124610 h 531641"/>
              <a:gd name="connsiteX35" fmla="*/ 274133 w 531641"/>
              <a:gd name="connsiteY35" fmla="*/ 92562 h 531641"/>
              <a:gd name="connsiteX36" fmla="*/ 274133 w 531641"/>
              <a:gd name="connsiteY36" fmla="*/ 48317 h 531641"/>
              <a:gd name="connsiteX37" fmla="*/ 287512 w 531641"/>
              <a:gd name="connsiteY37" fmla="*/ 36962 h 531641"/>
              <a:gd name="connsiteX38" fmla="*/ 494754 w 531641"/>
              <a:gd name="connsiteY38" fmla="*/ 244108 h 531641"/>
              <a:gd name="connsiteX39" fmla="*/ 483336 w 531641"/>
              <a:gd name="connsiteY39" fmla="*/ 257520 h 531641"/>
              <a:gd name="connsiteX40" fmla="*/ 429981 w 531641"/>
              <a:gd name="connsiteY40" fmla="*/ 257520 h 531641"/>
              <a:gd name="connsiteX41" fmla="*/ 404994 w 531641"/>
              <a:gd name="connsiteY41" fmla="*/ 233391 h 531641"/>
              <a:gd name="connsiteX42" fmla="*/ 398216 w 531641"/>
              <a:gd name="connsiteY42" fmla="*/ 182574 h 531641"/>
              <a:gd name="connsiteX43" fmla="*/ 411186 w 531641"/>
              <a:gd name="connsiteY43" fmla="*/ 169458 h 531641"/>
              <a:gd name="connsiteX44" fmla="*/ 494754 w 531641"/>
              <a:gd name="connsiteY44" fmla="*/ 244108 h 531641"/>
              <a:gd name="connsiteX45" fmla="*/ 397488 w 531641"/>
              <a:gd name="connsiteY45" fmla="*/ 352838 h 531641"/>
              <a:gd name="connsiteX46" fmla="*/ 404993 w 531641"/>
              <a:gd name="connsiteY46" fmla="*/ 298263 h 531641"/>
              <a:gd name="connsiteX47" fmla="*/ 429981 w 531641"/>
              <a:gd name="connsiteY47" fmla="*/ 274134 h 531641"/>
              <a:gd name="connsiteX48" fmla="*/ 483337 w 531641"/>
              <a:gd name="connsiteY48" fmla="*/ 274134 h 531641"/>
              <a:gd name="connsiteX49" fmla="*/ 494721 w 531641"/>
              <a:gd name="connsiteY49" fmla="*/ 287529 h 531641"/>
              <a:gd name="connsiteX50" fmla="*/ 409191 w 531641"/>
              <a:gd name="connsiteY50" fmla="*/ 362980 h 531641"/>
              <a:gd name="connsiteX51" fmla="*/ 397488 w 531641"/>
              <a:gd name="connsiteY51" fmla="*/ 352838 h 531641"/>
              <a:gd name="connsiteX52" fmla="*/ 397488 w 531641"/>
              <a:gd name="connsiteY52" fmla="*/ 352838 h 531641"/>
              <a:gd name="connsiteX53" fmla="*/ 287514 w 531641"/>
              <a:gd name="connsiteY53" fmla="*/ 494695 h 531641"/>
              <a:gd name="connsiteX54" fmla="*/ 274133 w 531641"/>
              <a:gd name="connsiteY54" fmla="*/ 483337 h 531641"/>
              <a:gd name="connsiteX55" fmla="*/ 274133 w 531641"/>
              <a:gd name="connsiteY55" fmla="*/ 439092 h 531641"/>
              <a:gd name="connsiteX56" fmla="*/ 299054 w 531641"/>
              <a:gd name="connsiteY56" fmla="*/ 407044 h 531641"/>
              <a:gd name="connsiteX57" fmla="*/ 298838 w 531641"/>
              <a:gd name="connsiteY57" fmla="*/ 404909 h 531641"/>
              <a:gd name="connsiteX58" fmla="*/ 352822 w 531641"/>
              <a:gd name="connsiteY58" fmla="*/ 397459 h 531641"/>
              <a:gd name="connsiteX59" fmla="*/ 362998 w 531641"/>
              <a:gd name="connsiteY59" fmla="*/ 409208 h 531641"/>
              <a:gd name="connsiteX60" fmla="*/ 287514 w 531641"/>
              <a:gd name="connsiteY60" fmla="*/ 494695 h 531641"/>
              <a:gd name="connsiteX61" fmla="*/ 287514 w 531641"/>
              <a:gd name="connsiteY61" fmla="*/ 494695 h 531641"/>
              <a:gd name="connsiteX62" fmla="*/ 244141 w 531641"/>
              <a:gd name="connsiteY62" fmla="*/ 494692 h 531641"/>
              <a:gd name="connsiteX63" fmla="*/ 168746 w 531641"/>
              <a:gd name="connsiteY63" fmla="*/ 409376 h 531641"/>
              <a:gd name="connsiteX64" fmla="*/ 179758 w 531641"/>
              <a:gd name="connsiteY64" fmla="*/ 397611 h 531641"/>
              <a:gd name="connsiteX65" fmla="*/ 232816 w 531641"/>
              <a:gd name="connsiteY65" fmla="*/ 404900 h 531641"/>
              <a:gd name="connsiteX66" fmla="*/ 232599 w 531641"/>
              <a:gd name="connsiteY66" fmla="*/ 407044 h 531641"/>
              <a:gd name="connsiteX67" fmla="*/ 257520 w 531641"/>
              <a:gd name="connsiteY67" fmla="*/ 439092 h 531641"/>
              <a:gd name="connsiteX68" fmla="*/ 257520 w 531641"/>
              <a:gd name="connsiteY68" fmla="*/ 483337 h 531641"/>
              <a:gd name="connsiteX69" fmla="*/ 244141 w 531641"/>
              <a:gd name="connsiteY69" fmla="*/ 494691 h 531641"/>
              <a:gd name="connsiteX70" fmla="*/ 244141 w 531641"/>
              <a:gd name="connsiteY70" fmla="*/ 494692 h 531641"/>
              <a:gd name="connsiteX71" fmla="*/ 123181 w 531641"/>
              <a:gd name="connsiteY71" fmla="*/ 363216 h 531641"/>
              <a:gd name="connsiteX72" fmla="*/ 37016 w 531641"/>
              <a:gd name="connsiteY72" fmla="*/ 287483 h 531641"/>
              <a:gd name="connsiteX73" fmla="*/ 48317 w 531641"/>
              <a:gd name="connsiteY73" fmla="*/ 274134 h 531641"/>
              <a:gd name="connsiteX74" fmla="*/ 101672 w 531641"/>
              <a:gd name="connsiteY74" fmla="*/ 274134 h 531641"/>
              <a:gd name="connsiteX75" fmla="*/ 126664 w 531641"/>
              <a:gd name="connsiteY75" fmla="*/ 298264 h 531641"/>
              <a:gd name="connsiteX76" fmla="*/ 134209 w 531641"/>
              <a:gd name="connsiteY76" fmla="*/ 352875 h 531641"/>
              <a:gd name="connsiteX77" fmla="*/ 123181 w 531641"/>
              <a:gd name="connsiteY77" fmla="*/ 363216 h 531641"/>
              <a:gd name="connsiteX78" fmla="*/ 150917 w 531641"/>
              <a:gd name="connsiteY78" fmla="*/ 186218 h 531641"/>
              <a:gd name="connsiteX79" fmla="*/ 184145 w 531641"/>
              <a:gd name="connsiteY79" fmla="*/ 152990 h 531641"/>
              <a:gd name="connsiteX80" fmla="*/ 183851 w 531641"/>
              <a:gd name="connsiteY80" fmla="*/ 150084 h 531641"/>
              <a:gd name="connsiteX81" fmla="*/ 238139 w 531641"/>
              <a:gd name="connsiteY81" fmla="*/ 142915 h 531641"/>
              <a:gd name="connsiteX82" fmla="*/ 257520 w 531641"/>
              <a:gd name="connsiteY82" fmla="*/ 156658 h 531641"/>
              <a:gd name="connsiteX83" fmla="*/ 257520 w 531641"/>
              <a:gd name="connsiteY83" fmla="*/ 216736 h 531641"/>
              <a:gd name="connsiteX84" fmla="*/ 216735 w 531641"/>
              <a:gd name="connsiteY84" fmla="*/ 257520 h 531641"/>
              <a:gd name="connsiteX85" fmla="*/ 165767 w 531641"/>
              <a:gd name="connsiteY85" fmla="*/ 257520 h 531641"/>
              <a:gd name="connsiteX86" fmla="*/ 143262 w 531641"/>
              <a:gd name="connsiteY86" fmla="*/ 234164 h 531641"/>
              <a:gd name="connsiteX87" fmla="*/ 149677 w 531641"/>
              <a:gd name="connsiteY87" fmla="*/ 186093 h 531641"/>
              <a:gd name="connsiteX88" fmla="*/ 150917 w 531641"/>
              <a:gd name="connsiteY88" fmla="*/ 186218 h 531641"/>
              <a:gd name="connsiteX89" fmla="*/ 265826 w 531641"/>
              <a:gd name="connsiteY89" fmla="*/ 107996 h 531641"/>
              <a:gd name="connsiteX90" fmla="*/ 282440 w 531641"/>
              <a:gd name="connsiteY90" fmla="*/ 124610 h 531641"/>
              <a:gd name="connsiteX91" fmla="*/ 265826 w 531641"/>
              <a:gd name="connsiteY91" fmla="*/ 141224 h 531641"/>
              <a:gd name="connsiteX92" fmla="*/ 249213 w 531641"/>
              <a:gd name="connsiteY92" fmla="*/ 124610 h 531641"/>
              <a:gd name="connsiteX93" fmla="*/ 265826 w 531641"/>
              <a:gd name="connsiteY93" fmla="*/ 107996 h 531641"/>
              <a:gd name="connsiteX94" fmla="*/ 293512 w 531641"/>
              <a:gd name="connsiteY94" fmla="*/ 142918 h 531641"/>
              <a:gd name="connsiteX95" fmla="*/ 349235 w 531641"/>
              <a:gd name="connsiteY95" fmla="*/ 150329 h 531641"/>
              <a:gd name="connsiteX96" fmla="*/ 348895 w 531641"/>
              <a:gd name="connsiteY96" fmla="*/ 153684 h 531641"/>
              <a:gd name="connsiteX97" fmla="*/ 382123 w 531641"/>
              <a:gd name="connsiteY97" fmla="*/ 186912 h 531641"/>
              <a:gd name="connsiteX98" fmla="*/ 382137 w 531641"/>
              <a:gd name="connsiteY98" fmla="*/ 186910 h 531641"/>
              <a:gd name="connsiteX99" fmla="*/ 388398 w 531641"/>
              <a:gd name="connsiteY99" fmla="*/ 234162 h 531641"/>
              <a:gd name="connsiteX100" fmla="*/ 365886 w 531641"/>
              <a:gd name="connsiteY100" fmla="*/ 257521 h 531641"/>
              <a:gd name="connsiteX101" fmla="*/ 314917 w 531641"/>
              <a:gd name="connsiteY101" fmla="*/ 257521 h 531641"/>
              <a:gd name="connsiteX102" fmla="*/ 274133 w 531641"/>
              <a:gd name="connsiteY102" fmla="*/ 216736 h 531641"/>
              <a:gd name="connsiteX103" fmla="*/ 274133 w 531641"/>
              <a:gd name="connsiteY103" fmla="*/ 156658 h 531641"/>
              <a:gd name="connsiteX104" fmla="*/ 293512 w 531641"/>
              <a:gd name="connsiteY104" fmla="*/ 142918 h 531641"/>
              <a:gd name="connsiteX105" fmla="*/ 381315 w 531641"/>
              <a:gd name="connsiteY105" fmla="*/ 348978 h 531641"/>
              <a:gd name="connsiteX106" fmla="*/ 348981 w 531641"/>
              <a:gd name="connsiteY106" fmla="*/ 381281 h 531641"/>
              <a:gd name="connsiteX107" fmla="*/ 293449 w 531641"/>
              <a:gd name="connsiteY107" fmla="*/ 388621 h 531641"/>
              <a:gd name="connsiteX108" fmla="*/ 274133 w 531641"/>
              <a:gd name="connsiteY108" fmla="*/ 374996 h 531641"/>
              <a:gd name="connsiteX109" fmla="*/ 274133 w 531641"/>
              <a:gd name="connsiteY109" fmla="*/ 314918 h 531641"/>
              <a:gd name="connsiteX110" fmla="*/ 314917 w 531641"/>
              <a:gd name="connsiteY110" fmla="*/ 274134 h 531641"/>
              <a:gd name="connsiteX111" fmla="*/ 365886 w 531641"/>
              <a:gd name="connsiteY111" fmla="*/ 274134 h 531641"/>
              <a:gd name="connsiteX112" fmla="*/ 388398 w 531641"/>
              <a:gd name="connsiteY112" fmla="*/ 297493 h 531641"/>
              <a:gd name="connsiteX113" fmla="*/ 381315 w 531641"/>
              <a:gd name="connsiteY113" fmla="*/ 348978 h 531641"/>
              <a:gd name="connsiteX114" fmla="*/ 265826 w 531641"/>
              <a:gd name="connsiteY114" fmla="*/ 423658 h 531641"/>
              <a:gd name="connsiteX115" fmla="*/ 249213 w 531641"/>
              <a:gd name="connsiteY115" fmla="*/ 407044 h 531641"/>
              <a:gd name="connsiteX116" fmla="*/ 265826 w 531641"/>
              <a:gd name="connsiteY116" fmla="*/ 390430 h 531641"/>
              <a:gd name="connsiteX117" fmla="*/ 282440 w 531641"/>
              <a:gd name="connsiteY117" fmla="*/ 407044 h 531641"/>
              <a:gd name="connsiteX118" fmla="*/ 265826 w 531641"/>
              <a:gd name="connsiteY118" fmla="*/ 423658 h 531641"/>
              <a:gd name="connsiteX119" fmla="*/ 238191 w 531641"/>
              <a:gd name="connsiteY119" fmla="*/ 388644 h 531641"/>
              <a:gd name="connsiteX120" fmla="*/ 184134 w 531641"/>
              <a:gd name="connsiteY120" fmla="*/ 381540 h 531641"/>
              <a:gd name="connsiteX121" fmla="*/ 184145 w 531641"/>
              <a:gd name="connsiteY121" fmla="*/ 381430 h 531641"/>
              <a:gd name="connsiteX122" fmla="*/ 150917 w 531641"/>
              <a:gd name="connsiteY122" fmla="*/ 348202 h 531641"/>
              <a:gd name="connsiteX123" fmla="*/ 150224 w 531641"/>
              <a:gd name="connsiteY123" fmla="*/ 348272 h 531641"/>
              <a:gd name="connsiteX124" fmla="*/ 143257 w 531641"/>
              <a:gd name="connsiteY124" fmla="*/ 297492 h 531641"/>
              <a:gd name="connsiteX125" fmla="*/ 165767 w 531641"/>
              <a:gd name="connsiteY125" fmla="*/ 274134 h 531641"/>
              <a:gd name="connsiteX126" fmla="*/ 216735 w 531641"/>
              <a:gd name="connsiteY126" fmla="*/ 274134 h 531641"/>
              <a:gd name="connsiteX127" fmla="*/ 257520 w 531641"/>
              <a:gd name="connsiteY127" fmla="*/ 314918 h 531641"/>
              <a:gd name="connsiteX128" fmla="*/ 257520 w 531641"/>
              <a:gd name="connsiteY128" fmla="*/ 374996 h 531641"/>
              <a:gd name="connsiteX129" fmla="*/ 238191 w 531641"/>
              <a:gd name="connsiteY129" fmla="*/ 388644 h 531641"/>
              <a:gd name="connsiteX130" fmla="*/ 265826 w 531641"/>
              <a:gd name="connsiteY130" fmla="*/ 232599 h 531641"/>
              <a:gd name="connsiteX131" fmla="*/ 299054 w 531641"/>
              <a:gd name="connsiteY131" fmla="*/ 265827 h 531641"/>
              <a:gd name="connsiteX132" fmla="*/ 265826 w 531641"/>
              <a:gd name="connsiteY132" fmla="*/ 299055 h 531641"/>
              <a:gd name="connsiteX133" fmla="*/ 232599 w 531641"/>
              <a:gd name="connsiteY133" fmla="*/ 265827 h 531641"/>
              <a:gd name="connsiteX134" fmla="*/ 265826 w 531641"/>
              <a:gd name="connsiteY134" fmla="*/ 232599 h 531641"/>
              <a:gd name="connsiteX135" fmla="*/ 397934 w 531641"/>
              <a:gd name="connsiteY135" fmla="*/ 282441 h 531641"/>
              <a:gd name="connsiteX136" fmla="*/ 381320 w 531641"/>
              <a:gd name="connsiteY136" fmla="*/ 265827 h 531641"/>
              <a:gd name="connsiteX137" fmla="*/ 397934 w 531641"/>
              <a:gd name="connsiteY137" fmla="*/ 249213 h 531641"/>
              <a:gd name="connsiteX138" fmla="*/ 414547 w 531641"/>
              <a:gd name="connsiteY138" fmla="*/ 265827 h 531641"/>
              <a:gd name="connsiteX139" fmla="*/ 397934 w 531641"/>
              <a:gd name="connsiteY139" fmla="*/ 282441 h 531641"/>
              <a:gd name="connsiteX140" fmla="*/ 133719 w 531641"/>
              <a:gd name="connsiteY140" fmla="*/ 249213 h 531641"/>
              <a:gd name="connsiteX141" fmla="*/ 150333 w 531641"/>
              <a:gd name="connsiteY141" fmla="*/ 265827 h 531641"/>
              <a:gd name="connsiteX142" fmla="*/ 133719 w 531641"/>
              <a:gd name="connsiteY142" fmla="*/ 282441 h 531641"/>
              <a:gd name="connsiteX143" fmla="*/ 117106 w 531641"/>
              <a:gd name="connsiteY143" fmla="*/ 265827 h 531641"/>
              <a:gd name="connsiteX144" fmla="*/ 133719 w 531641"/>
              <a:gd name="connsiteY144" fmla="*/ 249213 h 531641"/>
              <a:gd name="connsiteX145" fmla="*/ 150917 w 531641"/>
              <a:gd name="connsiteY145" fmla="*/ 364816 h 531641"/>
              <a:gd name="connsiteX146" fmla="*/ 167531 w 531641"/>
              <a:gd name="connsiteY146" fmla="*/ 381430 h 531641"/>
              <a:gd name="connsiteX147" fmla="*/ 150917 w 531641"/>
              <a:gd name="connsiteY147" fmla="*/ 398044 h 531641"/>
              <a:gd name="connsiteX148" fmla="*/ 134303 w 531641"/>
              <a:gd name="connsiteY148" fmla="*/ 381430 h 531641"/>
              <a:gd name="connsiteX149" fmla="*/ 150917 w 531641"/>
              <a:gd name="connsiteY149" fmla="*/ 364816 h 531641"/>
              <a:gd name="connsiteX150" fmla="*/ 382123 w 531641"/>
              <a:gd name="connsiteY150" fmla="*/ 398737 h 531641"/>
              <a:gd name="connsiteX151" fmla="*/ 365509 w 531641"/>
              <a:gd name="connsiteY151" fmla="*/ 382124 h 531641"/>
              <a:gd name="connsiteX152" fmla="*/ 382123 w 531641"/>
              <a:gd name="connsiteY152" fmla="*/ 365510 h 531641"/>
              <a:gd name="connsiteX153" fmla="*/ 398737 w 531641"/>
              <a:gd name="connsiteY153" fmla="*/ 382124 h 531641"/>
              <a:gd name="connsiteX154" fmla="*/ 382123 w 531641"/>
              <a:gd name="connsiteY154" fmla="*/ 398737 h 531641"/>
              <a:gd name="connsiteX155" fmla="*/ 382123 w 531641"/>
              <a:gd name="connsiteY155" fmla="*/ 170298 h 531641"/>
              <a:gd name="connsiteX156" fmla="*/ 365509 w 531641"/>
              <a:gd name="connsiteY156" fmla="*/ 153684 h 531641"/>
              <a:gd name="connsiteX157" fmla="*/ 382123 w 531641"/>
              <a:gd name="connsiteY157" fmla="*/ 137070 h 531641"/>
              <a:gd name="connsiteX158" fmla="*/ 398737 w 531641"/>
              <a:gd name="connsiteY158" fmla="*/ 153684 h 531641"/>
              <a:gd name="connsiteX159" fmla="*/ 382123 w 531641"/>
              <a:gd name="connsiteY159" fmla="*/ 170298 h 531641"/>
              <a:gd name="connsiteX160" fmla="*/ 150917 w 531641"/>
              <a:gd name="connsiteY160" fmla="*/ 136377 h 531641"/>
              <a:gd name="connsiteX161" fmla="*/ 167531 w 531641"/>
              <a:gd name="connsiteY161" fmla="*/ 152990 h 531641"/>
              <a:gd name="connsiteX162" fmla="*/ 150917 w 531641"/>
              <a:gd name="connsiteY162" fmla="*/ 169604 h 531641"/>
              <a:gd name="connsiteX163" fmla="*/ 134303 w 531641"/>
              <a:gd name="connsiteY163" fmla="*/ 152990 h 531641"/>
              <a:gd name="connsiteX164" fmla="*/ 150917 w 531641"/>
              <a:gd name="connsiteY164" fmla="*/ 136377 h 531641"/>
              <a:gd name="connsiteX165" fmla="*/ 41427 w 531641"/>
              <a:gd name="connsiteY165" fmla="*/ 327159 h 531641"/>
              <a:gd name="connsiteX166" fmla="*/ 117935 w 531641"/>
              <a:gd name="connsiteY166" fmla="*/ 379000 h 531641"/>
              <a:gd name="connsiteX167" fmla="*/ 117690 w 531641"/>
              <a:gd name="connsiteY167" fmla="*/ 381430 h 531641"/>
              <a:gd name="connsiteX168" fmla="*/ 150917 w 531641"/>
              <a:gd name="connsiteY168" fmla="*/ 414658 h 531641"/>
              <a:gd name="connsiteX169" fmla="*/ 152894 w 531641"/>
              <a:gd name="connsiteY169" fmla="*/ 414458 h 531641"/>
              <a:gd name="connsiteX170" fmla="*/ 204377 w 531641"/>
              <a:gd name="connsiteY170" fmla="*/ 490197 h 531641"/>
              <a:gd name="connsiteX171" fmla="*/ 41427 w 531641"/>
              <a:gd name="connsiteY171" fmla="*/ 327159 h 531641"/>
              <a:gd name="connsiteX172" fmla="*/ 265826 w 531641"/>
              <a:gd name="connsiteY172" fmla="*/ 515034 h 531641"/>
              <a:gd name="connsiteX173" fmla="*/ 257520 w 531641"/>
              <a:gd name="connsiteY173" fmla="*/ 506727 h 531641"/>
              <a:gd name="connsiteX174" fmla="*/ 265826 w 531641"/>
              <a:gd name="connsiteY174" fmla="*/ 498420 h 531641"/>
              <a:gd name="connsiteX175" fmla="*/ 274133 w 531641"/>
              <a:gd name="connsiteY175" fmla="*/ 506727 h 531641"/>
              <a:gd name="connsiteX176" fmla="*/ 265826 w 531641"/>
              <a:gd name="connsiteY176" fmla="*/ 515034 h 531641"/>
              <a:gd name="connsiteX177" fmla="*/ 327318 w 531641"/>
              <a:gd name="connsiteY177" fmla="*/ 490177 h 531641"/>
              <a:gd name="connsiteX178" fmla="*/ 378559 w 531641"/>
              <a:gd name="connsiteY178" fmla="*/ 414991 h 531641"/>
              <a:gd name="connsiteX179" fmla="*/ 382123 w 531641"/>
              <a:gd name="connsiteY179" fmla="*/ 415351 h 531641"/>
              <a:gd name="connsiteX180" fmla="*/ 415350 w 531641"/>
              <a:gd name="connsiteY180" fmla="*/ 382124 h 531641"/>
              <a:gd name="connsiteX181" fmla="*/ 414987 w 531641"/>
              <a:gd name="connsiteY181" fmla="*/ 378535 h 531641"/>
              <a:gd name="connsiteX182" fmla="*/ 490168 w 531641"/>
              <a:gd name="connsiteY182" fmla="*/ 327356 h 531641"/>
              <a:gd name="connsiteX183" fmla="*/ 327318 w 531641"/>
              <a:gd name="connsiteY183" fmla="*/ 490177 h 531641"/>
              <a:gd name="connsiteX184" fmla="*/ 506726 w 531641"/>
              <a:gd name="connsiteY184" fmla="*/ 274134 h 531641"/>
              <a:gd name="connsiteX185" fmla="*/ 498419 w 531641"/>
              <a:gd name="connsiteY185" fmla="*/ 265827 h 531641"/>
              <a:gd name="connsiteX186" fmla="*/ 506726 w 531641"/>
              <a:gd name="connsiteY186" fmla="*/ 257520 h 531641"/>
              <a:gd name="connsiteX187" fmla="*/ 515033 w 531641"/>
              <a:gd name="connsiteY187" fmla="*/ 265827 h 531641"/>
              <a:gd name="connsiteX188" fmla="*/ 506726 w 531641"/>
              <a:gd name="connsiteY188" fmla="*/ 274134 h 531641"/>
              <a:gd name="connsiteX189" fmla="*/ 490084 w 531641"/>
              <a:gd name="connsiteY189" fmla="*/ 204053 h 531641"/>
              <a:gd name="connsiteX190" fmla="*/ 415294 w 531641"/>
              <a:gd name="connsiteY190" fmla="*/ 153125 h 531641"/>
              <a:gd name="connsiteX191" fmla="*/ 382123 w 531641"/>
              <a:gd name="connsiteY191" fmla="*/ 120456 h 531641"/>
              <a:gd name="connsiteX192" fmla="*/ 380163 w 531641"/>
              <a:gd name="connsiteY192" fmla="*/ 120655 h 531641"/>
              <a:gd name="connsiteX193" fmla="*/ 327418 w 531641"/>
              <a:gd name="connsiteY193" fmla="*/ 41551 h 531641"/>
              <a:gd name="connsiteX194" fmla="*/ 490084 w 531641"/>
              <a:gd name="connsiteY194" fmla="*/ 204053 h 531641"/>
              <a:gd name="connsiteX195" fmla="*/ 265826 w 531641"/>
              <a:gd name="connsiteY195" fmla="*/ 16620 h 531641"/>
              <a:gd name="connsiteX196" fmla="*/ 274133 w 531641"/>
              <a:gd name="connsiteY196" fmla="*/ 24927 h 531641"/>
              <a:gd name="connsiteX197" fmla="*/ 265826 w 531641"/>
              <a:gd name="connsiteY197" fmla="*/ 33234 h 531641"/>
              <a:gd name="connsiteX198" fmla="*/ 257520 w 531641"/>
              <a:gd name="connsiteY198" fmla="*/ 24927 h 531641"/>
              <a:gd name="connsiteX199" fmla="*/ 265826 w 531641"/>
              <a:gd name="connsiteY199" fmla="*/ 16620 h 531641"/>
              <a:gd name="connsiteX200" fmla="*/ 204301 w 531641"/>
              <a:gd name="connsiteY200" fmla="*/ 41447 h 531641"/>
              <a:gd name="connsiteX201" fmla="*/ 151789 w 531641"/>
              <a:gd name="connsiteY201" fmla="*/ 119851 h 531641"/>
              <a:gd name="connsiteX202" fmla="*/ 150917 w 531641"/>
              <a:gd name="connsiteY202" fmla="*/ 119763 h 531641"/>
              <a:gd name="connsiteX203" fmla="*/ 117724 w 531641"/>
              <a:gd name="connsiteY203" fmla="*/ 152650 h 531641"/>
              <a:gd name="connsiteX204" fmla="*/ 41404 w 531641"/>
              <a:gd name="connsiteY204" fmla="*/ 204445 h 531641"/>
              <a:gd name="connsiteX205" fmla="*/ 204301 w 531641"/>
              <a:gd name="connsiteY205" fmla="*/ 41447 h 531641"/>
              <a:gd name="connsiteX206" fmla="*/ 24927 w 531641"/>
              <a:gd name="connsiteY206" fmla="*/ 257520 h 531641"/>
              <a:gd name="connsiteX207" fmla="*/ 33234 w 531641"/>
              <a:gd name="connsiteY207" fmla="*/ 265827 h 531641"/>
              <a:gd name="connsiteX208" fmla="*/ 24927 w 531641"/>
              <a:gd name="connsiteY208" fmla="*/ 274134 h 531641"/>
              <a:gd name="connsiteX209" fmla="*/ 16620 w 531641"/>
              <a:gd name="connsiteY209" fmla="*/ 265827 h 531641"/>
              <a:gd name="connsiteX210" fmla="*/ 24927 w 531641"/>
              <a:gd name="connsiteY210" fmla="*/ 257520 h 531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Lst>
            <a:rect l="l" t="t" r="r" b="b"/>
            <a:pathLst>
              <a:path w="531641" h="531641">
                <a:moveTo>
                  <a:pt x="17745" y="289567"/>
                </a:moveTo>
                <a:cubicBezTo>
                  <a:pt x="28939" y="408508"/>
                  <a:pt x="123128" y="502682"/>
                  <a:pt x="242071" y="513858"/>
                </a:cubicBezTo>
                <a:cubicBezTo>
                  <a:pt x="245918" y="526978"/>
                  <a:pt x="259673" y="534495"/>
                  <a:pt x="272793" y="530647"/>
                </a:cubicBezTo>
                <a:cubicBezTo>
                  <a:pt x="280877" y="528277"/>
                  <a:pt x="287201" y="521957"/>
                  <a:pt x="289577" y="513875"/>
                </a:cubicBezTo>
                <a:cubicBezTo>
                  <a:pt x="408509" y="502680"/>
                  <a:pt x="502680" y="408508"/>
                  <a:pt x="513876" y="289577"/>
                </a:cubicBezTo>
                <a:cubicBezTo>
                  <a:pt x="526993" y="285719"/>
                  <a:pt x="534499" y="271959"/>
                  <a:pt x="530641" y="258842"/>
                </a:cubicBezTo>
                <a:cubicBezTo>
                  <a:pt x="528264" y="250757"/>
                  <a:pt x="521936" y="244437"/>
                  <a:pt x="513849" y="242068"/>
                </a:cubicBezTo>
                <a:cubicBezTo>
                  <a:pt x="502372" y="123277"/>
                  <a:pt x="408363" y="29256"/>
                  <a:pt x="289572" y="17763"/>
                </a:cubicBezTo>
                <a:cubicBezTo>
                  <a:pt x="285707" y="4649"/>
                  <a:pt x="271942" y="-2849"/>
                  <a:pt x="258827" y="1017"/>
                </a:cubicBezTo>
                <a:cubicBezTo>
                  <a:pt x="250748" y="3398"/>
                  <a:pt x="244435" y="9723"/>
                  <a:pt x="242068" y="17806"/>
                </a:cubicBezTo>
                <a:cubicBezTo>
                  <a:pt x="123116" y="28930"/>
                  <a:pt x="28914" y="123125"/>
                  <a:pt x="17779" y="242076"/>
                </a:cubicBezTo>
                <a:cubicBezTo>
                  <a:pt x="4662" y="245933"/>
                  <a:pt x="-2845" y="259692"/>
                  <a:pt x="1012" y="272809"/>
                </a:cubicBezTo>
                <a:cubicBezTo>
                  <a:pt x="3383" y="280874"/>
                  <a:pt x="9684" y="287184"/>
                  <a:pt x="17745" y="289567"/>
                </a:cubicBezTo>
                <a:lnTo>
                  <a:pt x="17745" y="289567"/>
                </a:lnTo>
                <a:close/>
                <a:moveTo>
                  <a:pt x="121912" y="168870"/>
                </a:moveTo>
                <a:cubicBezTo>
                  <a:pt x="124690" y="173958"/>
                  <a:pt x="128751" y="178230"/>
                  <a:pt x="133691" y="181264"/>
                </a:cubicBezTo>
                <a:cubicBezTo>
                  <a:pt x="130257" y="198475"/>
                  <a:pt x="127909" y="215885"/>
                  <a:pt x="126661" y="233391"/>
                </a:cubicBezTo>
                <a:cubicBezTo>
                  <a:pt x="114455" y="236093"/>
                  <a:pt x="104799" y="245417"/>
                  <a:pt x="101672" y="257520"/>
                </a:cubicBezTo>
                <a:lnTo>
                  <a:pt x="48316" y="257520"/>
                </a:lnTo>
                <a:cubicBezTo>
                  <a:pt x="46286" y="251840"/>
                  <a:pt x="42261" y="247091"/>
                  <a:pt x="36991" y="244157"/>
                </a:cubicBezTo>
                <a:cubicBezTo>
                  <a:pt x="46969" y="214652"/>
                  <a:pt x="77111" y="187843"/>
                  <a:pt x="121912" y="168870"/>
                </a:cubicBezTo>
                <a:close/>
                <a:moveTo>
                  <a:pt x="244140" y="36959"/>
                </a:moveTo>
                <a:cubicBezTo>
                  <a:pt x="247072" y="42245"/>
                  <a:pt x="251828" y="46282"/>
                  <a:pt x="257520" y="48317"/>
                </a:cubicBezTo>
                <a:lnTo>
                  <a:pt x="257520" y="92562"/>
                </a:lnTo>
                <a:cubicBezTo>
                  <a:pt x="242887" y="96328"/>
                  <a:pt x="232644" y="109501"/>
                  <a:pt x="232599" y="124610"/>
                </a:cubicBezTo>
                <a:cubicBezTo>
                  <a:pt x="232599" y="125312"/>
                  <a:pt x="232763" y="125968"/>
                  <a:pt x="232807" y="126659"/>
                </a:cubicBezTo>
                <a:cubicBezTo>
                  <a:pt x="214498" y="127988"/>
                  <a:pt x="196297" y="130526"/>
                  <a:pt x="178324" y="134256"/>
                </a:cubicBezTo>
                <a:cubicBezTo>
                  <a:pt x="175559" y="130286"/>
                  <a:pt x="171963" y="126965"/>
                  <a:pt x="167787" y="124523"/>
                </a:cubicBezTo>
                <a:cubicBezTo>
                  <a:pt x="186798" y="78216"/>
                  <a:pt x="213976" y="47159"/>
                  <a:pt x="244139" y="36959"/>
                </a:cubicBezTo>
                <a:lnTo>
                  <a:pt x="244140" y="36959"/>
                </a:lnTo>
                <a:close/>
                <a:moveTo>
                  <a:pt x="287512" y="36962"/>
                </a:moveTo>
                <a:cubicBezTo>
                  <a:pt x="317868" y="47250"/>
                  <a:pt x="345274" y="78817"/>
                  <a:pt x="364312" y="125728"/>
                </a:cubicBezTo>
                <a:cubicBezTo>
                  <a:pt x="360686" y="128043"/>
                  <a:pt x="357542" y="131036"/>
                  <a:pt x="355052" y="134544"/>
                </a:cubicBezTo>
                <a:cubicBezTo>
                  <a:pt x="336519" y="130634"/>
                  <a:pt x="317740" y="127996"/>
                  <a:pt x="298848" y="126649"/>
                </a:cubicBezTo>
                <a:cubicBezTo>
                  <a:pt x="298890" y="125961"/>
                  <a:pt x="299054" y="125308"/>
                  <a:pt x="299054" y="124610"/>
                </a:cubicBezTo>
                <a:cubicBezTo>
                  <a:pt x="299009" y="109501"/>
                  <a:pt x="288766" y="96328"/>
                  <a:pt x="274133" y="92562"/>
                </a:cubicBezTo>
                <a:lnTo>
                  <a:pt x="274133" y="48317"/>
                </a:lnTo>
                <a:cubicBezTo>
                  <a:pt x="279824" y="46282"/>
                  <a:pt x="284580" y="42246"/>
                  <a:pt x="287512" y="36962"/>
                </a:cubicBezTo>
                <a:close/>
                <a:moveTo>
                  <a:pt x="494754" y="244108"/>
                </a:moveTo>
                <a:cubicBezTo>
                  <a:pt x="489440" y="247037"/>
                  <a:pt x="485380" y="251807"/>
                  <a:pt x="483336" y="257520"/>
                </a:cubicBezTo>
                <a:lnTo>
                  <a:pt x="429981" y="257520"/>
                </a:lnTo>
                <a:cubicBezTo>
                  <a:pt x="426854" y="245417"/>
                  <a:pt x="417199" y="236094"/>
                  <a:pt x="404994" y="233391"/>
                </a:cubicBezTo>
                <a:cubicBezTo>
                  <a:pt x="403775" y="216330"/>
                  <a:pt x="401511" y="199358"/>
                  <a:pt x="398216" y="182574"/>
                </a:cubicBezTo>
                <a:cubicBezTo>
                  <a:pt x="403690" y="179514"/>
                  <a:pt x="408187" y="174967"/>
                  <a:pt x="411186" y="169458"/>
                </a:cubicBezTo>
                <a:cubicBezTo>
                  <a:pt x="455270" y="188378"/>
                  <a:pt x="484861" y="214824"/>
                  <a:pt x="494754" y="244108"/>
                </a:cubicBezTo>
                <a:close/>
                <a:moveTo>
                  <a:pt x="397488" y="352838"/>
                </a:moveTo>
                <a:cubicBezTo>
                  <a:pt x="401193" y="334833"/>
                  <a:pt x="403700" y="316601"/>
                  <a:pt x="404993" y="298263"/>
                </a:cubicBezTo>
                <a:cubicBezTo>
                  <a:pt x="417198" y="295561"/>
                  <a:pt x="426854" y="286237"/>
                  <a:pt x="429981" y="274134"/>
                </a:cubicBezTo>
                <a:lnTo>
                  <a:pt x="483337" y="274134"/>
                </a:lnTo>
                <a:cubicBezTo>
                  <a:pt x="485375" y="279836"/>
                  <a:pt x="489423" y="284598"/>
                  <a:pt x="494721" y="287529"/>
                </a:cubicBezTo>
                <a:cubicBezTo>
                  <a:pt x="484645" y="317178"/>
                  <a:pt x="454328" y="344023"/>
                  <a:pt x="409191" y="362980"/>
                </a:cubicBezTo>
                <a:cubicBezTo>
                  <a:pt x="406141" y="358727"/>
                  <a:pt x="402132" y="355253"/>
                  <a:pt x="397488" y="352838"/>
                </a:cubicBezTo>
                <a:lnTo>
                  <a:pt x="397488" y="352838"/>
                </a:lnTo>
                <a:close/>
                <a:moveTo>
                  <a:pt x="287514" y="494695"/>
                </a:moveTo>
                <a:cubicBezTo>
                  <a:pt x="284582" y="489410"/>
                  <a:pt x="279825" y="485372"/>
                  <a:pt x="274133" y="483337"/>
                </a:cubicBezTo>
                <a:lnTo>
                  <a:pt x="274133" y="439092"/>
                </a:lnTo>
                <a:cubicBezTo>
                  <a:pt x="288766" y="435326"/>
                  <a:pt x="299009" y="422154"/>
                  <a:pt x="299054" y="407044"/>
                </a:cubicBezTo>
                <a:cubicBezTo>
                  <a:pt x="299054" y="406313"/>
                  <a:pt x="298885" y="405629"/>
                  <a:pt x="298838" y="404909"/>
                </a:cubicBezTo>
                <a:cubicBezTo>
                  <a:pt x="316976" y="403604"/>
                  <a:pt x="335009" y="401115"/>
                  <a:pt x="352822" y="397459"/>
                </a:cubicBezTo>
                <a:cubicBezTo>
                  <a:pt x="355241" y="402123"/>
                  <a:pt x="358727" y="406149"/>
                  <a:pt x="362998" y="409208"/>
                </a:cubicBezTo>
                <a:cubicBezTo>
                  <a:pt x="344021" y="454311"/>
                  <a:pt x="317153" y="484641"/>
                  <a:pt x="287514" y="494695"/>
                </a:cubicBezTo>
                <a:lnTo>
                  <a:pt x="287514" y="494695"/>
                </a:lnTo>
                <a:close/>
                <a:moveTo>
                  <a:pt x="244141" y="494692"/>
                </a:moveTo>
                <a:cubicBezTo>
                  <a:pt x="214574" y="484655"/>
                  <a:pt x="187716" y="454369"/>
                  <a:pt x="168746" y="409376"/>
                </a:cubicBezTo>
                <a:cubicBezTo>
                  <a:pt x="173325" y="406416"/>
                  <a:pt x="177106" y="402376"/>
                  <a:pt x="179758" y="397611"/>
                </a:cubicBezTo>
                <a:cubicBezTo>
                  <a:pt x="197270" y="401173"/>
                  <a:pt x="214992" y="403607"/>
                  <a:pt x="232816" y="404900"/>
                </a:cubicBezTo>
                <a:cubicBezTo>
                  <a:pt x="232769" y="405622"/>
                  <a:pt x="232599" y="406310"/>
                  <a:pt x="232599" y="407044"/>
                </a:cubicBezTo>
                <a:cubicBezTo>
                  <a:pt x="232644" y="422154"/>
                  <a:pt x="242887" y="435326"/>
                  <a:pt x="257520" y="439092"/>
                </a:cubicBezTo>
                <a:lnTo>
                  <a:pt x="257520" y="483337"/>
                </a:lnTo>
                <a:cubicBezTo>
                  <a:pt x="251829" y="485371"/>
                  <a:pt x="247074" y="489407"/>
                  <a:pt x="244141" y="494691"/>
                </a:cubicBezTo>
                <a:lnTo>
                  <a:pt x="244141" y="494692"/>
                </a:lnTo>
                <a:close/>
                <a:moveTo>
                  <a:pt x="123181" y="363216"/>
                </a:moveTo>
                <a:cubicBezTo>
                  <a:pt x="77722" y="344240"/>
                  <a:pt x="47130" y="317263"/>
                  <a:pt x="37016" y="287483"/>
                </a:cubicBezTo>
                <a:cubicBezTo>
                  <a:pt x="42274" y="284548"/>
                  <a:pt x="46289" y="279805"/>
                  <a:pt x="48317" y="274134"/>
                </a:cubicBezTo>
                <a:lnTo>
                  <a:pt x="101672" y="274134"/>
                </a:lnTo>
                <a:cubicBezTo>
                  <a:pt x="104800" y="286239"/>
                  <a:pt x="114457" y="295563"/>
                  <a:pt x="126664" y="298264"/>
                </a:cubicBezTo>
                <a:cubicBezTo>
                  <a:pt x="127972" y="316614"/>
                  <a:pt x="130492" y="334857"/>
                  <a:pt x="134209" y="352875"/>
                </a:cubicBezTo>
                <a:cubicBezTo>
                  <a:pt x="129789" y="355431"/>
                  <a:pt x="126016" y="358970"/>
                  <a:pt x="123181" y="363216"/>
                </a:cubicBezTo>
                <a:close/>
                <a:moveTo>
                  <a:pt x="150917" y="186218"/>
                </a:moveTo>
                <a:cubicBezTo>
                  <a:pt x="169260" y="186198"/>
                  <a:pt x="184125" y="171333"/>
                  <a:pt x="184145" y="152990"/>
                </a:cubicBezTo>
                <a:cubicBezTo>
                  <a:pt x="184145" y="151995"/>
                  <a:pt x="183937" y="151057"/>
                  <a:pt x="183851" y="150084"/>
                </a:cubicBezTo>
                <a:cubicBezTo>
                  <a:pt x="201763" y="146466"/>
                  <a:pt x="219901" y="144071"/>
                  <a:pt x="238139" y="142915"/>
                </a:cubicBezTo>
                <a:cubicBezTo>
                  <a:pt x="242686" y="149727"/>
                  <a:pt x="249587" y="154620"/>
                  <a:pt x="257520" y="156658"/>
                </a:cubicBezTo>
                <a:lnTo>
                  <a:pt x="257520" y="216736"/>
                </a:lnTo>
                <a:cubicBezTo>
                  <a:pt x="236647" y="220298"/>
                  <a:pt x="220297" y="236648"/>
                  <a:pt x="216735" y="257520"/>
                </a:cubicBezTo>
                <a:lnTo>
                  <a:pt x="165767" y="257520"/>
                </a:lnTo>
                <a:cubicBezTo>
                  <a:pt x="162846" y="246346"/>
                  <a:pt x="154320" y="237497"/>
                  <a:pt x="143262" y="234164"/>
                </a:cubicBezTo>
                <a:cubicBezTo>
                  <a:pt x="144428" y="218025"/>
                  <a:pt x="146570" y="201972"/>
                  <a:pt x="149677" y="186093"/>
                </a:cubicBezTo>
                <a:cubicBezTo>
                  <a:pt x="150098" y="186108"/>
                  <a:pt x="150492" y="186218"/>
                  <a:pt x="150917" y="186218"/>
                </a:cubicBezTo>
                <a:close/>
                <a:moveTo>
                  <a:pt x="265826" y="107996"/>
                </a:moveTo>
                <a:cubicBezTo>
                  <a:pt x="275002" y="107996"/>
                  <a:pt x="282440" y="115434"/>
                  <a:pt x="282440" y="124610"/>
                </a:cubicBezTo>
                <a:cubicBezTo>
                  <a:pt x="282440" y="133785"/>
                  <a:pt x="275002" y="141224"/>
                  <a:pt x="265826" y="141224"/>
                </a:cubicBezTo>
                <a:cubicBezTo>
                  <a:pt x="256651" y="141224"/>
                  <a:pt x="249213" y="133785"/>
                  <a:pt x="249213" y="124610"/>
                </a:cubicBezTo>
                <a:cubicBezTo>
                  <a:pt x="249223" y="115439"/>
                  <a:pt x="256655" y="108007"/>
                  <a:pt x="265826" y="107996"/>
                </a:cubicBezTo>
                <a:close/>
                <a:moveTo>
                  <a:pt x="293512" y="142918"/>
                </a:moveTo>
                <a:cubicBezTo>
                  <a:pt x="312237" y="144085"/>
                  <a:pt x="330856" y="146561"/>
                  <a:pt x="349235" y="150329"/>
                </a:cubicBezTo>
                <a:cubicBezTo>
                  <a:pt x="349063" y="151440"/>
                  <a:pt x="348950" y="152560"/>
                  <a:pt x="348895" y="153684"/>
                </a:cubicBezTo>
                <a:cubicBezTo>
                  <a:pt x="348915" y="172027"/>
                  <a:pt x="363780" y="186892"/>
                  <a:pt x="382123" y="186912"/>
                </a:cubicBezTo>
                <a:lnTo>
                  <a:pt x="382137" y="186910"/>
                </a:lnTo>
                <a:cubicBezTo>
                  <a:pt x="385157" y="202523"/>
                  <a:pt x="387248" y="218301"/>
                  <a:pt x="388398" y="234162"/>
                </a:cubicBezTo>
                <a:cubicBezTo>
                  <a:pt x="377336" y="237494"/>
                  <a:pt x="368807" y="246344"/>
                  <a:pt x="365886" y="257521"/>
                </a:cubicBezTo>
                <a:lnTo>
                  <a:pt x="314917" y="257521"/>
                </a:lnTo>
                <a:cubicBezTo>
                  <a:pt x="311356" y="236648"/>
                  <a:pt x="295006" y="220298"/>
                  <a:pt x="274133" y="216736"/>
                </a:cubicBezTo>
                <a:lnTo>
                  <a:pt x="274133" y="156658"/>
                </a:lnTo>
                <a:cubicBezTo>
                  <a:pt x="282065" y="154621"/>
                  <a:pt x="288965" y="149728"/>
                  <a:pt x="293512" y="142918"/>
                </a:cubicBezTo>
                <a:close/>
                <a:moveTo>
                  <a:pt x="381315" y="348978"/>
                </a:moveTo>
                <a:cubicBezTo>
                  <a:pt x="363655" y="349418"/>
                  <a:pt x="349438" y="363621"/>
                  <a:pt x="348981" y="381281"/>
                </a:cubicBezTo>
                <a:cubicBezTo>
                  <a:pt x="330663" y="385015"/>
                  <a:pt x="312108" y="387467"/>
                  <a:pt x="293449" y="388621"/>
                </a:cubicBezTo>
                <a:cubicBezTo>
                  <a:pt x="288897" y="381867"/>
                  <a:pt x="282023" y="377019"/>
                  <a:pt x="274133" y="374996"/>
                </a:cubicBezTo>
                <a:lnTo>
                  <a:pt x="274133" y="314918"/>
                </a:lnTo>
                <a:cubicBezTo>
                  <a:pt x="295006" y="311356"/>
                  <a:pt x="311356" y="295006"/>
                  <a:pt x="314917" y="274134"/>
                </a:cubicBezTo>
                <a:lnTo>
                  <a:pt x="365886" y="274134"/>
                </a:lnTo>
                <a:cubicBezTo>
                  <a:pt x="368808" y="285311"/>
                  <a:pt x="377337" y="294161"/>
                  <a:pt x="388398" y="297493"/>
                </a:cubicBezTo>
                <a:cubicBezTo>
                  <a:pt x="387157" y="314790"/>
                  <a:pt x="384791" y="331988"/>
                  <a:pt x="381315" y="348978"/>
                </a:cubicBezTo>
                <a:close/>
                <a:moveTo>
                  <a:pt x="265826" y="423658"/>
                </a:moveTo>
                <a:cubicBezTo>
                  <a:pt x="256651" y="423658"/>
                  <a:pt x="249213" y="416220"/>
                  <a:pt x="249213" y="407044"/>
                </a:cubicBezTo>
                <a:cubicBezTo>
                  <a:pt x="249213" y="397869"/>
                  <a:pt x="256651" y="390430"/>
                  <a:pt x="265826" y="390430"/>
                </a:cubicBezTo>
                <a:cubicBezTo>
                  <a:pt x="275002" y="390430"/>
                  <a:pt x="282440" y="397869"/>
                  <a:pt x="282440" y="407044"/>
                </a:cubicBezTo>
                <a:cubicBezTo>
                  <a:pt x="282430" y="416215"/>
                  <a:pt x="274998" y="423648"/>
                  <a:pt x="265826" y="423658"/>
                </a:cubicBezTo>
                <a:close/>
                <a:moveTo>
                  <a:pt x="238191" y="388644"/>
                </a:moveTo>
                <a:cubicBezTo>
                  <a:pt x="220032" y="387500"/>
                  <a:pt x="201971" y="385127"/>
                  <a:pt x="184134" y="381540"/>
                </a:cubicBezTo>
                <a:lnTo>
                  <a:pt x="184145" y="381430"/>
                </a:lnTo>
                <a:cubicBezTo>
                  <a:pt x="184125" y="363087"/>
                  <a:pt x="169260" y="348222"/>
                  <a:pt x="150917" y="348202"/>
                </a:cubicBezTo>
                <a:cubicBezTo>
                  <a:pt x="150680" y="348202"/>
                  <a:pt x="150460" y="348267"/>
                  <a:pt x="150224" y="348272"/>
                </a:cubicBezTo>
                <a:cubicBezTo>
                  <a:pt x="146822" y="331511"/>
                  <a:pt x="144495" y="314550"/>
                  <a:pt x="143257" y="297492"/>
                </a:cubicBezTo>
                <a:cubicBezTo>
                  <a:pt x="154317" y="294159"/>
                  <a:pt x="162846" y="285310"/>
                  <a:pt x="165767" y="274134"/>
                </a:cubicBezTo>
                <a:lnTo>
                  <a:pt x="216735" y="274134"/>
                </a:lnTo>
                <a:cubicBezTo>
                  <a:pt x="220297" y="295006"/>
                  <a:pt x="236647" y="311356"/>
                  <a:pt x="257520" y="314918"/>
                </a:cubicBezTo>
                <a:lnTo>
                  <a:pt x="257520" y="374996"/>
                </a:lnTo>
                <a:cubicBezTo>
                  <a:pt x="249621" y="377022"/>
                  <a:pt x="242743" y="381879"/>
                  <a:pt x="238191" y="388644"/>
                </a:cubicBezTo>
                <a:close/>
                <a:moveTo>
                  <a:pt x="265826" y="232599"/>
                </a:moveTo>
                <a:cubicBezTo>
                  <a:pt x="284178" y="232599"/>
                  <a:pt x="299054" y="247476"/>
                  <a:pt x="299054" y="265827"/>
                </a:cubicBezTo>
                <a:cubicBezTo>
                  <a:pt x="299054" y="284178"/>
                  <a:pt x="284178" y="299055"/>
                  <a:pt x="265826" y="299055"/>
                </a:cubicBezTo>
                <a:cubicBezTo>
                  <a:pt x="247475" y="299055"/>
                  <a:pt x="232599" y="284178"/>
                  <a:pt x="232599" y="265827"/>
                </a:cubicBezTo>
                <a:cubicBezTo>
                  <a:pt x="232618" y="247484"/>
                  <a:pt x="247484" y="232619"/>
                  <a:pt x="265826" y="232599"/>
                </a:cubicBezTo>
                <a:close/>
                <a:moveTo>
                  <a:pt x="397934" y="282441"/>
                </a:moveTo>
                <a:cubicBezTo>
                  <a:pt x="388758" y="282441"/>
                  <a:pt x="381320" y="275003"/>
                  <a:pt x="381320" y="265827"/>
                </a:cubicBezTo>
                <a:cubicBezTo>
                  <a:pt x="381320" y="256652"/>
                  <a:pt x="388758" y="249213"/>
                  <a:pt x="397934" y="249213"/>
                </a:cubicBezTo>
                <a:cubicBezTo>
                  <a:pt x="407109" y="249213"/>
                  <a:pt x="414547" y="256652"/>
                  <a:pt x="414547" y="265827"/>
                </a:cubicBezTo>
                <a:cubicBezTo>
                  <a:pt x="414537" y="274998"/>
                  <a:pt x="407105" y="282430"/>
                  <a:pt x="397934" y="282441"/>
                </a:cubicBezTo>
                <a:close/>
                <a:moveTo>
                  <a:pt x="133719" y="249213"/>
                </a:moveTo>
                <a:cubicBezTo>
                  <a:pt x="142895" y="249213"/>
                  <a:pt x="150333" y="256652"/>
                  <a:pt x="150333" y="265827"/>
                </a:cubicBezTo>
                <a:cubicBezTo>
                  <a:pt x="150333" y="275003"/>
                  <a:pt x="142895" y="282441"/>
                  <a:pt x="133719" y="282441"/>
                </a:cubicBezTo>
                <a:cubicBezTo>
                  <a:pt x="124544" y="282441"/>
                  <a:pt x="117106" y="275003"/>
                  <a:pt x="117106" y="265827"/>
                </a:cubicBezTo>
                <a:cubicBezTo>
                  <a:pt x="117116" y="256656"/>
                  <a:pt x="124548" y="249224"/>
                  <a:pt x="133719" y="249213"/>
                </a:cubicBezTo>
                <a:close/>
                <a:moveTo>
                  <a:pt x="150917" y="364816"/>
                </a:moveTo>
                <a:cubicBezTo>
                  <a:pt x="160093" y="364816"/>
                  <a:pt x="167531" y="372254"/>
                  <a:pt x="167531" y="381430"/>
                </a:cubicBezTo>
                <a:cubicBezTo>
                  <a:pt x="167531" y="390605"/>
                  <a:pt x="160093" y="398044"/>
                  <a:pt x="150917" y="398044"/>
                </a:cubicBezTo>
                <a:cubicBezTo>
                  <a:pt x="141742" y="398044"/>
                  <a:pt x="134303" y="390605"/>
                  <a:pt x="134303" y="381430"/>
                </a:cubicBezTo>
                <a:cubicBezTo>
                  <a:pt x="134314" y="372259"/>
                  <a:pt x="141746" y="364827"/>
                  <a:pt x="150917" y="364816"/>
                </a:cubicBezTo>
                <a:close/>
                <a:moveTo>
                  <a:pt x="382123" y="398737"/>
                </a:moveTo>
                <a:cubicBezTo>
                  <a:pt x="372947" y="398737"/>
                  <a:pt x="365509" y="391299"/>
                  <a:pt x="365509" y="382124"/>
                </a:cubicBezTo>
                <a:cubicBezTo>
                  <a:pt x="365509" y="372948"/>
                  <a:pt x="372947" y="365510"/>
                  <a:pt x="382123" y="365510"/>
                </a:cubicBezTo>
                <a:cubicBezTo>
                  <a:pt x="391298" y="365510"/>
                  <a:pt x="398737" y="372948"/>
                  <a:pt x="398737" y="382124"/>
                </a:cubicBezTo>
                <a:cubicBezTo>
                  <a:pt x="398726" y="391295"/>
                  <a:pt x="391294" y="398727"/>
                  <a:pt x="382123" y="398737"/>
                </a:cubicBezTo>
                <a:close/>
                <a:moveTo>
                  <a:pt x="382123" y="170298"/>
                </a:moveTo>
                <a:cubicBezTo>
                  <a:pt x="372947" y="170298"/>
                  <a:pt x="365509" y="162860"/>
                  <a:pt x="365509" y="153684"/>
                </a:cubicBezTo>
                <a:cubicBezTo>
                  <a:pt x="365509" y="144508"/>
                  <a:pt x="372947" y="137070"/>
                  <a:pt x="382123" y="137070"/>
                </a:cubicBezTo>
                <a:cubicBezTo>
                  <a:pt x="391298" y="137070"/>
                  <a:pt x="398737" y="144508"/>
                  <a:pt x="398737" y="153684"/>
                </a:cubicBezTo>
                <a:cubicBezTo>
                  <a:pt x="398726" y="162855"/>
                  <a:pt x="391294" y="170287"/>
                  <a:pt x="382123" y="170298"/>
                </a:cubicBezTo>
                <a:close/>
                <a:moveTo>
                  <a:pt x="150917" y="136377"/>
                </a:moveTo>
                <a:cubicBezTo>
                  <a:pt x="160093" y="136377"/>
                  <a:pt x="167531" y="143815"/>
                  <a:pt x="167531" y="152990"/>
                </a:cubicBezTo>
                <a:cubicBezTo>
                  <a:pt x="167531" y="162166"/>
                  <a:pt x="160093" y="169604"/>
                  <a:pt x="150917" y="169604"/>
                </a:cubicBezTo>
                <a:cubicBezTo>
                  <a:pt x="141742" y="169604"/>
                  <a:pt x="134303" y="162166"/>
                  <a:pt x="134303" y="152990"/>
                </a:cubicBezTo>
                <a:cubicBezTo>
                  <a:pt x="134314" y="143819"/>
                  <a:pt x="141746" y="136387"/>
                  <a:pt x="150917" y="136377"/>
                </a:cubicBezTo>
                <a:close/>
                <a:moveTo>
                  <a:pt x="41427" y="327159"/>
                </a:moveTo>
                <a:cubicBezTo>
                  <a:pt x="62543" y="350164"/>
                  <a:pt x="88742" y="367916"/>
                  <a:pt x="117935" y="379000"/>
                </a:cubicBezTo>
                <a:cubicBezTo>
                  <a:pt x="117875" y="379817"/>
                  <a:pt x="117690" y="380598"/>
                  <a:pt x="117690" y="381430"/>
                </a:cubicBezTo>
                <a:cubicBezTo>
                  <a:pt x="117709" y="399773"/>
                  <a:pt x="132574" y="414638"/>
                  <a:pt x="150917" y="414658"/>
                </a:cubicBezTo>
                <a:cubicBezTo>
                  <a:pt x="151594" y="414658"/>
                  <a:pt x="152227" y="414498"/>
                  <a:pt x="152894" y="414458"/>
                </a:cubicBezTo>
                <a:cubicBezTo>
                  <a:pt x="163964" y="443348"/>
                  <a:pt x="181588" y="469274"/>
                  <a:pt x="204377" y="490197"/>
                </a:cubicBezTo>
                <a:cubicBezTo>
                  <a:pt x="125013" y="468556"/>
                  <a:pt x="63026" y="406535"/>
                  <a:pt x="41427" y="327159"/>
                </a:cubicBezTo>
                <a:close/>
                <a:moveTo>
                  <a:pt x="265826" y="515034"/>
                </a:moveTo>
                <a:cubicBezTo>
                  <a:pt x="261239" y="515034"/>
                  <a:pt x="257520" y="511315"/>
                  <a:pt x="257520" y="506727"/>
                </a:cubicBezTo>
                <a:cubicBezTo>
                  <a:pt x="257520" y="502139"/>
                  <a:pt x="261239" y="498420"/>
                  <a:pt x="265826" y="498420"/>
                </a:cubicBezTo>
                <a:cubicBezTo>
                  <a:pt x="270414" y="498420"/>
                  <a:pt x="274133" y="502139"/>
                  <a:pt x="274133" y="506727"/>
                </a:cubicBezTo>
                <a:cubicBezTo>
                  <a:pt x="274129" y="511313"/>
                  <a:pt x="270412" y="515029"/>
                  <a:pt x="265826" y="515034"/>
                </a:cubicBezTo>
                <a:close/>
                <a:moveTo>
                  <a:pt x="327318" y="490177"/>
                </a:moveTo>
                <a:cubicBezTo>
                  <a:pt x="349960" y="469395"/>
                  <a:pt x="367497" y="443664"/>
                  <a:pt x="378559" y="414991"/>
                </a:cubicBezTo>
                <a:cubicBezTo>
                  <a:pt x="379740" y="415176"/>
                  <a:pt x="380929" y="415297"/>
                  <a:pt x="382123" y="415351"/>
                </a:cubicBezTo>
                <a:cubicBezTo>
                  <a:pt x="400466" y="415332"/>
                  <a:pt x="415331" y="400466"/>
                  <a:pt x="415350" y="382124"/>
                </a:cubicBezTo>
                <a:cubicBezTo>
                  <a:pt x="415296" y="380922"/>
                  <a:pt x="415175" y="379723"/>
                  <a:pt x="414987" y="378535"/>
                </a:cubicBezTo>
                <a:cubicBezTo>
                  <a:pt x="443653" y="367490"/>
                  <a:pt x="469382" y="349976"/>
                  <a:pt x="490168" y="327356"/>
                </a:cubicBezTo>
                <a:cubicBezTo>
                  <a:pt x="468514" y="406619"/>
                  <a:pt x="406585" y="468537"/>
                  <a:pt x="327318" y="490177"/>
                </a:cubicBezTo>
                <a:close/>
                <a:moveTo>
                  <a:pt x="506726" y="274134"/>
                </a:moveTo>
                <a:cubicBezTo>
                  <a:pt x="502139" y="274134"/>
                  <a:pt x="498419" y="270415"/>
                  <a:pt x="498419" y="265827"/>
                </a:cubicBezTo>
                <a:cubicBezTo>
                  <a:pt x="498419" y="261239"/>
                  <a:pt x="502139" y="257520"/>
                  <a:pt x="506726" y="257520"/>
                </a:cubicBezTo>
                <a:cubicBezTo>
                  <a:pt x="511314" y="257520"/>
                  <a:pt x="515033" y="261239"/>
                  <a:pt x="515033" y="265827"/>
                </a:cubicBezTo>
                <a:cubicBezTo>
                  <a:pt x="515029" y="270413"/>
                  <a:pt x="511312" y="274129"/>
                  <a:pt x="506726" y="274134"/>
                </a:cubicBezTo>
                <a:close/>
                <a:moveTo>
                  <a:pt x="490084" y="204053"/>
                </a:moveTo>
                <a:cubicBezTo>
                  <a:pt x="469389" y="181567"/>
                  <a:pt x="443799" y="164142"/>
                  <a:pt x="415294" y="153125"/>
                </a:cubicBezTo>
                <a:cubicBezTo>
                  <a:pt x="414987" y="135015"/>
                  <a:pt x="400235" y="120487"/>
                  <a:pt x="382123" y="120456"/>
                </a:cubicBezTo>
                <a:cubicBezTo>
                  <a:pt x="381452" y="120456"/>
                  <a:pt x="380824" y="120615"/>
                  <a:pt x="380163" y="120655"/>
                </a:cubicBezTo>
                <a:cubicBezTo>
                  <a:pt x="369095" y="90481"/>
                  <a:pt x="351017" y="63369"/>
                  <a:pt x="327418" y="41551"/>
                </a:cubicBezTo>
                <a:cubicBezTo>
                  <a:pt x="406423" y="63380"/>
                  <a:pt x="468176" y="125070"/>
                  <a:pt x="490084" y="204053"/>
                </a:cubicBezTo>
                <a:close/>
                <a:moveTo>
                  <a:pt x="265826" y="16620"/>
                </a:moveTo>
                <a:cubicBezTo>
                  <a:pt x="270414" y="16620"/>
                  <a:pt x="274133" y="20339"/>
                  <a:pt x="274133" y="24927"/>
                </a:cubicBezTo>
                <a:cubicBezTo>
                  <a:pt x="274133" y="29515"/>
                  <a:pt x="270414" y="33234"/>
                  <a:pt x="265826" y="33234"/>
                </a:cubicBezTo>
                <a:cubicBezTo>
                  <a:pt x="261239" y="33234"/>
                  <a:pt x="257520" y="29515"/>
                  <a:pt x="257520" y="24927"/>
                </a:cubicBezTo>
                <a:cubicBezTo>
                  <a:pt x="257524" y="20341"/>
                  <a:pt x="261241" y="16625"/>
                  <a:pt x="265826" y="16620"/>
                </a:cubicBezTo>
                <a:close/>
                <a:moveTo>
                  <a:pt x="204301" y="41447"/>
                </a:moveTo>
                <a:cubicBezTo>
                  <a:pt x="180851" y="63067"/>
                  <a:pt x="162855" y="89936"/>
                  <a:pt x="151789" y="119851"/>
                </a:cubicBezTo>
                <a:cubicBezTo>
                  <a:pt x="151493" y="119843"/>
                  <a:pt x="151216" y="119763"/>
                  <a:pt x="150917" y="119763"/>
                </a:cubicBezTo>
                <a:cubicBezTo>
                  <a:pt x="132715" y="119789"/>
                  <a:pt x="117919" y="134449"/>
                  <a:pt x="117724" y="152650"/>
                </a:cubicBezTo>
                <a:cubicBezTo>
                  <a:pt x="88600" y="163740"/>
                  <a:pt x="62467" y="181476"/>
                  <a:pt x="41404" y="204445"/>
                </a:cubicBezTo>
                <a:cubicBezTo>
                  <a:pt x="62975" y="125081"/>
                  <a:pt x="124950" y="63067"/>
                  <a:pt x="204301" y="41447"/>
                </a:cubicBezTo>
                <a:close/>
                <a:moveTo>
                  <a:pt x="24927" y="257520"/>
                </a:moveTo>
                <a:cubicBezTo>
                  <a:pt x="29514" y="257520"/>
                  <a:pt x="33234" y="261239"/>
                  <a:pt x="33234" y="265827"/>
                </a:cubicBezTo>
                <a:cubicBezTo>
                  <a:pt x="33234" y="270415"/>
                  <a:pt x="29514" y="274134"/>
                  <a:pt x="24927" y="274134"/>
                </a:cubicBezTo>
                <a:cubicBezTo>
                  <a:pt x="20339" y="274134"/>
                  <a:pt x="16620" y="270415"/>
                  <a:pt x="16620" y="265827"/>
                </a:cubicBezTo>
                <a:cubicBezTo>
                  <a:pt x="16624" y="261241"/>
                  <a:pt x="20341" y="257525"/>
                  <a:pt x="24927" y="257520"/>
                </a:cubicBezTo>
                <a:close/>
              </a:path>
            </a:pathLst>
          </a:custGeom>
          <a:solidFill>
            <a:schemeClr val="accent1"/>
          </a:solidFill>
          <a:ln w="8186" cap="flat">
            <a:noFill/>
            <a:prstDash val="solid"/>
            <a:miter/>
          </a:ln>
        </p:spPr>
        <p:txBody>
          <a:bodyPr rtlCol="0" anchor="ctr">
            <a:normAutofit/>
          </a:bodyPr>
          <a:p>
            <a:pPr defTabSz="457200">
              <a:lnSpc>
                <a:spcPct val="120000"/>
              </a:lnSpc>
            </a:pPr>
            <a:endParaRPr lang="zh-CN" altLang="en-US">
              <a:solidFill>
                <a:srgbClr val="222222"/>
              </a:solidFill>
              <a:latin typeface="黑体" panose="02010609060101010101" charset="-122"/>
              <a:ea typeface="黑体" panose="02010609060101010101" charset="-122"/>
            </a:endParaRPr>
          </a:p>
        </p:txBody>
      </p:sp>
      <p:sp>
        <p:nvSpPr>
          <p:cNvPr id="47" name="任意形状 46"/>
          <p:cNvSpPr/>
          <p:nvPr>
            <p:custDataLst>
              <p:tags r:id="rId23"/>
            </p:custDataLst>
          </p:nvPr>
        </p:nvSpPr>
        <p:spPr>
          <a:xfrm>
            <a:off x="4304001" y="3537681"/>
            <a:ext cx="359999" cy="360058"/>
          </a:xfrm>
          <a:custGeom>
            <a:avLst/>
            <a:gdLst>
              <a:gd name="connsiteX0" fmla="*/ 146574 w 359999"/>
              <a:gd name="connsiteY0" fmla="*/ 315058 h 360058"/>
              <a:gd name="connsiteX1" fmla="*/ 146532 w 359999"/>
              <a:gd name="connsiteY1" fmla="*/ 348808 h 360058"/>
              <a:gd name="connsiteX2" fmla="*/ 214032 w 359999"/>
              <a:gd name="connsiteY2" fmla="*/ 348808 h 360058"/>
              <a:gd name="connsiteX3" fmla="*/ 214074 w 359999"/>
              <a:gd name="connsiteY3" fmla="*/ 315058 h 360058"/>
              <a:gd name="connsiteX4" fmla="*/ 11250 w 359999"/>
              <a:gd name="connsiteY4" fmla="*/ 283388 h 360058"/>
              <a:gd name="connsiteX5" fmla="*/ 11250 w 359999"/>
              <a:gd name="connsiteY5" fmla="*/ 303808 h 360058"/>
              <a:gd name="connsiteX6" fmla="*/ 348749 w 359999"/>
              <a:gd name="connsiteY6" fmla="*/ 303808 h 360058"/>
              <a:gd name="connsiteX7" fmla="*/ 348749 w 359999"/>
              <a:gd name="connsiteY7" fmla="*/ 283971 h 360058"/>
              <a:gd name="connsiteX8" fmla="*/ 230626 w 359999"/>
              <a:gd name="connsiteY8" fmla="*/ 225003 h 360058"/>
              <a:gd name="connsiteX9" fmla="*/ 225001 w 359999"/>
              <a:gd name="connsiteY9" fmla="*/ 230628 h 360058"/>
              <a:gd name="connsiteX10" fmla="*/ 230626 w 359999"/>
              <a:gd name="connsiteY10" fmla="*/ 236253 h 360058"/>
              <a:gd name="connsiteX11" fmla="*/ 236251 w 359999"/>
              <a:gd name="connsiteY11" fmla="*/ 230628 h 360058"/>
              <a:gd name="connsiteX12" fmla="*/ 230626 w 359999"/>
              <a:gd name="connsiteY12" fmla="*/ 225003 h 360058"/>
              <a:gd name="connsiteX13" fmla="*/ 151876 w 359999"/>
              <a:gd name="connsiteY13" fmla="*/ 225003 h 360058"/>
              <a:gd name="connsiteX14" fmla="*/ 146251 w 359999"/>
              <a:gd name="connsiteY14" fmla="*/ 230628 h 360058"/>
              <a:gd name="connsiteX15" fmla="*/ 151876 w 359999"/>
              <a:gd name="connsiteY15" fmla="*/ 236253 h 360058"/>
              <a:gd name="connsiteX16" fmla="*/ 157501 w 359999"/>
              <a:gd name="connsiteY16" fmla="*/ 230628 h 360058"/>
              <a:gd name="connsiteX17" fmla="*/ 151876 w 359999"/>
              <a:gd name="connsiteY17" fmla="*/ 225003 h 360058"/>
              <a:gd name="connsiteX18" fmla="*/ 315674 w 359999"/>
              <a:gd name="connsiteY18" fmla="*/ 93647 h 360058"/>
              <a:gd name="connsiteX19" fmla="*/ 315417 w 359999"/>
              <a:gd name="connsiteY19" fmla="*/ 272663 h 360058"/>
              <a:gd name="connsiteX20" fmla="*/ 348749 w 359999"/>
              <a:gd name="connsiteY20" fmla="*/ 272721 h 360058"/>
              <a:gd name="connsiteX21" fmla="*/ 348749 w 359999"/>
              <a:gd name="connsiteY21" fmla="*/ 93647 h 360058"/>
              <a:gd name="connsiteX22" fmla="*/ 11250 w 359999"/>
              <a:gd name="connsiteY22" fmla="*/ 93647 h 360058"/>
              <a:gd name="connsiteX23" fmla="*/ 11250 w 359999"/>
              <a:gd name="connsiteY23" fmla="*/ 272138 h 360058"/>
              <a:gd name="connsiteX24" fmla="*/ 45247 w 359999"/>
              <a:gd name="connsiteY24" fmla="*/ 272197 h 360058"/>
              <a:gd name="connsiteX25" fmla="*/ 45505 w 359999"/>
              <a:gd name="connsiteY25" fmla="*/ 93647 h 360058"/>
              <a:gd name="connsiteX26" fmla="*/ 95625 w 359999"/>
              <a:gd name="connsiteY26" fmla="*/ 90003 h 360058"/>
              <a:gd name="connsiteX27" fmla="*/ 123091 w 359999"/>
              <a:gd name="connsiteY27" fmla="*/ 90003 h 360058"/>
              <a:gd name="connsiteX28" fmla="*/ 134341 w 359999"/>
              <a:gd name="connsiteY28" fmla="*/ 180003 h 360058"/>
              <a:gd name="connsiteX29" fmla="*/ 237110 w 359999"/>
              <a:gd name="connsiteY29" fmla="*/ 180003 h 360058"/>
              <a:gd name="connsiteX30" fmla="*/ 246484 w 359999"/>
              <a:gd name="connsiteY30" fmla="*/ 123753 h 360058"/>
              <a:gd name="connsiteX31" fmla="*/ 140626 w 359999"/>
              <a:gd name="connsiteY31" fmla="*/ 123753 h 360058"/>
              <a:gd name="connsiteX32" fmla="*/ 140626 w 359999"/>
              <a:gd name="connsiteY32" fmla="*/ 112503 h 360058"/>
              <a:gd name="connsiteX33" fmla="*/ 259767 w 359999"/>
              <a:gd name="connsiteY33" fmla="*/ 112503 h 360058"/>
              <a:gd name="connsiteX34" fmla="*/ 246641 w 359999"/>
              <a:gd name="connsiteY34" fmla="*/ 191253 h 360058"/>
              <a:gd name="connsiteX35" fmla="*/ 135000 w 359999"/>
              <a:gd name="connsiteY35" fmla="*/ 191253 h 360058"/>
              <a:gd name="connsiteX36" fmla="*/ 123750 w 359999"/>
              <a:gd name="connsiteY36" fmla="*/ 202503 h 360058"/>
              <a:gd name="connsiteX37" fmla="*/ 135000 w 359999"/>
              <a:gd name="connsiteY37" fmla="*/ 213753 h 360058"/>
              <a:gd name="connsiteX38" fmla="*/ 230626 w 359999"/>
              <a:gd name="connsiteY38" fmla="*/ 213753 h 360058"/>
              <a:gd name="connsiteX39" fmla="*/ 247501 w 359999"/>
              <a:gd name="connsiteY39" fmla="*/ 230628 h 360058"/>
              <a:gd name="connsiteX40" fmla="*/ 230626 w 359999"/>
              <a:gd name="connsiteY40" fmla="*/ 247503 h 360058"/>
              <a:gd name="connsiteX41" fmla="*/ 213751 w 359999"/>
              <a:gd name="connsiteY41" fmla="*/ 230628 h 360058"/>
              <a:gd name="connsiteX42" fmla="*/ 214787 w 359999"/>
              <a:gd name="connsiteY42" fmla="*/ 225003 h 360058"/>
              <a:gd name="connsiteX43" fmla="*/ 167714 w 359999"/>
              <a:gd name="connsiteY43" fmla="*/ 225003 h 360058"/>
              <a:gd name="connsiteX44" fmla="*/ 168751 w 359999"/>
              <a:gd name="connsiteY44" fmla="*/ 230628 h 360058"/>
              <a:gd name="connsiteX45" fmla="*/ 151876 w 359999"/>
              <a:gd name="connsiteY45" fmla="*/ 247503 h 360058"/>
              <a:gd name="connsiteX46" fmla="*/ 135000 w 359999"/>
              <a:gd name="connsiteY46" fmla="*/ 230628 h 360058"/>
              <a:gd name="connsiteX47" fmla="*/ 136036 w 359999"/>
              <a:gd name="connsiteY47" fmla="*/ 225003 h 360058"/>
              <a:gd name="connsiteX48" fmla="*/ 135000 w 359999"/>
              <a:gd name="connsiteY48" fmla="*/ 225003 h 360058"/>
              <a:gd name="connsiteX49" fmla="*/ 115682 w 359999"/>
              <a:gd name="connsiteY49" fmla="*/ 214086 h 360058"/>
              <a:gd name="connsiteX50" fmla="*/ 123417 w 359999"/>
              <a:gd name="connsiteY50" fmla="*/ 183314 h 360058"/>
              <a:gd name="connsiteX51" fmla="*/ 113159 w 359999"/>
              <a:gd name="connsiteY51" fmla="*/ 101253 h 360058"/>
              <a:gd name="connsiteX52" fmla="*/ 95625 w 359999"/>
              <a:gd name="connsiteY52" fmla="*/ 101253 h 360058"/>
              <a:gd name="connsiteX53" fmla="*/ 56808 w 359999"/>
              <a:gd name="connsiteY53" fmla="*/ 56255 h 360058"/>
              <a:gd name="connsiteX54" fmla="*/ 56497 w 359999"/>
              <a:gd name="connsiteY54" fmla="*/ 272216 h 360058"/>
              <a:gd name="connsiteX55" fmla="*/ 304167 w 359999"/>
              <a:gd name="connsiteY55" fmla="*/ 272644 h 360058"/>
              <a:gd name="connsiteX56" fmla="*/ 304478 w 359999"/>
              <a:gd name="connsiteY56" fmla="*/ 56360 h 360058"/>
              <a:gd name="connsiteX57" fmla="*/ 134720 w 359999"/>
              <a:gd name="connsiteY57" fmla="*/ 22558 h 360058"/>
              <a:gd name="connsiteX58" fmla="*/ 292454 w 359999"/>
              <a:gd name="connsiteY58" fmla="*/ 22558 h 360058"/>
              <a:gd name="connsiteX59" fmla="*/ 292454 w 359999"/>
              <a:gd name="connsiteY59" fmla="*/ 33808 h 360058"/>
              <a:gd name="connsiteX60" fmla="*/ 134720 w 359999"/>
              <a:gd name="connsiteY60" fmla="*/ 33808 h 360058"/>
              <a:gd name="connsiteX61" fmla="*/ 112571 w 359999"/>
              <a:gd name="connsiteY61" fmla="*/ 22558 h 360058"/>
              <a:gd name="connsiteX62" fmla="*/ 123822 w 359999"/>
              <a:gd name="connsiteY62" fmla="*/ 22558 h 360058"/>
              <a:gd name="connsiteX63" fmla="*/ 123822 w 359999"/>
              <a:gd name="connsiteY63" fmla="*/ 33808 h 360058"/>
              <a:gd name="connsiteX64" fmla="*/ 112571 w 359999"/>
              <a:gd name="connsiteY64" fmla="*/ 33808 h 360058"/>
              <a:gd name="connsiteX65" fmla="*/ 90071 w 359999"/>
              <a:gd name="connsiteY65" fmla="*/ 22558 h 360058"/>
              <a:gd name="connsiteX66" fmla="*/ 101322 w 359999"/>
              <a:gd name="connsiteY66" fmla="*/ 22558 h 360058"/>
              <a:gd name="connsiteX67" fmla="*/ 101322 w 359999"/>
              <a:gd name="connsiteY67" fmla="*/ 33808 h 360058"/>
              <a:gd name="connsiteX68" fmla="*/ 90071 w 359999"/>
              <a:gd name="connsiteY68" fmla="*/ 33808 h 360058"/>
              <a:gd name="connsiteX69" fmla="*/ 67571 w 359999"/>
              <a:gd name="connsiteY69" fmla="*/ 22558 h 360058"/>
              <a:gd name="connsiteX70" fmla="*/ 78822 w 359999"/>
              <a:gd name="connsiteY70" fmla="*/ 22558 h 360058"/>
              <a:gd name="connsiteX71" fmla="*/ 78822 w 359999"/>
              <a:gd name="connsiteY71" fmla="*/ 33808 h 360058"/>
              <a:gd name="connsiteX72" fmla="*/ 67571 w 359999"/>
              <a:gd name="connsiteY72" fmla="*/ 33808 h 360058"/>
              <a:gd name="connsiteX73" fmla="*/ 56873 w 359999"/>
              <a:gd name="connsiteY73" fmla="*/ 11255 h 360058"/>
              <a:gd name="connsiteX74" fmla="*/ 56825 w 359999"/>
              <a:gd name="connsiteY74" fmla="*/ 45005 h 360058"/>
              <a:gd name="connsiteX75" fmla="*/ 304494 w 359999"/>
              <a:gd name="connsiteY75" fmla="*/ 45110 h 360058"/>
              <a:gd name="connsiteX76" fmla="*/ 304543 w 359999"/>
              <a:gd name="connsiteY76" fmla="*/ 11360 h 360058"/>
              <a:gd name="connsiteX77" fmla="*/ 45640 w 359999"/>
              <a:gd name="connsiteY77" fmla="*/ 0 h 360058"/>
              <a:gd name="connsiteX78" fmla="*/ 315809 w 359999"/>
              <a:gd name="connsiteY78" fmla="*/ 115 h 360058"/>
              <a:gd name="connsiteX79" fmla="*/ 315691 w 359999"/>
              <a:gd name="connsiteY79" fmla="*/ 82397 h 360058"/>
              <a:gd name="connsiteX80" fmla="*/ 348749 w 359999"/>
              <a:gd name="connsiteY80" fmla="*/ 82397 h 360058"/>
              <a:gd name="connsiteX81" fmla="*/ 359999 w 359999"/>
              <a:gd name="connsiteY81" fmla="*/ 93647 h 360058"/>
              <a:gd name="connsiteX82" fmla="*/ 359999 w 359999"/>
              <a:gd name="connsiteY82" fmla="*/ 303808 h 360058"/>
              <a:gd name="connsiteX83" fmla="*/ 348749 w 359999"/>
              <a:gd name="connsiteY83" fmla="*/ 315058 h 360058"/>
              <a:gd name="connsiteX84" fmla="*/ 225324 w 359999"/>
              <a:gd name="connsiteY84" fmla="*/ 315058 h 360058"/>
              <a:gd name="connsiteX85" fmla="*/ 225282 w 359999"/>
              <a:gd name="connsiteY85" fmla="*/ 348808 h 360058"/>
              <a:gd name="connsiteX86" fmla="*/ 247453 w 359999"/>
              <a:gd name="connsiteY86" fmla="*/ 348808 h 360058"/>
              <a:gd name="connsiteX87" fmla="*/ 247453 w 359999"/>
              <a:gd name="connsiteY87" fmla="*/ 360058 h 360058"/>
              <a:gd name="connsiteX88" fmla="*/ 112453 w 359999"/>
              <a:gd name="connsiteY88" fmla="*/ 360058 h 360058"/>
              <a:gd name="connsiteX89" fmla="*/ 112453 w 359999"/>
              <a:gd name="connsiteY89" fmla="*/ 348808 h 360058"/>
              <a:gd name="connsiteX90" fmla="*/ 135282 w 359999"/>
              <a:gd name="connsiteY90" fmla="*/ 348808 h 360058"/>
              <a:gd name="connsiteX91" fmla="*/ 135324 w 359999"/>
              <a:gd name="connsiteY91" fmla="*/ 315058 h 360058"/>
              <a:gd name="connsiteX92" fmla="*/ 11250 w 359999"/>
              <a:gd name="connsiteY92" fmla="*/ 315058 h 360058"/>
              <a:gd name="connsiteX93" fmla="*/ 0 w 359999"/>
              <a:gd name="connsiteY93" fmla="*/ 303808 h 360058"/>
              <a:gd name="connsiteX94" fmla="*/ 0 w 359999"/>
              <a:gd name="connsiteY94" fmla="*/ 93647 h 360058"/>
              <a:gd name="connsiteX95" fmla="*/ 11250 w 359999"/>
              <a:gd name="connsiteY95" fmla="*/ 82397 h 360058"/>
              <a:gd name="connsiteX96" fmla="*/ 45521 w 359999"/>
              <a:gd name="connsiteY96" fmla="*/ 82397 h 360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359999" h="360058">
                <a:moveTo>
                  <a:pt x="146574" y="315058"/>
                </a:moveTo>
                <a:lnTo>
                  <a:pt x="146532" y="348808"/>
                </a:lnTo>
                <a:lnTo>
                  <a:pt x="214032" y="348808"/>
                </a:lnTo>
                <a:lnTo>
                  <a:pt x="214074" y="315058"/>
                </a:lnTo>
                <a:close/>
                <a:moveTo>
                  <a:pt x="11250" y="283388"/>
                </a:moveTo>
                <a:lnTo>
                  <a:pt x="11250" y="303808"/>
                </a:lnTo>
                <a:lnTo>
                  <a:pt x="348749" y="303808"/>
                </a:lnTo>
                <a:lnTo>
                  <a:pt x="348749" y="283971"/>
                </a:lnTo>
                <a:close/>
                <a:moveTo>
                  <a:pt x="230626" y="225003"/>
                </a:moveTo>
                <a:cubicBezTo>
                  <a:pt x="227519" y="225003"/>
                  <a:pt x="225001" y="227521"/>
                  <a:pt x="225001" y="230628"/>
                </a:cubicBezTo>
                <a:cubicBezTo>
                  <a:pt x="225001" y="233735"/>
                  <a:pt x="227519" y="236253"/>
                  <a:pt x="230626" y="236253"/>
                </a:cubicBezTo>
                <a:cubicBezTo>
                  <a:pt x="233732" y="236253"/>
                  <a:pt x="236251" y="233735"/>
                  <a:pt x="236251" y="230628"/>
                </a:cubicBezTo>
                <a:cubicBezTo>
                  <a:pt x="236247" y="227523"/>
                  <a:pt x="233731" y="225007"/>
                  <a:pt x="230626" y="225003"/>
                </a:cubicBezTo>
                <a:close/>
                <a:moveTo>
                  <a:pt x="151876" y="225003"/>
                </a:moveTo>
                <a:cubicBezTo>
                  <a:pt x="148769" y="225003"/>
                  <a:pt x="146251" y="227521"/>
                  <a:pt x="146251" y="230628"/>
                </a:cubicBezTo>
                <a:cubicBezTo>
                  <a:pt x="146251" y="233735"/>
                  <a:pt x="148769" y="236253"/>
                  <a:pt x="151876" y="236253"/>
                </a:cubicBezTo>
                <a:cubicBezTo>
                  <a:pt x="154982" y="236253"/>
                  <a:pt x="157501" y="233735"/>
                  <a:pt x="157501" y="230628"/>
                </a:cubicBezTo>
                <a:cubicBezTo>
                  <a:pt x="157497" y="227523"/>
                  <a:pt x="154981" y="225007"/>
                  <a:pt x="151876" y="225003"/>
                </a:cubicBezTo>
                <a:close/>
                <a:moveTo>
                  <a:pt x="315674" y="93647"/>
                </a:moveTo>
                <a:lnTo>
                  <a:pt x="315417" y="272663"/>
                </a:lnTo>
                <a:lnTo>
                  <a:pt x="348749" y="272721"/>
                </a:lnTo>
                <a:lnTo>
                  <a:pt x="348749" y="93647"/>
                </a:lnTo>
                <a:close/>
                <a:moveTo>
                  <a:pt x="11250" y="93647"/>
                </a:moveTo>
                <a:lnTo>
                  <a:pt x="11250" y="272138"/>
                </a:lnTo>
                <a:lnTo>
                  <a:pt x="45247" y="272197"/>
                </a:lnTo>
                <a:lnTo>
                  <a:pt x="45505" y="93647"/>
                </a:lnTo>
                <a:close/>
                <a:moveTo>
                  <a:pt x="95625" y="90003"/>
                </a:moveTo>
                <a:lnTo>
                  <a:pt x="123091" y="90003"/>
                </a:lnTo>
                <a:lnTo>
                  <a:pt x="134341" y="180003"/>
                </a:lnTo>
                <a:lnTo>
                  <a:pt x="237110" y="180003"/>
                </a:lnTo>
                <a:lnTo>
                  <a:pt x="246484" y="123753"/>
                </a:lnTo>
                <a:lnTo>
                  <a:pt x="140626" y="123753"/>
                </a:lnTo>
                <a:lnTo>
                  <a:pt x="140626" y="112503"/>
                </a:lnTo>
                <a:lnTo>
                  <a:pt x="259767" y="112503"/>
                </a:lnTo>
                <a:lnTo>
                  <a:pt x="246641" y="191253"/>
                </a:lnTo>
                <a:lnTo>
                  <a:pt x="135000" y="191253"/>
                </a:lnTo>
                <a:cubicBezTo>
                  <a:pt x="128787" y="191253"/>
                  <a:pt x="123750" y="196290"/>
                  <a:pt x="123750" y="202503"/>
                </a:cubicBezTo>
                <a:cubicBezTo>
                  <a:pt x="123750" y="208716"/>
                  <a:pt x="128787" y="213753"/>
                  <a:pt x="135000" y="213753"/>
                </a:cubicBezTo>
                <a:lnTo>
                  <a:pt x="230626" y="213753"/>
                </a:lnTo>
                <a:cubicBezTo>
                  <a:pt x="239945" y="213753"/>
                  <a:pt x="247501" y="221308"/>
                  <a:pt x="247501" y="230628"/>
                </a:cubicBezTo>
                <a:cubicBezTo>
                  <a:pt x="247501" y="239948"/>
                  <a:pt x="239945" y="247503"/>
                  <a:pt x="230626" y="247503"/>
                </a:cubicBezTo>
                <a:cubicBezTo>
                  <a:pt x="221306" y="247503"/>
                  <a:pt x="213751" y="239948"/>
                  <a:pt x="213751" y="230628"/>
                </a:cubicBezTo>
                <a:cubicBezTo>
                  <a:pt x="213770" y="228707"/>
                  <a:pt x="214120" y="226804"/>
                  <a:pt x="214787" y="225003"/>
                </a:cubicBezTo>
                <a:lnTo>
                  <a:pt x="167714" y="225003"/>
                </a:lnTo>
                <a:cubicBezTo>
                  <a:pt x="168381" y="226804"/>
                  <a:pt x="168732" y="228707"/>
                  <a:pt x="168751" y="230628"/>
                </a:cubicBezTo>
                <a:cubicBezTo>
                  <a:pt x="168751" y="239948"/>
                  <a:pt x="161196" y="247503"/>
                  <a:pt x="151876" y="247503"/>
                </a:cubicBezTo>
                <a:cubicBezTo>
                  <a:pt x="142556" y="247503"/>
                  <a:pt x="135000" y="239948"/>
                  <a:pt x="135000" y="230628"/>
                </a:cubicBezTo>
                <a:cubicBezTo>
                  <a:pt x="135019" y="228707"/>
                  <a:pt x="135370" y="226804"/>
                  <a:pt x="136036" y="225003"/>
                </a:cubicBezTo>
                <a:lnTo>
                  <a:pt x="135000" y="225003"/>
                </a:lnTo>
                <a:cubicBezTo>
                  <a:pt x="127086" y="225026"/>
                  <a:pt x="119745" y="220877"/>
                  <a:pt x="115682" y="214086"/>
                </a:cubicBezTo>
                <a:cubicBezTo>
                  <a:pt x="109321" y="203453"/>
                  <a:pt x="112784" y="189676"/>
                  <a:pt x="123417" y="183314"/>
                </a:cubicBezTo>
                <a:lnTo>
                  <a:pt x="113159" y="101253"/>
                </a:lnTo>
                <a:lnTo>
                  <a:pt x="95625" y="101253"/>
                </a:lnTo>
                <a:close/>
                <a:moveTo>
                  <a:pt x="56808" y="56255"/>
                </a:moveTo>
                <a:lnTo>
                  <a:pt x="56497" y="272216"/>
                </a:lnTo>
                <a:lnTo>
                  <a:pt x="304167" y="272644"/>
                </a:lnTo>
                <a:lnTo>
                  <a:pt x="304478" y="56360"/>
                </a:lnTo>
                <a:close/>
                <a:moveTo>
                  <a:pt x="134720" y="22558"/>
                </a:moveTo>
                <a:lnTo>
                  <a:pt x="292454" y="22558"/>
                </a:lnTo>
                <a:lnTo>
                  <a:pt x="292454" y="33808"/>
                </a:lnTo>
                <a:lnTo>
                  <a:pt x="134720" y="33808"/>
                </a:lnTo>
                <a:close/>
                <a:moveTo>
                  <a:pt x="112571" y="22558"/>
                </a:moveTo>
                <a:lnTo>
                  <a:pt x="123822" y="22558"/>
                </a:lnTo>
                <a:lnTo>
                  <a:pt x="123822" y="33808"/>
                </a:lnTo>
                <a:lnTo>
                  <a:pt x="112571" y="33808"/>
                </a:lnTo>
                <a:close/>
                <a:moveTo>
                  <a:pt x="90071" y="22558"/>
                </a:moveTo>
                <a:lnTo>
                  <a:pt x="101322" y="22558"/>
                </a:lnTo>
                <a:lnTo>
                  <a:pt x="101322" y="33808"/>
                </a:lnTo>
                <a:lnTo>
                  <a:pt x="90071" y="33808"/>
                </a:lnTo>
                <a:close/>
                <a:moveTo>
                  <a:pt x="67571" y="22558"/>
                </a:moveTo>
                <a:lnTo>
                  <a:pt x="78822" y="22558"/>
                </a:lnTo>
                <a:lnTo>
                  <a:pt x="78822" y="33808"/>
                </a:lnTo>
                <a:lnTo>
                  <a:pt x="67571" y="33808"/>
                </a:lnTo>
                <a:close/>
                <a:moveTo>
                  <a:pt x="56873" y="11255"/>
                </a:moveTo>
                <a:lnTo>
                  <a:pt x="56825" y="45005"/>
                </a:lnTo>
                <a:lnTo>
                  <a:pt x="304494" y="45110"/>
                </a:lnTo>
                <a:lnTo>
                  <a:pt x="304543" y="11360"/>
                </a:lnTo>
                <a:close/>
                <a:moveTo>
                  <a:pt x="45640" y="0"/>
                </a:moveTo>
                <a:lnTo>
                  <a:pt x="315809" y="115"/>
                </a:lnTo>
                <a:lnTo>
                  <a:pt x="315691" y="82397"/>
                </a:lnTo>
                <a:lnTo>
                  <a:pt x="348749" y="82397"/>
                </a:lnTo>
                <a:cubicBezTo>
                  <a:pt x="354960" y="82404"/>
                  <a:pt x="359993" y="87437"/>
                  <a:pt x="359999" y="93647"/>
                </a:cubicBezTo>
                <a:lnTo>
                  <a:pt x="359999" y="303808"/>
                </a:lnTo>
                <a:cubicBezTo>
                  <a:pt x="359993" y="310018"/>
                  <a:pt x="354960" y="315051"/>
                  <a:pt x="348749" y="315058"/>
                </a:cubicBezTo>
                <a:lnTo>
                  <a:pt x="225324" y="315058"/>
                </a:lnTo>
                <a:lnTo>
                  <a:pt x="225282" y="348808"/>
                </a:lnTo>
                <a:lnTo>
                  <a:pt x="247453" y="348808"/>
                </a:lnTo>
                <a:lnTo>
                  <a:pt x="247453" y="360058"/>
                </a:lnTo>
                <a:lnTo>
                  <a:pt x="112453" y="360058"/>
                </a:lnTo>
                <a:lnTo>
                  <a:pt x="112453" y="348808"/>
                </a:lnTo>
                <a:lnTo>
                  <a:pt x="135282" y="348808"/>
                </a:lnTo>
                <a:lnTo>
                  <a:pt x="135324" y="315058"/>
                </a:lnTo>
                <a:lnTo>
                  <a:pt x="11250" y="315058"/>
                </a:lnTo>
                <a:cubicBezTo>
                  <a:pt x="5039" y="315051"/>
                  <a:pt x="6" y="310018"/>
                  <a:pt x="0" y="303808"/>
                </a:cubicBezTo>
                <a:lnTo>
                  <a:pt x="0" y="93647"/>
                </a:lnTo>
                <a:cubicBezTo>
                  <a:pt x="6" y="87437"/>
                  <a:pt x="5039" y="82404"/>
                  <a:pt x="11250" y="82397"/>
                </a:cubicBezTo>
                <a:lnTo>
                  <a:pt x="45521" y="82397"/>
                </a:lnTo>
                <a:close/>
              </a:path>
            </a:pathLst>
          </a:custGeom>
          <a:solidFill>
            <a:schemeClr val="accent2">
              <a:lumMod val="50000"/>
            </a:schemeClr>
          </a:solidFill>
          <a:ln w="5506" cap="flat">
            <a:noFill/>
            <a:prstDash val="solid"/>
            <a:miter/>
          </a:ln>
        </p:spPr>
        <p:txBody>
          <a:bodyPr rtlCol="0" anchor="ctr">
            <a:normAutofit fontScale="72500"/>
          </a:bodyPr>
          <a:p>
            <a:pPr defTabSz="457200">
              <a:lnSpc>
                <a:spcPct val="130000"/>
              </a:lnSpc>
            </a:pPr>
            <a:endParaRPr lang="zh-CN" altLang="en-US">
              <a:solidFill>
                <a:srgbClr val="222222"/>
              </a:solidFill>
              <a:latin typeface="黑体" panose="02010609060101010101" charset="-122"/>
              <a:ea typeface="黑体" panose="02010609060101010101" charset="-122"/>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1"/>
          <p:cNvSpPr txBox="1"/>
          <p:nvPr/>
        </p:nvSpPr>
        <p:spPr>
          <a:xfrm>
            <a:off x="5023704" y="2183837"/>
            <a:ext cx="4348121" cy="1107996"/>
          </a:xfrm>
          <a:prstGeom prst="rect">
            <a:avLst/>
          </a:prstGeom>
          <a:noFill/>
        </p:spPr>
        <p:txBody>
          <a:bodyPr wrap="square" rtlCol="0">
            <a:spAutoFit/>
          </a:bodyPr>
          <a:lstStyle/>
          <a:p>
            <a:pPr marL="0" lvl="1" algn="ctr" defTabSz="685800"/>
            <a:r>
              <a:rPr lang="en-US" altLang="zh-CN" sz="6600" dirty="0">
                <a:solidFill>
                  <a:srgbClr val="204273"/>
                </a:solidFill>
                <a:latin typeface="黑体" panose="02010609060101010101" charset="-122"/>
                <a:ea typeface="黑体" panose="02010609060101010101" charset="-122"/>
                <a:cs typeface="Arial" panose="020B0604020202020204" pitchFamily="34" charset="0"/>
              </a:rPr>
              <a:t>PART TWE</a:t>
            </a:r>
            <a:endParaRPr lang="zh-CN" altLang="en-US" sz="6600" baseline="-3000" dirty="0">
              <a:solidFill>
                <a:srgbClr val="204273"/>
              </a:solidFill>
              <a:latin typeface="黑体" panose="02010609060101010101" charset="-122"/>
              <a:ea typeface="黑体" panose="02010609060101010101" charset="-122"/>
              <a:cs typeface="Arial" panose="020B0604020202020204" pitchFamily="34" charset="0"/>
            </a:endParaRPr>
          </a:p>
        </p:txBody>
      </p:sp>
      <p:cxnSp>
        <p:nvCxnSpPr>
          <p:cNvPr id="18" name="直接连接符 17"/>
          <p:cNvCxnSpPr/>
          <p:nvPr/>
        </p:nvCxnSpPr>
        <p:spPr>
          <a:xfrm flipV="1">
            <a:off x="5023704" y="2296664"/>
            <a:ext cx="0" cy="1924424"/>
          </a:xfrm>
          <a:prstGeom prst="line">
            <a:avLst/>
          </a:prstGeom>
          <a:noFill/>
          <a:ln w="12700" cap="flat" cmpd="sng" algn="ctr">
            <a:solidFill>
              <a:srgbClr val="080808"/>
            </a:solidFill>
            <a:prstDash val="dash"/>
            <a:miter lim="800000"/>
          </a:ln>
          <a:effectLst/>
        </p:spPr>
      </p:cxnSp>
      <p:grpSp>
        <p:nvGrpSpPr>
          <p:cNvPr id="2" name="组合 1"/>
          <p:cNvGrpSpPr/>
          <p:nvPr/>
        </p:nvGrpSpPr>
        <p:grpSpPr>
          <a:xfrm>
            <a:off x="3160211" y="2600972"/>
            <a:ext cx="1644817" cy="1467240"/>
            <a:chOff x="3296403" y="2600972"/>
            <a:chExt cx="1644817" cy="1467240"/>
          </a:xfrm>
        </p:grpSpPr>
        <p:sp>
          <p:nvSpPr>
            <p:cNvPr id="33" name="PA_任意多边形 19"/>
            <p:cNvSpPr/>
            <p:nvPr>
              <p:custDataLst>
                <p:tags r:id="rId1"/>
              </p:custDataLst>
            </p:nvPr>
          </p:nvSpPr>
          <p:spPr bwMode="auto">
            <a:xfrm rot="5400000">
              <a:off x="3385192" y="2512183"/>
              <a:ext cx="1467240" cy="164481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5" name="Freeform 5"/>
            <p:cNvSpPr/>
            <p:nvPr/>
          </p:nvSpPr>
          <p:spPr bwMode="auto">
            <a:xfrm>
              <a:off x="3444430" y="2726339"/>
              <a:ext cx="1348765" cy="121650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04273"/>
            </a:solidFill>
            <a:ln w="9525" cap="flat">
              <a:noFill/>
              <a:prstDash val="solid"/>
              <a:miter lim="800000"/>
            </a:ln>
            <a:effectLst>
              <a:innerShdw blurRad="63500" dist="50800" dir="13500000">
                <a:prstClr val="black">
                  <a:alpha val="50000"/>
                </a:prstClr>
              </a:innerShdw>
            </a:effectLst>
          </p:spPr>
          <p:txBody>
            <a:bodyPr vert="horz" wrap="square" lIns="68564" tIns="34282" rIns="68564" bIns="3428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fontAlgn="auto">
                <a:spcBef>
                  <a:spcPts val="0"/>
                </a:spcBef>
                <a:spcAft>
                  <a:spcPts val="0"/>
                </a:spcAft>
                <a:defRPr/>
              </a:pPr>
              <a:endParaRPr lang="zh-CN" altLang="en-US" sz="1350" kern="0" dirty="0">
                <a:solidFill>
                  <a:prstClr val="black"/>
                </a:solidFill>
                <a:latin typeface="Arial" panose="020B0604020202020204"/>
                <a:ea typeface="黑体" panose="02010609060101010101" charset="-122"/>
                <a:cs typeface="+mn-ea"/>
                <a:sym typeface="+mn-lt"/>
              </a:endParaRPr>
            </a:p>
          </p:txBody>
        </p:sp>
      </p:grpSp>
      <p:sp>
        <p:nvSpPr>
          <p:cNvPr id="36" name="KSO_Shape"/>
          <p:cNvSpPr/>
          <p:nvPr/>
        </p:nvSpPr>
        <p:spPr bwMode="auto">
          <a:xfrm>
            <a:off x="3604154" y="3076525"/>
            <a:ext cx="756930" cy="516134"/>
          </a:xfrm>
          <a:custGeom>
            <a:avLst/>
            <a:gdLst>
              <a:gd name="connsiteX0" fmla="*/ 268236 w 573800"/>
              <a:gd name="connsiteY0" fmla="*/ 79072 h 391121"/>
              <a:gd name="connsiteX1" fmla="*/ 251882 w 573800"/>
              <a:gd name="connsiteY1" fmla="*/ 95405 h 391121"/>
              <a:gd name="connsiteX2" fmla="*/ 251882 w 573800"/>
              <a:gd name="connsiteY2" fmla="*/ 142685 h 391121"/>
              <a:gd name="connsiteX3" fmla="*/ 315577 w 573800"/>
              <a:gd name="connsiteY3" fmla="*/ 164176 h 391121"/>
              <a:gd name="connsiteX4" fmla="*/ 327628 w 573800"/>
              <a:gd name="connsiteY4" fmla="*/ 177071 h 391121"/>
              <a:gd name="connsiteX5" fmla="*/ 446410 w 573800"/>
              <a:gd name="connsiteY5" fmla="*/ 122054 h 391121"/>
              <a:gd name="connsiteX6" fmla="*/ 451575 w 573800"/>
              <a:gd name="connsiteY6" fmla="*/ 124633 h 391121"/>
              <a:gd name="connsiteX7" fmla="*/ 449853 w 573800"/>
              <a:gd name="connsiteY7" fmla="*/ 129790 h 391121"/>
              <a:gd name="connsiteX8" fmla="*/ 328488 w 573800"/>
              <a:gd name="connsiteY8" fmla="*/ 185667 h 391121"/>
              <a:gd name="connsiteX9" fmla="*/ 328488 w 573800"/>
              <a:gd name="connsiteY9" fmla="*/ 189965 h 391121"/>
              <a:gd name="connsiteX10" fmla="*/ 309552 w 573800"/>
              <a:gd name="connsiteY10" fmla="*/ 203720 h 391121"/>
              <a:gd name="connsiteX11" fmla="*/ 302666 w 573800"/>
              <a:gd name="connsiteY11" fmla="*/ 202000 h 391121"/>
              <a:gd name="connsiteX12" fmla="*/ 251882 w 573800"/>
              <a:gd name="connsiteY12" fmla="*/ 185667 h 391121"/>
              <a:gd name="connsiteX13" fmla="*/ 251882 w 573800"/>
              <a:gd name="connsiteY13" fmla="*/ 287964 h 391121"/>
              <a:gd name="connsiteX14" fmla="*/ 268236 w 573800"/>
              <a:gd name="connsiteY14" fmla="*/ 304298 h 391121"/>
              <a:gd name="connsiteX15" fmla="*/ 541092 w 573800"/>
              <a:gd name="connsiteY15" fmla="*/ 304298 h 391121"/>
              <a:gd name="connsiteX16" fmla="*/ 557446 w 573800"/>
              <a:gd name="connsiteY16" fmla="*/ 287964 h 391121"/>
              <a:gd name="connsiteX17" fmla="*/ 557446 w 573800"/>
              <a:gd name="connsiteY17" fmla="*/ 95405 h 391121"/>
              <a:gd name="connsiteX18" fmla="*/ 541092 w 573800"/>
              <a:gd name="connsiteY18" fmla="*/ 79072 h 391121"/>
              <a:gd name="connsiteX19" fmla="*/ 405094 w 573800"/>
              <a:gd name="connsiteY19" fmla="*/ 27493 h 391121"/>
              <a:gd name="connsiteX20" fmla="*/ 417145 w 573800"/>
              <a:gd name="connsiteY20" fmla="*/ 39528 h 391121"/>
              <a:gd name="connsiteX21" fmla="*/ 417145 w 573800"/>
              <a:gd name="connsiteY21" fmla="*/ 63598 h 391121"/>
              <a:gd name="connsiteX22" fmla="*/ 541092 w 573800"/>
              <a:gd name="connsiteY22" fmla="*/ 63598 h 391121"/>
              <a:gd name="connsiteX23" fmla="*/ 573800 w 573800"/>
              <a:gd name="connsiteY23" fmla="*/ 95405 h 391121"/>
              <a:gd name="connsiteX24" fmla="*/ 573800 w 573800"/>
              <a:gd name="connsiteY24" fmla="*/ 287964 h 391121"/>
              <a:gd name="connsiteX25" fmla="*/ 541092 w 573800"/>
              <a:gd name="connsiteY25" fmla="*/ 320631 h 391121"/>
              <a:gd name="connsiteX26" fmla="*/ 482561 w 573800"/>
              <a:gd name="connsiteY26" fmla="*/ 320631 h 391121"/>
              <a:gd name="connsiteX27" fmla="*/ 501498 w 573800"/>
              <a:gd name="connsiteY27" fmla="*/ 391121 h 391121"/>
              <a:gd name="connsiteX28" fmla="*/ 476536 w 573800"/>
              <a:gd name="connsiteY28" fmla="*/ 391121 h 391121"/>
              <a:gd name="connsiteX29" fmla="*/ 457600 w 573800"/>
              <a:gd name="connsiteY29" fmla="*/ 320631 h 391121"/>
              <a:gd name="connsiteX30" fmla="*/ 417145 w 573800"/>
              <a:gd name="connsiteY30" fmla="*/ 320631 h 391121"/>
              <a:gd name="connsiteX31" fmla="*/ 417145 w 573800"/>
              <a:gd name="connsiteY31" fmla="*/ 391121 h 391121"/>
              <a:gd name="connsiteX32" fmla="*/ 393044 w 573800"/>
              <a:gd name="connsiteY32" fmla="*/ 391121 h 391121"/>
              <a:gd name="connsiteX33" fmla="*/ 393044 w 573800"/>
              <a:gd name="connsiteY33" fmla="*/ 320631 h 391121"/>
              <a:gd name="connsiteX34" fmla="*/ 351728 w 573800"/>
              <a:gd name="connsiteY34" fmla="*/ 320631 h 391121"/>
              <a:gd name="connsiteX35" fmla="*/ 332792 w 573800"/>
              <a:gd name="connsiteY35" fmla="*/ 391121 h 391121"/>
              <a:gd name="connsiteX36" fmla="*/ 307830 w 573800"/>
              <a:gd name="connsiteY36" fmla="*/ 391121 h 391121"/>
              <a:gd name="connsiteX37" fmla="*/ 326767 w 573800"/>
              <a:gd name="connsiteY37" fmla="*/ 320631 h 391121"/>
              <a:gd name="connsiteX38" fmla="*/ 268236 w 573800"/>
              <a:gd name="connsiteY38" fmla="*/ 320631 h 391121"/>
              <a:gd name="connsiteX39" fmla="*/ 235528 w 573800"/>
              <a:gd name="connsiteY39" fmla="*/ 287964 h 391121"/>
              <a:gd name="connsiteX40" fmla="*/ 235528 w 573800"/>
              <a:gd name="connsiteY40" fmla="*/ 179650 h 391121"/>
              <a:gd name="connsiteX41" fmla="*/ 206263 w 573800"/>
              <a:gd name="connsiteY41" fmla="*/ 170194 h 391121"/>
              <a:gd name="connsiteX42" fmla="*/ 188187 w 573800"/>
              <a:gd name="connsiteY42" fmla="*/ 165036 h 391121"/>
              <a:gd name="connsiteX43" fmla="*/ 188187 w 573800"/>
              <a:gd name="connsiteY43" fmla="*/ 301719 h 391121"/>
              <a:gd name="connsiteX44" fmla="*/ 195934 w 573800"/>
              <a:gd name="connsiteY44" fmla="*/ 391121 h 391121"/>
              <a:gd name="connsiteX45" fmla="*/ 147732 w 573800"/>
              <a:gd name="connsiteY45" fmla="*/ 391121 h 391121"/>
              <a:gd name="connsiteX46" fmla="*/ 141707 w 573800"/>
              <a:gd name="connsiteY46" fmla="*/ 324929 h 391121"/>
              <a:gd name="connsiteX47" fmla="*/ 132239 w 573800"/>
              <a:gd name="connsiteY47" fmla="*/ 326648 h 391121"/>
              <a:gd name="connsiteX48" fmla="*/ 122771 w 573800"/>
              <a:gd name="connsiteY48" fmla="*/ 324929 h 391121"/>
              <a:gd name="connsiteX49" fmla="*/ 117606 w 573800"/>
              <a:gd name="connsiteY49" fmla="*/ 391121 h 391121"/>
              <a:gd name="connsiteX50" fmla="*/ 68544 w 573800"/>
              <a:gd name="connsiteY50" fmla="*/ 391121 h 391121"/>
              <a:gd name="connsiteX51" fmla="*/ 76291 w 573800"/>
              <a:gd name="connsiteY51" fmla="*/ 301719 h 391121"/>
              <a:gd name="connsiteX52" fmla="*/ 76291 w 573800"/>
              <a:gd name="connsiteY52" fmla="*/ 165036 h 391121"/>
              <a:gd name="connsiteX53" fmla="*/ 69405 w 573800"/>
              <a:gd name="connsiteY53" fmla="*/ 166755 h 391121"/>
              <a:gd name="connsiteX54" fmla="*/ 39279 w 573800"/>
              <a:gd name="connsiteY54" fmla="*/ 299999 h 391121"/>
              <a:gd name="connsiteX55" fmla="*/ 19482 w 573800"/>
              <a:gd name="connsiteY55" fmla="*/ 315473 h 391121"/>
              <a:gd name="connsiteX56" fmla="*/ 15178 w 573800"/>
              <a:gd name="connsiteY56" fmla="*/ 315473 h 391121"/>
              <a:gd name="connsiteX57" fmla="*/ 545 w 573800"/>
              <a:gd name="connsiteY57" fmla="*/ 291403 h 391121"/>
              <a:gd name="connsiteX58" fmla="*/ 32393 w 573800"/>
              <a:gd name="connsiteY58" fmla="*/ 146983 h 391121"/>
              <a:gd name="connsiteX59" fmla="*/ 33253 w 573800"/>
              <a:gd name="connsiteY59" fmla="*/ 145264 h 391121"/>
              <a:gd name="connsiteX60" fmla="*/ 34975 w 573800"/>
              <a:gd name="connsiteY60" fmla="*/ 140966 h 391121"/>
              <a:gd name="connsiteX61" fmla="*/ 36696 w 573800"/>
              <a:gd name="connsiteY61" fmla="*/ 138387 h 391121"/>
              <a:gd name="connsiteX62" fmla="*/ 39279 w 573800"/>
              <a:gd name="connsiteY62" fmla="*/ 135808 h 391121"/>
              <a:gd name="connsiteX63" fmla="*/ 43582 w 573800"/>
              <a:gd name="connsiteY63" fmla="*/ 133229 h 391121"/>
              <a:gd name="connsiteX64" fmla="*/ 45304 w 573800"/>
              <a:gd name="connsiteY64" fmla="*/ 132369 h 391121"/>
              <a:gd name="connsiteX65" fmla="*/ 124492 w 573800"/>
              <a:gd name="connsiteY65" fmla="*/ 115177 h 391121"/>
              <a:gd name="connsiteX66" fmla="*/ 129657 w 573800"/>
              <a:gd name="connsiteY66" fmla="*/ 124633 h 391121"/>
              <a:gd name="connsiteX67" fmla="*/ 115885 w 573800"/>
              <a:gd name="connsiteY67" fmla="*/ 230368 h 391121"/>
              <a:gd name="connsiteX68" fmla="*/ 132239 w 573800"/>
              <a:gd name="connsiteY68" fmla="*/ 257877 h 391121"/>
              <a:gd name="connsiteX69" fmla="*/ 148593 w 573800"/>
              <a:gd name="connsiteY69" fmla="*/ 230368 h 391121"/>
              <a:gd name="connsiteX70" fmla="*/ 134821 w 573800"/>
              <a:gd name="connsiteY70" fmla="*/ 124633 h 391121"/>
              <a:gd name="connsiteX71" fmla="*/ 139986 w 573800"/>
              <a:gd name="connsiteY71" fmla="*/ 115177 h 391121"/>
              <a:gd name="connsiteX72" fmla="*/ 219174 w 573800"/>
              <a:gd name="connsiteY72" fmla="*/ 132369 h 391121"/>
              <a:gd name="connsiteX73" fmla="*/ 235528 w 573800"/>
              <a:gd name="connsiteY73" fmla="*/ 137527 h 391121"/>
              <a:gd name="connsiteX74" fmla="*/ 235528 w 573800"/>
              <a:gd name="connsiteY74" fmla="*/ 95405 h 391121"/>
              <a:gd name="connsiteX75" fmla="*/ 268236 w 573800"/>
              <a:gd name="connsiteY75" fmla="*/ 63598 h 391121"/>
              <a:gd name="connsiteX76" fmla="*/ 393044 w 573800"/>
              <a:gd name="connsiteY76" fmla="*/ 63598 h 391121"/>
              <a:gd name="connsiteX77" fmla="*/ 393044 w 573800"/>
              <a:gd name="connsiteY77" fmla="*/ 39528 h 391121"/>
              <a:gd name="connsiteX78" fmla="*/ 405094 w 573800"/>
              <a:gd name="connsiteY78" fmla="*/ 27493 h 391121"/>
              <a:gd name="connsiteX79" fmla="*/ 132183 w 573800"/>
              <a:gd name="connsiteY79" fmla="*/ 0 h 391121"/>
              <a:gd name="connsiteX80" fmla="*/ 182956 w 573800"/>
              <a:gd name="connsiteY80" fmla="*/ 55401 h 391121"/>
              <a:gd name="connsiteX81" fmla="*/ 132183 w 573800"/>
              <a:gd name="connsiteY81" fmla="*/ 110802 h 391121"/>
              <a:gd name="connsiteX82" fmla="*/ 81410 w 573800"/>
              <a:gd name="connsiteY82" fmla="*/ 55401 h 391121"/>
              <a:gd name="connsiteX83" fmla="*/ 132183 w 573800"/>
              <a:gd name="connsiteY83" fmla="*/ 0 h 391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73800" h="391121">
                <a:moveTo>
                  <a:pt x="268236" y="79072"/>
                </a:moveTo>
                <a:cubicBezTo>
                  <a:pt x="258768" y="79072"/>
                  <a:pt x="251882" y="86808"/>
                  <a:pt x="251882" y="95405"/>
                </a:cubicBezTo>
                <a:lnTo>
                  <a:pt x="251882" y="142685"/>
                </a:lnTo>
                <a:lnTo>
                  <a:pt x="315577" y="164176"/>
                </a:lnTo>
                <a:cubicBezTo>
                  <a:pt x="321602" y="165895"/>
                  <a:pt x="325906" y="171053"/>
                  <a:pt x="327628" y="177071"/>
                </a:cubicBezTo>
                <a:lnTo>
                  <a:pt x="446410" y="122054"/>
                </a:lnTo>
                <a:cubicBezTo>
                  <a:pt x="448132" y="121194"/>
                  <a:pt x="450714" y="122054"/>
                  <a:pt x="451575" y="124633"/>
                </a:cubicBezTo>
                <a:cubicBezTo>
                  <a:pt x="452435" y="126352"/>
                  <a:pt x="451575" y="128931"/>
                  <a:pt x="449853" y="129790"/>
                </a:cubicBezTo>
                <a:lnTo>
                  <a:pt x="328488" y="185667"/>
                </a:lnTo>
                <a:cubicBezTo>
                  <a:pt x="328488" y="186527"/>
                  <a:pt x="328488" y="188246"/>
                  <a:pt x="328488" y="189965"/>
                </a:cubicBezTo>
                <a:cubicBezTo>
                  <a:pt x="325906" y="197702"/>
                  <a:pt x="317299" y="203720"/>
                  <a:pt x="309552" y="203720"/>
                </a:cubicBezTo>
                <a:cubicBezTo>
                  <a:pt x="306970" y="203720"/>
                  <a:pt x="305248" y="202860"/>
                  <a:pt x="302666" y="202000"/>
                </a:cubicBezTo>
                <a:lnTo>
                  <a:pt x="251882" y="185667"/>
                </a:lnTo>
                <a:lnTo>
                  <a:pt x="251882" y="287964"/>
                </a:lnTo>
                <a:cubicBezTo>
                  <a:pt x="251882" y="296561"/>
                  <a:pt x="258768" y="304298"/>
                  <a:pt x="268236" y="304298"/>
                </a:cubicBezTo>
                <a:lnTo>
                  <a:pt x="541092" y="304298"/>
                </a:lnTo>
                <a:cubicBezTo>
                  <a:pt x="550560" y="304298"/>
                  <a:pt x="557446" y="297420"/>
                  <a:pt x="557446" y="287964"/>
                </a:cubicBezTo>
                <a:lnTo>
                  <a:pt x="557446" y="95405"/>
                </a:lnTo>
                <a:cubicBezTo>
                  <a:pt x="557446" y="86808"/>
                  <a:pt x="550560" y="79072"/>
                  <a:pt x="541092" y="79072"/>
                </a:cubicBezTo>
                <a:close/>
                <a:moveTo>
                  <a:pt x="405094" y="27493"/>
                </a:moveTo>
                <a:cubicBezTo>
                  <a:pt x="411120" y="27493"/>
                  <a:pt x="417145" y="32651"/>
                  <a:pt x="417145" y="39528"/>
                </a:cubicBezTo>
                <a:lnTo>
                  <a:pt x="417145" y="63598"/>
                </a:lnTo>
                <a:lnTo>
                  <a:pt x="541092" y="63598"/>
                </a:lnTo>
                <a:cubicBezTo>
                  <a:pt x="559167" y="63598"/>
                  <a:pt x="573800" y="77352"/>
                  <a:pt x="573800" y="95405"/>
                </a:cubicBezTo>
                <a:lnTo>
                  <a:pt x="573800" y="287964"/>
                </a:lnTo>
                <a:cubicBezTo>
                  <a:pt x="573800" y="306017"/>
                  <a:pt x="559167" y="320631"/>
                  <a:pt x="541092" y="320631"/>
                </a:cubicBezTo>
                <a:lnTo>
                  <a:pt x="482561" y="320631"/>
                </a:lnTo>
                <a:lnTo>
                  <a:pt x="501498" y="391121"/>
                </a:lnTo>
                <a:lnTo>
                  <a:pt x="476536" y="391121"/>
                </a:lnTo>
                <a:lnTo>
                  <a:pt x="457600" y="320631"/>
                </a:lnTo>
                <a:lnTo>
                  <a:pt x="417145" y="320631"/>
                </a:lnTo>
                <a:lnTo>
                  <a:pt x="417145" y="391121"/>
                </a:lnTo>
                <a:lnTo>
                  <a:pt x="393044" y="391121"/>
                </a:lnTo>
                <a:lnTo>
                  <a:pt x="393044" y="320631"/>
                </a:lnTo>
                <a:lnTo>
                  <a:pt x="351728" y="320631"/>
                </a:lnTo>
                <a:lnTo>
                  <a:pt x="332792" y="391121"/>
                </a:lnTo>
                <a:lnTo>
                  <a:pt x="307830" y="391121"/>
                </a:lnTo>
                <a:lnTo>
                  <a:pt x="326767" y="320631"/>
                </a:lnTo>
                <a:lnTo>
                  <a:pt x="268236" y="320631"/>
                </a:lnTo>
                <a:cubicBezTo>
                  <a:pt x="250161" y="320631"/>
                  <a:pt x="235528" y="306017"/>
                  <a:pt x="235528" y="287964"/>
                </a:cubicBezTo>
                <a:lnTo>
                  <a:pt x="235528" y="179650"/>
                </a:lnTo>
                <a:lnTo>
                  <a:pt x="206263" y="170194"/>
                </a:lnTo>
                <a:cubicBezTo>
                  <a:pt x="205402" y="170194"/>
                  <a:pt x="198516" y="167615"/>
                  <a:pt x="188187" y="165036"/>
                </a:cubicBezTo>
                <a:lnTo>
                  <a:pt x="188187" y="301719"/>
                </a:lnTo>
                <a:lnTo>
                  <a:pt x="195934" y="391121"/>
                </a:lnTo>
                <a:lnTo>
                  <a:pt x="147732" y="391121"/>
                </a:lnTo>
                <a:lnTo>
                  <a:pt x="141707" y="324929"/>
                </a:lnTo>
                <a:cubicBezTo>
                  <a:pt x="139125" y="325789"/>
                  <a:pt x="135682" y="326648"/>
                  <a:pt x="132239" y="326648"/>
                </a:cubicBezTo>
                <a:cubicBezTo>
                  <a:pt x="128796" y="326648"/>
                  <a:pt x="125353" y="325789"/>
                  <a:pt x="122771" y="324929"/>
                </a:cubicBezTo>
                <a:lnTo>
                  <a:pt x="117606" y="391121"/>
                </a:lnTo>
                <a:lnTo>
                  <a:pt x="68544" y="391121"/>
                </a:lnTo>
                <a:lnTo>
                  <a:pt x="76291" y="301719"/>
                </a:lnTo>
                <a:lnTo>
                  <a:pt x="76291" y="165036"/>
                </a:lnTo>
                <a:cubicBezTo>
                  <a:pt x="73708" y="165036"/>
                  <a:pt x="71126" y="165895"/>
                  <a:pt x="69405" y="166755"/>
                </a:cubicBezTo>
                <a:lnTo>
                  <a:pt x="39279" y="299999"/>
                </a:lnTo>
                <a:cubicBezTo>
                  <a:pt x="37557" y="309455"/>
                  <a:pt x="28950" y="315473"/>
                  <a:pt x="19482" y="315473"/>
                </a:cubicBezTo>
                <a:cubicBezTo>
                  <a:pt x="18621" y="315473"/>
                  <a:pt x="16899" y="315473"/>
                  <a:pt x="15178" y="315473"/>
                </a:cubicBezTo>
                <a:cubicBezTo>
                  <a:pt x="4849" y="312894"/>
                  <a:pt x="-2037" y="301719"/>
                  <a:pt x="545" y="291403"/>
                </a:cubicBezTo>
                <a:lnTo>
                  <a:pt x="32393" y="146983"/>
                </a:lnTo>
                <a:cubicBezTo>
                  <a:pt x="32393" y="146124"/>
                  <a:pt x="33253" y="145264"/>
                  <a:pt x="33253" y="145264"/>
                </a:cubicBezTo>
                <a:cubicBezTo>
                  <a:pt x="33253" y="143545"/>
                  <a:pt x="34114" y="142685"/>
                  <a:pt x="34975" y="140966"/>
                </a:cubicBezTo>
                <a:cubicBezTo>
                  <a:pt x="35836" y="140106"/>
                  <a:pt x="35836" y="139247"/>
                  <a:pt x="36696" y="138387"/>
                </a:cubicBezTo>
                <a:cubicBezTo>
                  <a:pt x="37557" y="137527"/>
                  <a:pt x="38418" y="136668"/>
                  <a:pt x="39279" y="135808"/>
                </a:cubicBezTo>
                <a:cubicBezTo>
                  <a:pt x="41000" y="134948"/>
                  <a:pt x="41861" y="134089"/>
                  <a:pt x="43582" y="133229"/>
                </a:cubicBezTo>
                <a:cubicBezTo>
                  <a:pt x="43582" y="133229"/>
                  <a:pt x="44443" y="132369"/>
                  <a:pt x="45304" y="132369"/>
                </a:cubicBezTo>
                <a:cubicBezTo>
                  <a:pt x="47025" y="131510"/>
                  <a:pt x="87480" y="116896"/>
                  <a:pt x="124492" y="115177"/>
                </a:cubicBezTo>
                <a:lnTo>
                  <a:pt x="129657" y="124633"/>
                </a:lnTo>
                <a:lnTo>
                  <a:pt x="115885" y="230368"/>
                </a:lnTo>
                <a:lnTo>
                  <a:pt x="132239" y="257877"/>
                </a:lnTo>
                <a:lnTo>
                  <a:pt x="148593" y="230368"/>
                </a:lnTo>
                <a:lnTo>
                  <a:pt x="134821" y="124633"/>
                </a:lnTo>
                <a:lnTo>
                  <a:pt x="139986" y="115177"/>
                </a:lnTo>
                <a:cubicBezTo>
                  <a:pt x="175276" y="116896"/>
                  <a:pt x="214870" y="130650"/>
                  <a:pt x="219174" y="132369"/>
                </a:cubicBezTo>
                <a:lnTo>
                  <a:pt x="235528" y="137527"/>
                </a:lnTo>
                <a:lnTo>
                  <a:pt x="235528" y="95405"/>
                </a:lnTo>
                <a:cubicBezTo>
                  <a:pt x="235528" y="77352"/>
                  <a:pt x="250161" y="63598"/>
                  <a:pt x="268236" y="63598"/>
                </a:cubicBezTo>
                <a:lnTo>
                  <a:pt x="393044" y="63598"/>
                </a:lnTo>
                <a:lnTo>
                  <a:pt x="393044" y="39528"/>
                </a:lnTo>
                <a:cubicBezTo>
                  <a:pt x="393044" y="32651"/>
                  <a:pt x="398208" y="27493"/>
                  <a:pt x="405094" y="27493"/>
                </a:cubicBezTo>
                <a:close/>
                <a:moveTo>
                  <a:pt x="132183" y="0"/>
                </a:moveTo>
                <a:cubicBezTo>
                  <a:pt x="160224" y="0"/>
                  <a:pt x="182956" y="24804"/>
                  <a:pt x="182956" y="55401"/>
                </a:cubicBezTo>
                <a:cubicBezTo>
                  <a:pt x="182956" y="85998"/>
                  <a:pt x="160224" y="110802"/>
                  <a:pt x="132183" y="110802"/>
                </a:cubicBezTo>
                <a:cubicBezTo>
                  <a:pt x="104142" y="110802"/>
                  <a:pt x="81410" y="85998"/>
                  <a:pt x="81410" y="55401"/>
                </a:cubicBezTo>
                <a:cubicBezTo>
                  <a:pt x="81410" y="24804"/>
                  <a:pt x="104142" y="0"/>
                  <a:pt x="132183" y="0"/>
                </a:cubicBezTo>
                <a:close/>
              </a:path>
            </a:pathLst>
          </a:custGeom>
          <a:solidFill>
            <a:sysClr val="window" lastClr="FFFFFF"/>
          </a:solidFill>
          <a:ln>
            <a:noFill/>
          </a:ln>
        </p:spPr>
        <p:txBody>
          <a:bodyPr anchor="ctr">
            <a:scene3d>
              <a:camera prst="orthographicFront"/>
              <a:lightRig rig="threePt" dir="t"/>
            </a:scene3d>
            <a:sp3d contourW="12700">
              <a:contourClr>
                <a:srgbClr val="FFFFFF"/>
              </a:contourClr>
            </a:sp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fontAlgn="auto">
              <a:spcBef>
                <a:spcPts val="0"/>
              </a:spcBef>
              <a:spcAft>
                <a:spcPts val="0"/>
              </a:spcAft>
              <a:defRPr/>
            </a:pPr>
            <a:endParaRPr lang="zh-CN" altLang="en-US" sz="1350" kern="0" dirty="0">
              <a:solidFill>
                <a:srgbClr val="FFFFFF"/>
              </a:solidFill>
              <a:latin typeface="Arial" panose="020B0604020202020204"/>
              <a:ea typeface="黑体" panose="02010609060101010101" charset="-122"/>
              <a:cs typeface="+mn-ea"/>
              <a:sym typeface="+mn-lt"/>
            </a:endParaRPr>
          </a:p>
        </p:txBody>
      </p:sp>
      <p:sp>
        <p:nvSpPr>
          <p:cNvPr id="38" name="矩形 37"/>
          <p:cNvSpPr/>
          <p:nvPr/>
        </p:nvSpPr>
        <p:spPr>
          <a:xfrm>
            <a:off x="5208905" y="3178175"/>
            <a:ext cx="6296025" cy="1106805"/>
          </a:xfrm>
          <a:prstGeom prst="rect">
            <a:avLst/>
          </a:prstGeom>
        </p:spPr>
        <p:txBody>
          <a:bodyPr wrap="square">
            <a:spAutoFit/>
          </a:bodyPr>
          <a:lstStyle/>
          <a:p>
            <a:pPr algn="l"/>
            <a:r>
              <a:rPr lang="zh-CN" altLang="en-US" sz="6600" b="1" spc="1200" dirty="0">
                <a:solidFill>
                  <a:srgbClr val="204273"/>
                </a:solidFill>
                <a:latin typeface="黑体" panose="02010609060101010101" charset="-122"/>
                <a:ea typeface="黑体" panose="02010609060101010101" charset="-122"/>
                <a:cs typeface="黑体" panose="02010609060101010101" charset="-122"/>
                <a:sym typeface="黑体" panose="02010609060101010101" charset="-122"/>
              </a:rPr>
              <a:t>认识创新思维</a:t>
            </a:r>
            <a:endParaRPr lang="zh-CN" altLang="en-US" sz="6600" b="1" spc="1200" dirty="0">
              <a:solidFill>
                <a:srgbClr val="204273"/>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450850" y="1211580"/>
            <a:ext cx="6570980" cy="5076190"/>
          </a:xfrm>
          <a:prstGeom prst="rect">
            <a:avLst/>
          </a:prstGeom>
          <a:noFill/>
          <a:ln w="9525">
            <a:noFill/>
            <a:miter lim="800000"/>
          </a:ln>
        </p:spPr>
        <p:txBody>
          <a:bodyPr rot="0" vert="horz" wrap="square" lIns="121920" tIns="60960" rIns="121920" bIns="60960" anchor="t" anchorCtr="0">
            <a:noAutofit/>
          </a:bodyPr>
          <a:lstStyle/>
          <a:p>
            <a:pPr fontAlgn="auto">
              <a:lnSpc>
                <a:spcPct val="150000"/>
              </a:lnSpc>
            </a:pPr>
            <a:r>
              <a:rPr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（一）创新思维的概念</a:t>
            </a:r>
            <a:endParaRPr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endParaRPr>
          </a:p>
          <a:p>
            <a:pPr fontAlgn="auto">
              <a:lnSpc>
                <a:spcPct val="150000"/>
              </a:lnSpc>
            </a:pPr>
            <a:r>
              <a:rPr dirty="0">
                <a:latin typeface="黑体" panose="02010609060101010101" charset="-122"/>
                <a:ea typeface="黑体" panose="02010609060101010101" charset="-122"/>
              </a:rPr>
              <a:t>思维就是思考、思索，是为了完成某项任务大脑皮层进行的一种活动。如果再分解一下，“思”就是想的意思，“维”指的是维度和秩序，因此，“思维”就是大脑为了解决某个问题而进行的不同维度的、有秩序的思考。这里的不同维度和秩序就是我们常说的思维方式。创新思维是指发明或发现一种新方式用以处理某件事情或表达某种事物的思维过程，亦称为创造性思维。它是一个相对概念，是相对于常规思维而言的。其实，创新思维是在现有材料的基础上，进行想象、推理、再创造，解决一般常规思维不能解决的问题。</a:t>
            </a:r>
            <a:endParaRPr dirty="0">
              <a:latin typeface="黑体" panose="02010609060101010101" charset="-122"/>
              <a:ea typeface="黑体" panose="02010609060101010101" charset="-122"/>
            </a:endParaRPr>
          </a:p>
        </p:txBody>
      </p:sp>
      <p:sp>
        <p:nvSpPr>
          <p:cNvPr id="34" name="TextBox 108"/>
          <p:cNvSpPr txBox="1">
            <a:spLocks noChangeArrowheads="1"/>
          </p:cNvSpPr>
          <p:nvPr/>
        </p:nvSpPr>
        <p:spPr bwMode="auto">
          <a:xfrm>
            <a:off x="719404" y="356660"/>
            <a:ext cx="26212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一、创新思维概述</a:t>
            </a:r>
            <a:endParaRPr lang="zh-CN" altLang="en-US" sz="2400" b="1" dirty="0">
              <a:solidFill>
                <a:prstClr val="black"/>
              </a:solidFill>
              <a:latin typeface="黑体" panose="02010609060101010101" charset="-122"/>
              <a:ea typeface="黑体" panose="02010609060101010101" charset="-122"/>
            </a:endParaRPr>
          </a:p>
        </p:txBody>
      </p:sp>
      <p:pic>
        <p:nvPicPr>
          <p:cNvPr id="103" name="图片 102"/>
          <p:cNvPicPr/>
          <p:nvPr/>
        </p:nvPicPr>
        <p:blipFill>
          <a:blip r:embed="rId1"/>
          <a:stretch>
            <a:fillRect/>
          </a:stretch>
        </p:blipFill>
        <p:spPr>
          <a:xfrm>
            <a:off x="7021830" y="1320800"/>
            <a:ext cx="4429125" cy="453009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wipe(down)">
                                      <p:cBhvr>
                                        <p:cTn id="7"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450850" y="1211580"/>
            <a:ext cx="6570980" cy="566420"/>
          </a:xfrm>
          <a:prstGeom prst="rect">
            <a:avLst/>
          </a:prstGeom>
          <a:noFill/>
          <a:ln w="9525">
            <a:noFill/>
            <a:miter lim="800000"/>
          </a:ln>
        </p:spPr>
        <p:txBody>
          <a:bodyPr rot="0" vert="horz" wrap="square" lIns="121920" tIns="60960" rIns="121920" bIns="60960" anchor="t" anchorCtr="0">
            <a:noAutofit/>
          </a:bodyPr>
          <a:lstStyle/>
          <a:p>
            <a:pPr fontAlgn="auto">
              <a:lnSpc>
                <a:spcPct val="150000"/>
              </a:lnSpc>
            </a:pPr>
            <a:r>
              <a:rPr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（二）创新思维的特点</a:t>
            </a:r>
            <a:endParaRPr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endParaRPr>
          </a:p>
          <a:p>
            <a:pPr fontAlgn="auto">
              <a:lnSpc>
                <a:spcPct val="150000"/>
              </a:lnSpc>
            </a:pPr>
            <a:endParaRPr dirty="0">
              <a:latin typeface="黑体" panose="02010609060101010101" charset="-122"/>
              <a:ea typeface="黑体" panose="02010609060101010101" charset="-122"/>
            </a:endParaRPr>
          </a:p>
        </p:txBody>
      </p:sp>
      <p:sp>
        <p:nvSpPr>
          <p:cNvPr id="34" name="TextBox 108"/>
          <p:cNvSpPr txBox="1">
            <a:spLocks noChangeArrowheads="1"/>
          </p:cNvSpPr>
          <p:nvPr/>
        </p:nvSpPr>
        <p:spPr bwMode="auto">
          <a:xfrm>
            <a:off x="719404" y="356660"/>
            <a:ext cx="26212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一、创新思维概述</a:t>
            </a:r>
            <a:endParaRPr lang="zh-CN" altLang="en-US" sz="2400" b="1" dirty="0">
              <a:solidFill>
                <a:prstClr val="black"/>
              </a:solidFill>
              <a:latin typeface="黑体" panose="02010609060101010101" charset="-122"/>
              <a:ea typeface="黑体" panose="02010609060101010101" charset="-122"/>
            </a:endParaRPr>
          </a:p>
        </p:txBody>
      </p:sp>
      <p:sp>
        <p:nvSpPr>
          <p:cNvPr id="1737" name="形状"/>
          <p:cNvSpPr/>
          <p:nvPr>
            <p:custDataLst>
              <p:tags r:id="rId1"/>
            </p:custDataLst>
          </p:nvPr>
        </p:nvSpPr>
        <p:spPr>
          <a:xfrm>
            <a:off x="5125056" y="2788967"/>
            <a:ext cx="2073018" cy="2076217"/>
          </a:xfrm>
          <a:custGeom>
            <a:avLst/>
            <a:gdLst/>
            <a:ahLst/>
            <a:cxnLst>
              <a:cxn ang="0">
                <a:pos x="wd2" y="hd2"/>
              </a:cxn>
              <a:cxn ang="5400000">
                <a:pos x="wd2" y="hd2"/>
              </a:cxn>
              <a:cxn ang="10800000">
                <a:pos x="wd2" y="hd2"/>
              </a:cxn>
              <a:cxn ang="16200000">
                <a:pos x="wd2" y="hd2"/>
              </a:cxn>
            </a:cxnLst>
            <a:rect l="0" t="0" r="r" b="b"/>
            <a:pathLst>
              <a:path w="19574" h="19577" extrusionOk="0">
                <a:moveTo>
                  <a:pt x="19282" y="7419"/>
                </a:moveTo>
                <a:cubicBezTo>
                  <a:pt x="20587" y="12667"/>
                  <a:pt x="17400" y="17982"/>
                  <a:pt x="12161" y="19286"/>
                </a:cubicBezTo>
                <a:cubicBezTo>
                  <a:pt x="6922" y="20589"/>
                  <a:pt x="1615" y="17407"/>
                  <a:pt x="292" y="12159"/>
                </a:cubicBezTo>
                <a:cubicBezTo>
                  <a:pt x="-1013" y="6911"/>
                  <a:pt x="2174" y="1596"/>
                  <a:pt x="7413" y="292"/>
                </a:cubicBezTo>
                <a:cubicBezTo>
                  <a:pt x="12652" y="-1011"/>
                  <a:pt x="17959" y="2171"/>
                  <a:pt x="19282" y="7419"/>
                </a:cubicBezTo>
                <a:close/>
              </a:path>
            </a:pathLst>
          </a:custGeom>
          <a:solidFill>
            <a:srgbClr val="D5DAE4"/>
          </a:solidFill>
          <a:ln w="12700" cap="flat">
            <a:noFill/>
            <a:miter lim="400000"/>
            <a:tailEnd type="triangle" w="med" len="med"/>
          </a:ln>
          <a:effectLst/>
        </p:spPr>
        <p:txBody>
          <a:bodyPr wrap="square" lIns="45719" tIns="45719" rIns="45719" bIns="45719" numCol="1" anchor="t">
            <a:noAutofit/>
          </a:bodyPr>
          <a:lstStyle/>
          <a:p>
            <a:pPr marL="0" marR="0" lvl="0" indent="0" algn="l" defTabSz="914400" rtl="0" eaLnBrk="1" fontAlgn="auto" latinLnBrk="0" hangingPunct="1">
              <a:lnSpc>
                <a:spcPct val="12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黑体" panose="02010609060101010101" charset="-122"/>
              <a:ea typeface="黑体" panose="02010609060101010101" charset="-122"/>
              <a:cs typeface="Helvetica" panose="00000400000000000000"/>
            </a:endParaRPr>
          </a:p>
        </p:txBody>
      </p:sp>
      <p:sp>
        <p:nvSpPr>
          <p:cNvPr id="1738" name="形状"/>
          <p:cNvSpPr/>
          <p:nvPr>
            <p:custDataLst>
              <p:tags r:id="rId2"/>
            </p:custDataLst>
          </p:nvPr>
        </p:nvSpPr>
        <p:spPr>
          <a:xfrm>
            <a:off x="5337464" y="2999892"/>
            <a:ext cx="1664182" cy="1667171"/>
          </a:xfrm>
          <a:custGeom>
            <a:avLst/>
            <a:gdLst/>
            <a:ahLst/>
            <a:cxnLst>
              <a:cxn ang="0">
                <a:pos x="wd2" y="hd2"/>
              </a:cxn>
              <a:cxn ang="5400000">
                <a:pos x="wd2" y="hd2"/>
              </a:cxn>
              <a:cxn ang="10800000">
                <a:pos x="wd2" y="hd2"/>
              </a:cxn>
              <a:cxn ang="16200000">
                <a:pos x="wd2" y="hd2"/>
              </a:cxn>
            </a:cxnLst>
            <a:rect l="0" t="0" r="r" b="b"/>
            <a:pathLst>
              <a:path w="19571" h="19572" extrusionOk="0">
                <a:moveTo>
                  <a:pt x="19276" y="7414"/>
                </a:moveTo>
                <a:cubicBezTo>
                  <a:pt x="20585" y="12661"/>
                  <a:pt x="17418" y="17972"/>
                  <a:pt x="12160" y="19278"/>
                </a:cubicBezTo>
                <a:cubicBezTo>
                  <a:pt x="6924" y="20585"/>
                  <a:pt x="1624" y="17403"/>
                  <a:pt x="294" y="12156"/>
                </a:cubicBezTo>
                <a:cubicBezTo>
                  <a:pt x="-1015" y="6909"/>
                  <a:pt x="2173" y="1598"/>
                  <a:pt x="7410" y="292"/>
                </a:cubicBezTo>
                <a:cubicBezTo>
                  <a:pt x="12646" y="-1015"/>
                  <a:pt x="17967" y="2188"/>
                  <a:pt x="19276" y="7414"/>
                </a:cubicBezTo>
                <a:close/>
              </a:path>
            </a:pathLst>
          </a:custGeom>
          <a:solidFill>
            <a:srgbClr val="8090AD"/>
          </a:solidFill>
          <a:ln w="12700" cap="flat">
            <a:noFill/>
            <a:miter lim="400000"/>
            <a:tailEnd type="triangle" w="med" len="med"/>
          </a:ln>
          <a:effectLst/>
        </p:spPr>
        <p:txBody>
          <a:bodyPr wrap="square" lIns="45719" tIns="45719" rIns="45719" bIns="45719" numCol="1" anchor="t">
            <a:noAutofit/>
          </a:bodyPr>
          <a:lstStyle/>
          <a:p>
            <a:pPr marL="0" marR="0" lvl="0" indent="0" algn="l" defTabSz="914400" rtl="0" eaLnBrk="1" fontAlgn="auto" latinLnBrk="0" hangingPunct="1">
              <a:lnSpc>
                <a:spcPct val="12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黑体" panose="02010609060101010101" charset="-122"/>
              <a:ea typeface="黑体" panose="02010609060101010101" charset="-122"/>
              <a:cs typeface="Helvetica" panose="00000400000000000000"/>
            </a:endParaRPr>
          </a:p>
        </p:txBody>
      </p:sp>
      <p:sp>
        <p:nvSpPr>
          <p:cNvPr id="1739" name="椭圆形"/>
          <p:cNvSpPr/>
          <p:nvPr>
            <p:custDataLst>
              <p:tags r:id="rId3"/>
            </p:custDataLst>
          </p:nvPr>
        </p:nvSpPr>
        <p:spPr>
          <a:xfrm>
            <a:off x="5449570" y="3123018"/>
            <a:ext cx="1441452" cy="1433514"/>
          </a:xfrm>
          <a:prstGeom prst="ellipse">
            <a:avLst/>
          </a:prstGeom>
          <a:solidFill>
            <a:srgbClr val="3F4C62"/>
          </a:solidFill>
          <a:ln w="12700" cap="flat">
            <a:noFill/>
            <a:miter lim="400000"/>
            <a:tailEnd type="triangle" w="med" len="med"/>
          </a:ln>
          <a:effectLst/>
        </p:spPr>
        <p:txBody>
          <a:bodyPr wrap="square" lIns="45719" tIns="45719" rIns="45719" bIns="45719" numCol="1" anchor="t">
            <a:noAutofit/>
          </a:bodyPr>
          <a:lstStyle/>
          <a:p>
            <a:pPr marL="0" marR="0" lvl="0" indent="0" algn="l" defTabSz="914400" rtl="0" eaLnBrk="1" fontAlgn="auto" latinLnBrk="0" hangingPunct="1">
              <a:lnSpc>
                <a:spcPct val="12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黑体" panose="02010609060101010101" charset="-122"/>
              <a:ea typeface="黑体" panose="02010609060101010101" charset="-122"/>
              <a:cs typeface="Helvetica" panose="00000400000000000000"/>
            </a:endParaRPr>
          </a:p>
        </p:txBody>
      </p:sp>
      <p:sp>
        <p:nvSpPr>
          <p:cNvPr id="1740" name="形状"/>
          <p:cNvSpPr/>
          <p:nvPr>
            <p:custDataLst>
              <p:tags r:id="rId4"/>
            </p:custDataLst>
          </p:nvPr>
        </p:nvSpPr>
        <p:spPr>
          <a:xfrm>
            <a:off x="5636895" y="3429405"/>
            <a:ext cx="1066802" cy="819151"/>
          </a:xfrm>
          <a:custGeom>
            <a:avLst/>
            <a:gdLst/>
            <a:ahLst/>
            <a:cxnLst>
              <a:cxn ang="0">
                <a:pos x="wd2" y="hd2"/>
              </a:cxn>
              <a:cxn ang="5400000">
                <a:pos x="wd2" y="hd2"/>
              </a:cxn>
              <a:cxn ang="10800000">
                <a:pos x="wd2" y="hd2"/>
              </a:cxn>
              <a:cxn ang="16200000">
                <a:pos x="wd2" y="hd2"/>
              </a:cxn>
            </a:cxnLst>
            <a:rect l="0" t="0" r="r" b="b"/>
            <a:pathLst>
              <a:path w="21600" h="21600" extrusionOk="0">
                <a:moveTo>
                  <a:pt x="10736" y="0"/>
                </a:moveTo>
                <a:lnTo>
                  <a:pt x="0" y="3809"/>
                </a:lnTo>
                <a:lnTo>
                  <a:pt x="0" y="17791"/>
                </a:lnTo>
                <a:lnTo>
                  <a:pt x="10736" y="21600"/>
                </a:lnTo>
                <a:lnTo>
                  <a:pt x="21600" y="17791"/>
                </a:lnTo>
                <a:lnTo>
                  <a:pt x="21600" y="3809"/>
                </a:lnTo>
                <a:lnTo>
                  <a:pt x="10736" y="0"/>
                </a:lnTo>
                <a:close/>
                <a:moveTo>
                  <a:pt x="20764" y="16953"/>
                </a:moveTo>
                <a:lnTo>
                  <a:pt x="10736" y="20470"/>
                </a:lnTo>
                <a:lnTo>
                  <a:pt x="836" y="16953"/>
                </a:lnTo>
                <a:lnTo>
                  <a:pt x="836" y="4605"/>
                </a:lnTo>
                <a:lnTo>
                  <a:pt x="10736" y="1130"/>
                </a:lnTo>
                <a:lnTo>
                  <a:pt x="20764" y="4605"/>
                </a:lnTo>
                <a:lnTo>
                  <a:pt x="20764" y="16953"/>
                </a:lnTo>
                <a:close/>
              </a:path>
            </a:pathLst>
          </a:custGeom>
          <a:solidFill>
            <a:srgbClr val="FFFFFF"/>
          </a:solidFill>
          <a:ln w="12700" cap="flat">
            <a:noFill/>
            <a:miter lim="400000"/>
            <a:tailEnd type="triangle" w="med" len="med"/>
          </a:ln>
          <a:effectLst/>
        </p:spPr>
        <p:txBody>
          <a:bodyPr wrap="square" lIns="45719" tIns="45719" rIns="45719" bIns="45719" numCol="1" anchor="t">
            <a:noAutofit/>
          </a:bodyPr>
          <a:lstStyle/>
          <a:p>
            <a:pPr marL="0" marR="0" lvl="0" indent="0" algn="l" defTabSz="914400" rtl="0" eaLnBrk="1" fontAlgn="auto" latinLnBrk="0" hangingPunct="1">
              <a:lnSpc>
                <a:spcPct val="12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黑体" panose="02010609060101010101" charset="-122"/>
              <a:ea typeface="黑体" panose="02010609060101010101" charset="-122"/>
              <a:cs typeface="Helvetica" panose="00000400000000000000"/>
            </a:endParaRPr>
          </a:p>
        </p:txBody>
      </p:sp>
      <p:sp>
        <p:nvSpPr>
          <p:cNvPr id="1741" name="形状"/>
          <p:cNvSpPr/>
          <p:nvPr>
            <p:custDataLst>
              <p:tags r:id="rId5"/>
            </p:custDataLst>
          </p:nvPr>
        </p:nvSpPr>
        <p:spPr>
          <a:xfrm>
            <a:off x="6317933" y="3753255"/>
            <a:ext cx="125414" cy="17462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7589" y="21600"/>
                  <a:pt x="21600" y="16924"/>
                  <a:pt x="21600" y="10689"/>
                </a:cubicBezTo>
                <a:cubicBezTo>
                  <a:pt x="21600" y="4899"/>
                  <a:pt x="17589" y="0"/>
                  <a:pt x="10800" y="0"/>
                </a:cubicBezTo>
                <a:cubicBezTo>
                  <a:pt x="4011" y="0"/>
                  <a:pt x="0" y="4676"/>
                  <a:pt x="0" y="10911"/>
                </a:cubicBezTo>
                <a:cubicBezTo>
                  <a:pt x="0" y="17369"/>
                  <a:pt x="4011" y="21600"/>
                  <a:pt x="10800" y="21600"/>
                </a:cubicBezTo>
                <a:close/>
              </a:path>
            </a:pathLst>
          </a:custGeom>
          <a:solidFill>
            <a:srgbClr val="FFFFFF"/>
          </a:solidFill>
          <a:ln w="12700" cap="flat">
            <a:noFill/>
            <a:miter lim="400000"/>
            <a:tailEnd type="triangle" w="med" len="med"/>
          </a:ln>
          <a:effectLst/>
        </p:spPr>
        <p:txBody>
          <a:bodyPr wrap="square" lIns="45719" tIns="45719" rIns="45719" bIns="45719" numCol="1" anchor="t">
            <a:noAutofit/>
          </a:bodyPr>
          <a:lstStyle/>
          <a:p>
            <a:pPr marL="0" marR="0" lvl="0" indent="0" algn="l" defTabSz="914400" rtl="0" eaLnBrk="1" fontAlgn="auto" latinLnBrk="0" hangingPunct="1">
              <a:lnSpc>
                <a:spcPct val="12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黑体" panose="02010609060101010101" charset="-122"/>
              <a:ea typeface="黑体" panose="02010609060101010101" charset="-122"/>
              <a:cs typeface="Helvetica" panose="00000400000000000000"/>
            </a:endParaRPr>
          </a:p>
        </p:txBody>
      </p:sp>
      <p:sp>
        <p:nvSpPr>
          <p:cNvPr id="1742" name="形状"/>
          <p:cNvSpPr/>
          <p:nvPr>
            <p:custDataLst>
              <p:tags r:id="rId6"/>
            </p:custDataLst>
          </p:nvPr>
        </p:nvSpPr>
        <p:spPr>
          <a:xfrm>
            <a:off x="5717857" y="3513543"/>
            <a:ext cx="903289" cy="650876"/>
          </a:xfrm>
          <a:custGeom>
            <a:avLst/>
            <a:gdLst/>
            <a:ahLst/>
            <a:cxnLst>
              <a:cxn ang="0">
                <a:pos x="wd2" y="hd2"/>
              </a:cxn>
              <a:cxn ang="5400000">
                <a:pos x="wd2" y="hd2"/>
              </a:cxn>
              <a:cxn ang="10800000">
                <a:pos x="wd2" y="hd2"/>
              </a:cxn>
              <a:cxn ang="16200000">
                <a:pos x="wd2" y="hd2"/>
              </a:cxn>
            </a:cxnLst>
            <a:rect l="0" t="0" r="r" b="b"/>
            <a:pathLst>
              <a:path w="21600" h="21600" extrusionOk="0">
                <a:moveTo>
                  <a:pt x="0" y="17554"/>
                </a:moveTo>
                <a:cubicBezTo>
                  <a:pt x="10736" y="21600"/>
                  <a:pt x="10736" y="21600"/>
                  <a:pt x="10736" y="21600"/>
                </a:cubicBezTo>
                <a:cubicBezTo>
                  <a:pt x="21600" y="17494"/>
                  <a:pt x="21600" y="17494"/>
                  <a:pt x="21600" y="17494"/>
                </a:cubicBezTo>
                <a:cubicBezTo>
                  <a:pt x="21600" y="4106"/>
                  <a:pt x="21600" y="4106"/>
                  <a:pt x="21600" y="4106"/>
                </a:cubicBezTo>
                <a:cubicBezTo>
                  <a:pt x="10736" y="0"/>
                  <a:pt x="10736" y="0"/>
                  <a:pt x="10736" y="0"/>
                </a:cubicBezTo>
                <a:cubicBezTo>
                  <a:pt x="0" y="4106"/>
                  <a:pt x="0" y="4106"/>
                  <a:pt x="0" y="4106"/>
                </a:cubicBezTo>
                <a:lnTo>
                  <a:pt x="0" y="17554"/>
                </a:lnTo>
                <a:close/>
                <a:moveTo>
                  <a:pt x="15889" y="6426"/>
                </a:moveTo>
                <a:cubicBezTo>
                  <a:pt x="17778" y="6426"/>
                  <a:pt x="18809" y="8390"/>
                  <a:pt x="18809" y="10770"/>
                </a:cubicBezTo>
                <a:cubicBezTo>
                  <a:pt x="18809" y="13626"/>
                  <a:pt x="17606" y="15293"/>
                  <a:pt x="15760" y="15293"/>
                </a:cubicBezTo>
                <a:cubicBezTo>
                  <a:pt x="13913" y="15293"/>
                  <a:pt x="12840" y="13388"/>
                  <a:pt x="12840" y="10949"/>
                </a:cubicBezTo>
                <a:cubicBezTo>
                  <a:pt x="12840" y="8331"/>
                  <a:pt x="14042" y="6426"/>
                  <a:pt x="15889" y="6426"/>
                </a:cubicBezTo>
                <a:close/>
                <a:moveTo>
                  <a:pt x="8202" y="6545"/>
                </a:moveTo>
                <a:cubicBezTo>
                  <a:pt x="12067" y="6545"/>
                  <a:pt x="12067" y="6545"/>
                  <a:pt x="12067" y="6545"/>
                </a:cubicBezTo>
                <a:cubicBezTo>
                  <a:pt x="12067" y="8152"/>
                  <a:pt x="12067" y="8152"/>
                  <a:pt x="12067" y="8152"/>
                </a:cubicBezTo>
                <a:cubicBezTo>
                  <a:pt x="9619" y="8152"/>
                  <a:pt x="9619" y="8152"/>
                  <a:pt x="9619" y="8152"/>
                </a:cubicBezTo>
                <a:cubicBezTo>
                  <a:pt x="9619" y="9937"/>
                  <a:pt x="9619" y="9937"/>
                  <a:pt x="9619" y="9937"/>
                </a:cubicBezTo>
                <a:cubicBezTo>
                  <a:pt x="11895" y="9937"/>
                  <a:pt x="11895" y="9937"/>
                  <a:pt x="11895" y="9937"/>
                </a:cubicBezTo>
                <a:cubicBezTo>
                  <a:pt x="11895" y="11544"/>
                  <a:pt x="11895" y="11544"/>
                  <a:pt x="11895" y="11544"/>
                </a:cubicBezTo>
                <a:cubicBezTo>
                  <a:pt x="9619" y="11544"/>
                  <a:pt x="9619" y="11544"/>
                  <a:pt x="9619" y="11544"/>
                </a:cubicBezTo>
                <a:cubicBezTo>
                  <a:pt x="9619" y="13567"/>
                  <a:pt x="9619" y="13567"/>
                  <a:pt x="9619" y="13567"/>
                </a:cubicBezTo>
                <a:cubicBezTo>
                  <a:pt x="12196" y="13567"/>
                  <a:pt x="12196" y="13567"/>
                  <a:pt x="12196" y="13567"/>
                </a:cubicBezTo>
                <a:cubicBezTo>
                  <a:pt x="12196" y="15174"/>
                  <a:pt x="12196" y="15174"/>
                  <a:pt x="12196" y="15174"/>
                </a:cubicBezTo>
                <a:cubicBezTo>
                  <a:pt x="8202" y="15174"/>
                  <a:pt x="8202" y="15174"/>
                  <a:pt x="8202" y="15174"/>
                </a:cubicBezTo>
                <a:lnTo>
                  <a:pt x="8202" y="6545"/>
                </a:lnTo>
                <a:close/>
                <a:moveTo>
                  <a:pt x="4767" y="11544"/>
                </a:moveTo>
                <a:cubicBezTo>
                  <a:pt x="3736" y="11068"/>
                  <a:pt x="3092" y="10294"/>
                  <a:pt x="3092" y="9045"/>
                </a:cubicBezTo>
                <a:cubicBezTo>
                  <a:pt x="3092" y="7557"/>
                  <a:pt x="3951" y="6426"/>
                  <a:pt x="5411" y="6426"/>
                </a:cubicBezTo>
                <a:cubicBezTo>
                  <a:pt x="6141" y="6426"/>
                  <a:pt x="6656" y="6605"/>
                  <a:pt x="7000" y="6843"/>
                </a:cubicBezTo>
                <a:cubicBezTo>
                  <a:pt x="6699" y="8450"/>
                  <a:pt x="6699" y="8450"/>
                  <a:pt x="6699" y="8450"/>
                </a:cubicBezTo>
                <a:cubicBezTo>
                  <a:pt x="6441" y="8271"/>
                  <a:pt x="6012" y="8033"/>
                  <a:pt x="5411" y="8033"/>
                </a:cubicBezTo>
                <a:cubicBezTo>
                  <a:pt x="4767" y="8033"/>
                  <a:pt x="4509" y="8390"/>
                  <a:pt x="4509" y="8866"/>
                </a:cubicBezTo>
                <a:cubicBezTo>
                  <a:pt x="4509" y="9402"/>
                  <a:pt x="4852" y="9640"/>
                  <a:pt x="5625" y="10056"/>
                </a:cubicBezTo>
                <a:cubicBezTo>
                  <a:pt x="6742" y="10651"/>
                  <a:pt x="7257" y="11425"/>
                  <a:pt x="7257" y="12615"/>
                </a:cubicBezTo>
                <a:cubicBezTo>
                  <a:pt x="7257" y="14102"/>
                  <a:pt x="6441" y="15293"/>
                  <a:pt x="4767" y="15293"/>
                </a:cubicBezTo>
                <a:cubicBezTo>
                  <a:pt x="4037" y="15293"/>
                  <a:pt x="3350" y="15055"/>
                  <a:pt x="3006" y="14757"/>
                </a:cubicBezTo>
                <a:cubicBezTo>
                  <a:pt x="3264" y="13150"/>
                  <a:pt x="3264" y="13150"/>
                  <a:pt x="3264" y="13150"/>
                </a:cubicBezTo>
                <a:cubicBezTo>
                  <a:pt x="3650" y="13448"/>
                  <a:pt x="4251" y="13686"/>
                  <a:pt x="4852" y="13686"/>
                </a:cubicBezTo>
                <a:cubicBezTo>
                  <a:pt x="5497" y="13686"/>
                  <a:pt x="5840" y="13329"/>
                  <a:pt x="5840" y="12793"/>
                </a:cubicBezTo>
                <a:cubicBezTo>
                  <a:pt x="5840" y="12258"/>
                  <a:pt x="5540" y="11960"/>
                  <a:pt x="4767" y="11544"/>
                </a:cubicBezTo>
                <a:close/>
              </a:path>
            </a:pathLst>
          </a:custGeom>
          <a:solidFill>
            <a:srgbClr val="FFFFFF"/>
          </a:solidFill>
          <a:ln w="12700" cap="flat">
            <a:noFill/>
            <a:miter lim="400000"/>
            <a:tailEnd type="triangle" w="med" len="med"/>
          </a:ln>
          <a:effectLst/>
        </p:spPr>
        <p:txBody>
          <a:bodyPr wrap="square" lIns="45719" tIns="45719" rIns="45719" bIns="45719" numCol="1" anchor="t">
            <a:noAutofit/>
          </a:bodyPr>
          <a:lstStyle/>
          <a:p>
            <a:pPr marL="0" marR="0" lvl="0" indent="0" algn="l" defTabSz="914400" rtl="0" eaLnBrk="1" fontAlgn="auto" latinLnBrk="0" hangingPunct="1">
              <a:lnSpc>
                <a:spcPct val="12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黑体" panose="02010609060101010101" charset="-122"/>
              <a:ea typeface="黑体" panose="02010609060101010101" charset="-122"/>
              <a:cs typeface="Helvetica" panose="00000400000000000000"/>
            </a:endParaRPr>
          </a:p>
        </p:txBody>
      </p:sp>
      <p:sp>
        <p:nvSpPr>
          <p:cNvPr id="1745" name="Cooperate"/>
          <p:cNvSpPr txBox="1"/>
          <p:nvPr>
            <p:custDataLst>
              <p:tags r:id="rId7"/>
            </p:custDataLst>
          </p:nvPr>
        </p:nvSpPr>
        <p:spPr>
          <a:xfrm>
            <a:off x="360954" y="1997627"/>
            <a:ext cx="2665703" cy="377825"/>
          </a:xfrm>
          <a:prstGeom prst="rect">
            <a:avLst/>
          </a:prstGeom>
          <a:ln w="12700">
            <a:miter lim="400000"/>
          </a:ln>
        </p:spPr>
        <p:txBody>
          <a:bodyPr wrap="square" lIns="90000" rIns="90000" bIns="0" anchor="b" anchorCtr="0">
            <a:spAutoFit/>
            <a:scene3d>
              <a:camera prst="orthographicFront"/>
              <a:lightRig rig="threePt" dir="t"/>
            </a:scene3d>
          </a:bodyPr>
          <a:lstStyle>
            <a:lvl1pPr algn="r">
              <a:defRPr sz="1600">
                <a:solidFill>
                  <a:srgbClr val="3F4C62"/>
                </a:solidFill>
              </a:defRPr>
            </a:lvl1pPr>
          </a:lstStyle>
          <a:p>
            <a:pPr lvl="0" algn="l">
              <a:lnSpc>
                <a:spcPct val="120000"/>
              </a:lnSpc>
              <a:defRPr/>
            </a:pPr>
            <a:r>
              <a:rPr lang="zh-CN" altLang="en-US" sz="1800" b="1" spc="300"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Helvetica" panose="00000400000000000000"/>
              </a:rPr>
              <a:t>1. 多向性</a:t>
            </a:r>
            <a:endParaRPr lang="zh-CN" altLang="en-US" sz="1800" b="1" spc="300"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Helvetica" panose="00000400000000000000"/>
            </a:endParaRPr>
          </a:p>
        </p:txBody>
      </p:sp>
      <p:sp>
        <p:nvSpPr>
          <p:cNvPr id="1746" name="Lorem ipsum dolor sit amet consectetur adipiscing elit."/>
          <p:cNvSpPr txBox="1"/>
          <p:nvPr>
            <p:custDataLst>
              <p:tags r:id="rId8"/>
            </p:custDataLst>
          </p:nvPr>
        </p:nvSpPr>
        <p:spPr>
          <a:xfrm>
            <a:off x="360680" y="2424430"/>
            <a:ext cx="3820160" cy="1078230"/>
          </a:xfrm>
          <a:prstGeom prst="rect">
            <a:avLst/>
          </a:prstGeom>
          <a:ln w="12700">
            <a:miter lim="400000"/>
          </a:ln>
        </p:spPr>
        <p:txBody>
          <a:bodyPr wrap="square" lIns="90000" tIns="0" rIns="90000">
            <a:scene3d>
              <a:camera prst="orthographicFront"/>
              <a:lightRig rig="threePt" dir="t"/>
            </a:scene3d>
          </a:bodyPr>
          <a:lstStyle>
            <a:lvl1pPr algn="r">
              <a:lnSpc>
                <a:spcPct val="120000"/>
              </a:lnSpc>
              <a:defRPr sz="1200">
                <a:solidFill>
                  <a:srgbClr val="3F4C62"/>
                </a:solidFill>
              </a:defRPr>
            </a:lvl1pPr>
          </a:lstStyle>
          <a:p>
            <a:pPr marL="0" marR="0" lvl="0" indent="0" algn="l" defTabSz="914400" rtl="0" eaLnBrk="1" fontAlgn="auto" latinLnBrk="0" hangingPunct="1">
              <a:spcBef>
                <a:spcPts val="0"/>
              </a:spcBef>
              <a:spcAft>
                <a:spcPts val="0"/>
              </a:spcAft>
              <a:buClrTx/>
              <a:buSzTx/>
              <a:buFontTx/>
              <a:buNone/>
              <a:defRPr/>
            </a:pPr>
            <a:r>
              <a:rPr kumimoji="0" lang="zh-CN" altLang="en-US" sz="1600" b="0" i="0" u="none" strike="noStrike" kern="1200" cap="none" spc="150" normalizeH="0" noProof="0" dirty="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Helvetica" panose="00000400000000000000"/>
              </a:rPr>
              <a:t>多向性表现在遇到问题时不是一味地进行单方向探索，而是从多角度、多渠道、多因素方面去考虑问题。</a:t>
            </a:r>
            <a:endParaRPr kumimoji="0" lang="zh-CN" altLang="en-US" sz="1600" b="0" i="0" u="none" strike="noStrike" kern="1200" cap="none" spc="150" normalizeH="0" noProof="0" dirty="0">
              <a:solidFill>
                <a:schemeClr val="tx1"/>
              </a:solidFill>
              <a:effectLst>
                <a:outerShdw blurRad="38100" dist="19050" dir="2700000" algn="tl" rotWithShape="0">
                  <a:schemeClr val="dk1">
                    <a:alpha val="40000"/>
                  </a:schemeClr>
                </a:outerShdw>
              </a:effectLst>
              <a:uLnTx/>
              <a:uFillTx/>
              <a:latin typeface="黑体" panose="02010609060101010101" charset="-122"/>
              <a:ea typeface="黑体" panose="02010609060101010101" charset="-122"/>
              <a:cs typeface="Helvetica" panose="00000400000000000000"/>
            </a:endParaRPr>
          </a:p>
        </p:txBody>
      </p:sp>
      <p:sp>
        <p:nvSpPr>
          <p:cNvPr id="1761" name="圆形"/>
          <p:cNvSpPr/>
          <p:nvPr>
            <p:custDataLst>
              <p:tags r:id="rId9"/>
            </p:custDataLst>
          </p:nvPr>
        </p:nvSpPr>
        <p:spPr>
          <a:xfrm>
            <a:off x="3146553" y="2132678"/>
            <a:ext cx="228601" cy="228601"/>
          </a:xfrm>
          <a:prstGeom prst="ellipse">
            <a:avLst/>
          </a:prstGeom>
          <a:solidFill>
            <a:srgbClr val="1F74AD"/>
          </a:solidFill>
          <a:ln w="12700">
            <a:miter lim="400000"/>
            <a:tailEnd type="triangle"/>
          </a:ln>
        </p:spPr>
        <p:txBody>
          <a:bodyPr lIns="45719" rIns="45719" anchor="ctr"/>
          <a:lstStyle/>
          <a:p>
            <a:pPr marL="0" marR="0" lvl="0" indent="0" algn="ctr" defTabSz="914400" rtl="0" eaLnBrk="1" fontAlgn="auto" latinLnBrk="0" hangingPunct="1">
              <a:lnSpc>
                <a:spcPct val="120000"/>
              </a:lnSpc>
              <a:spcBef>
                <a:spcPts val="0"/>
              </a:spcBef>
              <a:spcAft>
                <a:spcPts val="0"/>
              </a:spcAft>
              <a:buClrTx/>
              <a:buSzTx/>
              <a:buFontTx/>
              <a:buNone/>
              <a:defRPr>
                <a:solidFill>
                  <a:srgbClr val="FFFFFF"/>
                </a:solidFill>
              </a:defRPr>
            </a:pPr>
            <a:endParaRPr kumimoji="0" sz="1800" b="0" i="0" u="none" strike="noStrike" kern="1200" cap="none" spc="0" normalizeH="0" baseline="0" noProof="0">
              <a:ln>
                <a:noFill/>
              </a:ln>
              <a:solidFill>
                <a:srgbClr val="FFFFFF"/>
              </a:solidFill>
              <a:effectLst/>
              <a:uLnTx/>
              <a:uFillTx/>
              <a:latin typeface="黑体" panose="02010609060101010101" charset="-122"/>
              <a:ea typeface="黑体" panose="02010609060101010101" charset="-122"/>
              <a:cs typeface="Helvetica" panose="00000400000000000000"/>
            </a:endParaRPr>
          </a:p>
        </p:txBody>
      </p:sp>
      <p:sp>
        <p:nvSpPr>
          <p:cNvPr id="1763" name="圆形"/>
          <p:cNvSpPr/>
          <p:nvPr>
            <p:custDataLst>
              <p:tags r:id="rId10"/>
            </p:custDataLst>
          </p:nvPr>
        </p:nvSpPr>
        <p:spPr>
          <a:xfrm>
            <a:off x="3146553" y="4093742"/>
            <a:ext cx="228601" cy="228601"/>
          </a:xfrm>
          <a:prstGeom prst="ellipse">
            <a:avLst/>
          </a:prstGeom>
          <a:solidFill>
            <a:srgbClr val="1AA3AA"/>
          </a:solidFill>
          <a:ln w="12700">
            <a:miter lim="400000"/>
            <a:tailEnd type="triangle"/>
          </a:ln>
        </p:spPr>
        <p:txBody>
          <a:bodyPr lIns="45719" rIns="45719" anchor="ctr"/>
          <a:lstStyle/>
          <a:p>
            <a:pPr marL="0" marR="0" lvl="0" indent="0" algn="ctr" defTabSz="914400" rtl="0" eaLnBrk="1" fontAlgn="auto" latinLnBrk="0" hangingPunct="1">
              <a:lnSpc>
                <a:spcPct val="120000"/>
              </a:lnSpc>
              <a:spcBef>
                <a:spcPts val="0"/>
              </a:spcBef>
              <a:spcAft>
                <a:spcPts val="0"/>
              </a:spcAft>
              <a:buClrTx/>
              <a:buSzTx/>
              <a:buFontTx/>
              <a:buNone/>
              <a:defRPr>
                <a:solidFill>
                  <a:srgbClr val="FFFFFF"/>
                </a:solidFill>
              </a:defRPr>
            </a:pPr>
            <a:endParaRPr kumimoji="0" sz="1800" b="0" i="0" u="none" strike="noStrike" kern="1200" cap="none" spc="0" normalizeH="0" baseline="0" noProof="0">
              <a:ln>
                <a:noFill/>
              </a:ln>
              <a:solidFill>
                <a:srgbClr val="FFFFFF"/>
              </a:solidFill>
              <a:effectLst/>
              <a:uLnTx/>
              <a:uFillTx/>
              <a:latin typeface="黑体" panose="02010609060101010101" charset="-122"/>
              <a:ea typeface="黑体" panose="02010609060101010101" charset="-122"/>
              <a:cs typeface="Helvetica" panose="00000400000000000000"/>
            </a:endParaRPr>
          </a:p>
        </p:txBody>
      </p:sp>
      <p:sp>
        <p:nvSpPr>
          <p:cNvPr id="1766" name="圆形"/>
          <p:cNvSpPr/>
          <p:nvPr>
            <p:custDataLst>
              <p:tags r:id="rId11"/>
            </p:custDataLst>
          </p:nvPr>
        </p:nvSpPr>
        <p:spPr>
          <a:xfrm>
            <a:off x="8593390" y="3100753"/>
            <a:ext cx="228601" cy="228601"/>
          </a:xfrm>
          <a:prstGeom prst="ellipse">
            <a:avLst/>
          </a:prstGeom>
          <a:solidFill>
            <a:srgbClr val="3498DB"/>
          </a:solidFill>
          <a:ln w="12700">
            <a:miter lim="400000"/>
            <a:tailEnd type="triangle"/>
          </a:ln>
        </p:spPr>
        <p:txBody>
          <a:bodyPr lIns="45719" rIns="45719" anchor="ctr"/>
          <a:lstStyle/>
          <a:p>
            <a:pPr marL="0" marR="0" lvl="0" indent="0" algn="ctr" defTabSz="914400" rtl="0" eaLnBrk="1" fontAlgn="auto" latinLnBrk="0" hangingPunct="1">
              <a:lnSpc>
                <a:spcPct val="120000"/>
              </a:lnSpc>
              <a:spcBef>
                <a:spcPts val="0"/>
              </a:spcBef>
              <a:spcAft>
                <a:spcPts val="0"/>
              </a:spcAft>
              <a:buClrTx/>
              <a:buSzTx/>
              <a:buFontTx/>
              <a:buNone/>
              <a:defRPr>
                <a:solidFill>
                  <a:srgbClr val="FFFFFF"/>
                </a:solidFill>
              </a:defRPr>
            </a:pPr>
            <a:endParaRPr kumimoji="0" sz="1800" b="0" i="0" u="none" strike="noStrike" kern="1200" cap="none" spc="0" normalizeH="0" baseline="0" noProof="0">
              <a:ln>
                <a:noFill/>
              </a:ln>
              <a:solidFill>
                <a:srgbClr val="FFFFFF"/>
              </a:solidFill>
              <a:effectLst/>
              <a:uLnTx/>
              <a:uFillTx/>
              <a:latin typeface="黑体" panose="02010609060101010101" charset="-122"/>
              <a:ea typeface="黑体" panose="02010609060101010101" charset="-122"/>
              <a:cs typeface="Helvetica" panose="00000400000000000000"/>
            </a:endParaRPr>
          </a:p>
        </p:txBody>
      </p:sp>
      <p:sp>
        <p:nvSpPr>
          <p:cNvPr id="55" name="Cooperate"/>
          <p:cNvSpPr txBox="1"/>
          <p:nvPr>
            <p:custDataLst>
              <p:tags r:id="rId12"/>
            </p:custDataLst>
          </p:nvPr>
        </p:nvSpPr>
        <p:spPr>
          <a:xfrm>
            <a:off x="360954" y="3994329"/>
            <a:ext cx="2665703" cy="377825"/>
          </a:xfrm>
          <a:prstGeom prst="rect">
            <a:avLst/>
          </a:prstGeom>
          <a:ln w="12700">
            <a:miter lim="400000"/>
          </a:ln>
        </p:spPr>
        <p:txBody>
          <a:bodyPr wrap="square" lIns="90000" rIns="90000" bIns="0" anchor="b" anchorCtr="0">
            <a:spAutoFit/>
          </a:bodyPr>
          <a:lstStyle>
            <a:lvl1pPr algn="r">
              <a:defRPr sz="1600">
                <a:solidFill>
                  <a:srgbClr val="3F4C62"/>
                </a:solidFill>
              </a:defRPr>
            </a:lvl1pPr>
          </a:lstStyle>
          <a:p>
            <a:pPr lvl="0" algn="l">
              <a:lnSpc>
                <a:spcPct val="120000"/>
              </a:lnSpc>
              <a:defRPr/>
            </a:pPr>
            <a:r>
              <a:rPr lang="zh-CN" altLang="en-US" sz="1800" b="1" spc="300">
                <a:solidFill>
                  <a:schemeClr val="accent1"/>
                </a:solidFill>
                <a:latin typeface="黑体" panose="02010609060101010101" charset="-122"/>
                <a:ea typeface="黑体" panose="02010609060101010101" charset="-122"/>
                <a:cs typeface="Helvetica" panose="00000400000000000000"/>
              </a:rPr>
              <a:t>3. 非逻辑性</a:t>
            </a:r>
            <a:endParaRPr lang="zh-CN" altLang="en-US" sz="1800" b="1" spc="300">
              <a:solidFill>
                <a:schemeClr val="accent1"/>
              </a:solidFill>
              <a:latin typeface="黑体" panose="02010609060101010101" charset="-122"/>
              <a:ea typeface="黑体" panose="02010609060101010101" charset="-122"/>
              <a:cs typeface="Helvetica" panose="00000400000000000000"/>
            </a:endParaRPr>
          </a:p>
        </p:txBody>
      </p:sp>
      <p:sp>
        <p:nvSpPr>
          <p:cNvPr id="56" name="Lorem ipsum dolor sit amet consectetur adipiscing elit."/>
          <p:cNvSpPr txBox="1"/>
          <p:nvPr>
            <p:custDataLst>
              <p:tags r:id="rId13"/>
            </p:custDataLst>
          </p:nvPr>
        </p:nvSpPr>
        <p:spPr>
          <a:xfrm>
            <a:off x="360680" y="4392930"/>
            <a:ext cx="3232150" cy="1718945"/>
          </a:xfrm>
          <a:prstGeom prst="rect">
            <a:avLst/>
          </a:prstGeom>
          <a:ln w="12700">
            <a:miter lim="400000"/>
          </a:ln>
        </p:spPr>
        <p:txBody>
          <a:bodyPr wrap="square" lIns="90000" tIns="0" rIns="90000">
            <a:scene3d>
              <a:camera prst="orthographicFront"/>
              <a:lightRig rig="threePt" dir="t"/>
            </a:scene3d>
          </a:bodyPr>
          <a:lstStyle>
            <a:lvl1pPr algn="r">
              <a:lnSpc>
                <a:spcPct val="120000"/>
              </a:lnSpc>
              <a:defRPr sz="1200">
                <a:solidFill>
                  <a:srgbClr val="3F4C62"/>
                </a:solidFill>
              </a:defRPr>
            </a:lvl1pPr>
          </a:lstStyle>
          <a:p>
            <a:pPr lvl="0" algn="l">
              <a:defRPr/>
            </a:pPr>
            <a:r>
              <a:rPr lang="zh-CN" altLang="en-US" sz="1600" spc="15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Helvetica" panose="00000400000000000000"/>
              </a:rPr>
              <a:t>非逻辑性是创新思维和常规思维的重要区别。但凡创新思维都是多多少少不符合一般逻辑的，都是超出常人思维的，大多可能会不被主流思维所接受。</a:t>
            </a:r>
            <a:endParaRPr lang="zh-CN" altLang="en-US" sz="1600" spc="15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Helvetica" panose="00000400000000000000"/>
            </a:endParaRPr>
          </a:p>
        </p:txBody>
      </p:sp>
      <p:sp>
        <p:nvSpPr>
          <p:cNvPr id="65" name="Cooperate"/>
          <p:cNvSpPr txBox="1"/>
          <p:nvPr>
            <p:custDataLst>
              <p:tags r:id="rId14"/>
            </p:custDataLst>
          </p:nvPr>
        </p:nvSpPr>
        <p:spPr>
          <a:xfrm>
            <a:off x="9014254" y="2952205"/>
            <a:ext cx="2646886" cy="377825"/>
          </a:xfrm>
          <a:prstGeom prst="rect">
            <a:avLst/>
          </a:prstGeom>
          <a:ln w="12700">
            <a:miter lim="400000"/>
          </a:ln>
        </p:spPr>
        <p:txBody>
          <a:bodyPr wrap="square" lIns="90000" rIns="90000" bIns="0" anchor="b" anchorCtr="0">
            <a:spAutoFit/>
            <a:scene3d>
              <a:camera prst="orthographicFront"/>
              <a:lightRig rig="threePt" dir="t"/>
            </a:scene3d>
          </a:bodyPr>
          <a:lstStyle>
            <a:lvl1pPr algn="r">
              <a:defRPr sz="1600">
                <a:solidFill>
                  <a:srgbClr val="3F4C62"/>
                </a:solidFill>
              </a:defRPr>
            </a:lvl1pPr>
          </a:lstStyle>
          <a:p>
            <a:pPr lvl="0" algn="l">
              <a:lnSpc>
                <a:spcPct val="120000"/>
              </a:lnSpc>
              <a:defRPr/>
            </a:pPr>
            <a:r>
              <a:rPr lang="zh-CN" altLang="en-US" sz="1800" b="1" spc="30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Helvetica" panose="00000400000000000000"/>
              </a:rPr>
              <a:t>2. 非定势性</a:t>
            </a:r>
            <a:endParaRPr lang="zh-CN" altLang="en-US" sz="1800" b="1" spc="30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Helvetica" panose="00000400000000000000"/>
            </a:endParaRPr>
          </a:p>
        </p:txBody>
      </p:sp>
      <p:sp>
        <p:nvSpPr>
          <p:cNvPr id="66" name="Lorem ipsum dolor sit amet consectetur adipiscing elit."/>
          <p:cNvSpPr txBox="1"/>
          <p:nvPr>
            <p:custDataLst>
              <p:tags r:id="rId15"/>
            </p:custDataLst>
          </p:nvPr>
        </p:nvSpPr>
        <p:spPr>
          <a:xfrm>
            <a:off x="8593455" y="3350260"/>
            <a:ext cx="3253105" cy="1515110"/>
          </a:xfrm>
          <a:prstGeom prst="rect">
            <a:avLst/>
          </a:prstGeom>
          <a:ln w="12700">
            <a:miter lim="400000"/>
          </a:ln>
        </p:spPr>
        <p:txBody>
          <a:bodyPr wrap="square" lIns="90000" tIns="0" rIns="90000">
            <a:scene3d>
              <a:camera prst="orthographicFront"/>
              <a:lightRig rig="threePt" dir="t"/>
            </a:scene3d>
          </a:bodyPr>
          <a:lstStyle>
            <a:lvl1pPr algn="r">
              <a:lnSpc>
                <a:spcPct val="120000"/>
              </a:lnSpc>
              <a:defRPr sz="1200">
                <a:solidFill>
                  <a:srgbClr val="3F4C62"/>
                </a:solidFill>
              </a:defRPr>
            </a:lvl1pPr>
          </a:lstStyle>
          <a:p>
            <a:pPr lvl="0" algn="l">
              <a:defRPr/>
            </a:pPr>
            <a:r>
              <a:rPr lang="zh-CN" altLang="en-US" sz="1600" spc="15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Helvetica" panose="00000400000000000000"/>
              </a:rPr>
              <a:t>非定势性表现了思维的开放性。例如，元宵除了可以是乒乓球大小之外，还可以是弹球大小的；除了是白色的之外，还可以是彩色的。</a:t>
            </a:r>
            <a:endParaRPr lang="zh-CN" altLang="en-US" sz="1600" spc="15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Helvetica" panose="00000400000000000000"/>
            </a:endParaRPr>
          </a:p>
        </p:txBody>
      </p:sp>
      <p:sp>
        <p:nvSpPr>
          <p:cNvPr id="47" name="圆形"/>
          <p:cNvSpPr/>
          <p:nvPr>
            <p:custDataLst>
              <p:tags r:id="rId16"/>
            </p:custDataLst>
          </p:nvPr>
        </p:nvSpPr>
        <p:spPr>
          <a:xfrm>
            <a:off x="5674996" y="1837143"/>
            <a:ext cx="866777" cy="862013"/>
          </a:xfrm>
          <a:prstGeom prst="ellipse">
            <a:avLst/>
          </a:prstGeom>
          <a:solidFill>
            <a:srgbClr val="1F74AD"/>
          </a:solidFill>
          <a:ln w="12700">
            <a:miter lim="400000"/>
            <a:tailEnd type="triangle"/>
          </a:ln>
        </p:spPr>
        <p:txBody>
          <a:bodyPr lIns="45719" rIns="45719"/>
          <a:lstStyle/>
          <a:p>
            <a:pPr marL="0" marR="0" lvl="0" indent="0" algn="l" defTabSz="914400" rtl="0" eaLnBrk="1" fontAlgn="auto" latinLnBrk="0" hangingPunct="1">
              <a:lnSpc>
                <a:spcPct val="12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黑体" panose="02010609060101010101" charset="-122"/>
              <a:ea typeface="黑体" panose="02010609060101010101" charset="-122"/>
              <a:cs typeface="Helvetica" panose="00000400000000000000"/>
            </a:endParaRPr>
          </a:p>
        </p:txBody>
      </p:sp>
      <p:sp>
        <p:nvSpPr>
          <p:cNvPr id="48" name="形状"/>
          <p:cNvSpPr/>
          <p:nvPr>
            <p:custDataLst>
              <p:tags r:id="rId17"/>
            </p:custDataLst>
          </p:nvPr>
        </p:nvSpPr>
        <p:spPr>
          <a:xfrm>
            <a:off x="5943158" y="2020511"/>
            <a:ext cx="342488" cy="538305"/>
          </a:xfrm>
          <a:custGeom>
            <a:avLst/>
            <a:gdLst/>
            <a:ahLst/>
            <a:cxnLst>
              <a:cxn ang="0">
                <a:pos x="wd2" y="hd2"/>
              </a:cxn>
              <a:cxn ang="5400000">
                <a:pos x="wd2" y="hd2"/>
              </a:cxn>
              <a:cxn ang="10800000">
                <a:pos x="wd2" y="hd2"/>
              </a:cxn>
              <a:cxn ang="16200000">
                <a:pos x="wd2" y="hd2"/>
              </a:cxn>
            </a:cxnLst>
            <a:rect l="0" t="0" r="r" b="b"/>
            <a:pathLst>
              <a:path w="21600" h="21600" extrusionOk="0">
                <a:moveTo>
                  <a:pt x="8232" y="19840"/>
                </a:moveTo>
                <a:cubicBezTo>
                  <a:pt x="13368" y="19840"/>
                  <a:pt x="13368" y="19840"/>
                  <a:pt x="13368" y="19840"/>
                </a:cubicBezTo>
                <a:cubicBezTo>
                  <a:pt x="13368" y="20280"/>
                  <a:pt x="13039" y="20720"/>
                  <a:pt x="12677" y="21160"/>
                </a:cubicBezTo>
                <a:cubicBezTo>
                  <a:pt x="11985" y="21370"/>
                  <a:pt x="11656" y="21600"/>
                  <a:pt x="10965" y="21600"/>
                </a:cubicBezTo>
                <a:cubicBezTo>
                  <a:pt x="10273" y="21600"/>
                  <a:pt x="9582" y="21370"/>
                  <a:pt x="9252" y="21160"/>
                </a:cubicBezTo>
                <a:cubicBezTo>
                  <a:pt x="8561" y="20720"/>
                  <a:pt x="8232" y="20280"/>
                  <a:pt x="8232" y="19840"/>
                </a:cubicBezTo>
                <a:close/>
                <a:moveTo>
                  <a:pt x="6849" y="19191"/>
                </a:moveTo>
                <a:cubicBezTo>
                  <a:pt x="14751" y="19191"/>
                  <a:pt x="14751" y="19191"/>
                  <a:pt x="14751" y="19191"/>
                </a:cubicBezTo>
                <a:cubicBezTo>
                  <a:pt x="15080" y="17452"/>
                  <a:pt x="15080" y="17452"/>
                  <a:pt x="15080" y="17452"/>
                </a:cubicBezTo>
                <a:cubicBezTo>
                  <a:pt x="6520" y="17452"/>
                  <a:pt x="6520" y="17452"/>
                  <a:pt x="6520" y="17452"/>
                </a:cubicBezTo>
                <a:lnTo>
                  <a:pt x="6849" y="19191"/>
                </a:lnTo>
                <a:close/>
                <a:moveTo>
                  <a:pt x="21600" y="6977"/>
                </a:moveTo>
                <a:cubicBezTo>
                  <a:pt x="21600" y="8715"/>
                  <a:pt x="20579" y="10245"/>
                  <a:pt x="18867" y="11565"/>
                </a:cubicBezTo>
                <a:lnTo>
                  <a:pt x="18505" y="11774"/>
                </a:lnTo>
                <a:cubicBezTo>
                  <a:pt x="18505" y="11774"/>
                  <a:pt x="18505" y="11984"/>
                  <a:pt x="18176" y="11984"/>
                </a:cubicBezTo>
                <a:cubicBezTo>
                  <a:pt x="17813" y="12424"/>
                  <a:pt x="17813" y="12864"/>
                  <a:pt x="17484" y="13304"/>
                </a:cubicBezTo>
                <a:cubicBezTo>
                  <a:pt x="17155" y="13744"/>
                  <a:pt x="16793" y="14184"/>
                  <a:pt x="16793" y="14603"/>
                </a:cubicBezTo>
                <a:cubicBezTo>
                  <a:pt x="16463" y="14603"/>
                  <a:pt x="16463" y="14603"/>
                  <a:pt x="16463" y="14833"/>
                </a:cubicBezTo>
                <a:lnTo>
                  <a:pt x="16463" y="15042"/>
                </a:lnTo>
                <a:cubicBezTo>
                  <a:pt x="16463" y="15273"/>
                  <a:pt x="16463" y="15273"/>
                  <a:pt x="16463" y="15273"/>
                </a:cubicBezTo>
                <a:cubicBezTo>
                  <a:pt x="16463" y="16572"/>
                  <a:pt x="16463" y="16572"/>
                  <a:pt x="16463" y="16572"/>
                </a:cubicBezTo>
                <a:cubicBezTo>
                  <a:pt x="5466" y="16572"/>
                  <a:pt x="5466" y="16572"/>
                  <a:pt x="5466" y="16572"/>
                </a:cubicBezTo>
                <a:cubicBezTo>
                  <a:pt x="5466" y="15273"/>
                  <a:pt x="5466" y="15273"/>
                  <a:pt x="5466" y="15273"/>
                </a:cubicBezTo>
                <a:cubicBezTo>
                  <a:pt x="5466" y="15042"/>
                  <a:pt x="5137" y="15042"/>
                  <a:pt x="5137" y="14833"/>
                </a:cubicBezTo>
                <a:lnTo>
                  <a:pt x="5137" y="14603"/>
                </a:lnTo>
                <a:cubicBezTo>
                  <a:pt x="4807" y="14184"/>
                  <a:pt x="4807" y="13744"/>
                  <a:pt x="4445" y="13304"/>
                </a:cubicBezTo>
                <a:cubicBezTo>
                  <a:pt x="4116" y="12864"/>
                  <a:pt x="3754" y="12424"/>
                  <a:pt x="3424" y="11984"/>
                </a:cubicBezTo>
                <a:cubicBezTo>
                  <a:pt x="3062" y="11774"/>
                  <a:pt x="3062" y="11774"/>
                  <a:pt x="3062" y="11565"/>
                </a:cubicBezTo>
                <a:lnTo>
                  <a:pt x="2733" y="11565"/>
                </a:lnTo>
                <a:cubicBezTo>
                  <a:pt x="1021" y="10245"/>
                  <a:pt x="0" y="8715"/>
                  <a:pt x="0" y="6977"/>
                </a:cubicBezTo>
                <a:cubicBezTo>
                  <a:pt x="0" y="5007"/>
                  <a:pt x="1021" y="3478"/>
                  <a:pt x="3424" y="2179"/>
                </a:cubicBezTo>
                <a:cubicBezTo>
                  <a:pt x="5466" y="649"/>
                  <a:pt x="7870" y="0"/>
                  <a:pt x="10965" y="0"/>
                </a:cubicBezTo>
                <a:cubicBezTo>
                  <a:pt x="13698" y="0"/>
                  <a:pt x="16463" y="649"/>
                  <a:pt x="18505" y="2179"/>
                </a:cubicBezTo>
                <a:cubicBezTo>
                  <a:pt x="20579" y="3478"/>
                  <a:pt x="21600" y="5007"/>
                  <a:pt x="21600" y="6977"/>
                </a:cubicBezTo>
                <a:close/>
                <a:moveTo>
                  <a:pt x="19196" y="6977"/>
                </a:moveTo>
                <a:cubicBezTo>
                  <a:pt x="19196" y="5447"/>
                  <a:pt x="18505" y="4148"/>
                  <a:pt x="16793" y="3268"/>
                </a:cubicBezTo>
                <a:cubicBezTo>
                  <a:pt x="15080" y="2179"/>
                  <a:pt x="13039" y="1739"/>
                  <a:pt x="10965" y="1739"/>
                </a:cubicBezTo>
                <a:cubicBezTo>
                  <a:pt x="8561" y="1739"/>
                  <a:pt x="6520" y="2179"/>
                  <a:pt x="5137" y="3268"/>
                </a:cubicBezTo>
                <a:cubicBezTo>
                  <a:pt x="3424" y="4148"/>
                  <a:pt x="2404" y="5447"/>
                  <a:pt x="2404" y="6977"/>
                </a:cubicBezTo>
                <a:cubicBezTo>
                  <a:pt x="2404" y="8296"/>
                  <a:pt x="3062" y="9386"/>
                  <a:pt x="4807" y="10454"/>
                </a:cubicBezTo>
                <a:cubicBezTo>
                  <a:pt x="4807" y="10454"/>
                  <a:pt x="4807" y="10685"/>
                  <a:pt x="5137" y="10685"/>
                </a:cubicBezTo>
                <a:cubicBezTo>
                  <a:pt x="5137" y="10894"/>
                  <a:pt x="5466" y="11125"/>
                  <a:pt x="5466" y="11334"/>
                </a:cubicBezTo>
                <a:cubicBezTo>
                  <a:pt x="5828" y="11774"/>
                  <a:pt x="6157" y="12214"/>
                  <a:pt x="6520" y="12654"/>
                </a:cubicBezTo>
                <a:cubicBezTo>
                  <a:pt x="6849" y="13073"/>
                  <a:pt x="7178" y="13513"/>
                  <a:pt x="7540" y="13953"/>
                </a:cubicBezTo>
                <a:cubicBezTo>
                  <a:pt x="7540" y="14603"/>
                  <a:pt x="7870" y="14833"/>
                  <a:pt x="7870" y="15042"/>
                </a:cubicBezTo>
                <a:cubicBezTo>
                  <a:pt x="14060" y="15042"/>
                  <a:pt x="14060" y="15042"/>
                  <a:pt x="14060" y="15042"/>
                </a:cubicBezTo>
                <a:cubicBezTo>
                  <a:pt x="14060" y="14833"/>
                  <a:pt x="14060" y="14603"/>
                  <a:pt x="14389" y="13953"/>
                </a:cubicBezTo>
                <a:cubicBezTo>
                  <a:pt x="14389" y="13513"/>
                  <a:pt x="14751" y="13073"/>
                  <a:pt x="15080" y="12654"/>
                </a:cubicBezTo>
                <a:cubicBezTo>
                  <a:pt x="15410" y="12214"/>
                  <a:pt x="15772" y="11774"/>
                  <a:pt x="16101" y="11334"/>
                </a:cubicBezTo>
                <a:cubicBezTo>
                  <a:pt x="16101" y="11125"/>
                  <a:pt x="16463" y="10894"/>
                  <a:pt x="16793" y="10894"/>
                </a:cubicBezTo>
                <a:cubicBezTo>
                  <a:pt x="16793" y="10685"/>
                  <a:pt x="16793" y="10454"/>
                  <a:pt x="17155" y="10454"/>
                </a:cubicBezTo>
                <a:cubicBezTo>
                  <a:pt x="18505" y="9386"/>
                  <a:pt x="19196" y="8296"/>
                  <a:pt x="19196" y="6977"/>
                </a:cubicBezTo>
                <a:close/>
                <a:moveTo>
                  <a:pt x="12677" y="8715"/>
                </a:moveTo>
                <a:cubicBezTo>
                  <a:pt x="11656" y="7416"/>
                  <a:pt x="11656" y="7416"/>
                  <a:pt x="11656" y="7416"/>
                </a:cubicBezTo>
                <a:cubicBezTo>
                  <a:pt x="10965" y="6327"/>
                  <a:pt x="10965" y="6327"/>
                  <a:pt x="10965" y="6327"/>
                </a:cubicBezTo>
                <a:cubicBezTo>
                  <a:pt x="9944" y="7416"/>
                  <a:pt x="9944" y="7416"/>
                  <a:pt x="9944" y="7416"/>
                </a:cubicBezTo>
                <a:cubicBezTo>
                  <a:pt x="8923" y="8715"/>
                  <a:pt x="8923" y="8715"/>
                  <a:pt x="8923" y="8715"/>
                </a:cubicBezTo>
                <a:cubicBezTo>
                  <a:pt x="7870" y="7416"/>
                  <a:pt x="7870" y="7416"/>
                  <a:pt x="7870" y="7416"/>
                </a:cubicBezTo>
                <a:cubicBezTo>
                  <a:pt x="6157" y="8066"/>
                  <a:pt x="6157" y="8066"/>
                  <a:pt x="6157" y="8066"/>
                </a:cubicBezTo>
                <a:cubicBezTo>
                  <a:pt x="8232" y="10454"/>
                  <a:pt x="8232" y="10454"/>
                  <a:pt x="8232" y="10454"/>
                </a:cubicBezTo>
                <a:cubicBezTo>
                  <a:pt x="8923" y="11565"/>
                  <a:pt x="8923" y="11565"/>
                  <a:pt x="8923" y="11565"/>
                </a:cubicBezTo>
                <a:cubicBezTo>
                  <a:pt x="9944" y="10454"/>
                  <a:pt x="9944" y="10454"/>
                  <a:pt x="9944" y="10454"/>
                </a:cubicBezTo>
                <a:cubicBezTo>
                  <a:pt x="10965" y="9155"/>
                  <a:pt x="10965" y="9155"/>
                  <a:pt x="10965" y="9155"/>
                </a:cubicBezTo>
                <a:cubicBezTo>
                  <a:pt x="11985" y="10454"/>
                  <a:pt x="11985" y="10454"/>
                  <a:pt x="11985" y="10454"/>
                </a:cubicBezTo>
                <a:cubicBezTo>
                  <a:pt x="12677" y="11565"/>
                  <a:pt x="12677" y="11565"/>
                  <a:pt x="12677" y="11565"/>
                </a:cubicBezTo>
                <a:cubicBezTo>
                  <a:pt x="13698" y="10454"/>
                  <a:pt x="13698" y="10454"/>
                  <a:pt x="13698" y="10454"/>
                </a:cubicBezTo>
                <a:cubicBezTo>
                  <a:pt x="15772" y="8066"/>
                  <a:pt x="15772" y="8066"/>
                  <a:pt x="15772" y="8066"/>
                </a:cubicBezTo>
                <a:cubicBezTo>
                  <a:pt x="14060" y="7416"/>
                  <a:pt x="14060" y="7416"/>
                  <a:pt x="14060" y="7416"/>
                </a:cubicBezTo>
                <a:lnTo>
                  <a:pt x="12677" y="8715"/>
                </a:lnTo>
                <a:close/>
              </a:path>
            </a:pathLst>
          </a:custGeom>
          <a:solidFill>
            <a:srgbClr val="FFFFFF"/>
          </a:solidFill>
          <a:ln w="12700">
            <a:miter lim="400000"/>
            <a:tailEnd type="triangle"/>
          </a:ln>
        </p:spPr>
        <p:txBody>
          <a:bodyPr lIns="45719" rIns="45719" anchor="ctr"/>
          <a:lstStyle/>
          <a:p>
            <a:pPr marL="0" marR="0" lvl="0" indent="0" algn="l" defTabSz="914400" rtl="0" eaLnBrk="1" fontAlgn="auto" latinLnBrk="0" hangingPunct="1">
              <a:lnSpc>
                <a:spcPct val="120000"/>
              </a:lnSpc>
              <a:spcBef>
                <a:spcPts val="0"/>
              </a:spcBef>
              <a:spcAft>
                <a:spcPts val="0"/>
              </a:spcAft>
              <a:buClrTx/>
              <a:buSzTx/>
              <a:buFontTx/>
              <a:buNone/>
              <a:defRPr sz="2400"/>
            </a:pPr>
            <a:endParaRPr kumimoji="0" sz="2400" b="0" i="0" u="none" strike="noStrike" kern="1200" cap="none" spc="0" normalizeH="0" baseline="0" noProof="0">
              <a:ln>
                <a:noFill/>
              </a:ln>
              <a:solidFill>
                <a:srgbClr val="000000"/>
              </a:solidFill>
              <a:effectLst/>
              <a:uLnTx/>
              <a:uFillTx/>
              <a:latin typeface="黑体" panose="02010609060101010101" charset="-122"/>
              <a:ea typeface="黑体" panose="02010609060101010101" charset="-122"/>
              <a:cs typeface="Helvetica" panose="00000400000000000000"/>
            </a:endParaRPr>
          </a:p>
        </p:txBody>
      </p:sp>
      <p:sp>
        <p:nvSpPr>
          <p:cNvPr id="49" name="圆形"/>
          <p:cNvSpPr/>
          <p:nvPr>
            <p:custDataLst>
              <p:tags r:id="rId18"/>
            </p:custDataLst>
          </p:nvPr>
        </p:nvSpPr>
        <p:spPr>
          <a:xfrm>
            <a:off x="7268845" y="4291577"/>
            <a:ext cx="866777" cy="862013"/>
          </a:xfrm>
          <a:prstGeom prst="ellipse">
            <a:avLst/>
          </a:prstGeom>
          <a:solidFill>
            <a:srgbClr val="3498DB"/>
          </a:solidFill>
          <a:ln w="12700">
            <a:miter lim="400000"/>
            <a:tailEnd type="triangle"/>
          </a:ln>
        </p:spPr>
        <p:txBody>
          <a:bodyPr lIns="45719" rIns="45719"/>
          <a:lstStyle/>
          <a:p>
            <a:pPr marL="0" marR="0" lvl="0" indent="0" algn="l" defTabSz="914400" rtl="0" eaLnBrk="1" fontAlgn="auto" latinLnBrk="0" hangingPunct="1">
              <a:lnSpc>
                <a:spcPct val="12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黑体" panose="02010609060101010101" charset="-122"/>
              <a:ea typeface="黑体" panose="02010609060101010101" charset="-122"/>
              <a:cs typeface="Helvetica" panose="00000400000000000000"/>
            </a:endParaRPr>
          </a:p>
        </p:txBody>
      </p:sp>
      <p:sp>
        <p:nvSpPr>
          <p:cNvPr id="57" name="椭圆形"/>
          <p:cNvSpPr/>
          <p:nvPr>
            <p:custDataLst>
              <p:tags r:id="rId19"/>
            </p:custDataLst>
          </p:nvPr>
        </p:nvSpPr>
        <p:spPr>
          <a:xfrm>
            <a:off x="4181792" y="4291577"/>
            <a:ext cx="869951" cy="862013"/>
          </a:xfrm>
          <a:prstGeom prst="ellipse">
            <a:avLst/>
          </a:prstGeom>
          <a:solidFill>
            <a:srgbClr val="1AA3AA"/>
          </a:solidFill>
          <a:ln w="12700">
            <a:miter lim="400000"/>
            <a:tailEnd type="triangle"/>
          </a:ln>
        </p:spPr>
        <p:txBody>
          <a:bodyPr lIns="45719" rIns="45719"/>
          <a:lstStyle/>
          <a:p>
            <a:pPr marL="0" marR="0" lvl="0" indent="0" algn="l" defTabSz="914400" rtl="0" eaLnBrk="1" fontAlgn="auto" latinLnBrk="0" hangingPunct="1">
              <a:lnSpc>
                <a:spcPct val="12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黑体" panose="02010609060101010101" charset="-122"/>
              <a:ea typeface="黑体" panose="02010609060101010101" charset="-122"/>
              <a:cs typeface="Helvetica" panose="00000400000000000000"/>
            </a:endParaRPr>
          </a:p>
        </p:txBody>
      </p:sp>
      <p:sp>
        <p:nvSpPr>
          <p:cNvPr id="60" name="形状"/>
          <p:cNvSpPr/>
          <p:nvPr>
            <p:custDataLst>
              <p:tags r:id="rId20"/>
            </p:custDataLst>
          </p:nvPr>
        </p:nvSpPr>
        <p:spPr>
          <a:xfrm>
            <a:off x="7515150" y="4535452"/>
            <a:ext cx="374167" cy="374263"/>
          </a:xfrm>
          <a:custGeom>
            <a:avLst/>
            <a:gdLst/>
            <a:ahLst/>
            <a:cxnLst>
              <a:cxn ang="0">
                <a:pos x="wd2" y="hd2"/>
              </a:cxn>
              <a:cxn ang="5400000">
                <a:pos x="wd2" y="hd2"/>
              </a:cxn>
              <a:cxn ang="10800000">
                <a:pos x="wd2" y="hd2"/>
              </a:cxn>
              <a:cxn ang="16200000">
                <a:pos x="wd2" y="hd2"/>
              </a:cxn>
            </a:cxnLst>
            <a:rect l="0" t="0" r="r" b="b"/>
            <a:pathLst>
              <a:path w="21600" h="21600" extrusionOk="0">
                <a:moveTo>
                  <a:pt x="3767" y="5419"/>
                </a:moveTo>
                <a:cubicBezTo>
                  <a:pt x="4051" y="5419"/>
                  <a:pt x="4271" y="5505"/>
                  <a:pt x="4428" y="5687"/>
                </a:cubicBezTo>
                <a:cubicBezTo>
                  <a:pt x="4586" y="5865"/>
                  <a:pt x="4701" y="6078"/>
                  <a:pt x="4766" y="6326"/>
                </a:cubicBezTo>
                <a:cubicBezTo>
                  <a:pt x="4835" y="6574"/>
                  <a:pt x="4879" y="6836"/>
                  <a:pt x="4893" y="7106"/>
                </a:cubicBezTo>
                <a:cubicBezTo>
                  <a:pt x="4910" y="7377"/>
                  <a:pt x="4917" y="7596"/>
                  <a:pt x="4917" y="7760"/>
                </a:cubicBezTo>
                <a:lnTo>
                  <a:pt x="4917" y="9856"/>
                </a:lnTo>
                <a:cubicBezTo>
                  <a:pt x="4809" y="9928"/>
                  <a:pt x="4720" y="10015"/>
                  <a:pt x="4646" y="10110"/>
                </a:cubicBezTo>
                <a:cubicBezTo>
                  <a:pt x="4574" y="10208"/>
                  <a:pt x="4468" y="10257"/>
                  <a:pt x="4329" y="10257"/>
                </a:cubicBezTo>
                <a:lnTo>
                  <a:pt x="561" y="10257"/>
                </a:lnTo>
                <a:cubicBezTo>
                  <a:pt x="439" y="10257"/>
                  <a:pt x="338" y="10208"/>
                  <a:pt x="256" y="10110"/>
                </a:cubicBezTo>
                <a:cubicBezTo>
                  <a:pt x="177" y="10015"/>
                  <a:pt x="93" y="9928"/>
                  <a:pt x="0" y="9856"/>
                </a:cubicBezTo>
                <a:lnTo>
                  <a:pt x="0" y="7760"/>
                </a:lnTo>
                <a:cubicBezTo>
                  <a:pt x="0" y="7596"/>
                  <a:pt x="4" y="7377"/>
                  <a:pt x="12" y="7106"/>
                </a:cubicBezTo>
                <a:cubicBezTo>
                  <a:pt x="19" y="6836"/>
                  <a:pt x="57" y="6574"/>
                  <a:pt x="124" y="6326"/>
                </a:cubicBezTo>
                <a:cubicBezTo>
                  <a:pt x="196" y="6078"/>
                  <a:pt x="309" y="5865"/>
                  <a:pt x="465" y="5687"/>
                </a:cubicBezTo>
                <a:cubicBezTo>
                  <a:pt x="624" y="5508"/>
                  <a:pt x="842" y="5419"/>
                  <a:pt x="1123" y="5419"/>
                </a:cubicBezTo>
                <a:cubicBezTo>
                  <a:pt x="782" y="5151"/>
                  <a:pt x="508" y="4803"/>
                  <a:pt x="304" y="4377"/>
                </a:cubicBezTo>
                <a:cubicBezTo>
                  <a:pt x="103" y="3950"/>
                  <a:pt x="0" y="3469"/>
                  <a:pt x="0" y="2937"/>
                </a:cubicBezTo>
                <a:cubicBezTo>
                  <a:pt x="0" y="2539"/>
                  <a:pt x="64" y="2162"/>
                  <a:pt x="189" y="1805"/>
                </a:cubicBezTo>
                <a:cubicBezTo>
                  <a:pt x="316" y="1448"/>
                  <a:pt x="491" y="1134"/>
                  <a:pt x="717" y="861"/>
                </a:cubicBezTo>
                <a:cubicBezTo>
                  <a:pt x="943" y="590"/>
                  <a:pt x="1207" y="380"/>
                  <a:pt x="1504" y="227"/>
                </a:cubicBezTo>
                <a:cubicBezTo>
                  <a:pt x="1804" y="77"/>
                  <a:pt x="2119" y="0"/>
                  <a:pt x="2445" y="0"/>
                </a:cubicBezTo>
                <a:cubicBezTo>
                  <a:pt x="2793" y="0"/>
                  <a:pt x="3115" y="77"/>
                  <a:pt x="3412" y="227"/>
                </a:cubicBezTo>
                <a:cubicBezTo>
                  <a:pt x="3712" y="380"/>
                  <a:pt x="3969" y="590"/>
                  <a:pt x="4188" y="861"/>
                </a:cubicBezTo>
                <a:cubicBezTo>
                  <a:pt x="4406" y="1134"/>
                  <a:pt x="4584" y="1448"/>
                  <a:pt x="4716" y="1805"/>
                </a:cubicBezTo>
                <a:cubicBezTo>
                  <a:pt x="4850" y="2162"/>
                  <a:pt x="4917" y="2539"/>
                  <a:pt x="4917" y="2937"/>
                </a:cubicBezTo>
                <a:cubicBezTo>
                  <a:pt x="4917" y="3458"/>
                  <a:pt x="4814" y="3939"/>
                  <a:pt x="4603" y="4371"/>
                </a:cubicBezTo>
                <a:cubicBezTo>
                  <a:pt x="4392" y="4800"/>
                  <a:pt x="4115" y="5151"/>
                  <a:pt x="3767" y="5419"/>
                </a:cubicBezTo>
                <a:moveTo>
                  <a:pt x="18166" y="12063"/>
                </a:moveTo>
                <a:cubicBezTo>
                  <a:pt x="18673" y="12605"/>
                  <a:pt x="19071" y="13143"/>
                  <a:pt x="19357" y="13670"/>
                </a:cubicBezTo>
                <a:cubicBezTo>
                  <a:pt x="19642" y="14197"/>
                  <a:pt x="19789" y="14802"/>
                  <a:pt x="19789" y="15481"/>
                </a:cubicBezTo>
                <a:lnTo>
                  <a:pt x="19789" y="20817"/>
                </a:lnTo>
                <a:cubicBezTo>
                  <a:pt x="19695" y="20869"/>
                  <a:pt x="19621" y="20932"/>
                  <a:pt x="19558" y="20996"/>
                </a:cubicBezTo>
                <a:cubicBezTo>
                  <a:pt x="19498" y="21062"/>
                  <a:pt x="19426" y="21123"/>
                  <a:pt x="19345" y="21192"/>
                </a:cubicBezTo>
                <a:cubicBezTo>
                  <a:pt x="19263" y="21252"/>
                  <a:pt x="19174" y="21318"/>
                  <a:pt x="19076" y="21387"/>
                </a:cubicBezTo>
                <a:cubicBezTo>
                  <a:pt x="18977" y="21456"/>
                  <a:pt x="18836" y="21529"/>
                  <a:pt x="18663" y="21600"/>
                </a:cubicBezTo>
                <a:lnTo>
                  <a:pt x="2942" y="21600"/>
                </a:lnTo>
                <a:cubicBezTo>
                  <a:pt x="2675" y="21600"/>
                  <a:pt x="2467" y="21500"/>
                  <a:pt x="2318" y="21292"/>
                </a:cubicBezTo>
                <a:cubicBezTo>
                  <a:pt x="2167" y="21082"/>
                  <a:pt x="2003" y="20927"/>
                  <a:pt x="1819" y="20817"/>
                </a:cubicBezTo>
                <a:lnTo>
                  <a:pt x="1819" y="15481"/>
                </a:lnTo>
                <a:cubicBezTo>
                  <a:pt x="1819" y="14764"/>
                  <a:pt x="1989" y="14128"/>
                  <a:pt x="2335" y="13572"/>
                </a:cubicBezTo>
                <a:cubicBezTo>
                  <a:pt x="2678" y="13019"/>
                  <a:pt x="3052" y="12512"/>
                  <a:pt x="3460" y="12063"/>
                </a:cubicBezTo>
                <a:cubicBezTo>
                  <a:pt x="3535" y="11971"/>
                  <a:pt x="3633" y="11870"/>
                  <a:pt x="3753" y="11767"/>
                </a:cubicBezTo>
                <a:cubicBezTo>
                  <a:pt x="3873" y="11660"/>
                  <a:pt x="4000" y="11591"/>
                  <a:pt x="4137" y="11554"/>
                </a:cubicBezTo>
                <a:cubicBezTo>
                  <a:pt x="4276" y="11496"/>
                  <a:pt x="4432" y="11467"/>
                  <a:pt x="4610" y="11456"/>
                </a:cubicBezTo>
                <a:cubicBezTo>
                  <a:pt x="4785" y="11447"/>
                  <a:pt x="4956" y="11424"/>
                  <a:pt x="5126" y="11389"/>
                </a:cubicBezTo>
                <a:cubicBezTo>
                  <a:pt x="5594" y="11300"/>
                  <a:pt x="6091" y="11211"/>
                  <a:pt x="6621" y="11122"/>
                </a:cubicBezTo>
                <a:cubicBezTo>
                  <a:pt x="7149" y="11035"/>
                  <a:pt x="7665" y="10946"/>
                  <a:pt x="8172" y="10854"/>
                </a:cubicBezTo>
                <a:cubicBezTo>
                  <a:pt x="7483" y="10326"/>
                  <a:pt x="6928" y="9632"/>
                  <a:pt x="6513" y="8762"/>
                </a:cubicBezTo>
                <a:cubicBezTo>
                  <a:pt x="6093" y="7896"/>
                  <a:pt x="5884" y="6940"/>
                  <a:pt x="5884" y="5903"/>
                </a:cubicBezTo>
                <a:cubicBezTo>
                  <a:pt x="5884" y="5097"/>
                  <a:pt x="6016" y="4331"/>
                  <a:pt x="6275" y="3608"/>
                </a:cubicBezTo>
                <a:cubicBezTo>
                  <a:pt x="6535" y="2885"/>
                  <a:pt x="6887" y="2260"/>
                  <a:pt x="7331" y="1733"/>
                </a:cubicBezTo>
                <a:cubicBezTo>
                  <a:pt x="7778" y="1203"/>
                  <a:pt x="8299" y="786"/>
                  <a:pt x="8894" y="472"/>
                </a:cubicBezTo>
                <a:cubicBezTo>
                  <a:pt x="9494" y="158"/>
                  <a:pt x="10125" y="3"/>
                  <a:pt x="10803" y="3"/>
                </a:cubicBezTo>
                <a:cubicBezTo>
                  <a:pt x="11477" y="3"/>
                  <a:pt x="12113" y="158"/>
                  <a:pt x="12711" y="472"/>
                </a:cubicBezTo>
                <a:cubicBezTo>
                  <a:pt x="13308" y="786"/>
                  <a:pt x="13827" y="1203"/>
                  <a:pt x="14273" y="1733"/>
                </a:cubicBezTo>
                <a:cubicBezTo>
                  <a:pt x="14717" y="2260"/>
                  <a:pt x="15068" y="2885"/>
                  <a:pt x="15329" y="3608"/>
                </a:cubicBezTo>
                <a:cubicBezTo>
                  <a:pt x="15591" y="4331"/>
                  <a:pt x="15720" y="5097"/>
                  <a:pt x="15720" y="5903"/>
                </a:cubicBezTo>
                <a:cubicBezTo>
                  <a:pt x="15720" y="6939"/>
                  <a:pt x="15514" y="7890"/>
                  <a:pt x="15101" y="8757"/>
                </a:cubicBezTo>
                <a:cubicBezTo>
                  <a:pt x="14686" y="9620"/>
                  <a:pt x="14129" y="10320"/>
                  <a:pt x="13433" y="10854"/>
                </a:cubicBezTo>
                <a:cubicBezTo>
                  <a:pt x="13937" y="10946"/>
                  <a:pt x="14453" y="11032"/>
                  <a:pt x="14979" y="11116"/>
                </a:cubicBezTo>
                <a:cubicBezTo>
                  <a:pt x="15505" y="11199"/>
                  <a:pt x="16006" y="11289"/>
                  <a:pt x="16479" y="11389"/>
                </a:cubicBezTo>
                <a:cubicBezTo>
                  <a:pt x="16654" y="11427"/>
                  <a:pt x="16827" y="11450"/>
                  <a:pt x="16995" y="11456"/>
                </a:cubicBezTo>
                <a:cubicBezTo>
                  <a:pt x="17163" y="11467"/>
                  <a:pt x="17324" y="11496"/>
                  <a:pt x="17468" y="11554"/>
                </a:cubicBezTo>
                <a:cubicBezTo>
                  <a:pt x="17604" y="11591"/>
                  <a:pt x="17732" y="11660"/>
                  <a:pt x="17852" y="11767"/>
                </a:cubicBezTo>
                <a:cubicBezTo>
                  <a:pt x="17967" y="11870"/>
                  <a:pt x="18075" y="11971"/>
                  <a:pt x="18166" y="12063"/>
                </a:cubicBezTo>
                <a:moveTo>
                  <a:pt x="20475" y="5419"/>
                </a:moveTo>
                <a:cubicBezTo>
                  <a:pt x="20758" y="5419"/>
                  <a:pt x="20974" y="5505"/>
                  <a:pt x="21125" y="5687"/>
                </a:cubicBezTo>
                <a:cubicBezTo>
                  <a:pt x="21272" y="5865"/>
                  <a:pt x="21382" y="6078"/>
                  <a:pt x="21449" y="6326"/>
                </a:cubicBezTo>
                <a:cubicBezTo>
                  <a:pt x="21521" y="6574"/>
                  <a:pt x="21562" y="6836"/>
                  <a:pt x="21577" y="7106"/>
                </a:cubicBezTo>
                <a:cubicBezTo>
                  <a:pt x="21593" y="7377"/>
                  <a:pt x="21600" y="7596"/>
                  <a:pt x="21600" y="7760"/>
                </a:cubicBezTo>
                <a:lnTo>
                  <a:pt x="21600" y="9856"/>
                </a:lnTo>
                <a:cubicBezTo>
                  <a:pt x="21509" y="9928"/>
                  <a:pt x="21423" y="10015"/>
                  <a:pt x="21341" y="10110"/>
                </a:cubicBezTo>
                <a:cubicBezTo>
                  <a:pt x="21262" y="10208"/>
                  <a:pt x="21159" y="10257"/>
                  <a:pt x="21037" y="10257"/>
                </a:cubicBezTo>
                <a:lnTo>
                  <a:pt x="17269" y="10257"/>
                </a:lnTo>
                <a:cubicBezTo>
                  <a:pt x="17132" y="10257"/>
                  <a:pt x="17024" y="10208"/>
                  <a:pt x="16954" y="10110"/>
                </a:cubicBezTo>
                <a:cubicBezTo>
                  <a:pt x="16880" y="10015"/>
                  <a:pt x="16791" y="9928"/>
                  <a:pt x="16683" y="9856"/>
                </a:cubicBezTo>
                <a:lnTo>
                  <a:pt x="16683" y="7760"/>
                </a:lnTo>
                <a:cubicBezTo>
                  <a:pt x="16683" y="7596"/>
                  <a:pt x="16693" y="7377"/>
                  <a:pt x="16707" y="7106"/>
                </a:cubicBezTo>
                <a:cubicBezTo>
                  <a:pt x="16721" y="6836"/>
                  <a:pt x="16767" y="6574"/>
                  <a:pt x="16837" y="6326"/>
                </a:cubicBezTo>
                <a:cubicBezTo>
                  <a:pt x="16913" y="6078"/>
                  <a:pt x="17024" y="5865"/>
                  <a:pt x="17184" y="5687"/>
                </a:cubicBezTo>
                <a:cubicBezTo>
                  <a:pt x="17338" y="5508"/>
                  <a:pt x="17557" y="5419"/>
                  <a:pt x="17830" y="5419"/>
                </a:cubicBezTo>
                <a:cubicBezTo>
                  <a:pt x="17489" y="5151"/>
                  <a:pt x="17211" y="4803"/>
                  <a:pt x="17000" y="4377"/>
                </a:cubicBezTo>
                <a:cubicBezTo>
                  <a:pt x="16789" y="3950"/>
                  <a:pt x="16683" y="3469"/>
                  <a:pt x="16683" y="2937"/>
                </a:cubicBezTo>
                <a:cubicBezTo>
                  <a:pt x="16683" y="2539"/>
                  <a:pt x="16745" y="2162"/>
                  <a:pt x="16873" y="1805"/>
                </a:cubicBezTo>
                <a:cubicBezTo>
                  <a:pt x="17000" y="1448"/>
                  <a:pt x="17175" y="1134"/>
                  <a:pt x="17401" y="861"/>
                </a:cubicBezTo>
                <a:cubicBezTo>
                  <a:pt x="17626" y="590"/>
                  <a:pt x="17890" y="380"/>
                  <a:pt x="18188" y="227"/>
                </a:cubicBezTo>
                <a:cubicBezTo>
                  <a:pt x="18488" y="77"/>
                  <a:pt x="18809" y="0"/>
                  <a:pt x="19153" y="0"/>
                </a:cubicBezTo>
                <a:cubicBezTo>
                  <a:pt x="19481" y="0"/>
                  <a:pt x="19796" y="77"/>
                  <a:pt x="20096" y="227"/>
                </a:cubicBezTo>
                <a:cubicBezTo>
                  <a:pt x="20396" y="380"/>
                  <a:pt x="20657" y="590"/>
                  <a:pt x="20883" y="861"/>
                </a:cubicBezTo>
                <a:cubicBezTo>
                  <a:pt x="21109" y="1134"/>
                  <a:pt x="21286" y="1448"/>
                  <a:pt x="21413" y="1805"/>
                </a:cubicBezTo>
                <a:cubicBezTo>
                  <a:pt x="21538" y="2162"/>
                  <a:pt x="21600" y="2539"/>
                  <a:pt x="21600" y="2937"/>
                </a:cubicBezTo>
                <a:cubicBezTo>
                  <a:pt x="21600" y="3458"/>
                  <a:pt x="21500" y="3939"/>
                  <a:pt x="21296" y="4371"/>
                </a:cubicBezTo>
                <a:cubicBezTo>
                  <a:pt x="21094" y="4800"/>
                  <a:pt x="20821" y="5151"/>
                  <a:pt x="20475" y="5419"/>
                </a:cubicBezTo>
              </a:path>
            </a:pathLst>
          </a:custGeom>
          <a:solidFill>
            <a:srgbClr val="FFFFFF"/>
          </a:solidFill>
          <a:ln w="12700">
            <a:miter lim="400000"/>
            <a:tailEnd type="triangle"/>
          </a:ln>
        </p:spPr>
        <p:txBody>
          <a:bodyPr lIns="45719" rIns="45719" anchor="ctr"/>
          <a:lstStyle/>
          <a:p>
            <a:pPr marL="0" marR="0" lvl="0" indent="0" algn="l" defTabSz="456565" rtl="0" eaLnBrk="1" fontAlgn="auto" latinLnBrk="0" hangingPunct="1">
              <a:lnSpc>
                <a:spcPct val="120000"/>
              </a:lnSpc>
              <a:spcBef>
                <a:spcPts val="0"/>
              </a:spcBef>
              <a:spcAft>
                <a:spcPts val="0"/>
              </a:spcAft>
              <a:buClrTx/>
              <a:buSzTx/>
              <a:buFontTx/>
              <a:buNone/>
              <a:defRPr sz="3600">
                <a:solidFill>
                  <a:srgbClr val="44CEB9"/>
                </a:solidFill>
                <a:effectLst>
                  <a:outerShdw blurRad="38100" dist="38100" dir="2700000" rotWithShape="0">
                    <a:srgbClr val="000000"/>
                  </a:outerShdw>
                </a:effectLst>
                <a:latin typeface="Gill Sans"/>
                <a:ea typeface="Gill Sans"/>
                <a:cs typeface="Gill Sans"/>
                <a:sym typeface="Gill Sans"/>
              </a:defRPr>
            </a:pPr>
            <a:endParaRPr kumimoji="0" sz="3600" b="0" i="0" u="none" strike="noStrike" kern="1200" cap="none" spc="0" normalizeH="0" baseline="0" noProof="0">
              <a:ln>
                <a:noFill/>
              </a:ln>
              <a:solidFill>
                <a:srgbClr val="44CEB9"/>
              </a:solidFill>
              <a:effectLst>
                <a:outerShdw blurRad="38100" dist="38100" dir="2700000" rotWithShape="0">
                  <a:srgbClr val="000000"/>
                </a:outerShdw>
              </a:effectLst>
              <a:uLnTx/>
              <a:uFillTx/>
              <a:latin typeface="黑体" panose="02010609060101010101" charset="-122"/>
              <a:ea typeface="黑体" panose="02010609060101010101" charset="-122"/>
              <a:sym typeface="Gill Sans"/>
            </a:endParaRPr>
          </a:p>
        </p:txBody>
      </p:sp>
      <p:sp>
        <p:nvSpPr>
          <p:cNvPr id="63" name="形状"/>
          <p:cNvSpPr/>
          <p:nvPr>
            <p:custDataLst>
              <p:tags r:id="rId21"/>
            </p:custDataLst>
          </p:nvPr>
        </p:nvSpPr>
        <p:spPr>
          <a:xfrm>
            <a:off x="4398032" y="4475087"/>
            <a:ext cx="437471" cy="494992"/>
          </a:xfrm>
          <a:custGeom>
            <a:avLst/>
            <a:gdLst/>
            <a:ahLst/>
            <a:cxnLst>
              <a:cxn ang="0">
                <a:pos x="wd2" y="hd2"/>
              </a:cxn>
              <a:cxn ang="5400000">
                <a:pos x="wd2" y="hd2"/>
              </a:cxn>
              <a:cxn ang="10800000">
                <a:pos x="wd2" y="hd2"/>
              </a:cxn>
              <a:cxn ang="16200000">
                <a:pos x="wd2" y="hd2"/>
              </a:cxn>
            </a:cxnLst>
            <a:rect l="0" t="0" r="r" b="b"/>
            <a:pathLst>
              <a:path w="20301" h="20835" extrusionOk="0">
                <a:moveTo>
                  <a:pt x="18314" y="8890"/>
                </a:moveTo>
                <a:cubicBezTo>
                  <a:pt x="19793" y="2249"/>
                  <a:pt x="13703" y="-765"/>
                  <a:pt x="7013" y="164"/>
                </a:cubicBezTo>
                <a:cubicBezTo>
                  <a:pt x="297" y="1116"/>
                  <a:pt x="498" y="4720"/>
                  <a:pt x="97" y="6420"/>
                </a:cubicBezTo>
                <a:cubicBezTo>
                  <a:pt x="-755" y="10976"/>
                  <a:pt x="4282" y="15894"/>
                  <a:pt x="4282" y="15894"/>
                </a:cubicBezTo>
                <a:cubicBezTo>
                  <a:pt x="4081" y="20835"/>
                  <a:pt x="4081" y="20835"/>
                  <a:pt x="4081" y="20835"/>
                </a:cubicBezTo>
                <a:cubicBezTo>
                  <a:pt x="12250" y="20835"/>
                  <a:pt x="12250" y="20835"/>
                  <a:pt x="12250" y="20835"/>
                </a:cubicBezTo>
                <a:cubicBezTo>
                  <a:pt x="12877" y="18546"/>
                  <a:pt x="12877" y="18546"/>
                  <a:pt x="12877" y="18546"/>
                </a:cubicBezTo>
                <a:cubicBezTo>
                  <a:pt x="12877" y="18546"/>
                  <a:pt x="13077" y="19112"/>
                  <a:pt x="15182" y="19316"/>
                </a:cubicBezTo>
                <a:cubicBezTo>
                  <a:pt x="17487" y="19498"/>
                  <a:pt x="17061" y="17027"/>
                  <a:pt x="17061" y="17027"/>
                </a:cubicBezTo>
                <a:cubicBezTo>
                  <a:pt x="17061" y="17027"/>
                  <a:pt x="18540" y="16461"/>
                  <a:pt x="18540" y="16098"/>
                </a:cubicBezTo>
                <a:cubicBezTo>
                  <a:pt x="18540" y="15713"/>
                  <a:pt x="17688" y="15146"/>
                  <a:pt x="17688" y="15146"/>
                </a:cubicBezTo>
                <a:cubicBezTo>
                  <a:pt x="17688" y="15146"/>
                  <a:pt x="18540" y="15327"/>
                  <a:pt x="18941" y="14942"/>
                </a:cubicBezTo>
                <a:cubicBezTo>
                  <a:pt x="19141" y="14579"/>
                  <a:pt x="18540" y="13423"/>
                  <a:pt x="18540" y="13423"/>
                </a:cubicBezTo>
                <a:cubicBezTo>
                  <a:pt x="18540" y="13423"/>
                  <a:pt x="19567" y="13423"/>
                  <a:pt x="20193" y="12676"/>
                </a:cubicBezTo>
                <a:cubicBezTo>
                  <a:pt x="20845" y="12109"/>
                  <a:pt x="18314" y="10205"/>
                  <a:pt x="18314" y="8890"/>
                </a:cubicBezTo>
                <a:close/>
                <a:moveTo>
                  <a:pt x="6587" y="9842"/>
                </a:moveTo>
                <a:cubicBezTo>
                  <a:pt x="6587" y="9842"/>
                  <a:pt x="6587" y="9457"/>
                  <a:pt x="6587" y="9276"/>
                </a:cubicBezTo>
                <a:cubicBezTo>
                  <a:pt x="6361" y="9072"/>
                  <a:pt x="6161" y="9072"/>
                  <a:pt x="5961" y="9072"/>
                </a:cubicBezTo>
                <a:cubicBezTo>
                  <a:pt x="5760" y="9276"/>
                  <a:pt x="5334" y="9457"/>
                  <a:pt x="5334" y="9457"/>
                </a:cubicBezTo>
                <a:cubicBezTo>
                  <a:pt x="5109" y="9638"/>
                  <a:pt x="5109" y="9638"/>
                  <a:pt x="5109" y="9638"/>
                </a:cubicBezTo>
                <a:lnTo>
                  <a:pt x="4482" y="9457"/>
                </a:lnTo>
                <a:cubicBezTo>
                  <a:pt x="3229" y="8120"/>
                  <a:pt x="3229" y="8120"/>
                  <a:pt x="3229" y="8120"/>
                </a:cubicBezTo>
                <a:cubicBezTo>
                  <a:pt x="3229" y="7372"/>
                  <a:pt x="3229" y="7372"/>
                  <a:pt x="3229" y="7372"/>
                </a:cubicBezTo>
                <a:cubicBezTo>
                  <a:pt x="3229" y="7372"/>
                  <a:pt x="3655" y="6987"/>
                  <a:pt x="3856" y="6987"/>
                </a:cubicBezTo>
                <a:cubicBezTo>
                  <a:pt x="3856" y="6805"/>
                  <a:pt x="3856" y="6624"/>
                  <a:pt x="3856" y="6420"/>
                </a:cubicBezTo>
                <a:cubicBezTo>
                  <a:pt x="3455" y="6239"/>
                  <a:pt x="2803" y="6057"/>
                  <a:pt x="2803" y="6057"/>
                </a:cubicBezTo>
                <a:cubicBezTo>
                  <a:pt x="2603" y="5287"/>
                  <a:pt x="2603" y="5287"/>
                  <a:pt x="2603" y="5287"/>
                </a:cubicBezTo>
                <a:cubicBezTo>
                  <a:pt x="3455" y="3768"/>
                  <a:pt x="3455" y="3768"/>
                  <a:pt x="3455" y="3768"/>
                </a:cubicBezTo>
                <a:cubicBezTo>
                  <a:pt x="4282" y="3587"/>
                  <a:pt x="4282" y="3587"/>
                  <a:pt x="4282" y="3587"/>
                </a:cubicBezTo>
                <a:cubicBezTo>
                  <a:pt x="4282" y="3587"/>
                  <a:pt x="4908" y="3768"/>
                  <a:pt x="5109" y="3768"/>
                </a:cubicBezTo>
                <a:cubicBezTo>
                  <a:pt x="5334" y="3768"/>
                  <a:pt x="5334" y="3587"/>
                  <a:pt x="5535" y="3587"/>
                </a:cubicBezTo>
                <a:cubicBezTo>
                  <a:pt x="5535" y="3201"/>
                  <a:pt x="5535" y="2635"/>
                  <a:pt x="5535" y="2635"/>
                </a:cubicBezTo>
                <a:cubicBezTo>
                  <a:pt x="6161" y="2068"/>
                  <a:pt x="6161" y="2068"/>
                  <a:pt x="6161" y="2068"/>
                </a:cubicBezTo>
                <a:cubicBezTo>
                  <a:pt x="8040" y="1887"/>
                  <a:pt x="8040" y="1887"/>
                  <a:pt x="8040" y="1887"/>
                </a:cubicBezTo>
                <a:cubicBezTo>
                  <a:pt x="8667" y="2453"/>
                  <a:pt x="8667" y="2453"/>
                  <a:pt x="8667" y="2453"/>
                </a:cubicBezTo>
                <a:cubicBezTo>
                  <a:pt x="8667" y="2453"/>
                  <a:pt x="8667" y="3020"/>
                  <a:pt x="8667" y="3201"/>
                </a:cubicBezTo>
                <a:cubicBezTo>
                  <a:pt x="8892" y="3201"/>
                  <a:pt x="9093" y="3383"/>
                  <a:pt x="9318" y="3383"/>
                </a:cubicBezTo>
                <a:cubicBezTo>
                  <a:pt x="9519" y="3201"/>
                  <a:pt x="9945" y="3020"/>
                  <a:pt x="9945" y="3020"/>
                </a:cubicBezTo>
                <a:cubicBezTo>
                  <a:pt x="10772" y="3020"/>
                  <a:pt x="10772" y="3020"/>
                  <a:pt x="10772" y="3020"/>
                </a:cubicBezTo>
                <a:cubicBezTo>
                  <a:pt x="12025" y="4153"/>
                  <a:pt x="12025" y="4153"/>
                  <a:pt x="12025" y="4153"/>
                </a:cubicBezTo>
                <a:cubicBezTo>
                  <a:pt x="12025" y="4901"/>
                  <a:pt x="12025" y="4901"/>
                  <a:pt x="12025" y="4901"/>
                </a:cubicBezTo>
                <a:cubicBezTo>
                  <a:pt x="12025" y="4901"/>
                  <a:pt x="11624" y="5287"/>
                  <a:pt x="11198" y="5672"/>
                </a:cubicBezTo>
                <a:cubicBezTo>
                  <a:pt x="11398" y="5672"/>
                  <a:pt x="11398" y="5853"/>
                  <a:pt x="11398" y="6057"/>
                </a:cubicBezTo>
                <a:cubicBezTo>
                  <a:pt x="11624" y="6239"/>
                  <a:pt x="12250" y="6624"/>
                  <a:pt x="12250" y="6624"/>
                </a:cubicBezTo>
                <a:cubicBezTo>
                  <a:pt x="12451" y="7372"/>
                  <a:pt x="12451" y="7372"/>
                  <a:pt x="12451" y="7372"/>
                </a:cubicBezTo>
                <a:cubicBezTo>
                  <a:pt x="11624" y="8709"/>
                  <a:pt x="11624" y="8709"/>
                  <a:pt x="11624" y="8709"/>
                </a:cubicBezTo>
                <a:cubicBezTo>
                  <a:pt x="10772" y="8890"/>
                  <a:pt x="10772" y="8890"/>
                  <a:pt x="10772" y="8890"/>
                </a:cubicBezTo>
                <a:cubicBezTo>
                  <a:pt x="10772" y="8890"/>
                  <a:pt x="10346" y="8709"/>
                  <a:pt x="9945" y="8505"/>
                </a:cubicBezTo>
                <a:cubicBezTo>
                  <a:pt x="9945" y="8709"/>
                  <a:pt x="9719" y="8709"/>
                  <a:pt x="9519" y="8890"/>
                </a:cubicBezTo>
                <a:cubicBezTo>
                  <a:pt x="9519" y="9072"/>
                  <a:pt x="9719" y="9638"/>
                  <a:pt x="9719" y="9638"/>
                </a:cubicBezTo>
                <a:cubicBezTo>
                  <a:pt x="9093" y="10205"/>
                  <a:pt x="9093" y="10205"/>
                  <a:pt x="9093" y="10205"/>
                </a:cubicBezTo>
                <a:cubicBezTo>
                  <a:pt x="7213" y="10409"/>
                  <a:pt x="7213" y="10409"/>
                  <a:pt x="7213" y="10409"/>
                </a:cubicBezTo>
                <a:lnTo>
                  <a:pt x="6587" y="9842"/>
                </a:lnTo>
                <a:close/>
                <a:moveTo>
                  <a:pt x="14129" y="14194"/>
                </a:moveTo>
                <a:cubicBezTo>
                  <a:pt x="13703" y="14398"/>
                  <a:pt x="13703" y="14398"/>
                  <a:pt x="13703" y="14398"/>
                </a:cubicBezTo>
                <a:cubicBezTo>
                  <a:pt x="13703" y="14398"/>
                  <a:pt x="13303" y="14194"/>
                  <a:pt x="13303" y="14013"/>
                </a:cubicBezTo>
                <a:cubicBezTo>
                  <a:pt x="13077" y="14194"/>
                  <a:pt x="13077" y="14194"/>
                  <a:pt x="12877" y="14194"/>
                </a:cubicBezTo>
                <a:cubicBezTo>
                  <a:pt x="12877" y="14398"/>
                  <a:pt x="13077" y="14761"/>
                  <a:pt x="13077" y="14761"/>
                </a:cubicBezTo>
                <a:cubicBezTo>
                  <a:pt x="12651" y="15146"/>
                  <a:pt x="12651" y="15146"/>
                  <a:pt x="12651" y="15146"/>
                </a:cubicBezTo>
                <a:cubicBezTo>
                  <a:pt x="11398" y="15327"/>
                  <a:pt x="11398" y="15327"/>
                  <a:pt x="11398" y="15327"/>
                </a:cubicBezTo>
                <a:cubicBezTo>
                  <a:pt x="10997" y="14942"/>
                  <a:pt x="10997" y="14942"/>
                  <a:pt x="10997" y="14942"/>
                </a:cubicBezTo>
                <a:lnTo>
                  <a:pt x="10997" y="14579"/>
                </a:lnTo>
                <a:cubicBezTo>
                  <a:pt x="10772" y="14398"/>
                  <a:pt x="10772" y="14398"/>
                  <a:pt x="10571" y="14398"/>
                </a:cubicBezTo>
                <a:cubicBezTo>
                  <a:pt x="10145" y="14761"/>
                  <a:pt x="10145" y="14761"/>
                  <a:pt x="10145" y="14761"/>
                </a:cubicBezTo>
                <a:lnTo>
                  <a:pt x="9519" y="14761"/>
                </a:lnTo>
                <a:cubicBezTo>
                  <a:pt x="8892" y="13809"/>
                  <a:pt x="8892" y="13809"/>
                  <a:pt x="8892" y="13809"/>
                </a:cubicBezTo>
                <a:cubicBezTo>
                  <a:pt x="8892" y="13423"/>
                  <a:pt x="8892" y="13423"/>
                  <a:pt x="8892" y="13423"/>
                </a:cubicBezTo>
                <a:cubicBezTo>
                  <a:pt x="9318" y="13061"/>
                  <a:pt x="9318" y="13061"/>
                  <a:pt x="9318" y="13061"/>
                </a:cubicBezTo>
                <a:cubicBezTo>
                  <a:pt x="9318" y="12879"/>
                  <a:pt x="9318" y="12879"/>
                  <a:pt x="9318" y="12676"/>
                </a:cubicBezTo>
                <a:cubicBezTo>
                  <a:pt x="9093" y="12676"/>
                  <a:pt x="8667" y="12494"/>
                  <a:pt x="8667" y="12494"/>
                </a:cubicBezTo>
                <a:cubicBezTo>
                  <a:pt x="8466" y="11928"/>
                  <a:pt x="8466" y="11928"/>
                  <a:pt x="8466" y="11928"/>
                </a:cubicBezTo>
                <a:cubicBezTo>
                  <a:pt x="9093" y="10976"/>
                  <a:pt x="9093" y="10976"/>
                  <a:pt x="9093" y="10976"/>
                </a:cubicBezTo>
                <a:cubicBezTo>
                  <a:pt x="9519" y="10794"/>
                  <a:pt x="9519" y="10794"/>
                  <a:pt x="9519" y="10794"/>
                </a:cubicBezTo>
                <a:lnTo>
                  <a:pt x="9945" y="10976"/>
                </a:lnTo>
                <a:cubicBezTo>
                  <a:pt x="10145" y="10976"/>
                  <a:pt x="10346" y="10976"/>
                  <a:pt x="10346" y="10794"/>
                </a:cubicBezTo>
                <a:cubicBezTo>
                  <a:pt x="10346" y="10590"/>
                  <a:pt x="10346" y="10205"/>
                  <a:pt x="10346" y="10205"/>
                </a:cubicBezTo>
                <a:cubicBezTo>
                  <a:pt x="10772" y="9842"/>
                  <a:pt x="10772" y="9842"/>
                  <a:pt x="10772" y="9842"/>
                </a:cubicBezTo>
                <a:cubicBezTo>
                  <a:pt x="11824" y="9842"/>
                  <a:pt x="11824" y="9842"/>
                  <a:pt x="11824" y="9842"/>
                </a:cubicBezTo>
                <a:cubicBezTo>
                  <a:pt x="12250" y="10205"/>
                  <a:pt x="12250" y="10205"/>
                  <a:pt x="12250" y="10205"/>
                </a:cubicBezTo>
                <a:cubicBezTo>
                  <a:pt x="12250" y="10205"/>
                  <a:pt x="12250" y="10409"/>
                  <a:pt x="12250" y="10590"/>
                </a:cubicBezTo>
                <a:cubicBezTo>
                  <a:pt x="12451" y="10590"/>
                  <a:pt x="12651" y="10794"/>
                  <a:pt x="12877" y="10794"/>
                </a:cubicBezTo>
                <a:cubicBezTo>
                  <a:pt x="13077" y="10409"/>
                  <a:pt x="13077" y="10409"/>
                  <a:pt x="13077" y="10409"/>
                </a:cubicBezTo>
                <a:cubicBezTo>
                  <a:pt x="13703" y="10409"/>
                  <a:pt x="13703" y="10409"/>
                  <a:pt x="13703" y="10409"/>
                </a:cubicBezTo>
                <a:cubicBezTo>
                  <a:pt x="14555" y="11361"/>
                  <a:pt x="14555" y="11361"/>
                  <a:pt x="14555" y="11361"/>
                </a:cubicBezTo>
                <a:cubicBezTo>
                  <a:pt x="14555" y="11724"/>
                  <a:pt x="14555" y="11724"/>
                  <a:pt x="14555" y="11724"/>
                </a:cubicBezTo>
                <a:lnTo>
                  <a:pt x="14129" y="12109"/>
                </a:lnTo>
                <a:cubicBezTo>
                  <a:pt x="14129" y="12290"/>
                  <a:pt x="14129" y="12290"/>
                  <a:pt x="14129" y="12494"/>
                </a:cubicBezTo>
                <a:cubicBezTo>
                  <a:pt x="14330" y="12494"/>
                  <a:pt x="14756" y="12879"/>
                  <a:pt x="14756" y="12879"/>
                </a:cubicBezTo>
                <a:cubicBezTo>
                  <a:pt x="14756" y="13242"/>
                  <a:pt x="14756" y="13242"/>
                  <a:pt x="14756" y="13242"/>
                </a:cubicBezTo>
                <a:lnTo>
                  <a:pt x="14129" y="14194"/>
                </a:lnTo>
                <a:close/>
              </a:path>
            </a:pathLst>
          </a:custGeom>
          <a:solidFill>
            <a:srgbClr val="FFFFFF"/>
          </a:solidFill>
          <a:ln w="12700">
            <a:miter lim="400000"/>
            <a:tailEnd type="triangle"/>
          </a:ln>
        </p:spPr>
        <p:txBody>
          <a:bodyPr lIns="45719" rIns="45719" anchor="ctr"/>
          <a:lstStyle/>
          <a:p>
            <a:pPr marL="0" marR="0" lvl="0" indent="0" algn="l" defTabSz="914400" rtl="0" eaLnBrk="1" fontAlgn="auto" latinLnBrk="0" hangingPunct="1">
              <a:lnSpc>
                <a:spcPct val="120000"/>
              </a:lnSpc>
              <a:spcBef>
                <a:spcPts val="0"/>
              </a:spcBef>
              <a:spcAft>
                <a:spcPts val="0"/>
              </a:spcAft>
              <a:buClrTx/>
              <a:buSzTx/>
              <a:buFontTx/>
              <a:buNone/>
              <a:defRPr sz="2400"/>
            </a:pPr>
            <a:endParaRPr kumimoji="0" sz="2400" b="0" i="0" u="none" strike="noStrike" kern="1200" cap="none" spc="0" normalizeH="0" baseline="0" noProof="0">
              <a:ln>
                <a:noFill/>
              </a:ln>
              <a:solidFill>
                <a:srgbClr val="000000"/>
              </a:solidFill>
              <a:effectLst/>
              <a:uLnTx/>
              <a:uFillTx/>
              <a:latin typeface="黑体" panose="02010609060101010101" charset="-122"/>
              <a:ea typeface="黑体" panose="02010609060101010101" charset="-122"/>
              <a:cs typeface="Helvetica" panose="0000040000000000000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507365" y="817245"/>
            <a:ext cx="6570980" cy="566420"/>
          </a:xfrm>
          <a:prstGeom prst="rect">
            <a:avLst/>
          </a:prstGeom>
          <a:noFill/>
          <a:ln w="9525">
            <a:noFill/>
            <a:miter lim="800000"/>
          </a:ln>
        </p:spPr>
        <p:txBody>
          <a:bodyPr rot="0" vert="horz" wrap="square" lIns="121920" tIns="60960" rIns="121920" bIns="60960" anchor="t" anchorCtr="0">
            <a:noAutofit/>
          </a:bodyPr>
          <a:lstStyle/>
          <a:p>
            <a:pPr fontAlgn="auto">
              <a:lnSpc>
                <a:spcPct val="150000"/>
              </a:lnSpc>
            </a:pPr>
            <a:r>
              <a:rPr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（一）发散思维</a:t>
            </a:r>
            <a:endParaRPr dirty="0">
              <a:latin typeface="黑体" panose="02010609060101010101" charset="-122"/>
              <a:ea typeface="黑体" panose="02010609060101010101" charset="-122"/>
            </a:endParaRPr>
          </a:p>
        </p:txBody>
      </p:sp>
      <p:sp>
        <p:nvSpPr>
          <p:cNvPr id="34" name="TextBox 108"/>
          <p:cNvSpPr txBox="1">
            <a:spLocks noChangeArrowheads="1"/>
          </p:cNvSpPr>
          <p:nvPr/>
        </p:nvSpPr>
        <p:spPr bwMode="auto">
          <a:xfrm>
            <a:off x="719404" y="356660"/>
            <a:ext cx="26212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二、创新思维方式</a:t>
            </a:r>
            <a:endParaRPr lang="zh-CN" altLang="en-US" sz="2400" b="1" dirty="0">
              <a:solidFill>
                <a:prstClr val="black"/>
              </a:solidFill>
              <a:latin typeface="黑体" panose="02010609060101010101" charset="-122"/>
              <a:ea typeface="黑体" panose="02010609060101010101" charset="-122"/>
            </a:endParaRPr>
          </a:p>
        </p:txBody>
      </p:sp>
      <p:sp>
        <p:nvSpPr>
          <p:cNvPr id="33" name="任意多边形 18"/>
          <p:cNvSpPr/>
          <p:nvPr>
            <p:custDataLst>
              <p:tags r:id="rId1"/>
            </p:custDataLst>
          </p:nvPr>
        </p:nvSpPr>
        <p:spPr>
          <a:xfrm rot="19092346" flipH="1" flipV="1">
            <a:off x="5283200" y="1891731"/>
            <a:ext cx="1636295" cy="1636295"/>
          </a:xfrm>
          <a:custGeom>
            <a:avLst/>
            <a:gdLst>
              <a:gd name="connsiteX0" fmla="*/ 818147 w 1636295"/>
              <a:gd name="connsiteY0" fmla="*/ 1636295 h 1636295"/>
              <a:gd name="connsiteX1" fmla="*/ 0 w 1636295"/>
              <a:gd name="connsiteY1" fmla="*/ 1636295 h 1636295"/>
              <a:gd name="connsiteX2" fmla="*/ 0 w 1636295"/>
              <a:gd name="connsiteY2" fmla="*/ 818147 h 1636295"/>
              <a:gd name="connsiteX3" fmla="*/ 734497 w 1636295"/>
              <a:gd name="connsiteY3" fmla="*/ 4223 h 1636295"/>
              <a:gd name="connsiteX4" fmla="*/ 818128 w 1636295"/>
              <a:gd name="connsiteY4" fmla="*/ 0 h 1636295"/>
              <a:gd name="connsiteX5" fmla="*/ 818148 w 1636295"/>
              <a:gd name="connsiteY5" fmla="*/ 1 h 1636295"/>
              <a:gd name="connsiteX6" fmla="*/ 818168 w 1636295"/>
              <a:gd name="connsiteY6" fmla="*/ 0 h 1636295"/>
              <a:gd name="connsiteX7" fmla="*/ 901799 w 1636295"/>
              <a:gd name="connsiteY7" fmla="*/ 4223 h 1636295"/>
              <a:gd name="connsiteX8" fmla="*/ 983033 w 1636295"/>
              <a:gd name="connsiteY8" fmla="*/ 16621 h 1636295"/>
              <a:gd name="connsiteX9" fmla="*/ 991971 w 1636295"/>
              <a:gd name="connsiteY9" fmla="*/ 18919 h 1636295"/>
              <a:gd name="connsiteX10" fmla="*/ 922927 w 1636295"/>
              <a:gd name="connsiteY10" fmla="*/ 40352 h 1636295"/>
              <a:gd name="connsiteX11" fmla="*/ 609308 w 1636295"/>
              <a:gd name="connsiteY11" fmla="*/ 513493 h 1636295"/>
              <a:gd name="connsiteX12" fmla="*/ 609308 w 1636295"/>
              <a:gd name="connsiteY12" fmla="*/ 1026987 h 1636295"/>
              <a:gd name="connsiteX13" fmla="*/ 1122801 w 1636295"/>
              <a:gd name="connsiteY13" fmla="*/ 1026987 h 1636295"/>
              <a:gd name="connsiteX14" fmla="*/ 1595942 w 1636295"/>
              <a:gd name="connsiteY14" fmla="*/ 713368 h 1636295"/>
              <a:gd name="connsiteX15" fmla="*/ 1617375 w 1636295"/>
              <a:gd name="connsiteY15" fmla="*/ 644322 h 1636295"/>
              <a:gd name="connsiteX16" fmla="*/ 1619674 w 1636295"/>
              <a:gd name="connsiteY16" fmla="*/ 653262 h 1636295"/>
              <a:gd name="connsiteX17" fmla="*/ 1632072 w 1636295"/>
              <a:gd name="connsiteY17" fmla="*/ 734496 h 1636295"/>
              <a:gd name="connsiteX18" fmla="*/ 1636295 w 1636295"/>
              <a:gd name="connsiteY18" fmla="*/ 818127 h 1636295"/>
              <a:gd name="connsiteX19" fmla="*/ 1636294 w 1636295"/>
              <a:gd name="connsiteY19" fmla="*/ 818147 h 1636295"/>
              <a:gd name="connsiteX20" fmla="*/ 1636295 w 1636295"/>
              <a:gd name="connsiteY20" fmla="*/ 818147 h 1636295"/>
              <a:gd name="connsiteX21" fmla="*/ 818147 w 1636295"/>
              <a:gd name="connsiteY21" fmla="*/ 1636295 h 1636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36295" h="1636295">
                <a:moveTo>
                  <a:pt x="818147" y="1636295"/>
                </a:moveTo>
                <a:lnTo>
                  <a:pt x="0" y="1636295"/>
                </a:lnTo>
                <a:lnTo>
                  <a:pt x="0" y="818147"/>
                </a:lnTo>
                <a:cubicBezTo>
                  <a:pt x="0" y="394537"/>
                  <a:pt x="321940" y="46120"/>
                  <a:pt x="734497" y="4223"/>
                </a:cubicBezTo>
                <a:lnTo>
                  <a:pt x="818128" y="0"/>
                </a:lnTo>
                <a:lnTo>
                  <a:pt x="818148" y="1"/>
                </a:lnTo>
                <a:lnTo>
                  <a:pt x="818168" y="0"/>
                </a:lnTo>
                <a:lnTo>
                  <a:pt x="901799" y="4223"/>
                </a:lnTo>
                <a:cubicBezTo>
                  <a:pt x="929302" y="7016"/>
                  <a:pt x="956403" y="11172"/>
                  <a:pt x="983033" y="16621"/>
                </a:cubicBezTo>
                <a:lnTo>
                  <a:pt x="991971" y="18919"/>
                </a:lnTo>
                <a:lnTo>
                  <a:pt x="922927" y="40352"/>
                </a:lnTo>
                <a:cubicBezTo>
                  <a:pt x="738626" y="118305"/>
                  <a:pt x="609308" y="300797"/>
                  <a:pt x="609308" y="513493"/>
                </a:cubicBezTo>
                <a:lnTo>
                  <a:pt x="609308" y="1026987"/>
                </a:lnTo>
                <a:lnTo>
                  <a:pt x="1122801" y="1026987"/>
                </a:lnTo>
                <a:cubicBezTo>
                  <a:pt x="1335497" y="1026987"/>
                  <a:pt x="1517989" y="897669"/>
                  <a:pt x="1595942" y="713368"/>
                </a:cubicBezTo>
                <a:lnTo>
                  <a:pt x="1617375" y="644322"/>
                </a:lnTo>
                <a:lnTo>
                  <a:pt x="1619674" y="653262"/>
                </a:lnTo>
                <a:cubicBezTo>
                  <a:pt x="1625123" y="679891"/>
                  <a:pt x="1629279" y="706992"/>
                  <a:pt x="1632072" y="734496"/>
                </a:cubicBezTo>
                <a:lnTo>
                  <a:pt x="1636295" y="818127"/>
                </a:lnTo>
                <a:lnTo>
                  <a:pt x="1636294" y="818147"/>
                </a:lnTo>
                <a:lnTo>
                  <a:pt x="1636295" y="818147"/>
                </a:lnTo>
                <a:cubicBezTo>
                  <a:pt x="1636295" y="1269998"/>
                  <a:pt x="1269998" y="1636295"/>
                  <a:pt x="818147" y="1636295"/>
                </a:cubicBezTo>
                <a:close/>
              </a:path>
            </a:pathLst>
          </a:custGeom>
          <a:solidFill>
            <a:srgbClr val="3B3838"/>
          </a:solidFill>
          <a:ln>
            <a:noFill/>
          </a:ln>
        </p:spPr>
        <p:style>
          <a:lnRef idx="2">
            <a:srgbClr val="F3A60D">
              <a:shade val="50000"/>
            </a:srgbClr>
          </a:lnRef>
          <a:fillRef idx="1">
            <a:srgbClr val="F3A60D"/>
          </a:fillRef>
          <a:effectRef idx="0">
            <a:srgbClr val="F3A60D"/>
          </a:effectRef>
          <a:fontRef idx="minor">
            <a:srgbClr val="FFFFFF"/>
          </a:fontRef>
        </p:style>
        <p:txBody>
          <a:bodyPr wrap="square" rtlCol="0" anchor="ctr">
            <a:normAutofit/>
          </a:bodyPr>
          <a:lstStyle/>
          <a:p>
            <a:pPr algn="ctr"/>
            <a:endParaRPr lang="zh-CN" altLang="en-US">
              <a:solidFill>
                <a:srgbClr val="7F7F7F"/>
              </a:solidFill>
            </a:endParaRPr>
          </a:p>
        </p:txBody>
      </p:sp>
      <p:sp>
        <p:nvSpPr>
          <p:cNvPr id="2" name="任意多边形 15"/>
          <p:cNvSpPr/>
          <p:nvPr>
            <p:custDataLst>
              <p:tags r:id="rId2"/>
            </p:custDataLst>
          </p:nvPr>
        </p:nvSpPr>
        <p:spPr>
          <a:xfrm rot="869345" flipH="1" flipV="1">
            <a:off x="4447005" y="3286726"/>
            <a:ext cx="1636295" cy="1636295"/>
          </a:xfrm>
          <a:custGeom>
            <a:avLst/>
            <a:gdLst>
              <a:gd name="connsiteX0" fmla="*/ 818167 w 1636295"/>
              <a:gd name="connsiteY0" fmla="*/ 1636295 h 1636295"/>
              <a:gd name="connsiteX1" fmla="*/ 818147 w 1636295"/>
              <a:gd name="connsiteY1" fmla="*/ 1636294 h 1636295"/>
              <a:gd name="connsiteX2" fmla="*/ 818127 w 1636295"/>
              <a:gd name="connsiteY2" fmla="*/ 1636295 h 1636295"/>
              <a:gd name="connsiteX3" fmla="*/ 734496 w 1636295"/>
              <a:gd name="connsiteY3" fmla="*/ 1632072 h 1636295"/>
              <a:gd name="connsiteX4" fmla="*/ 653262 w 1636295"/>
              <a:gd name="connsiteY4" fmla="*/ 1619674 h 1636295"/>
              <a:gd name="connsiteX5" fmla="*/ 644324 w 1636295"/>
              <a:gd name="connsiteY5" fmla="*/ 1617376 h 1636295"/>
              <a:gd name="connsiteX6" fmla="*/ 713368 w 1636295"/>
              <a:gd name="connsiteY6" fmla="*/ 1595943 h 1636295"/>
              <a:gd name="connsiteX7" fmla="*/ 1026987 w 1636295"/>
              <a:gd name="connsiteY7" fmla="*/ 1122802 h 1636295"/>
              <a:gd name="connsiteX8" fmla="*/ 1026987 w 1636295"/>
              <a:gd name="connsiteY8" fmla="*/ 609308 h 1636295"/>
              <a:gd name="connsiteX9" fmla="*/ 513494 w 1636295"/>
              <a:gd name="connsiteY9" fmla="*/ 609308 h 1636295"/>
              <a:gd name="connsiteX10" fmla="*/ 40353 w 1636295"/>
              <a:gd name="connsiteY10" fmla="*/ 922927 h 1636295"/>
              <a:gd name="connsiteX11" fmla="*/ 18920 w 1636295"/>
              <a:gd name="connsiteY11" fmla="*/ 991973 h 1636295"/>
              <a:gd name="connsiteX12" fmla="*/ 16621 w 1636295"/>
              <a:gd name="connsiteY12" fmla="*/ 983033 h 1636295"/>
              <a:gd name="connsiteX13" fmla="*/ 4223 w 1636295"/>
              <a:gd name="connsiteY13" fmla="*/ 901799 h 1636295"/>
              <a:gd name="connsiteX14" fmla="*/ 0 w 1636295"/>
              <a:gd name="connsiteY14" fmla="*/ 818168 h 1636295"/>
              <a:gd name="connsiteX15" fmla="*/ 1 w 1636295"/>
              <a:gd name="connsiteY15" fmla="*/ 818148 h 1636295"/>
              <a:gd name="connsiteX16" fmla="*/ 0 w 1636295"/>
              <a:gd name="connsiteY16" fmla="*/ 818148 h 1636295"/>
              <a:gd name="connsiteX17" fmla="*/ 818148 w 1636295"/>
              <a:gd name="connsiteY17" fmla="*/ 0 h 1636295"/>
              <a:gd name="connsiteX18" fmla="*/ 1636295 w 1636295"/>
              <a:gd name="connsiteY18" fmla="*/ 0 h 1636295"/>
              <a:gd name="connsiteX19" fmla="*/ 1636295 w 1636295"/>
              <a:gd name="connsiteY19" fmla="*/ 818148 h 1636295"/>
              <a:gd name="connsiteX20" fmla="*/ 901798 w 1636295"/>
              <a:gd name="connsiteY20" fmla="*/ 1632072 h 1636295"/>
              <a:gd name="connsiteX21" fmla="*/ 818167 w 1636295"/>
              <a:gd name="connsiteY21" fmla="*/ 1636295 h 1636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36295" h="1636295">
                <a:moveTo>
                  <a:pt x="818167" y="1636295"/>
                </a:moveTo>
                <a:lnTo>
                  <a:pt x="818147" y="1636294"/>
                </a:lnTo>
                <a:lnTo>
                  <a:pt x="818127" y="1636295"/>
                </a:lnTo>
                <a:lnTo>
                  <a:pt x="734496" y="1632072"/>
                </a:lnTo>
                <a:cubicBezTo>
                  <a:pt x="706993" y="1629279"/>
                  <a:pt x="679892" y="1625124"/>
                  <a:pt x="653262" y="1619674"/>
                </a:cubicBezTo>
                <a:lnTo>
                  <a:pt x="644324" y="1617376"/>
                </a:lnTo>
                <a:lnTo>
                  <a:pt x="713368" y="1595943"/>
                </a:lnTo>
                <a:cubicBezTo>
                  <a:pt x="897669" y="1517991"/>
                  <a:pt x="1026987" y="1335498"/>
                  <a:pt x="1026987" y="1122802"/>
                </a:cubicBezTo>
                <a:lnTo>
                  <a:pt x="1026987" y="609308"/>
                </a:lnTo>
                <a:lnTo>
                  <a:pt x="513494" y="609308"/>
                </a:lnTo>
                <a:cubicBezTo>
                  <a:pt x="300798" y="609308"/>
                  <a:pt x="118306" y="738626"/>
                  <a:pt x="40353" y="922927"/>
                </a:cubicBezTo>
                <a:lnTo>
                  <a:pt x="18920" y="991973"/>
                </a:lnTo>
                <a:lnTo>
                  <a:pt x="16621" y="983033"/>
                </a:lnTo>
                <a:cubicBezTo>
                  <a:pt x="11172" y="956404"/>
                  <a:pt x="7016" y="929303"/>
                  <a:pt x="4223" y="901799"/>
                </a:cubicBezTo>
                <a:lnTo>
                  <a:pt x="0" y="818168"/>
                </a:lnTo>
                <a:lnTo>
                  <a:pt x="1" y="818148"/>
                </a:lnTo>
                <a:lnTo>
                  <a:pt x="0" y="818148"/>
                </a:lnTo>
                <a:cubicBezTo>
                  <a:pt x="0" y="366297"/>
                  <a:pt x="366297" y="0"/>
                  <a:pt x="818148" y="0"/>
                </a:cubicBezTo>
                <a:lnTo>
                  <a:pt x="1636295" y="0"/>
                </a:lnTo>
                <a:lnTo>
                  <a:pt x="1636295" y="818148"/>
                </a:lnTo>
                <a:cubicBezTo>
                  <a:pt x="1636295" y="1241759"/>
                  <a:pt x="1314355" y="1590175"/>
                  <a:pt x="901798" y="1632072"/>
                </a:cubicBezTo>
                <a:lnTo>
                  <a:pt x="818167" y="1636295"/>
                </a:lnTo>
                <a:close/>
              </a:path>
            </a:pathLst>
          </a:custGeom>
          <a:solidFill>
            <a:srgbClr val="3B3838"/>
          </a:solidFill>
          <a:ln>
            <a:noFill/>
          </a:ln>
        </p:spPr>
        <p:style>
          <a:lnRef idx="2">
            <a:srgbClr val="F3A60D">
              <a:shade val="50000"/>
            </a:srgbClr>
          </a:lnRef>
          <a:fillRef idx="1">
            <a:srgbClr val="F3A60D"/>
          </a:fillRef>
          <a:effectRef idx="0">
            <a:srgbClr val="F3A60D"/>
          </a:effectRef>
          <a:fontRef idx="minor">
            <a:srgbClr val="FFFFFF"/>
          </a:fontRef>
        </p:style>
        <p:txBody>
          <a:bodyPr wrap="square" rtlCol="0" anchor="ctr">
            <a:normAutofit/>
          </a:bodyPr>
          <a:lstStyle/>
          <a:p>
            <a:pPr algn="ctr"/>
            <a:endParaRPr lang="zh-CN" altLang="en-US">
              <a:solidFill>
                <a:srgbClr val="7F7F7F"/>
              </a:solidFill>
            </a:endParaRPr>
          </a:p>
        </p:txBody>
      </p:sp>
      <p:sp>
        <p:nvSpPr>
          <p:cNvPr id="35" name="任意多边形 12"/>
          <p:cNvSpPr/>
          <p:nvPr>
            <p:custDataLst>
              <p:tags r:id="rId3"/>
            </p:custDataLst>
          </p:nvPr>
        </p:nvSpPr>
        <p:spPr>
          <a:xfrm rot="20638838" flipH="1" flipV="1">
            <a:off x="6096000" y="3324826"/>
            <a:ext cx="1636295" cy="1636295"/>
          </a:xfrm>
          <a:custGeom>
            <a:avLst/>
            <a:gdLst>
              <a:gd name="connsiteX0" fmla="*/ 818168 w 1636295"/>
              <a:gd name="connsiteY0" fmla="*/ 1636295 h 1636295"/>
              <a:gd name="connsiteX1" fmla="*/ 818148 w 1636295"/>
              <a:gd name="connsiteY1" fmla="*/ 1636294 h 1636295"/>
              <a:gd name="connsiteX2" fmla="*/ 818128 w 1636295"/>
              <a:gd name="connsiteY2" fmla="*/ 1636295 h 1636295"/>
              <a:gd name="connsiteX3" fmla="*/ 734497 w 1636295"/>
              <a:gd name="connsiteY3" fmla="*/ 1632072 h 1636295"/>
              <a:gd name="connsiteX4" fmla="*/ 0 w 1636295"/>
              <a:gd name="connsiteY4" fmla="*/ 818148 h 1636295"/>
              <a:gd name="connsiteX5" fmla="*/ 0 w 1636295"/>
              <a:gd name="connsiteY5" fmla="*/ 0 h 1636295"/>
              <a:gd name="connsiteX6" fmla="*/ 818147 w 1636295"/>
              <a:gd name="connsiteY6" fmla="*/ 0 h 1636295"/>
              <a:gd name="connsiteX7" fmla="*/ 1636295 w 1636295"/>
              <a:gd name="connsiteY7" fmla="*/ 818148 h 1636295"/>
              <a:gd name="connsiteX8" fmla="*/ 1636294 w 1636295"/>
              <a:gd name="connsiteY8" fmla="*/ 818148 h 1636295"/>
              <a:gd name="connsiteX9" fmla="*/ 1636295 w 1636295"/>
              <a:gd name="connsiteY9" fmla="*/ 818168 h 1636295"/>
              <a:gd name="connsiteX10" fmla="*/ 1632072 w 1636295"/>
              <a:gd name="connsiteY10" fmla="*/ 901799 h 1636295"/>
              <a:gd name="connsiteX11" fmla="*/ 1619674 w 1636295"/>
              <a:gd name="connsiteY11" fmla="*/ 983033 h 1636295"/>
              <a:gd name="connsiteX12" fmla="*/ 1617375 w 1636295"/>
              <a:gd name="connsiteY12" fmla="*/ 991973 h 1636295"/>
              <a:gd name="connsiteX13" fmla="*/ 1595942 w 1636295"/>
              <a:gd name="connsiteY13" fmla="*/ 922927 h 1636295"/>
              <a:gd name="connsiteX14" fmla="*/ 1122801 w 1636295"/>
              <a:gd name="connsiteY14" fmla="*/ 609308 h 1636295"/>
              <a:gd name="connsiteX15" fmla="*/ 609308 w 1636295"/>
              <a:gd name="connsiteY15" fmla="*/ 609308 h 1636295"/>
              <a:gd name="connsiteX16" fmla="*/ 609308 w 1636295"/>
              <a:gd name="connsiteY16" fmla="*/ 1122802 h 1636295"/>
              <a:gd name="connsiteX17" fmla="*/ 922927 w 1636295"/>
              <a:gd name="connsiteY17" fmla="*/ 1595943 h 1636295"/>
              <a:gd name="connsiteX18" fmla="*/ 991971 w 1636295"/>
              <a:gd name="connsiteY18" fmla="*/ 1617376 h 1636295"/>
              <a:gd name="connsiteX19" fmla="*/ 983033 w 1636295"/>
              <a:gd name="connsiteY19" fmla="*/ 1619674 h 1636295"/>
              <a:gd name="connsiteX20" fmla="*/ 901799 w 1636295"/>
              <a:gd name="connsiteY20" fmla="*/ 1632072 h 1636295"/>
              <a:gd name="connsiteX21" fmla="*/ 818168 w 1636295"/>
              <a:gd name="connsiteY21" fmla="*/ 1636295 h 1636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36295" h="1636295">
                <a:moveTo>
                  <a:pt x="818168" y="1636295"/>
                </a:moveTo>
                <a:lnTo>
                  <a:pt x="818148" y="1636294"/>
                </a:lnTo>
                <a:lnTo>
                  <a:pt x="818128" y="1636295"/>
                </a:lnTo>
                <a:lnTo>
                  <a:pt x="734497" y="1632072"/>
                </a:lnTo>
                <a:cubicBezTo>
                  <a:pt x="321940" y="1590175"/>
                  <a:pt x="0" y="1241759"/>
                  <a:pt x="0" y="818148"/>
                </a:cubicBezTo>
                <a:lnTo>
                  <a:pt x="0" y="0"/>
                </a:lnTo>
                <a:lnTo>
                  <a:pt x="818147" y="0"/>
                </a:lnTo>
                <a:cubicBezTo>
                  <a:pt x="1269998" y="0"/>
                  <a:pt x="1636295" y="366297"/>
                  <a:pt x="1636295" y="818148"/>
                </a:cubicBezTo>
                <a:lnTo>
                  <a:pt x="1636294" y="818148"/>
                </a:lnTo>
                <a:lnTo>
                  <a:pt x="1636295" y="818168"/>
                </a:lnTo>
                <a:lnTo>
                  <a:pt x="1632072" y="901799"/>
                </a:lnTo>
                <a:cubicBezTo>
                  <a:pt x="1629279" y="929303"/>
                  <a:pt x="1625123" y="956404"/>
                  <a:pt x="1619674" y="983033"/>
                </a:cubicBezTo>
                <a:lnTo>
                  <a:pt x="1617375" y="991973"/>
                </a:lnTo>
                <a:lnTo>
                  <a:pt x="1595942" y="922927"/>
                </a:lnTo>
                <a:cubicBezTo>
                  <a:pt x="1517989" y="738626"/>
                  <a:pt x="1335497" y="609308"/>
                  <a:pt x="1122801" y="609308"/>
                </a:cubicBezTo>
                <a:lnTo>
                  <a:pt x="609308" y="609308"/>
                </a:lnTo>
                <a:lnTo>
                  <a:pt x="609308" y="1122802"/>
                </a:lnTo>
                <a:cubicBezTo>
                  <a:pt x="609308" y="1335498"/>
                  <a:pt x="738626" y="1517991"/>
                  <a:pt x="922927" y="1595943"/>
                </a:cubicBezTo>
                <a:lnTo>
                  <a:pt x="991971" y="1617376"/>
                </a:lnTo>
                <a:lnTo>
                  <a:pt x="983033" y="1619674"/>
                </a:lnTo>
                <a:cubicBezTo>
                  <a:pt x="956403" y="1625124"/>
                  <a:pt x="929302" y="1629279"/>
                  <a:pt x="901799" y="1632072"/>
                </a:cubicBezTo>
                <a:lnTo>
                  <a:pt x="818168" y="1636295"/>
                </a:lnTo>
                <a:close/>
              </a:path>
            </a:pathLst>
          </a:custGeom>
          <a:solidFill>
            <a:srgbClr val="F3A60D"/>
          </a:solidFill>
          <a:ln>
            <a:noFill/>
          </a:ln>
        </p:spPr>
        <p:style>
          <a:lnRef idx="2">
            <a:srgbClr val="F3A60D">
              <a:shade val="50000"/>
            </a:srgbClr>
          </a:lnRef>
          <a:fillRef idx="1">
            <a:srgbClr val="F3A60D"/>
          </a:fillRef>
          <a:effectRef idx="0">
            <a:srgbClr val="F3A60D"/>
          </a:effectRef>
          <a:fontRef idx="minor">
            <a:srgbClr val="FFFFFF"/>
          </a:fontRef>
        </p:style>
        <p:txBody>
          <a:bodyPr wrap="square" rtlCol="0" anchor="ctr">
            <a:normAutofit/>
          </a:bodyPr>
          <a:lstStyle/>
          <a:p>
            <a:pPr algn="ctr"/>
            <a:endParaRPr lang="zh-CN" altLang="en-US">
              <a:solidFill>
                <a:srgbClr val="3B3838"/>
              </a:solidFill>
            </a:endParaRPr>
          </a:p>
        </p:txBody>
      </p:sp>
      <p:sp>
        <p:nvSpPr>
          <p:cNvPr id="36" name="Freeform 10"/>
          <p:cNvSpPr>
            <a:spLocks noEditPoints="1"/>
          </p:cNvSpPr>
          <p:nvPr>
            <p:custDataLst>
              <p:tags r:id="rId4"/>
            </p:custDataLst>
          </p:nvPr>
        </p:nvSpPr>
        <p:spPr bwMode="auto">
          <a:xfrm>
            <a:off x="5496169" y="3108648"/>
            <a:ext cx="1199662" cy="902923"/>
          </a:xfrm>
          <a:custGeom>
            <a:avLst/>
            <a:gdLst>
              <a:gd name="T0" fmla="*/ 222 w 434"/>
              <a:gd name="T1" fmla="*/ 75 h 328"/>
              <a:gd name="T2" fmla="*/ 251 w 434"/>
              <a:gd name="T3" fmla="*/ 10 h 328"/>
              <a:gd name="T4" fmla="*/ 198 w 434"/>
              <a:gd name="T5" fmla="*/ 21 h 328"/>
              <a:gd name="T6" fmla="*/ 147 w 434"/>
              <a:gd name="T7" fmla="*/ 13 h 328"/>
              <a:gd name="T8" fmla="*/ 179 w 434"/>
              <a:gd name="T9" fmla="*/ 76 h 328"/>
              <a:gd name="T10" fmla="*/ 182 w 434"/>
              <a:gd name="T11" fmla="*/ 309 h 328"/>
              <a:gd name="T12" fmla="*/ 222 w 434"/>
              <a:gd name="T13" fmla="*/ 75 h 328"/>
              <a:gd name="T14" fmla="*/ 243 w 434"/>
              <a:gd name="T15" fmla="*/ 219 h 328"/>
              <a:gd name="T16" fmla="*/ 233 w 434"/>
              <a:gd name="T17" fmla="*/ 237 h 328"/>
              <a:gd name="T18" fmla="*/ 212 w 434"/>
              <a:gd name="T19" fmla="*/ 245 h 328"/>
              <a:gd name="T20" fmla="*/ 212 w 434"/>
              <a:gd name="T21" fmla="*/ 252 h 328"/>
              <a:gd name="T22" fmla="*/ 210 w 434"/>
              <a:gd name="T23" fmla="*/ 258 h 328"/>
              <a:gd name="T24" fmla="*/ 202 w 434"/>
              <a:gd name="T25" fmla="*/ 259 h 328"/>
              <a:gd name="T26" fmla="*/ 197 w 434"/>
              <a:gd name="T27" fmla="*/ 252 h 328"/>
              <a:gd name="T28" fmla="*/ 197 w 434"/>
              <a:gd name="T29" fmla="*/ 244 h 328"/>
              <a:gd name="T30" fmla="*/ 194 w 434"/>
              <a:gd name="T31" fmla="*/ 243 h 328"/>
              <a:gd name="T32" fmla="*/ 176 w 434"/>
              <a:gd name="T33" fmla="*/ 232 h 328"/>
              <a:gd name="T34" fmla="*/ 170 w 434"/>
              <a:gd name="T35" fmla="*/ 223 h 328"/>
              <a:gd name="T36" fmla="*/ 169 w 434"/>
              <a:gd name="T37" fmla="*/ 220 h 328"/>
              <a:gd name="T38" fmla="*/ 168 w 434"/>
              <a:gd name="T39" fmla="*/ 217 h 328"/>
              <a:gd name="T40" fmla="*/ 169 w 434"/>
              <a:gd name="T41" fmla="*/ 213 h 328"/>
              <a:gd name="T42" fmla="*/ 176 w 434"/>
              <a:gd name="T43" fmla="*/ 209 h 328"/>
              <a:gd name="T44" fmla="*/ 183 w 434"/>
              <a:gd name="T45" fmla="*/ 214 h 328"/>
              <a:gd name="T46" fmla="*/ 184 w 434"/>
              <a:gd name="T47" fmla="*/ 217 h 328"/>
              <a:gd name="T48" fmla="*/ 185 w 434"/>
              <a:gd name="T49" fmla="*/ 219 h 328"/>
              <a:gd name="T50" fmla="*/ 188 w 434"/>
              <a:gd name="T51" fmla="*/ 223 h 328"/>
              <a:gd name="T52" fmla="*/ 197 w 434"/>
              <a:gd name="T53" fmla="*/ 229 h 328"/>
              <a:gd name="T54" fmla="*/ 197 w 434"/>
              <a:gd name="T55" fmla="*/ 199 h 328"/>
              <a:gd name="T56" fmla="*/ 178 w 434"/>
              <a:gd name="T57" fmla="*/ 191 h 328"/>
              <a:gd name="T58" fmla="*/ 171 w 434"/>
              <a:gd name="T59" fmla="*/ 183 h 328"/>
              <a:gd name="T60" fmla="*/ 169 w 434"/>
              <a:gd name="T61" fmla="*/ 172 h 328"/>
              <a:gd name="T62" fmla="*/ 171 w 434"/>
              <a:gd name="T63" fmla="*/ 162 h 328"/>
              <a:gd name="T64" fmla="*/ 177 w 434"/>
              <a:gd name="T65" fmla="*/ 153 h 328"/>
              <a:gd name="T66" fmla="*/ 197 w 434"/>
              <a:gd name="T67" fmla="*/ 144 h 328"/>
              <a:gd name="T68" fmla="*/ 197 w 434"/>
              <a:gd name="T69" fmla="*/ 144 h 328"/>
              <a:gd name="T70" fmla="*/ 197 w 434"/>
              <a:gd name="T71" fmla="*/ 136 h 328"/>
              <a:gd name="T72" fmla="*/ 200 w 434"/>
              <a:gd name="T73" fmla="*/ 131 h 328"/>
              <a:gd name="T74" fmla="*/ 208 w 434"/>
              <a:gd name="T75" fmla="*/ 129 h 328"/>
              <a:gd name="T76" fmla="*/ 212 w 434"/>
              <a:gd name="T77" fmla="*/ 136 h 328"/>
              <a:gd name="T78" fmla="*/ 212 w 434"/>
              <a:gd name="T79" fmla="*/ 144 h 328"/>
              <a:gd name="T80" fmla="*/ 212 w 434"/>
              <a:gd name="T81" fmla="*/ 144 h 328"/>
              <a:gd name="T82" fmla="*/ 215 w 434"/>
              <a:gd name="T83" fmla="*/ 145 h 328"/>
              <a:gd name="T84" fmla="*/ 235 w 434"/>
              <a:gd name="T85" fmla="*/ 154 h 328"/>
              <a:gd name="T86" fmla="*/ 240 w 434"/>
              <a:gd name="T87" fmla="*/ 163 h 328"/>
              <a:gd name="T88" fmla="*/ 242 w 434"/>
              <a:gd name="T89" fmla="*/ 165 h 328"/>
              <a:gd name="T90" fmla="*/ 242 w 434"/>
              <a:gd name="T91" fmla="*/ 168 h 328"/>
              <a:gd name="T92" fmla="*/ 242 w 434"/>
              <a:gd name="T93" fmla="*/ 172 h 328"/>
              <a:gd name="T94" fmla="*/ 235 w 434"/>
              <a:gd name="T95" fmla="*/ 177 h 328"/>
              <a:gd name="T96" fmla="*/ 228 w 434"/>
              <a:gd name="T97" fmla="*/ 172 h 328"/>
              <a:gd name="T98" fmla="*/ 227 w 434"/>
              <a:gd name="T99" fmla="*/ 169 h 328"/>
              <a:gd name="T100" fmla="*/ 226 w 434"/>
              <a:gd name="T101" fmla="*/ 167 h 328"/>
              <a:gd name="T102" fmla="*/ 222 w 434"/>
              <a:gd name="T103" fmla="*/ 163 h 328"/>
              <a:gd name="T104" fmla="*/ 212 w 434"/>
              <a:gd name="T105" fmla="*/ 159 h 328"/>
              <a:gd name="T106" fmla="*/ 212 w 434"/>
              <a:gd name="T107" fmla="*/ 187 h 328"/>
              <a:gd name="T108" fmla="*/ 225 w 434"/>
              <a:gd name="T109" fmla="*/ 191 h 328"/>
              <a:gd name="T110" fmla="*/ 240 w 434"/>
              <a:gd name="T111" fmla="*/ 203 h 328"/>
              <a:gd name="T112" fmla="*/ 240 w 434"/>
              <a:gd name="T113" fmla="*/ 203 h 328"/>
              <a:gd name="T114" fmla="*/ 240 w 434"/>
              <a:gd name="T115" fmla="*/ 203 h 328"/>
              <a:gd name="T116" fmla="*/ 243 w 434"/>
              <a:gd name="T117" fmla="*/ 219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4" h="328">
                <a:moveTo>
                  <a:pt x="222" y="75"/>
                </a:moveTo>
                <a:cubicBezTo>
                  <a:pt x="245" y="55"/>
                  <a:pt x="260" y="12"/>
                  <a:pt x="251" y="10"/>
                </a:cubicBezTo>
                <a:cubicBezTo>
                  <a:pt x="238" y="8"/>
                  <a:pt x="211" y="19"/>
                  <a:pt x="198" y="21"/>
                </a:cubicBezTo>
                <a:cubicBezTo>
                  <a:pt x="179" y="23"/>
                  <a:pt x="159" y="0"/>
                  <a:pt x="147" y="13"/>
                </a:cubicBezTo>
                <a:cubicBezTo>
                  <a:pt x="138" y="23"/>
                  <a:pt x="154" y="60"/>
                  <a:pt x="179" y="76"/>
                </a:cubicBezTo>
                <a:cubicBezTo>
                  <a:pt x="105" y="113"/>
                  <a:pt x="0" y="296"/>
                  <a:pt x="182" y="309"/>
                </a:cubicBezTo>
                <a:cubicBezTo>
                  <a:pt x="434" y="328"/>
                  <a:pt x="308" y="110"/>
                  <a:pt x="222" y="75"/>
                </a:cubicBezTo>
                <a:close/>
                <a:moveTo>
                  <a:pt x="243" y="219"/>
                </a:moveTo>
                <a:cubicBezTo>
                  <a:pt x="243" y="226"/>
                  <a:pt x="239" y="233"/>
                  <a:pt x="233" y="237"/>
                </a:cubicBezTo>
                <a:cubicBezTo>
                  <a:pt x="227" y="242"/>
                  <a:pt x="220" y="244"/>
                  <a:pt x="212" y="245"/>
                </a:cubicBezTo>
                <a:cubicBezTo>
                  <a:pt x="212" y="252"/>
                  <a:pt x="212" y="252"/>
                  <a:pt x="212" y="252"/>
                </a:cubicBezTo>
                <a:cubicBezTo>
                  <a:pt x="212" y="255"/>
                  <a:pt x="211" y="257"/>
                  <a:pt x="210" y="258"/>
                </a:cubicBezTo>
                <a:cubicBezTo>
                  <a:pt x="208" y="260"/>
                  <a:pt x="204" y="260"/>
                  <a:pt x="202" y="259"/>
                </a:cubicBezTo>
                <a:cubicBezTo>
                  <a:pt x="199" y="258"/>
                  <a:pt x="197" y="255"/>
                  <a:pt x="197" y="252"/>
                </a:cubicBezTo>
                <a:cubicBezTo>
                  <a:pt x="197" y="244"/>
                  <a:pt x="197" y="244"/>
                  <a:pt x="197" y="244"/>
                </a:cubicBezTo>
                <a:cubicBezTo>
                  <a:pt x="196" y="244"/>
                  <a:pt x="195" y="243"/>
                  <a:pt x="194" y="243"/>
                </a:cubicBezTo>
                <a:cubicBezTo>
                  <a:pt x="187" y="241"/>
                  <a:pt x="180" y="237"/>
                  <a:pt x="176" y="232"/>
                </a:cubicBezTo>
                <a:cubicBezTo>
                  <a:pt x="173" y="229"/>
                  <a:pt x="171" y="226"/>
                  <a:pt x="170" y="223"/>
                </a:cubicBezTo>
                <a:cubicBezTo>
                  <a:pt x="170" y="222"/>
                  <a:pt x="169" y="221"/>
                  <a:pt x="169" y="220"/>
                </a:cubicBezTo>
                <a:cubicBezTo>
                  <a:pt x="169" y="219"/>
                  <a:pt x="169" y="218"/>
                  <a:pt x="168" y="217"/>
                </a:cubicBezTo>
                <a:cubicBezTo>
                  <a:pt x="168" y="216"/>
                  <a:pt x="169" y="214"/>
                  <a:pt x="169" y="213"/>
                </a:cubicBezTo>
                <a:cubicBezTo>
                  <a:pt x="171" y="211"/>
                  <a:pt x="174" y="209"/>
                  <a:pt x="176" y="209"/>
                </a:cubicBezTo>
                <a:cubicBezTo>
                  <a:pt x="179" y="210"/>
                  <a:pt x="182" y="212"/>
                  <a:pt x="183" y="214"/>
                </a:cubicBezTo>
                <a:cubicBezTo>
                  <a:pt x="183" y="215"/>
                  <a:pt x="183" y="216"/>
                  <a:pt x="184" y="217"/>
                </a:cubicBezTo>
                <a:cubicBezTo>
                  <a:pt x="184" y="218"/>
                  <a:pt x="184" y="219"/>
                  <a:pt x="185" y="219"/>
                </a:cubicBezTo>
                <a:cubicBezTo>
                  <a:pt x="186" y="221"/>
                  <a:pt x="187" y="222"/>
                  <a:pt x="188" y="223"/>
                </a:cubicBezTo>
                <a:cubicBezTo>
                  <a:pt x="191" y="226"/>
                  <a:pt x="194" y="228"/>
                  <a:pt x="197" y="229"/>
                </a:cubicBezTo>
                <a:cubicBezTo>
                  <a:pt x="197" y="199"/>
                  <a:pt x="197" y="199"/>
                  <a:pt x="197" y="199"/>
                </a:cubicBezTo>
                <a:cubicBezTo>
                  <a:pt x="191" y="198"/>
                  <a:pt x="184" y="195"/>
                  <a:pt x="178" y="191"/>
                </a:cubicBezTo>
                <a:cubicBezTo>
                  <a:pt x="175" y="189"/>
                  <a:pt x="173" y="186"/>
                  <a:pt x="171" y="183"/>
                </a:cubicBezTo>
                <a:cubicBezTo>
                  <a:pt x="170" y="180"/>
                  <a:pt x="169" y="176"/>
                  <a:pt x="169" y="172"/>
                </a:cubicBezTo>
                <a:cubicBezTo>
                  <a:pt x="169" y="169"/>
                  <a:pt x="170" y="165"/>
                  <a:pt x="171" y="162"/>
                </a:cubicBezTo>
                <a:cubicBezTo>
                  <a:pt x="173" y="158"/>
                  <a:pt x="175" y="156"/>
                  <a:pt x="177" y="153"/>
                </a:cubicBezTo>
                <a:cubicBezTo>
                  <a:pt x="183" y="148"/>
                  <a:pt x="190" y="145"/>
                  <a:pt x="197" y="144"/>
                </a:cubicBezTo>
                <a:cubicBezTo>
                  <a:pt x="197" y="144"/>
                  <a:pt x="197" y="144"/>
                  <a:pt x="197" y="144"/>
                </a:cubicBezTo>
                <a:cubicBezTo>
                  <a:pt x="197" y="136"/>
                  <a:pt x="197" y="136"/>
                  <a:pt x="197" y="136"/>
                </a:cubicBezTo>
                <a:cubicBezTo>
                  <a:pt x="197" y="134"/>
                  <a:pt x="198" y="132"/>
                  <a:pt x="200" y="131"/>
                </a:cubicBezTo>
                <a:cubicBezTo>
                  <a:pt x="202" y="129"/>
                  <a:pt x="205" y="128"/>
                  <a:pt x="208" y="129"/>
                </a:cubicBezTo>
                <a:cubicBezTo>
                  <a:pt x="211" y="131"/>
                  <a:pt x="212" y="133"/>
                  <a:pt x="212" y="136"/>
                </a:cubicBezTo>
                <a:cubicBezTo>
                  <a:pt x="212" y="144"/>
                  <a:pt x="212" y="144"/>
                  <a:pt x="212" y="144"/>
                </a:cubicBezTo>
                <a:cubicBezTo>
                  <a:pt x="212" y="144"/>
                  <a:pt x="212" y="144"/>
                  <a:pt x="212" y="144"/>
                </a:cubicBezTo>
                <a:cubicBezTo>
                  <a:pt x="213" y="145"/>
                  <a:pt x="214" y="145"/>
                  <a:pt x="215" y="145"/>
                </a:cubicBezTo>
                <a:cubicBezTo>
                  <a:pt x="222" y="146"/>
                  <a:pt x="229" y="149"/>
                  <a:pt x="235" y="154"/>
                </a:cubicBezTo>
                <a:cubicBezTo>
                  <a:pt x="237" y="157"/>
                  <a:pt x="239" y="160"/>
                  <a:pt x="240" y="163"/>
                </a:cubicBezTo>
                <a:cubicBezTo>
                  <a:pt x="241" y="164"/>
                  <a:pt x="241" y="165"/>
                  <a:pt x="242" y="165"/>
                </a:cubicBezTo>
                <a:cubicBezTo>
                  <a:pt x="242" y="166"/>
                  <a:pt x="242" y="167"/>
                  <a:pt x="242" y="168"/>
                </a:cubicBezTo>
                <a:cubicBezTo>
                  <a:pt x="242" y="170"/>
                  <a:pt x="242" y="171"/>
                  <a:pt x="242" y="172"/>
                </a:cubicBezTo>
                <a:cubicBezTo>
                  <a:pt x="240" y="175"/>
                  <a:pt x="238" y="177"/>
                  <a:pt x="235" y="177"/>
                </a:cubicBezTo>
                <a:cubicBezTo>
                  <a:pt x="232" y="176"/>
                  <a:pt x="229" y="175"/>
                  <a:pt x="228" y="172"/>
                </a:cubicBezTo>
                <a:cubicBezTo>
                  <a:pt x="228" y="171"/>
                  <a:pt x="228" y="170"/>
                  <a:pt x="227" y="169"/>
                </a:cubicBezTo>
                <a:cubicBezTo>
                  <a:pt x="227" y="169"/>
                  <a:pt x="226" y="168"/>
                  <a:pt x="226" y="167"/>
                </a:cubicBezTo>
                <a:cubicBezTo>
                  <a:pt x="225" y="166"/>
                  <a:pt x="224" y="164"/>
                  <a:pt x="222" y="163"/>
                </a:cubicBezTo>
                <a:cubicBezTo>
                  <a:pt x="219" y="161"/>
                  <a:pt x="216" y="160"/>
                  <a:pt x="212" y="159"/>
                </a:cubicBezTo>
                <a:cubicBezTo>
                  <a:pt x="212" y="187"/>
                  <a:pt x="212" y="187"/>
                  <a:pt x="212" y="187"/>
                </a:cubicBezTo>
                <a:cubicBezTo>
                  <a:pt x="217" y="188"/>
                  <a:pt x="221" y="190"/>
                  <a:pt x="225" y="191"/>
                </a:cubicBezTo>
                <a:cubicBezTo>
                  <a:pt x="231" y="194"/>
                  <a:pt x="237" y="197"/>
                  <a:pt x="240" y="203"/>
                </a:cubicBezTo>
                <a:cubicBezTo>
                  <a:pt x="240" y="202"/>
                  <a:pt x="239" y="201"/>
                  <a:pt x="240" y="203"/>
                </a:cubicBezTo>
                <a:cubicBezTo>
                  <a:pt x="241" y="205"/>
                  <a:pt x="241" y="204"/>
                  <a:pt x="240" y="203"/>
                </a:cubicBezTo>
                <a:cubicBezTo>
                  <a:pt x="243" y="208"/>
                  <a:pt x="244" y="214"/>
                  <a:pt x="243" y="219"/>
                </a:cubicBezTo>
                <a:close/>
              </a:path>
            </a:pathLst>
          </a:custGeom>
          <a:solidFill>
            <a:srgbClr val="404040"/>
          </a:solidFill>
          <a:ln>
            <a:noFill/>
          </a:ln>
        </p:spPr>
        <p:txBody>
          <a:bodyPr vert="horz" wrap="square" lIns="91440" tIns="45720" rIns="91440" bIns="45720" numCol="1" anchor="t" anchorCtr="0" compatLnSpc="1">
            <a:normAutofit/>
          </a:bodyPr>
          <a:lstStyle>
            <a:defPPr>
              <a:defRPr lang="zh-TW"/>
            </a:defPPr>
            <a:lvl1pPr marL="0" algn="l" defTabSz="914400" rtl="0" eaLnBrk="1" latinLnBrk="0" hangingPunct="1">
              <a:defRPr sz="1800" kern="1200">
                <a:solidFill>
                  <a:srgbClr val="3B3838"/>
                </a:solidFill>
                <a:latin typeface="Arial" panose="020B0604020202020204" pitchFamily="34" charset="0"/>
                <a:ea typeface="+mn-ea"/>
                <a:cs typeface="+mn-ea"/>
              </a:defRPr>
            </a:lvl1pPr>
            <a:lvl2pPr marL="457200" algn="l" defTabSz="914400" rtl="0" eaLnBrk="1" latinLnBrk="0" hangingPunct="1">
              <a:defRPr sz="1800" kern="1200">
                <a:solidFill>
                  <a:srgbClr val="3B3838"/>
                </a:solidFill>
                <a:latin typeface="Arial" panose="020B0604020202020204" pitchFamily="34" charset="0"/>
                <a:ea typeface="+mn-ea"/>
                <a:cs typeface="+mn-ea"/>
              </a:defRPr>
            </a:lvl2pPr>
            <a:lvl3pPr marL="914400" algn="l" defTabSz="914400" rtl="0" eaLnBrk="1" latinLnBrk="0" hangingPunct="1">
              <a:defRPr sz="1800" kern="1200">
                <a:solidFill>
                  <a:srgbClr val="3B3838"/>
                </a:solidFill>
                <a:latin typeface="Arial" panose="020B0604020202020204" pitchFamily="34" charset="0"/>
                <a:ea typeface="+mn-ea"/>
                <a:cs typeface="+mn-ea"/>
              </a:defRPr>
            </a:lvl3pPr>
            <a:lvl4pPr marL="1371600" algn="l" defTabSz="914400" rtl="0" eaLnBrk="1" latinLnBrk="0" hangingPunct="1">
              <a:defRPr sz="1800" kern="1200">
                <a:solidFill>
                  <a:srgbClr val="3B3838"/>
                </a:solidFill>
                <a:latin typeface="Arial" panose="020B0604020202020204" pitchFamily="34" charset="0"/>
                <a:ea typeface="+mn-ea"/>
                <a:cs typeface="+mn-ea"/>
              </a:defRPr>
            </a:lvl4pPr>
            <a:lvl5pPr marL="1828800" algn="l" defTabSz="914400" rtl="0" eaLnBrk="1" latinLnBrk="0" hangingPunct="1">
              <a:defRPr sz="1800" kern="1200">
                <a:solidFill>
                  <a:srgbClr val="3B3838"/>
                </a:solidFill>
                <a:latin typeface="Arial" panose="020B0604020202020204" pitchFamily="34" charset="0"/>
                <a:ea typeface="+mn-ea"/>
                <a:cs typeface="+mn-ea"/>
              </a:defRPr>
            </a:lvl5pPr>
            <a:lvl6pPr marL="2286000" algn="l" defTabSz="914400" rtl="0" eaLnBrk="1" latinLnBrk="0" hangingPunct="1">
              <a:defRPr sz="1800" kern="1200">
                <a:solidFill>
                  <a:srgbClr val="3B3838"/>
                </a:solidFill>
                <a:latin typeface="Arial" panose="020B0604020202020204" pitchFamily="34" charset="0"/>
                <a:ea typeface="+mn-ea"/>
                <a:cs typeface="+mn-ea"/>
              </a:defRPr>
            </a:lvl6pPr>
            <a:lvl7pPr marL="2743200" algn="l" defTabSz="914400" rtl="0" eaLnBrk="1" latinLnBrk="0" hangingPunct="1">
              <a:defRPr sz="1800" kern="1200">
                <a:solidFill>
                  <a:srgbClr val="3B3838"/>
                </a:solidFill>
                <a:latin typeface="Arial" panose="020B0604020202020204" pitchFamily="34" charset="0"/>
                <a:ea typeface="+mn-ea"/>
                <a:cs typeface="+mn-ea"/>
              </a:defRPr>
            </a:lvl7pPr>
            <a:lvl8pPr marL="3200400" algn="l" defTabSz="914400" rtl="0" eaLnBrk="1" latinLnBrk="0" hangingPunct="1">
              <a:defRPr sz="1800" kern="1200">
                <a:solidFill>
                  <a:srgbClr val="3B3838"/>
                </a:solidFill>
                <a:latin typeface="Arial" panose="020B0604020202020204" pitchFamily="34" charset="0"/>
                <a:ea typeface="+mn-ea"/>
                <a:cs typeface="+mn-ea"/>
              </a:defRPr>
            </a:lvl8pPr>
            <a:lvl9pPr marL="3657600" algn="l" defTabSz="914400" rtl="0" eaLnBrk="1" latinLnBrk="0" hangingPunct="1">
              <a:defRPr sz="1800" kern="1200">
                <a:solidFill>
                  <a:srgbClr val="3B3838"/>
                </a:solidFill>
                <a:latin typeface="Arial" panose="020B0604020202020204" pitchFamily="34" charset="0"/>
                <a:ea typeface="+mn-ea"/>
                <a:cs typeface="+mn-ea"/>
              </a:defRPr>
            </a:lvl9pPr>
          </a:lstStyle>
          <a:p>
            <a:endParaRPr lang="zh-CN" altLang="en-US"/>
          </a:p>
        </p:txBody>
      </p:sp>
      <p:sp>
        <p:nvSpPr>
          <p:cNvPr id="3" name="文本框 2"/>
          <p:cNvSpPr txBox="1"/>
          <p:nvPr>
            <p:custDataLst>
              <p:tags r:id="rId5"/>
            </p:custDataLst>
          </p:nvPr>
        </p:nvSpPr>
        <p:spPr>
          <a:xfrm>
            <a:off x="748665" y="2787015"/>
            <a:ext cx="3609340" cy="2647950"/>
          </a:xfrm>
          <a:prstGeom prst="rect">
            <a:avLst/>
          </a:prstGeom>
        </p:spPr>
        <p:txBody>
          <a:bodyPr wrap="square"/>
          <a:lstStyle>
            <a:defPPr>
              <a:defRPr lang="zh-CN"/>
            </a:defPPr>
            <a:lvl1pPr algn="r"/>
          </a:lstStyle>
          <a:p>
            <a:pPr algn="l" fontAlgn="auto">
              <a:lnSpc>
                <a:spcPct val="150000"/>
              </a:lnSpc>
            </a:pPr>
            <a:r>
              <a:rPr lang="zh-CN" altLang="en-US" sz="1600" dirty="0"/>
              <a:t>发散思维又称“辐射思维”“放射思维”“多向思维”“扩散思维”或“求异思维”，是指从一个目标出发，沿着各种不同的途径去思考，探求多种答案的思维方式。发散思维表现为思维视野广阔，思维呈现出多维发散状态，即从不同方面思考同一问题。</a:t>
            </a:r>
            <a:endParaRPr lang="zh-CN" altLang="en-US" sz="1600" dirty="0"/>
          </a:p>
        </p:txBody>
      </p:sp>
      <p:sp>
        <p:nvSpPr>
          <p:cNvPr id="4" name="文本框 3"/>
          <p:cNvSpPr txBox="1"/>
          <p:nvPr>
            <p:custDataLst>
              <p:tags r:id="rId6"/>
            </p:custDataLst>
          </p:nvPr>
        </p:nvSpPr>
        <p:spPr>
          <a:xfrm>
            <a:off x="1191862" y="2051336"/>
            <a:ext cx="3165807" cy="646331"/>
          </a:xfrm>
          <a:prstGeom prst="rect">
            <a:avLst/>
          </a:prstGeom>
          <a:noFill/>
        </p:spPr>
        <p:txBody>
          <a:bodyPr wrap="square" anchor="b" anchorCtr="0">
            <a:normAutofit/>
          </a:bodyPr>
          <a:lstStyle>
            <a:defPPr>
              <a:defRPr lang="zh-CN"/>
            </a:defPPr>
            <a:lvl1pPr algn="r"/>
          </a:lstStyle>
          <a:p>
            <a:pPr algn="l"/>
            <a:r>
              <a:rPr lang="zh-CN" altLang="en-US" sz="2400" dirty="0">
                <a:latin typeface="Arial" panose="020B0604020202020204" pitchFamily="34" charset="0"/>
                <a:ea typeface="黑体" panose="02010609060101010101" charset="-122"/>
                <a:cs typeface="+mn-ea"/>
              </a:rPr>
              <a:t>1. 认识发散思维</a:t>
            </a:r>
            <a:endParaRPr lang="zh-CN" altLang="en-US" sz="2400" dirty="0">
              <a:latin typeface="Arial" panose="020B0604020202020204" pitchFamily="34" charset="0"/>
              <a:ea typeface="黑体" panose="02010609060101010101" charset="-122"/>
              <a:cs typeface="+mn-ea"/>
            </a:endParaRPr>
          </a:p>
        </p:txBody>
      </p:sp>
      <p:sp>
        <p:nvSpPr>
          <p:cNvPr id="7" name="文本框 6"/>
          <p:cNvSpPr txBox="1"/>
          <p:nvPr>
            <p:custDataLst>
              <p:tags r:id="rId7"/>
            </p:custDataLst>
          </p:nvPr>
        </p:nvSpPr>
        <p:spPr>
          <a:xfrm>
            <a:off x="8162925" y="3999230"/>
            <a:ext cx="3450590" cy="1886585"/>
          </a:xfrm>
          <a:prstGeom prst="rect">
            <a:avLst/>
          </a:prstGeom>
        </p:spPr>
        <p:txBody>
          <a:bodyPr wrap="square"/>
          <a:lstStyle>
            <a:defPPr>
              <a:defRPr lang="zh-CN"/>
            </a:defPPr>
          </a:lstStyle>
          <a:p>
            <a:pPr fontAlgn="auto">
              <a:lnSpc>
                <a:spcPct val="150000"/>
              </a:lnSpc>
            </a:pPr>
            <a:r>
              <a:rPr lang="zh-CN" altLang="en-US" sz="1600" dirty="0"/>
              <a:t>美国心理学家吉尔福特认为，发散思维是指从给定的信息中产生信息，其着重点是从同一来源中产生各种各样的输出。它具有流畅性、变通性、独特性等特点。</a:t>
            </a:r>
            <a:endParaRPr lang="zh-CN" altLang="en-US" sz="1600" dirty="0"/>
          </a:p>
        </p:txBody>
      </p:sp>
      <p:sp>
        <p:nvSpPr>
          <p:cNvPr id="8" name="文本框 7"/>
          <p:cNvSpPr txBox="1"/>
          <p:nvPr>
            <p:custDataLst>
              <p:tags r:id="rId8"/>
            </p:custDataLst>
          </p:nvPr>
        </p:nvSpPr>
        <p:spPr>
          <a:xfrm>
            <a:off x="8162718" y="3263898"/>
            <a:ext cx="3165806" cy="646331"/>
          </a:xfrm>
          <a:prstGeom prst="rect">
            <a:avLst/>
          </a:prstGeom>
          <a:noFill/>
        </p:spPr>
        <p:txBody>
          <a:bodyPr wrap="square" anchor="b" anchorCtr="0">
            <a:normAutofit/>
          </a:bodyPr>
          <a:lstStyle>
            <a:defPPr>
              <a:defRPr lang="zh-CN"/>
            </a:defPPr>
          </a:lstStyle>
          <a:p>
            <a:r>
              <a:rPr lang="zh-CN" altLang="en-US" sz="2400" dirty="0">
                <a:latin typeface="Arial" panose="020B0604020202020204" pitchFamily="34" charset="0"/>
                <a:ea typeface="黑体" panose="02010609060101010101" charset="-122"/>
                <a:cs typeface="+mn-ea"/>
              </a:rPr>
              <a:t>3. 发散思维的特点</a:t>
            </a:r>
            <a:endParaRPr lang="zh-CN" altLang="en-US" sz="2400" dirty="0">
              <a:latin typeface="Arial" panose="020B0604020202020204" pitchFamily="34" charset="0"/>
              <a:ea typeface="黑体" panose="02010609060101010101" charset="-122"/>
              <a:cs typeface="+mn-ea"/>
            </a:endParaRPr>
          </a:p>
        </p:txBody>
      </p:sp>
      <p:sp>
        <p:nvSpPr>
          <p:cNvPr id="9" name="文本框 8"/>
          <p:cNvSpPr txBox="1"/>
          <p:nvPr>
            <p:custDataLst>
              <p:tags r:id="rId9"/>
            </p:custDataLst>
          </p:nvPr>
        </p:nvSpPr>
        <p:spPr>
          <a:xfrm>
            <a:off x="7895590" y="1300480"/>
            <a:ext cx="3166110" cy="1874520"/>
          </a:xfrm>
          <a:prstGeom prst="rect">
            <a:avLst/>
          </a:prstGeom>
        </p:spPr>
        <p:txBody>
          <a:bodyPr wrap="square"/>
          <a:lstStyle>
            <a:defPPr>
              <a:defRPr lang="zh-CN"/>
            </a:defPPr>
          </a:lstStyle>
          <a:p>
            <a:pPr fontAlgn="auto">
              <a:lnSpc>
                <a:spcPct val="150000"/>
              </a:lnSpc>
            </a:pPr>
            <a:r>
              <a:rPr lang="zh-CN" altLang="en-US" sz="1600" dirty="0"/>
              <a:t>（1）功能发散。</a:t>
            </a:r>
            <a:endParaRPr lang="zh-CN" altLang="en-US" sz="1600" dirty="0"/>
          </a:p>
          <a:p>
            <a:pPr fontAlgn="auto">
              <a:lnSpc>
                <a:spcPct val="150000"/>
              </a:lnSpc>
            </a:pPr>
            <a:r>
              <a:rPr lang="zh-CN" altLang="en-US" sz="1600" dirty="0"/>
              <a:t>（2）材料发散。</a:t>
            </a:r>
            <a:endParaRPr lang="zh-CN" altLang="en-US" sz="1600" dirty="0"/>
          </a:p>
          <a:p>
            <a:pPr fontAlgn="auto">
              <a:lnSpc>
                <a:spcPct val="150000"/>
              </a:lnSpc>
            </a:pPr>
            <a:r>
              <a:rPr lang="zh-CN" altLang="en-US" sz="1600" dirty="0"/>
              <a:t>（3）结构发散。</a:t>
            </a:r>
            <a:endParaRPr lang="zh-CN" altLang="en-US" sz="1600" dirty="0"/>
          </a:p>
          <a:p>
            <a:pPr fontAlgn="auto">
              <a:lnSpc>
                <a:spcPct val="150000"/>
              </a:lnSpc>
            </a:pPr>
            <a:r>
              <a:rPr lang="zh-CN" altLang="en-US" sz="1600" dirty="0"/>
              <a:t>（4）方法发散。</a:t>
            </a:r>
            <a:endParaRPr lang="zh-CN" altLang="en-US" sz="1600" dirty="0"/>
          </a:p>
          <a:p>
            <a:pPr fontAlgn="auto">
              <a:lnSpc>
                <a:spcPct val="150000"/>
              </a:lnSpc>
            </a:pPr>
            <a:r>
              <a:rPr lang="zh-CN" altLang="en-US" sz="1600" dirty="0"/>
              <a:t>（5）因果发散。</a:t>
            </a:r>
            <a:endParaRPr lang="zh-CN" altLang="en-US" sz="1600" dirty="0"/>
          </a:p>
        </p:txBody>
      </p:sp>
      <p:sp>
        <p:nvSpPr>
          <p:cNvPr id="10" name="文本框 9"/>
          <p:cNvSpPr txBox="1"/>
          <p:nvPr>
            <p:custDataLst>
              <p:tags r:id="rId10"/>
            </p:custDataLst>
          </p:nvPr>
        </p:nvSpPr>
        <p:spPr>
          <a:xfrm>
            <a:off x="7895639" y="564903"/>
            <a:ext cx="3165806" cy="646331"/>
          </a:xfrm>
          <a:prstGeom prst="rect">
            <a:avLst/>
          </a:prstGeom>
          <a:noFill/>
        </p:spPr>
        <p:txBody>
          <a:bodyPr wrap="square" anchor="b" anchorCtr="0">
            <a:normAutofit/>
          </a:bodyPr>
          <a:lstStyle>
            <a:defPPr>
              <a:defRPr lang="zh-CN"/>
            </a:defPPr>
          </a:lstStyle>
          <a:p>
            <a:r>
              <a:rPr lang="zh-CN" altLang="en-US" sz="2400" dirty="0">
                <a:latin typeface="Arial" panose="020B0604020202020204" pitchFamily="34" charset="0"/>
                <a:ea typeface="黑体" panose="02010609060101010101" charset="-122"/>
                <a:cs typeface="+mn-ea"/>
              </a:rPr>
              <a:t>2. 发散思维类型</a:t>
            </a:r>
            <a:endParaRPr lang="zh-CN" altLang="en-US" sz="2400" dirty="0">
              <a:latin typeface="Arial" panose="020B0604020202020204" pitchFamily="34" charset="0"/>
              <a:ea typeface="黑体" panose="02010609060101010101" charset="-122"/>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507365" y="817245"/>
            <a:ext cx="6570980" cy="566420"/>
          </a:xfrm>
          <a:prstGeom prst="rect">
            <a:avLst/>
          </a:prstGeom>
          <a:noFill/>
          <a:ln w="9525">
            <a:noFill/>
            <a:miter lim="800000"/>
          </a:ln>
        </p:spPr>
        <p:txBody>
          <a:bodyPr rot="0" vert="horz" wrap="square" lIns="121920" tIns="60960" rIns="121920" bIns="60960" anchor="t" anchorCtr="0">
            <a:noAutofit/>
          </a:bodyPr>
          <a:lstStyle/>
          <a:p>
            <a:pPr fontAlgn="auto">
              <a:lnSpc>
                <a:spcPct val="150000"/>
              </a:lnSpc>
            </a:pPr>
            <a:r>
              <a:rPr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（二）收敛思维</a:t>
            </a:r>
            <a:endParaRPr dirty="0">
              <a:latin typeface="黑体" panose="02010609060101010101" charset="-122"/>
              <a:ea typeface="黑体" panose="02010609060101010101" charset="-122"/>
            </a:endParaRPr>
          </a:p>
        </p:txBody>
      </p:sp>
      <p:sp>
        <p:nvSpPr>
          <p:cNvPr id="34" name="TextBox 108"/>
          <p:cNvSpPr txBox="1">
            <a:spLocks noChangeArrowheads="1"/>
          </p:cNvSpPr>
          <p:nvPr/>
        </p:nvSpPr>
        <p:spPr bwMode="auto">
          <a:xfrm>
            <a:off x="719404" y="356660"/>
            <a:ext cx="26212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二、创新思维方式</a:t>
            </a:r>
            <a:endParaRPr lang="zh-CN" altLang="en-US" sz="2400" b="1" dirty="0">
              <a:solidFill>
                <a:prstClr val="black"/>
              </a:solidFill>
              <a:latin typeface="黑体" panose="02010609060101010101" charset="-122"/>
              <a:ea typeface="黑体" panose="02010609060101010101" charset="-122"/>
            </a:endParaRPr>
          </a:p>
        </p:txBody>
      </p:sp>
      <p:sp>
        <p:nvSpPr>
          <p:cNvPr id="22" name="圆角矩形 4"/>
          <p:cNvSpPr/>
          <p:nvPr>
            <p:custDataLst>
              <p:tags r:id="rId1"/>
            </p:custDataLst>
          </p:nvPr>
        </p:nvSpPr>
        <p:spPr>
          <a:xfrm>
            <a:off x="992505" y="1836420"/>
            <a:ext cx="3665855" cy="4285615"/>
          </a:xfrm>
          <a:prstGeom prst="roundRect">
            <a:avLst/>
          </a:prstGeom>
          <a:solidFill>
            <a:srgbClr val="D87F82"/>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lnSpcReduction="10000"/>
          </a:bodyPr>
          <a:lstStyle/>
          <a:p>
            <a:pPr lvl="0" algn="l" fontAlgn="auto">
              <a:lnSpc>
                <a:spcPct val="150000"/>
              </a:lnSpc>
              <a:defRPr/>
            </a:pPr>
            <a:r>
              <a:rPr lang="zh-CN" altLang="en-US" sz="2000" b="1" kern="0" dirty="0">
                <a:solidFill>
                  <a:srgbClr val="FFFFFF"/>
                </a:solidFill>
              </a:rPr>
              <a:t>1. 认识收敛思维</a:t>
            </a:r>
            <a:endParaRPr lang="zh-CN" altLang="en-US" sz="2000" b="1" kern="0" dirty="0">
              <a:solidFill>
                <a:srgbClr val="FFFFFF"/>
              </a:solidFill>
            </a:endParaRPr>
          </a:p>
          <a:p>
            <a:pPr lvl="0" algn="l" fontAlgn="auto">
              <a:lnSpc>
                <a:spcPct val="150000"/>
              </a:lnSpc>
              <a:defRPr/>
            </a:pPr>
            <a:r>
              <a:rPr lang="zh-CN" altLang="en-US" kern="0" dirty="0">
                <a:solidFill>
                  <a:srgbClr val="FFFFFF"/>
                </a:solidFill>
              </a:rPr>
              <a:t>收敛思维也称聚合思维或集中思维，是指在解决问题的过程中，尽可能利用已有的知识和经验，把众多的信息和解题的可能性逐步引导到条理化的逻辑序列中去，最终得出一个合乎逻辑规范的结论。</a:t>
            </a:r>
            <a:endParaRPr lang="zh-CN" altLang="en-US" kern="0" dirty="0">
              <a:solidFill>
                <a:srgbClr val="FFFFFF"/>
              </a:solidFill>
            </a:endParaRPr>
          </a:p>
        </p:txBody>
      </p:sp>
      <p:sp>
        <p:nvSpPr>
          <p:cNvPr id="23" name="圆角矩形 5"/>
          <p:cNvSpPr/>
          <p:nvPr>
            <p:custDataLst>
              <p:tags r:id="rId2"/>
            </p:custDataLst>
          </p:nvPr>
        </p:nvSpPr>
        <p:spPr>
          <a:xfrm>
            <a:off x="7362825" y="1837055"/>
            <a:ext cx="3836035" cy="4284980"/>
          </a:xfrm>
          <a:prstGeom prst="roundRect">
            <a:avLst/>
          </a:prstGeom>
          <a:solidFill>
            <a:srgbClr val="82B3B7"/>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90000"/>
          </a:bodyPr>
          <a:lstStyle/>
          <a:p>
            <a:pPr lvl="0" algn="l" fontAlgn="auto">
              <a:lnSpc>
                <a:spcPct val="150000"/>
              </a:lnSpc>
              <a:defRPr/>
            </a:pPr>
            <a:r>
              <a:rPr lang="zh-CN" altLang="en-US" sz="2000" b="1" kern="0" dirty="0">
                <a:solidFill>
                  <a:srgbClr val="FFFFFF"/>
                </a:solidFill>
              </a:rPr>
              <a:t>2. 收敛思维的特征</a:t>
            </a:r>
            <a:endParaRPr lang="zh-CN" altLang="en-US" sz="2000" b="1" kern="0" dirty="0">
              <a:solidFill>
                <a:srgbClr val="FFFFFF"/>
              </a:solidFill>
            </a:endParaRPr>
          </a:p>
          <a:p>
            <a:pPr lvl="0" algn="l" fontAlgn="auto">
              <a:lnSpc>
                <a:spcPct val="150000"/>
              </a:lnSpc>
              <a:defRPr/>
            </a:pPr>
            <a:r>
              <a:rPr lang="zh-CN" altLang="en-US" kern="0" dirty="0">
                <a:solidFill>
                  <a:srgbClr val="FFFFFF"/>
                </a:solidFill>
              </a:rPr>
              <a:t>（1）封闭性。收敛思维则是把许多发散思维的结果由四面八方集合起来，形成一个合理的答案，具有封闭性。</a:t>
            </a:r>
            <a:endParaRPr lang="zh-CN" altLang="en-US" kern="0" dirty="0">
              <a:solidFill>
                <a:srgbClr val="FFFFFF"/>
              </a:solidFill>
            </a:endParaRPr>
          </a:p>
          <a:p>
            <a:pPr lvl="0" algn="l" fontAlgn="auto">
              <a:lnSpc>
                <a:spcPct val="150000"/>
              </a:lnSpc>
              <a:defRPr/>
            </a:pPr>
            <a:r>
              <a:rPr lang="zh-CN" altLang="en-US" kern="0" dirty="0">
                <a:solidFill>
                  <a:srgbClr val="FFFFFF"/>
                </a:solidFill>
              </a:rPr>
              <a:t>（2）连续性。发散式的思维方式具有间断性。</a:t>
            </a:r>
            <a:endParaRPr lang="zh-CN" altLang="en-US" kern="0" dirty="0">
              <a:solidFill>
                <a:srgbClr val="FFFFFF"/>
              </a:solidFill>
            </a:endParaRPr>
          </a:p>
          <a:p>
            <a:pPr lvl="0" algn="l" fontAlgn="auto">
              <a:lnSpc>
                <a:spcPct val="150000"/>
              </a:lnSpc>
              <a:defRPr/>
            </a:pPr>
            <a:r>
              <a:rPr lang="zh-CN" altLang="en-US" kern="0" dirty="0">
                <a:solidFill>
                  <a:srgbClr val="FFFFFF"/>
                </a:solidFill>
              </a:rPr>
              <a:t>（3）求实性。对发散思维的结果，必须进行筛选，收敛思维就可以起这种筛选作用。</a:t>
            </a:r>
            <a:endParaRPr lang="zh-CN" altLang="en-US" kern="0" dirty="0">
              <a:solidFill>
                <a:srgbClr val="FFFFFF"/>
              </a:solidFill>
            </a:endParaRPr>
          </a:p>
        </p:txBody>
      </p:sp>
      <p:sp>
        <p:nvSpPr>
          <p:cNvPr id="31" name="右箭头 13"/>
          <p:cNvSpPr/>
          <p:nvPr>
            <p:custDataLst>
              <p:tags r:id="rId3"/>
            </p:custDataLst>
          </p:nvPr>
        </p:nvSpPr>
        <p:spPr>
          <a:xfrm>
            <a:off x="5356054" y="3543302"/>
            <a:ext cx="1634407" cy="1041396"/>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lstStyle/>
          <a:p>
            <a:pPr marL="0" marR="0" lvl="0" indent="0" algn="ctr"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507365" y="817245"/>
            <a:ext cx="6570980" cy="566420"/>
          </a:xfrm>
          <a:prstGeom prst="rect">
            <a:avLst/>
          </a:prstGeom>
          <a:noFill/>
          <a:ln w="9525">
            <a:noFill/>
            <a:miter lim="800000"/>
          </a:ln>
        </p:spPr>
        <p:txBody>
          <a:bodyPr rot="0" vert="horz" wrap="square" lIns="121920" tIns="60960" rIns="121920" bIns="60960" anchor="t" anchorCtr="0">
            <a:noAutofit/>
          </a:bodyPr>
          <a:lstStyle/>
          <a:p>
            <a:pPr fontAlgn="auto">
              <a:lnSpc>
                <a:spcPct val="150000"/>
              </a:lnSpc>
            </a:pPr>
            <a:r>
              <a:rPr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（三）质疑思维</a:t>
            </a:r>
            <a:endParaRPr dirty="0">
              <a:latin typeface="黑体" panose="02010609060101010101" charset="-122"/>
              <a:ea typeface="黑体" panose="02010609060101010101" charset="-122"/>
            </a:endParaRPr>
          </a:p>
        </p:txBody>
      </p:sp>
      <p:sp>
        <p:nvSpPr>
          <p:cNvPr id="34" name="TextBox 108"/>
          <p:cNvSpPr txBox="1">
            <a:spLocks noChangeArrowheads="1"/>
          </p:cNvSpPr>
          <p:nvPr/>
        </p:nvSpPr>
        <p:spPr bwMode="auto">
          <a:xfrm>
            <a:off x="719404" y="356660"/>
            <a:ext cx="26212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二、创新思维方式</a:t>
            </a:r>
            <a:endParaRPr lang="zh-CN" altLang="en-US" sz="2400" b="1" dirty="0">
              <a:solidFill>
                <a:prstClr val="black"/>
              </a:solidFill>
              <a:latin typeface="黑体" panose="02010609060101010101" charset="-122"/>
              <a:ea typeface="黑体" panose="02010609060101010101" charset="-122"/>
            </a:endParaRPr>
          </a:p>
        </p:txBody>
      </p:sp>
      <p:sp>
        <p:nvSpPr>
          <p:cNvPr id="28" name="任意多边形: 形状 27"/>
          <p:cNvSpPr/>
          <p:nvPr>
            <p:custDataLst>
              <p:tags r:id="rId1"/>
            </p:custDataLst>
          </p:nvPr>
        </p:nvSpPr>
        <p:spPr>
          <a:xfrm>
            <a:off x="5736168" y="1348740"/>
            <a:ext cx="1327150" cy="2654300"/>
          </a:xfrm>
          <a:custGeom>
            <a:avLst/>
            <a:gdLst>
              <a:gd name="connsiteX0" fmla="*/ 0 w 1438275"/>
              <a:gd name="connsiteY0" fmla="*/ 0 h 2876550"/>
              <a:gd name="connsiteX1" fmla="*/ 1003283 w 1438275"/>
              <a:gd name="connsiteY1" fmla="*/ 0 h 2876550"/>
              <a:gd name="connsiteX2" fmla="*/ 1438275 w 1438275"/>
              <a:gd name="connsiteY2" fmla="*/ 434992 h 2876550"/>
              <a:gd name="connsiteX3" fmla="*/ 1438275 w 1438275"/>
              <a:gd name="connsiteY3" fmla="*/ 2441558 h 2876550"/>
              <a:gd name="connsiteX4" fmla="*/ 1003283 w 1438275"/>
              <a:gd name="connsiteY4" fmla="*/ 2876550 h 2876550"/>
              <a:gd name="connsiteX5" fmla="*/ 0 w 1438275"/>
              <a:gd name="connsiteY5" fmla="*/ 2876550 h 2876550"/>
              <a:gd name="connsiteX6" fmla="*/ 0 w 1438275"/>
              <a:gd name="connsiteY6" fmla="*/ 2292350 h 2876550"/>
              <a:gd name="connsiteX7" fmla="*/ 559265 w 1438275"/>
              <a:gd name="connsiteY7" fmla="*/ 2292350 h 2876550"/>
              <a:gd name="connsiteX8" fmla="*/ 854075 w 1438275"/>
              <a:gd name="connsiteY8" fmla="*/ 1997540 h 2876550"/>
              <a:gd name="connsiteX9" fmla="*/ 854075 w 1438275"/>
              <a:gd name="connsiteY9" fmla="*/ 879010 h 2876550"/>
              <a:gd name="connsiteX10" fmla="*/ 559265 w 1438275"/>
              <a:gd name="connsiteY10" fmla="*/ 584200 h 2876550"/>
              <a:gd name="connsiteX11" fmla="*/ 0 w 1438275"/>
              <a:gd name="connsiteY11" fmla="*/ 584200 h 287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8275" h="2876550">
                <a:moveTo>
                  <a:pt x="0" y="0"/>
                </a:moveTo>
                <a:lnTo>
                  <a:pt x="1003283" y="0"/>
                </a:lnTo>
                <a:cubicBezTo>
                  <a:pt x="1243522" y="0"/>
                  <a:pt x="1438275" y="194753"/>
                  <a:pt x="1438275" y="434992"/>
                </a:cubicBezTo>
                <a:lnTo>
                  <a:pt x="1438275" y="2441558"/>
                </a:lnTo>
                <a:cubicBezTo>
                  <a:pt x="1438275" y="2681797"/>
                  <a:pt x="1243522" y="2876550"/>
                  <a:pt x="1003283" y="2876550"/>
                </a:cubicBezTo>
                <a:lnTo>
                  <a:pt x="0" y="2876550"/>
                </a:lnTo>
                <a:lnTo>
                  <a:pt x="0" y="2292350"/>
                </a:lnTo>
                <a:lnTo>
                  <a:pt x="559265" y="2292350"/>
                </a:lnTo>
                <a:cubicBezTo>
                  <a:pt x="722084" y="2292350"/>
                  <a:pt x="854075" y="2160359"/>
                  <a:pt x="854075" y="1997540"/>
                </a:cubicBezTo>
                <a:lnTo>
                  <a:pt x="854075" y="879010"/>
                </a:lnTo>
                <a:cubicBezTo>
                  <a:pt x="854075" y="716191"/>
                  <a:pt x="722084" y="584200"/>
                  <a:pt x="559265" y="584200"/>
                </a:cubicBezTo>
                <a:lnTo>
                  <a:pt x="0" y="584200"/>
                </a:lnTo>
                <a:close/>
              </a:path>
            </a:pathLst>
          </a:cu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黑体" panose="02010609060101010101" charset="-122"/>
              <a:sym typeface="Arial" panose="020B0604020202020204" pitchFamily="34" charset="0"/>
            </a:endParaRPr>
          </a:p>
        </p:txBody>
      </p:sp>
      <p:sp>
        <p:nvSpPr>
          <p:cNvPr id="29" name="任意多边形: 形状 28"/>
          <p:cNvSpPr/>
          <p:nvPr>
            <p:custDataLst>
              <p:tags r:id="rId2"/>
            </p:custDataLst>
          </p:nvPr>
        </p:nvSpPr>
        <p:spPr>
          <a:xfrm rot="10800000">
            <a:off x="4360333" y="1348740"/>
            <a:ext cx="1327150" cy="2654300"/>
          </a:xfrm>
          <a:custGeom>
            <a:avLst/>
            <a:gdLst>
              <a:gd name="connsiteX0" fmla="*/ 0 w 1438275"/>
              <a:gd name="connsiteY0" fmla="*/ 0 h 2876550"/>
              <a:gd name="connsiteX1" fmla="*/ 1003283 w 1438275"/>
              <a:gd name="connsiteY1" fmla="*/ 0 h 2876550"/>
              <a:gd name="connsiteX2" fmla="*/ 1438275 w 1438275"/>
              <a:gd name="connsiteY2" fmla="*/ 434992 h 2876550"/>
              <a:gd name="connsiteX3" fmla="*/ 1438275 w 1438275"/>
              <a:gd name="connsiteY3" fmla="*/ 2441558 h 2876550"/>
              <a:gd name="connsiteX4" fmla="*/ 1003283 w 1438275"/>
              <a:gd name="connsiteY4" fmla="*/ 2876550 h 2876550"/>
              <a:gd name="connsiteX5" fmla="*/ 0 w 1438275"/>
              <a:gd name="connsiteY5" fmla="*/ 2876550 h 2876550"/>
              <a:gd name="connsiteX6" fmla="*/ 0 w 1438275"/>
              <a:gd name="connsiteY6" fmla="*/ 2292350 h 2876550"/>
              <a:gd name="connsiteX7" fmla="*/ 559265 w 1438275"/>
              <a:gd name="connsiteY7" fmla="*/ 2292350 h 2876550"/>
              <a:gd name="connsiteX8" fmla="*/ 854075 w 1438275"/>
              <a:gd name="connsiteY8" fmla="*/ 1997540 h 2876550"/>
              <a:gd name="connsiteX9" fmla="*/ 854075 w 1438275"/>
              <a:gd name="connsiteY9" fmla="*/ 879010 h 2876550"/>
              <a:gd name="connsiteX10" fmla="*/ 559265 w 1438275"/>
              <a:gd name="connsiteY10" fmla="*/ 584200 h 2876550"/>
              <a:gd name="connsiteX11" fmla="*/ 0 w 1438275"/>
              <a:gd name="connsiteY11" fmla="*/ 584200 h 287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8275" h="2876550">
                <a:moveTo>
                  <a:pt x="0" y="0"/>
                </a:moveTo>
                <a:lnTo>
                  <a:pt x="1003283" y="0"/>
                </a:lnTo>
                <a:cubicBezTo>
                  <a:pt x="1243522" y="0"/>
                  <a:pt x="1438275" y="194753"/>
                  <a:pt x="1438275" y="434992"/>
                </a:cubicBezTo>
                <a:lnTo>
                  <a:pt x="1438275" y="2441558"/>
                </a:lnTo>
                <a:cubicBezTo>
                  <a:pt x="1438275" y="2681797"/>
                  <a:pt x="1243522" y="2876550"/>
                  <a:pt x="1003283" y="2876550"/>
                </a:cubicBezTo>
                <a:lnTo>
                  <a:pt x="0" y="2876550"/>
                </a:lnTo>
                <a:lnTo>
                  <a:pt x="0" y="2292350"/>
                </a:lnTo>
                <a:lnTo>
                  <a:pt x="559265" y="2292350"/>
                </a:lnTo>
                <a:cubicBezTo>
                  <a:pt x="722084" y="2292350"/>
                  <a:pt x="854075" y="2160359"/>
                  <a:pt x="854075" y="1997540"/>
                </a:cubicBezTo>
                <a:lnTo>
                  <a:pt x="854075" y="879010"/>
                </a:lnTo>
                <a:cubicBezTo>
                  <a:pt x="854075" y="716191"/>
                  <a:pt x="722084" y="584200"/>
                  <a:pt x="559265" y="584200"/>
                </a:cubicBezTo>
                <a:lnTo>
                  <a:pt x="0" y="584200"/>
                </a:lnTo>
                <a:close/>
              </a:path>
            </a:pathLst>
          </a:custGeom>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黑体" panose="02010609060101010101" charset="-122"/>
              <a:sym typeface="Arial" panose="020B0604020202020204" pitchFamily="34" charset="0"/>
            </a:endParaRPr>
          </a:p>
        </p:txBody>
      </p:sp>
      <p:sp>
        <p:nvSpPr>
          <p:cNvPr id="30" name="KSO_Shape"/>
          <p:cNvSpPr/>
          <p:nvPr>
            <p:custDataLst>
              <p:tags r:id="rId3"/>
            </p:custDataLst>
          </p:nvPr>
        </p:nvSpPr>
        <p:spPr>
          <a:xfrm>
            <a:off x="5999657" y="2524190"/>
            <a:ext cx="400086" cy="303400"/>
          </a:xfrm>
          <a:custGeom>
            <a:avLst/>
            <a:gdLst>
              <a:gd name="connsiteX0" fmla="*/ 367281 w 529316"/>
              <a:gd name="connsiteY0" fmla="*/ 196274 h 401026"/>
              <a:gd name="connsiteX1" fmla="*/ 355293 w 529316"/>
              <a:gd name="connsiteY1" fmla="*/ 208263 h 401026"/>
              <a:gd name="connsiteX2" fmla="*/ 465090 w 529316"/>
              <a:gd name="connsiteY2" fmla="*/ 318060 h 401026"/>
              <a:gd name="connsiteX3" fmla="*/ 466739 w 529316"/>
              <a:gd name="connsiteY3" fmla="*/ 320716 h 401026"/>
              <a:gd name="connsiteX4" fmla="*/ 491723 w 529316"/>
              <a:gd name="connsiteY4" fmla="*/ 320716 h 401026"/>
              <a:gd name="connsiteX5" fmla="*/ 162035 w 529316"/>
              <a:gd name="connsiteY5" fmla="*/ 196274 h 401026"/>
              <a:gd name="connsiteX6" fmla="*/ 37593 w 529316"/>
              <a:gd name="connsiteY6" fmla="*/ 320716 h 401026"/>
              <a:gd name="connsiteX7" fmla="*/ 62577 w 529316"/>
              <a:gd name="connsiteY7" fmla="*/ 320716 h 401026"/>
              <a:gd name="connsiteX8" fmla="*/ 64225 w 529316"/>
              <a:gd name="connsiteY8" fmla="*/ 318061 h 401026"/>
              <a:gd name="connsiteX9" fmla="*/ 174023 w 529316"/>
              <a:gd name="connsiteY9" fmla="*/ 208263 h 401026"/>
              <a:gd name="connsiteX10" fmla="*/ 46349 w 529316"/>
              <a:gd name="connsiteY10" fmla="*/ 80311 h 401026"/>
              <a:gd name="connsiteX11" fmla="*/ 222791 w 529316"/>
              <a:gd name="connsiteY11" fmla="*/ 256753 h 401026"/>
              <a:gd name="connsiteX12" fmla="*/ 263500 w 529316"/>
              <a:gd name="connsiteY12" fmla="*/ 273616 h 401026"/>
              <a:gd name="connsiteX13" fmla="*/ 264659 w 529316"/>
              <a:gd name="connsiteY13" fmla="*/ 273504 h 401026"/>
              <a:gd name="connsiteX14" fmla="*/ 306525 w 529316"/>
              <a:gd name="connsiteY14" fmla="*/ 256753 h 401026"/>
              <a:gd name="connsiteX15" fmla="*/ 482968 w 529316"/>
              <a:gd name="connsiteY15" fmla="*/ 80311 h 401026"/>
              <a:gd name="connsiteX16" fmla="*/ 458990 w 529316"/>
              <a:gd name="connsiteY16" fmla="*/ 80311 h 401026"/>
              <a:gd name="connsiteX17" fmla="*/ 300904 w 529316"/>
              <a:gd name="connsiteY17" fmla="*/ 238397 h 401026"/>
              <a:gd name="connsiteX18" fmla="*/ 264659 w 529316"/>
              <a:gd name="connsiteY18" fmla="*/ 252899 h 401026"/>
              <a:gd name="connsiteX19" fmla="*/ 263656 w 529316"/>
              <a:gd name="connsiteY19" fmla="*/ 252995 h 401026"/>
              <a:gd name="connsiteX20" fmla="*/ 228412 w 529316"/>
              <a:gd name="connsiteY20" fmla="*/ 238397 h 401026"/>
              <a:gd name="connsiteX21" fmla="*/ 70326 w 529316"/>
              <a:gd name="connsiteY21" fmla="*/ 80311 h 401026"/>
              <a:gd name="connsiteX22" fmla="*/ 92015 w 529316"/>
              <a:gd name="connsiteY22" fmla="*/ 0 h 401026"/>
              <a:gd name="connsiteX23" fmla="*/ 437301 w 529316"/>
              <a:gd name="connsiteY23" fmla="*/ 0 h 401026"/>
              <a:gd name="connsiteX24" fmla="*/ 529316 w 529316"/>
              <a:gd name="connsiteY24" fmla="*/ 92015 h 401026"/>
              <a:gd name="connsiteX25" fmla="*/ 529316 w 529316"/>
              <a:gd name="connsiteY25" fmla="*/ 309011 h 401026"/>
              <a:gd name="connsiteX26" fmla="*/ 437301 w 529316"/>
              <a:gd name="connsiteY26" fmla="*/ 401026 h 401026"/>
              <a:gd name="connsiteX27" fmla="*/ 92015 w 529316"/>
              <a:gd name="connsiteY27" fmla="*/ 401026 h 401026"/>
              <a:gd name="connsiteX28" fmla="*/ 0 w 529316"/>
              <a:gd name="connsiteY28" fmla="*/ 309011 h 401026"/>
              <a:gd name="connsiteX29" fmla="*/ 0 w 529316"/>
              <a:gd name="connsiteY29" fmla="*/ 92015 h 401026"/>
              <a:gd name="connsiteX30" fmla="*/ 92015 w 529316"/>
              <a:gd name="connsiteY30" fmla="*/ 0 h 40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29316" h="401026">
                <a:moveTo>
                  <a:pt x="367281" y="196274"/>
                </a:moveTo>
                <a:lnTo>
                  <a:pt x="355293" y="208263"/>
                </a:lnTo>
                <a:lnTo>
                  <a:pt x="465090" y="318060"/>
                </a:lnTo>
                <a:cubicBezTo>
                  <a:pt x="465822" y="318792"/>
                  <a:pt x="466527" y="319541"/>
                  <a:pt x="466739" y="320716"/>
                </a:cubicBezTo>
                <a:lnTo>
                  <a:pt x="491723" y="320716"/>
                </a:lnTo>
                <a:close/>
                <a:moveTo>
                  <a:pt x="162035" y="196274"/>
                </a:moveTo>
                <a:lnTo>
                  <a:pt x="37593" y="320716"/>
                </a:lnTo>
                <a:lnTo>
                  <a:pt x="62577" y="320716"/>
                </a:lnTo>
                <a:lnTo>
                  <a:pt x="64225" y="318061"/>
                </a:lnTo>
                <a:lnTo>
                  <a:pt x="174023" y="208263"/>
                </a:lnTo>
                <a:close/>
                <a:moveTo>
                  <a:pt x="46349" y="80311"/>
                </a:moveTo>
                <a:lnTo>
                  <a:pt x="222791" y="256753"/>
                </a:lnTo>
                <a:cubicBezTo>
                  <a:pt x="234032" y="267995"/>
                  <a:pt x="248767" y="273616"/>
                  <a:pt x="263500" y="273616"/>
                </a:cubicBezTo>
                <a:cubicBezTo>
                  <a:pt x="263887" y="273616"/>
                  <a:pt x="264274" y="273611"/>
                  <a:pt x="264659" y="273504"/>
                </a:cubicBezTo>
                <a:cubicBezTo>
                  <a:pt x="279774" y="273906"/>
                  <a:pt x="294989" y="268289"/>
                  <a:pt x="306525" y="256753"/>
                </a:cubicBezTo>
                <a:lnTo>
                  <a:pt x="482968" y="80311"/>
                </a:lnTo>
                <a:lnTo>
                  <a:pt x="458990" y="80311"/>
                </a:lnTo>
                <a:lnTo>
                  <a:pt x="300904" y="238397"/>
                </a:lnTo>
                <a:cubicBezTo>
                  <a:pt x="290917" y="248385"/>
                  <a:pt x="277745" y="253247"/>
                  <a:pt x="264659" y="252899"/>
                </a:cubicBezTo>
                <a:cubicBezTo>
                  <a:pt x="264325" y="252991"/>
                  <a:pt x="263990" y="252995"/>
                  <a:pt x="263656" y="252995"/>
                </a:cubicBezTo>
                <a:cubicBezTo>
                  <a:pt x="250900" y="252995"/>
                  <a:pt x="238144" y="248128"/>
                  <a:pt x="228412" y="238397"/>
                </a:cubicBezTo>
                <a:lnTo>
                  <a:pt x="70326" y="80311"/>
                </a:lnTo>
                <a:close/>
                <a:moveTo>
                  <a:pt x="92015" y="0"/>
                </a:moveTo>
                <a:lnTo>
                  <a:pt x="437301" y="0"/>
                </a:lnTo>
                <a:cubicBezTo>
                  <a:pt x="488119" y="0"/>
                  <a:pt x="529316" y="41197"/>
                  <a:pt x="529316" y="92015"/>
                </a:cubicBezTo>
                <a:lnTo>
                  <a:pt x="529316" y="309011"/>
                </a:lnTo>
                <a:cubicBezTo>
                  <a:pt x="529316" y="359829"/>
                  <a:pt x="488119" y="401026"/>
                  <a:pt x="437301" y="401026"/>
                </a:cubicBezTo>
                <a:lnTo>
                  <a:pt x="92015" y="401026"/>
                </a:lnTo>
                <a:cubicBezTo>
                  <a:pt x="41197" y="401026"/>
                  <a:pt x="0" y="359829"/>
                  <a:pt x="0" y="309011"/>
                </a:cubicBezTo>
                <a:lnTo>
                  <a:pt x="0" y="92015"/>
                </a:lnTo>
                <a:cubicBezTo>
                  <a:pt x="0" y="41197"/>
                  <a:pt x="41197" y="0"/>
                  <a:pt x="92015" y="0"/>
                </a:cubicBezTo>
                <a:close/>
              </a:path>
            </a:pathLst>
          </a:cu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wrap="square" anchor="ctr">
            <a:normAutofit fontScale="57500" lnSpcReduction="20000"/>
          </a:bodyPr>
          <a:lstStyle/>
          <a:p>
            <a:pPr algn="ctr" eaLnBrk="1" fontAlgn="auto" hangingPunct="1">
              <a:lnSpc>
                <a:spcPct val="140000"/>
              </a:lnSpc>
              <a:defRPr/>
            </a:pPr>
            <a:endParaRPr lang="zh-CN" altLang="en-US">
              <a:solidFill>
                <a:sysClr val="windowText" lastClr="000000"/>
              </a:solidFill>
              <a:latin typeface="Arial" panose="020B0604020202020204" pitchFamily="34" charset="0"/>
              <a:ea typeface="黑体" panose="02010609060101010101" charset="-122"/>
              <a:sym typeface="Arial" panose="020B0604020202020204" pitchFamily="34" charset="0"/>
            </a:endParaRPr>
          </a:p>
        </p:txBody>
      </p:sp>
      <p:sp>
        <p:nvSpPr>
          <p:cNvPr id="2" name="KSO_Shape"/>
          <p:cNvSpPr/>
          <p:nvPr>
            <p:custDataLst>
              <p:tags r:id="rId4"/>
            </p:custDataLst>
          </p:nvPr>
        </p:nvSpPr>
        <p:spPr>
          <a:xfrm>
            <a:off x="5002018" y="2514455"/>
            <a:ext cx="434111" cy="322870"/>
          </a:xfrm>
          <a:custGeom>
            <a:avLst/>
            <a:gdLst>
              <a:gd name="connsiteX0" fmla="*/ 880442 w 1224136"/>
              <a:gd name="connsiteY0" fmla="*/ 361080 h 883138"/>
              <a:gd name="connsiteX1" fmla="*/ 1006456 w 1224136"/>
              <a:gd name="connsiteY1" fmla="*/ 487094 h 883138"/>
              <a:gd name="connsiteX2" fmla="*/ 880442 w 1224136"/>
              <a:gd name="connsiteY2" fmla="*/ 613108 h 883138"/>
              <a:gd name="connsiteX3" fmla="*/ 754428 w 1224136"/>
              <a:gd name="connsiteY3" fmla="*/ 487094 h 883138"/>
              <a:gd name="connsiteX4" fmla="*/ 880442 w 1224136"/>
              <a:gd name="connsiteY4" fmla="*/ 361080 h 883138"/>
              <a:gd name="connsiteX5" fmla="*/ 880442 w 1224136"/>
              <a:gd name="connsiteY5" fmla="*/ 235066 h 883138"/>
              <a:gd name="connsiteX6" fmla="*/ 628414 w 1224136"/>
              <a:gd name="connsiteY6" fmla="*/ 487094 h 883138"/>
              <a:gd name="connsiteX7" fmla="*/ 880442 w 1224136"/>
              <a:gd name="connsiteY7" fmla="*/ 739122 h 883138"/>
              <a:gd name="connsiteX8" fmla="*/ 1132470 w 1224136"/>
              <a:gd name="connsiteY8" fmla="*/ 487094 h 883138"/>
              <a:gd name="connsiteX9" fmla="*/ 880442 w 1224136"/>
              <a:gd name="connsiteY9" fmla="*/ 235066 h 883138"/>
              <a:gd name="connsiteX10" fmla="*/ 132017 w 1224136"/>
              <a:gd name="connsiteY10" fmla="*/ 91050 h 883138"/>
              <a:gd name="connsiteX11" fmla="*/ 1092119 w 1224136"/>
              <a:gd name="connsiteY11" fmla="*/ 91050 h 883138"/>
              <a:gd name="connsiteX12" fmla="*/ 1224136 w 1224136"/>
              <a:gd name="connsiteY12" fmla="*/ 223067 h 883138"/>
              <a:gd name="connsiteX13" fmla="*/ 1224136 w 1224136"/>
              <a:gd name="connsiteY13" fmla="*/ 751121 h 883138"/>
              <a:gd name="connsiteX14" fmla="*/ 1092119 w 1224136"/>
              <a:gd name="connsiteY14" fmla="*/ 883138 h 883138"/>
              <a:gd name="connsiteX15" fmla="*/ 132017 w 1224136"/>
              <a:gd name="connsiteY15" fmla="*/ 883138 h 883138"/>
              <a:gd name="connsiteX16" fmla="*/ 0 w 1224136"/>
              <a:gd name="connsiteY16" fmla="*/ 751121 h 883138"/>
              <a:gd name="connsiteX17" fmla="*/ 0 w 1224136"/>
              <a:gd name="connsiteY17" fmla="*/ 223067 h 883138"/>
              <a:gd name="connsiteX18" fmla="*/ 132017 w 1224136"/>
              <a:gd name="connsiteY18" fmla="*/ 91050 h 883138"/>
              <a:gd name="connsiteX19" fmla="*/ 156016 w 1224136"/>
              <a:gd name="connsiteY19" fmla="*/ 0 h 883138"/>
              <a:gd name="connsiteX20" fmla="*/ 348040 w 1224136"/>
              <a:gd name="connsiteY20" fmla="*/ 0 h 883138"/>
              <a:gd name="connsiteX21" fmla="*/ 360040 w 1224136"/>
              <a:gd name="connsiteY21" fmla="*/ 12000 h 883138"/>
              <a:gd name="connsiteX22" fmla="*/ 360040 w 1224136"/>
              <a:gd name="connsiteY22" fmla="*/ 60000 h 883138"/>
              <a:gd name="connsiteX23" fmla="*/ 348040 w 1224136"/>
              <a:gd name="connsiteY23" fmla="*/ 72000 h 883138"/>
              <a:gd name="connsiteX24" fmla="*/ 156016 w 1224136"/>
              <a:gd name="connsiteY24" fmla="*/ 72000 h 883138"/>
              <a:gd name="connsiteX25" fmla="*/ 144016 w 1224136"/>
              <a:gd name="connsiteY25" fmla="*/ 60000 h 883138"/>
              <a:gd name="connsiteX26" fmla="*/ 144016 w 1224136"/>
              <a:gd name="connsiteY26" fmla="*/ 12000 h 883138"/>
              <a:gd name="connsiteX27" fmla="*/ 156016 w 1224136"/>
              <a:gd name="connsiteY27" fmla="*/ 0 h 883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24136" h="883138">
                <a:moveTo>
                  <a:pt x="880442" y="361080"/>
                </a:moveTo>
                <a:cubicBezTo>
                  <a:pt x="950038" y="361080"/>
                  <a:pt x="1006456" y="417498"/>
                  <a:pt x="1006456" y="487094"/>
                </a:cubicBezTo>
                <a:cubicBezTo>
                  <a:pt x="1006456" y="556690"/>
                  <a:pt x="950038" y="613108"/>
                  <a:pt x="880442" y="613108"/>
                </a:cubicBezTo>
                <a:cubicBezTo>
                  <a:pt x="810846" y="613108"/>
                  <a:pt x="754428" y="556690"/>
                  <a:pt x="754428" y="487094"/>
                </a:cubicBezTo>
                <a:cubicBezTo>
                  <a:pt x="754428" y="417498"/>
                  <a:pt x="810846" y="361080"/>
                  <a:pt x="880442" y="361080"/>
                </a:cubicBezTo>
                <a:close/>
                <a:moveTo>
                  <a:pt x="880442" y="235066"/>
                </a:moveTo>
                <a:cubicBezTo>
                  <a:pt x="741251" y="235066"/>
                  <a:pt x="628414" y="347903"/>
                  <a:pt x="628414" y="487094"/>
                </a:cubicBezTo>
                <a:cubicBezTo>
                  <a:pt x="628414" y="626285"/>
                  <a:pt x="741251" y="739122"/>
                  <a:pt x="880442" y="739122"/>
                </a:cubicBezTo>
                <a:cubicBezTo>
                  <a:pt x="1019633" y="739122"/>
                  <a:pt x="1132470" y="626285"/>
                  <a:pt x="1132470" y="487094"/>
                </a:cubicBezTo>
                <a:cubicBezTo>
                  <a:pt x="1132470" y="347903"/>
                  <a:pt x="1019633" y="235066"/>
                  <a:pt x="880442" y="235066"/>
                </a:cubicBezTo>
                <a:close/>
                <a:moveTo>
                  <a:pt x="132017" y="91050"/>
                </a:moveTo>
                <a:lnTo>
                  <a:pt x="1092119" y="91050"/>
                </a:lnTo>
                <a:cubicBezTo>
                  <a:pt x="1165030" y="91050"/>
                  <a:pt x="1224136" y="150156"/>
                  <a:pt x="1224136" y="223067"/>
                </a:cubicBezTo>
                <a:lnTo>
                  <a:pt x="1224136" y="751121"/>
                </a:lnTo>
                <a:cubicBezTo>
                  <a:pt x="1224136" y="824032"/>
                  <a:pt x="1165030" y="883138"/>
                  <a:pt x="1092119" y="883138"/>
                </a:cubicBezTo>
                <a:lnTo>
                  <a:pt x="132017" y="883138"/>
                </a:lnTo>
                <a:cubicBezTo>
                  <a:pt x="59106" y="883138"/>
                  <a:pt x="0" y="824032"/>
                  <a:pt x="0" y="751121"/>
                </a:cubicBezTo>
                <a:lnTo>
                  <a:pt x="0" y="223067"/>
                </a:lnTo>
                <a:cubicBezTo>
                  <a:pt x="0" y="150156"/>
                  <a:pt x="59106" y="91050"/>
                  <a:pt x="132017" y="91050"/>
                </a:cubicBezTo>
                <a:close/>
                <a:moveTo>
                  <a:pt x="156016" y="0"/>
                </a:moveTo>
                <a:lnTo>
                  <a:pt x="348040" y="0"/>
                </a:lnTo>
                <a:cubicBezTo>
                  <a:pt x="354667" y="0"/>
                  <a:pt x="360040" y="5373"/>
                  <a:pt x="360040" y="12000"/>
                </a:cubicBezTo>
                <a:lnTo>
                  <a:pt x="360040" y="60000"/>
                </a:lnTo>
                <a:cubicBezTo>
                  <a:pt x="360040" y="66627"/>
                  <a:pt x="354667" y="72000"/>
                  <a:pt x="348040" y="72000"/>
                </a:cubicBezTo>
                <a:lnTo>
                  <a:pt x="156016" y="72000"/>
                </a:lnTo>
                <a:cubicBezTo>
                  <a:pt x="149389" y="72000"/>
                  <a:pt x="144016" y="66627"/>
                  <a:pt x="144016" y="60000"/>
                </a:cubicBezTo>
                <a:lnTo>
                  <a:pt x="144016" y="12000"/>
                </a:lnTo>
                <a:cubicBezTo>
                  <a:pt x="144016" y="5373"/>
                  <a:pt x="149389" y="0"/>
                  <a:pt x="156016" y="0"/>
                </a:cubicBezTo>
                <a:close/>
              </a:path>
            </a:pathLst>
          </a:custGeom>
          <a:solidFill>
            <a:srgbClr val="8590CA"/>
          </a:solidFill>
          <a:ln>
            <a:noFill/>
          </a:ln>
        </p:spPr>
        <p:style>
          <a:lnRef idx="2">
            <a:srgbClr val="8590CA">
              <a:shade val="50000"/>
            </a:srgbClr>
          </a:lnRef>
          <a:fillRef idx="1">
            <a:srgbClr val="8590CA"/>
          </a:fillRef>
          <a:effectRef idx="0">
            <a:srgbClr val="8590CA"/>
          </a:effectRef>
          <a:fontRef idx="minor">
            <a:sysClr val="window" lastClr="FFFFFF"/>
          </a:fontRef>
        </p:style>
        <p:txBody>
          <a:bodyPr wrap="square" anchor="ctr">
            <a:normAutofit fontScale="65000" lnSpcReduction="20000"/>
          </a:bodyPr>
          <a:lstStyle/>
          <a:p>
            <a:pPr algn="ctr" eaLnBrk="1" fontAlgn="auto" hangingPunct="1">
              <a:lnSpc>
                <a:spcPct val="130000"/>
              </a:lnSpc>
              <a:defRPr/>
            </a:pPr>
            <a:endParaRPr lang="zh-CN" altLang="en-US">
              <a:solidFill>
                <a:sysClr val="windowText" lastClr="000000"/>
              </a:solidFill>
              <a:latin typeface="Arial" panose="020B0604020202020204" pitchFamily="34" charset="0"/>
              <a:ea typeface="黑体" panose="02010609060101010101" charset="-122"/>
              <a:sym typeface="Arial" panose="020B0604020202020204" pitchFamily="34" charset="0"/>
            </a:endParaRPr>
          </a:p>
        </p:txBody>
      </p:sp>
      <p:sp>
        <p:nvSpPr>
          <p:cNvPr id="33" name="文本框 32"/>
          <p:cNvSpPr txBox="1"/>
          <p:nvPr>
            <p:custDataLst>
              <p:tags r:id="rId5"/>
            </p:custDataLst>
          </p:nvPr>
        </p:nvSpPr>
        <p:spPr>
          <a:xfrm>
            <a:off x="900430" y="2219325"/>
            <a:ext cx="3207385" cy="2427605"/>
          </a:xfrm>
          <a:prstGeom prst="rect">
            <a:avLst/>
          </a:prstGeom>
          <a:noFill/>
        </p:spPr>
        <p:txBody>
          <a:bodyPr wrap="square" rtlCol="0"/>
          <a:lstStyle/>
          <a:p>
            <a:pPr fontAlgn="auto">
              <a:lnSpc>
                <a:spcPct val="150000"/>
              </a:lnSpc>
            </a:pPr>
            <a:r>
              <a:rPr lang="zh-CN" altLang="en-US" sz="1600" spc="150" dirty="0">
                <a:solidFill>
                  <a:sysClr val="windowText" lastClr="000000">
                    <a:lumMod val="65000"/>
                    <a:lumOff val="35000"/>
                  </a:sysClr>
                </a:solidFill>
                <a:latin typeface="Arial" panose="020B0604020202020204" pitchFamily="34" charset="0"/>
                <a:ea typeface="黑体" panose="02010609060101010101" charset="-122"/>
                <a:sym typeface="Arial" panose="020B0604020202020204" pitchFamily="34" charset="0"/>
              </a:rPr>
              <a:t>质疑思维最显著的特征就是疑问性。除了疑问性外，还有追问性特征。通过不断地追问，可以获得很多新的信息，从而达到目的。因此，质疑思维还有一个特征就是知晓性。</a:t>
            </a:r>
            <a:endParaRPr lang="zh-CN" altLang="en-US" sz="1600" spc="150" dirty="0">
              <a:solidFill>
                <a:sysClr val="windowText" lastClr="000000">
                  <a:lumMod val="65000"/>
                  <a:lumOff val="35000"/>
                </a:sysClr>
              </a:solidFill>
              <a:latin typeface="Arial" panose="020B0604020202020204" pitchFamily="34" charset="0"/>
              <a:ea typeface="黑体" panose="02010609060101010101" charset="-122"/>
              <a:sym typeface="Arial" panose="020B0604020202020204" pitchFamily="34" charset="0"/>
            </a:endParaRPr>
          </a:p>
        </p:txBody>
      </p:sp>
      <p:sp>
        <p:nvSpPr>
          <p:cNvPr id="3" name="文本框 2"/>
          <p:cNvSpPr txBox="1"/>
          <p:nvPr>
            <p:custDataLst>
              <p:tags r:id="rId6"/>
            </p:custDataLst>
          </p:nvPr>
        </p:nvSpPr>
        <p:spPr>
          <a:xfrm>
            <a:off x="900519" y="1693045"/>
            <a:ext cx="3207538" cy="435018"/>
          </a:xfrm>
          <a:prstGeom prst="rect">
            <a:avLst/>
          </a:prstGeom>
          <a:noFill/>
        </p:spPr>
        <p:txBody>
          <a:bodyPr wrap="square" rtlCol="0">
            <a:normAutofit/>
          </a:bodyPr>
          <a:lstStyle/>
          <a:p>
            <a:pPr>
              <a:lnSpc>
                <a:spcPct val="120000"/>
              </a:lnSpc>
            </a:pPr>
            <a:r>
              <a:rPr lang="zh-CN" altLang="en-US" b="1" spc="300" dirty="0">
                <a:solidFill>
                  <a:sysClr val="windowText" lastClr="000000">
                    <a:lumMod val="65000"/>
                    <a:lumOff val="35000"/>
                  </a:sysClr>
                </a:solidFill>
                <a:latin typeface="Arial" panose="020B0604020202020204" pitchFamily="34" charset="0"/>
                <a:ea typeface="黑体" panose="02010609060101010101" charset="-122"/>
                <a:sym typeface="Arial" panose="020B0604020202020204" pitchFamily="34" charset="0"/>
              </a:rPr>
              <a:t>1. 认识质疑思维</a:t>
            </a:r>
            <a:endParaRPr lang="zh-CN" altLang="en-US" b="1" spc="300" dirty="0">
              <a:solidFill>
                <a:sysClr val="windowText" lastClr="000000">
                  <a:lumMod val="65000"/>
                  <a:lumOff val="35000"/>
                </a:sysClr>
              </a:solidFill>
              <a:latin typeface="Arial" panose="020B0604020202020204" pitchFamily="34" charset="0"/>
              <a:ea typeface="黑体" panose="02010609060101010101" charset="-122"/>
              <a:sym typeface="Arial" panose="020B0604020202020204" pitchFamily="34" charset="0"/>
            </a:endParaRPr>
          </a:p>
        </p:txBody>
      </p:sp>
      <p:sp>
        <p:nvSpPr>
          <p:cNvPr id="39" name="文本框 38"/>
          <p:cNvSpPr txBox="1"/>
          <p:nvPr>
            <p:custDataLst>
              <p:tags r:id="rId7"/>
            </p:custDataLst>
          </p:nvPr>
        </p:nvSpPr>
        <p:spPr>
          <a:xfrm>
            <a:off x="7256145" y="2219325"/>
            <a:ext cx="4173855" cy="4197985"/>
          </a:xfrm>
          <a:prstGeom prst="rect">
            <a:avLst/>
          </a:prstGeom>
          <a:noFill/>
        </p:spPr>
        <p:txBody>
          <a:bodyPr wrap="square" rtlCol="0"/>
          <a:lstStyle/>
          <a:p>
            <a:pPr>
              <a:lnSpc>
                <a:spcPct val="120000"/>
              </a:lnSpc>
            </a:pPr>
            <a:r>
              <a:rPr lang="zh-CN" altLang="en-US" sz="1600" spc="150" dirty="0">
                <a:solidFill>
                  <a:sysClr val="windowText" lastClr="000000">
                    <a:lumMod val="65000"/>
                    <a:lumOff val="35000"/>
                  </a:sysClr>
                </a:solidFill>
                <a:latin typeface="Arial" panose="020B0604020202020204" pitchFamily="34" charset="0"/>
                <a:ea typeface="黑体" panose="02010609060101010101" charset="-122"/>
                <a:sym typeface="Arial" panose="020B0604020202020204" pitchFamily="34" charset="0"/>
              </a:rPr>
              <a:t>一个完整的质疑思维过程可以划分为以下五个阶段。</a:t>
            </a:r>
            <a:endParaRPr lang="zh-CN" altLang="en-US" sz="1600" spc="150" dirty="0">
              <a:solidFill>
                <a:sysClr val="windowText" lastClr="000000">
                  <a:lumMod val="65000"/>
                  <a:lumOff val="35000"/>
                </a:sysClr>
              </a:solidFill>
              <a:latin typeface="Arial" panose="020B0604020202020204" pitchFamily="34" charset="0"/>
              <a:ea typeface="黑体" panose="02010609060101010101" charset="-122"/>
              <a:sym typeface="Arial" panose="020B0604020202020204" pitchFamily="34" charset="0"/>
            </a:endParaRPr>
          </a:p>
          <a:p>
            <a:pPr>
              <a:lnSpc>
                <a:spcPct val="120000"/>
              </a:lnSpc>
            </a:pPr>
            <a:r>
              <a:rPr lang="zh-CN" altLang="en-US" sz="1600" spc="150" dirty="0">
                <a:solidFill>
                  <a:sysClr val="windowText" lastClr="000000">
                    <a:lumMod val="65000"/>
                    <a:lumOff val="35000"/>
                  </a:sysClr>
                </a:solidFill>
                <a:latin typeface="Arial" panose="020B0604020202020204" pitchFamily="34" charset="0"/>
                <a:ea typeface="黑体" panose="02010609060101010101" charset="-122"/>
                <a:sym typeface="Arial" panose="020B0604020202020204" pitchFamily="34" charset="0"/>
              </a:rPr>
              <a:t>（1）起 疑。</a:t>
            </a:r>
            <a:endParaRPr lang="zh-CN" altLang="en-US" sz="1600" spc="150" dirty="0">
              <a:solidFill>
                <a:sysClr val="windowText" lastClr="000000">
                  <a:lumMod val="65000"/>
                  <a:lumOff val="35000"/>
                </a:sysClr>
              </a:solidFill>
              <a:latin typeface="Arial" panose="020B0604020202020204" pitchFamily="34" charset="0"/>
              <a:ea typeface="黑体" panose="02010609060101010101" charset="-122"/>
              <a:sym typeface="Arial" panose="020B0604020202020204" pitchFamily="34" charset="0"/>
            </a:endParaRPr>
          </a:p>
          <a:p>
            <a:pPr>
              <a:lnSpc>
                <a:spcPct val="120000"/>
              </a:lnSpc>
            </a:pPr>
            <a:r>
              <a:rPr lang="zh-CN" altLang="en-US" sz="1600" spc="150" dirty="0">
                <a:solidFill>
                  <a:sysClr val="windowText" lastClr="000000">
                    <a:lumMod val="65000"/>
                    <a:lumOff val="35000"/>
                  </a:sysClr>
                </a:solidFill>
                <a:latin typeface="Arial" panose="020B0604020202020204" pitchFamily="34" charset="0"/>
                <a:ea typeface="黑体" panose="02010609060101010101" charset="-122"/>
                <a:sym typeface="Arial" panose="020B0604020202020204" pitchFamily="34" charset="0"/>
              </a:rPr>
              <a:t>（2）定向。产生疑问后，确定问题的方向，把握问题是出在哪里，可能会和哪些现象或原理有关。</a:t>
            </a:r>
            <a:endParaRPr lang="zh-CN" altLang="en-US" sz="1600" spc="150" dirty="0">
              <a:solidFill>
                <a:sysClr val="windowText" lastClr="000000">
                  <a:lumMod val="65000"/>
                  <a:lumOff val="35000"/>
                </a:sysClr>
              </a:solidFill>
              <a:latin typeface="Arial" panose="020B0604020202020204" pitchFamily="34" charset="0"/>
              <a:ea typeface="黑体" panose="02010609060101010101" charset="-122"/>
              <a:sym typeface="Arial" panose="020B0604020202020204" pitchFamily="34" charset="0"/>
            </a:endParaRPr>
          </a:p>
          <a:p>
            <a:pPr>
              <a:lnSpc>
                <a:spcPct val="120000"/>
              </a:lnSpc>
            </a:pPr>
            <a:r>
              <a:rPr lang="zh-CN" altLang="en-US" sz="1600" spc="150" dirty="0">
                <a:solidFill>
                  <a:sysClr val="windowText" lastClr="000000">
                    <a:lumMod val="65000"/>
                    <a:lumOff val="35000"/>
                  </a:sysClr>
                </a:solidFill>
                <a:latin typeface="Arial" panose="020B0604020202020204" pitchFamily="34" charset="0"/>
                <a:ea typeface="黑体" panose="02010609060101010101" charset="-122"/>
                <a:sym typeface="Arial" panose="020B0604020202020204" pitchFamily="34" charset="0"/>
              </a:rPr>
              <a:t>（3）提问。通过对该情况提出疑问来寻求准确答案、观念和理论。</a:t>
            </a:r>
            <a:endParaRPr lang="zh-CN" altLang="en-US" sz="1600" spc="150" dirty="0">
              <a:solidFill>
                <a:sysClr val="windowText" lastClr="000000">
                  <a:lumMod val="65000"/>
                  <a:lumOff val="35000"/>
                </a:sysClr>
              </a:solidFill>
              <a:latin typeface="Arial" panose="020B0604020202020204" pitchFamily="34" charset="0"/>
              <a:ea typeface="黑体" panose="02010609060101010101" charset="-122"/>
              <a:sym typeface="Arial" panose="020B0604020202020204" pitchFamily="34" charset="0"/>
            </a:endParaRPr>
          </a:p>
          <a:p>
            <a:pPr>
              <a:lnSpc>
                <a:spcPct val="120000"/>
              </a:lnSpc>
            </a:pPr>
            <a:r>
              <a:rPr lang="zh-CN" altLang="en-US" sz="1600" spc="150" dirty="0">
                <a:solidFill>
                  <a:sysClr val="windowText" lastClr="000000">
                    <a:lumMod val="65000"/>
                    <a:lumOff val="35000"/>
                  </a:sysClr>
                </a:solidFill>
                <a:latin typeface="Arial" panose="020B0604020202020204" pitchFamily="34" charset="0"/>
                <a:ea typeface="黑体" panose="02010609060101010101" charset="-122"/>
                <a:sym typeface="Arial" panose="020B0604020202020204" pitchFamily="34" charset="0"/>
              </a:rPr>
              <a:t>（4）追问。追问就是由第一次所提出的问题，再提问并一直追问下去，直到找出问题产生的根源或问题解决的思路。</a:t>
            </a:r>
            <a:endParaRPr lang="zh-CN" altLang="en-US" sz="1600" spc="150" dirty="0">
              <a:solidFill>
                <a:sysClr val="windowText" lastClr="000000">
                  <a:lumMod val="65000"/>
                  <a:lumOff val="35000"/>
                </a:sysClr>
              </a:solidFill>
              <a:latin typeface="Arial" panose="020B0604020202020204" pitchFamily="34" charset="0"/>
              <a:ea typeface="黑体" panose="02010609060101010101" charset="-122"/>
              <a:sym typeface="Arial" panose="020B0604020202020204" pitchFamily="34" charset="0"/>
            </a:endParaRPr>
          </a:p>
          <a:p>
            <a:pPr>
              <a:lnSpc>
                <a:spcPct val="120000"/>
              </a:lnSpc>
            </a:pPr>
            <a:r>
              <a:rPr lang="zh-CN" altLang="en-US" sz="1600" spc="150" dirty="0">
                <a:solidFill>
                  <a:sysClr val="windowText" lastClr="000000">
                    <a:lumMod val="65000"/>
                    <a:lumOff val="35000"/>
                  </a:sysClr>
                </a:solidFill>
                <a:latin typeface="Arial" panose="020B0604020202020204" pitchFamily="34" charset="0"/>
                <a:ea typeface="黑体" panose="02010609060101010101" charset="-122"/>
                <a:sym typeface="Arial" panose="020B0604020202020204" pitchFamily="34" charset="0"/>
              </a:rPr>
              <a:t>（5）知晓。知晓是质疑思维的最高层次，也是质疑思维过程的终极目标。</a:t>
            </a:r>
            <a:endParaRPr lang="zh-CN" altLang="en-US" sz="1600" spc="150" dirty="0">
              <a:solidFill>
                <a:sysClr val="windowText" lastClr="000000">
                  <a:lumMod val="65000"/>
                  <a:lumOff val="35000"/>
                </a:sysClr>
              </a:solidFill>
              <a:latin typeface="Arial" panose="020B0604020202020204" pitchFamily="34" charset="0"/>
              <a:ea typeface="黑体" panose="02010609060101010101" charset="-122"/>
              <a:sym typeface="Arial" panose="020B0604020202020204" pitchFamily="34" charset="0"/>
            </a:endParaRPr>
          </a:p>
        </p:txBody>
      </p:sp>
      <p:sp>
        <p:nvSpPr>
          <p:cNvPr id="40" name="文本框 39"/>
          <p:cNvSpPr txBox="1"/>
          <p:nvPr>
            <p:custDataLst>
              <p:tags r:id="rId8"/>
            </p:custDataLst>
          </p:nvPr>
        </p:nvSpPr>
        <p:spPr>
          <a:xfrm>
            <a:off x="7568662" y="1693045"/>
            <a:ext cx="3207538" cy="435018"/>
          </a:xfrm>
          <a:prstGeom prst="rect">
            <a:avLst/>
          </a:prstGeom>
          <a:noFill/>
        </p:spPr>
        <p:txBody>
          <a:bodyPr wrap="square" rtlCol="0">
            <a:normAutofit/>
          </a:bodyPr>
          <a:lstStyle/>
          <a:p>
            <a:pPr>
              <a:lnSpc>
                <a:spcPct val="120000"/>
              </a:lnSpc>
            </a:pPr>
            <a:r>
              <a:rPr lang="zh-CN" altLang="en-US" b="1" spc="300" dirty="0">
                <a:solidFill>
                  <a:sysClr val="windowText" lastClr="000000">
                    <a:lumMod val="65000"/>
                    <a:lumOff val="35000"/>
                  </a:sysClr>
                </a:solidFill>
                <a:latin typeface="Arial" panose="020B0604020202020204" pitchFamily="34" charset="0"/>
                <a:ea typeface="黑体" panose="02010609060101010101" charset="-122"/>
                <a:sym typeface="Arial" panose="020B0604020202020204" pitchFamily="34" charset="0"/>
              </a:rPr>
              <a:t>2. 质疑思维的过程</a:t>
            </a:r>
            <a:endParaRPr lang="zh-CN" altLang="en-US" b="1" spc="300" dirty="0">
              <a:solidFill>
                <a:sysClr val="windowText" lastClr="000000">
                  <a:lumMod val="65000"/>
                  <a:lumOff val="35000"/>
                </a:sysClr>
              </a:solidFill>
              <a:latin typeface="Arial" panose="020B0604020202020204" pitchFamily="34" charset="0"/>
              <a:ea typeface="黑体" panose="02010609060101010101"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507365" y="817245"/>
            <a:ext cx="6570980" cy="566420"/>
          </a:xfrm>
          <a:prstGeom prst="rect">
            <a:avLst/>
          </a:prstGeom>
          <a:noFill/>
          <a:ln w="9525">
            <a:noFill/>
            <a:miter lim="800000"/>
          </a:ln>
        </p:spPr>
        <p:txBody>
          <a:bodyPr rot="0" vert="horz" wrap="square" lIns="121920" tIns="60960" rIns="121920" bIns="60960" anchor="t" anchorCtr="0">
            <a:noAutofit/>
          </a:bodyPr>
          <a:lstStyle/>
          <a:p>
            <a:pPr fontAlgn="auto">
              <a:lnSpc>
                <a:spcPct val="150000"/>
              </a:lnSpc>
            </a:pPr>
            <a:r>
              <a:rPr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（四）横向思维</a:t>
            </a:r>
            <a:endParaRPr dirty="0">
              <a:latin typeface="黑体" panose="02010609060101010101" charset="-122"/>
              <a:ea typeface="黑体" panose="02010609060101010101" charset="-122"/>
            </a:endParaRPr>
          </a:p>
        </p:txBody>
      </p:sp>
      <p:sp>
        <p:nvSpPr>
          <p:cNvPr id="34" name="TextBox 108"/>
          <p:cNvSpPr txBox="1">
            <a:spLocks noChangeArrowheads="1"/>
          </p:cNvSpPr>
          <p:nvPr/>
        </p:nvSpPr>
        <p:spPr bwMode="auto">
          <a:xfrm>
            <a:off x="719404" y="356660"/>
            <a:ext cx="26212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二、创新思维方式</a:t>
            </a:r>
            <a:endParaRPr lang="zh-CN" altLang="en-US" sz="2400" b="1" dirty="0">
              <a:solidFill>
                <a:prstClr val="black"/>
              </a:solidFill>
              <a:latin typeface="黑体" panose="02010609060101010101" charset="-122"/>
              <a:ea typeface="黑体" panose="02010609060101010101" charset="-122"/>
            </a:endParaRPr>
          </a:p>
        </p:txBody>
      </p:sp>
      <p:grpSp>
        <p:nvGrpSpPr>
          <p:cNvPr id="4" name="组合 3"/>
          <p:cNvGrpSpPr/>
          <p:nvPr>
            <p:custDataLst>
              <p:tags r:id="rId1"/>
            </p:custDataLst>
          </p:nvPr>
        </p:nvGrpSpPr>
        <p:grpSpPr>
          <a:xfrm>
            <a:off x="6108832" y="2101877"/>
            <a:ext cx="1916993" cy="1574703"/>
            <a:chOff x="6080257" y="2941347"/>
            <a:chExt cx="1916993" cy="1574703"/>
          </a:xfrm>
        </p:grpSpPr>
        <p:sp>
          <p:nvSpPr>
            <p:cNvPr id="44" name="Freeform 6"/>
            <p:cNvSpPr/>
            <p:nvPr>
              <p:custDataLst>
                <p:tags r:id="rId2"/>
              </p:custDataLst>
            </p:nvPr>
          </p:nvSpPr>
          <p:spPr bwMode="auto">
            <a:xfrm rot="838033">
              <a:off x="6080257" y="2941347"/>
              <a:ext cx="1773296" cy="1574703"/>
            </a:xfrm>
            <a:custGeom>
              <a:avLst/>
              <a:gdLst>
                <a:gd name="T0" fmla="*/ 345 w 469"/>
                <a:gd name="T1" fmla="*/ 1 h 417"/>
                <a:gd name="T2" fmla="*/ 469 w 469"/>
                <a:gd name="T3" fmla="*/ 413 h 417"/>
                <a:gd name="T4" fmla="*/ 461 w 469"/>
                <a:gd name="T5" fmla="*/ 417 h 417"/>
                <a:gd name="T6" fmla="*/ 268 w 469"/>
                <a:gd name="T7" fmla="*/ 374 h 417"/>
                <a:gd name="T8" fmla="*/ 85 w 469"/>
                <a:gd name="T9" fmla="*/ 361 h 417"/>
                <a:gd name="T10" fmla="*/ 15 w 469"/>
                <a:gd name="T11" fmla="*/ 327 h 417"/>
                <a:gd name="T12" fmla="*/ 0 w 469"/>
                <a:gd name="T13" fmla="*/ 292 h 417"/>
                <a:gd name="T14" fmla="*/ 173 w 469"/>
                <a:gd name="T15" fmla="*/ 246 h 417"/>
                <a:gd name="T16" fmla="*/ 322 w 469"/>
                <a:gd name="T17" fmla="*/ 35 h 417"/>
                <a:gd name="T18" fmla="*/ 338 w 469"/>
                <a:gd name="T19" fmla="*/ 0 h 417"/>
                <a:gd name="T20" fmla="*/ 345 w 469"/>
                <a:gd name="T21" fmla="*/ 1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9" h="417">
                  <a:moveTo>
                    <a:pt x="345" y="1"/>
                  </a:moveTo>
                  <a:cubicBezTo>
                    <a:pt x="311" y="161"/>
                    <a:pt x="338" y="303"/>
                    <a:pt x="469" y="413"/>
                  </a:cubicBezTo>
                  <a:cubicBezTo>
                    <a:pt x="463" y="416"/>
                    <a:pt x="462" y="417"/>
                    <a:pt x="461" y="417"/>
                  </a:cubicBezTo>
                  <a:cubicBezTo>
                    <a:pt x="402" y="380"/>
                    <a:pt x="335" y="379"/>
                    <a:pt x="268" y="374"/>
                  </a:cubicBezTo>
                  <a:cubicBezTo>
                    <a:pt x="207" y="370"/>
                    <a:pt x="146" y="367"/>
                    <a:pt x="85" y="361"/>
                  </a:cubicBezTo>
                  <a:cubicBezTo>
                    <a:pt x="59" y="359"/>
                    <a:pt x="33" y="349"/>
                    <a:pt x="15" y="327"/>
                  </a:cubicBezTo>
                  <a:cubicBezTo>
                    <a:pt x="7" y="318"/>
                    <a:pt x="4" y="305"/>
                    <a:pt x="0" y="292"/>
                  </a:cubicBezTo>
                  <a:cubicBezTo>
                    <a:pt x="72" y="326"/>
                    <a:pt x="125" y="288"/>
                    <a:pt x="173" y="246"/>
                  </a:cubicBezTo>
                  <a:cubicBezTo>
                    <a:pt x="240" y="189"/>
                    <a:pt x="284" y="114"/>
                    <a:pt x="322" y="35"/>
                  </a:cubicBezTo>
                  <a:cubicBezTo>
                    <a:pt x="327" y="23"/>
                    <a:pt x="333" y="12"/>
                    <a:pt x="338" y="0"/>
                  </a:cubicBezTo>
                  <a:cubicBezTo>
                    <a:pt x="341" y="0"/>
                    <a:pt x="343" y="1"/>
                    <a:pt x="345" y="1"/>
                  </a:cubicBezTo>
                  <a:close/>
                </a:path>
              </a:pathLst>
            </a:custGeom>
            <a:solidFill>
              <a:srgbClr val="7FC41C"/>
            </a:solidFill>
            <a:ln>
              <a:noFill/>
            </a:ln>
          </p:spPr>
          <p:style>
            <a:lnRef idx="2">
              <a:srgbClr val="5AACEC">
                <a:shade val="50000"/>
              </a:srgbClr>
            </a:lnRef>
            <a:fillRef idx="1">
              <a:srgbClr val="5AACEC"/>
            </a:fillRef>
            <a:effectRef idx="0">
              <a:srgbClr val="5AACEC"/>
            </a:effectRef>
            <a:fontRef idx="minor">
              <a:sysClr val="window" lastClr="FFFFFF"/>
            </a:fontRef>
          </p:style>
          <p:txBody>
            <a:bodyPr wrap="square" rtlCol="0" anchor="ctr">
              <a:normAutofit/>
            </a:bodyPr>
            <a:p>
              <a:pPr algn="ctr"/>
              <a:endParaRPr lang="zh-CN" altLang="en-US">
                <a:solidFill>
                  <a:sysClr val="window" lastClr="FFFFFF"/>
                </a:solidFill>
              </a:endParaRPr>
            </a:p>
          </p:txBody>
        </p:sp>
        <p:sp>
          <p:nvSpPr>
            <p:cNvPr id="45" name="Freeform 11"/>
            <p:cNvSpPr/>
            <p:nvPr>
              <p:custDataLst>
                <p:tags r:id="rId3"/>
              </p:custDataLst>
            </p:nvPr>
          </p:nvSpPr>
          <p:spPr bwMode="auto">
            <a:xfrm rot="838033">
              <a:off x="7415513" y="3604244"/>
              <a:ext cx="581737" cy="585749"/>
            </a:xfrm>
            <a:custGeom>
              <a:avLst/>
              <a:gdLst>
                <a:gd name="T0" fmla="*/ 153 w 154"/>
                <a:gd name="T1" fmla="*/ 77 h 155"/>
                <a:gd name="T2" fmla="*/ 75 w 154"/>
                <a:gd name="T3" fmla="*/ 154 h 155"/>
                <a:gd name="T4" fmla="*/ 0 w 154"/>
                <a:gd name="T5" fmla="*/ 76 h 155"/>
                <a:gd name="T6" fmla="*/ 76 w 154"/>
                <a:gd name="T7" fmla="*/ 0 h 155"/>
                <a:gd name="T8" fmla="*/ 153 w 154"/>
                <a:gd name="T9" fmla="*/ 77 h 155"/>
              </a:gdLst>
              <a:ahLst/>
              <a:cxnLst>
                <a:cxn ang="0">
                  <a:pos x="T0" y="T1"/>
                </a:cxn>
                <a:cxn ang="0">
                  <a:pos x="T2" y="T3"/>
                </a:cxn>
                <a:cxn ang="0">
                  <a:pos x="T4" y="T5"/>
                </a:cxn>
                <a:cxn ang="0">
                  <a:pos x="T6" y="T7"/>
                </a:cxn>
                <a:cxn ang="0">
                  <a:pos x="T8" y="T9"/>
                </a:cxn>
              </a:cxnLst>
              <a:rect l="0" t="0" r="r" b="b"/>
              <a:pathLst>
                <a:path w="154" h="155">
                  <a:moveTo>
                    <a:pt x="153" y="77"/>
                  </a:moveTo>
                  <a:cubicBezTo>
                    <a:pt x="153" y="120"/>
                    <a:pt x="118" y="155"/>
                    <a:pt x="75" y="154"/>
                  </a:cubicBezTo>
                  <a:cubicBezTo>
                    <a:pt x="34" y="153"/>
                    <a:pt x="0" y="118"/>
                    <a:pt x="0" y="76"/>
                  </a:cubicBezTo>
                  <a:cubicBezTo>
                    <a:pt x="0" y="35"/>
                    <a:pt x="35" y="0"/>
                    <a:pt x="76" y="0"/>
                  </a:cubicBezTo>
                  <a:cubicBezTo>
                    <a:pt x="120" y="0"/>
                    <a:pt x="154" y="34"/>
                    <a:pt x="153" y="77"/>
                  </a:cubicBezTo>
                  <a:close/>
                </a:path>
              </a:pathLst>
            </a:custGeom>
            <a:solidFill>
              <a:srgbClr val="7FC41C"/>
            </a:solidFill>
            <a:ln>
              <a:noFill/>
            </a:ln>
          </p:spPr>
          <p:style>
            <a:lnRef idx="2">
              <a:srgbClr val="5AACEC">
                <a:shade val="50000"/>
              </a:srgbClr>
            </a:lnRef>
            <a:fillRef idx="1">
              <a:srgbClr val="5AACEC"/>
            </a:fillRef>
            <a:effectRef idx="0">
              <a:srgbClr val="5AACEC"/>
            </a:effectRef>
            <a:fontRef idx="minor">
              <a:sysClr val="window" lastClr="FFFFFF"/>
            </a:fontRef>
          </p:style>
          <p:txBody>
            <a:bodyPr wrap="square" rtlCol="0" anchor="ctr">
              <a:normAutofit/>
            </a:bodyPr>
            <a:p>
              <a:pPr algn="ctr"/>
              <a:endParaRPr lang="zh-CN" altLang="en-US">
                <a:solidFill>
                  <a:sysClr val="window" lastClr="FFFFFF"/>
                </a:solidFill>
              </a:endParaRPr>
            </a:p>
          </p:txBody>
        </p:sp>
        <p:sp>
          <p:nvSpPr>
            <p:cNvPr id="36" name="Freeform 610"/>
            <p:cNvSpPr/>
            <p:nvPr>
              <p:custDataLst>
                <p:tags r:id="rId4"/>
              </p:custDataLst>
            </p:nvPr>
          </p:nvSpPr>
          <p:spPr bwMode="auto">
            <a:xfrm rot="838033">
              <a:off x="6887287" y="3926477"/>
              <a:ext cx="253160" cy="159388"/>
            </a:xfrm>
            <a:custGeom>
              <a:avLst/>
              <a:gdLst>
                <a:gd name="T0" fmla="*/ 880 w 921"/>
                <a:gd name="T1" fmla="*/ 447 h 580"/>
                <a:gd name="T2" fmla="*/ 879 w 921"/>
                <a:gd name="T3" fmla="*/ 427 h 580"/>
                <a:gd name="T4" fmla="*/ 431 w 921"/>
                <a:gd name="T5" fmla="*/ 0 h 580"/>
                <a:gd name="T6" fmla="*/ 3 w 921"/>
                <a:gd name="T7" fmla="*/ 317 h 580"/>
                <a:gd name="T8" fmla="*/ 0 w 921"/>
                <a:gd name="T9" fmla="*/ 326 h 580"/>
                <a:gd name="T10" fmla="*/ 108 w 921"/>
                <a:gd name="T11" fmla="*/ 326 h 580"/>
                <a:gd name="T12" fmla="*/ 109 w 921"/>
                <a:gd name="T13" fmla="*/ 322 h 580"/>
                <a:gd name="T14" fmla="*/ 431 w 921"/>
                <a:gd name="T15" fmla="*/ 102 h 580"/>
                <a:gd name="T16" fmla="*/ 776 w 921"/>
                <a:gd name="T17" fmla="*/ 424 h 580"/>
                <a:gd name="T18" fmla="*/ 778 w 921"/>
                <a:gd name="T19" fmla="*/ 447 h 580"/>
                <a:gd name="T20" fmla="*/ 729 w 921"/>
                <a:gd name="T21" fmla="*/ 447 h 580"/>
                <a:gd name="T22" fmla="*/ 826 w 921"/>
                <a:gd name="T23" fmla="*/ 580 h 580"/>
                <a:gd name="T24" fmla="*/ 921 w 921"/>
                <a:gd name="T25" fmla="*/ 447 h 580"/>
                <a:gd name="T26" fmla="*/ 880 w 921"/>
                <a:gd name="T27" fmla="*/ 447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1" h="580">
                  <a:moveTo>
                    <a:pt x="880" y="447"/>
                  </a:moveTo>
                  <a:cubicBezTo>
                    <a:pt x="879" y="427"/>
                    <a:pt x="879" y="427"/>
                    <a:pt x="879" y="427"/>
                  </a:cubicBezTo>
                  <a:cubicBezTo>
                    <a:pt x="867" y="187"/>
                    <a:pt x="670" y="0"/>
                    <a:pt x="431" y="0"/>
                  </a:cubicBezTo>
                  <a:cubicBezTo>
                    <a:pt x="236" y="0"/>
                    <a:pt x="60" y="130"/>
                    <a:pt x="3" y="317"/>
                  </a:cubicBezTo>
                  <a:cubicBezTo>
                    <a:pt x="0" y="326"/>
                    <a:pt x="0" y="326"/>
                    <a:pt x="0" y="326"/>
                  </a:cubicBezTo>
                  <a:cubicBezTo>
                    <a:pt x="108" y="326"/>
                    <a:pt x="108" y="326"/>
                    <a:pt x="108" y="326"/>
                  </a:cubicBezTo>
                  <a:cubicBezTo>
                    <a:pt x="109" y="322"/>
                    <a:pt x="109" y="322"/>
                    <a:pt x="109" y="322"/>
                  </a:cubicBezTo>
                  <a:cubicBezTo>
                    <a:pt x="162" y="188"/>
                    <a:pt x="288" y="102"/>
                    <a:pt x="431" y="102"/>
                  </a:cubicBezTo>
                  <a:cubicBezTo>
                    <a:pt x="612" y="102"/>
                    <a:pt x="763" y="244"/>
                    <a:pt x="776" y="424"/>
                  </a:cubicBezTo>
                  <a:cubicBezTo>
                    <a:pt x="778" y="447"/>
                    <a:pt x="778" y="447"/>
                    <a:pt x="778" y="447"/>
                  </a:cubicBezTo>
                  <a:cubicBezTo>
                    <a:pt x="729" y="447"/>
                    <a:pt x="729" y="447"/>
                    <a:pt x="729" y="447"/>
                  </a:cubicBezTo>
                  <a:cubicBezTo>
                    <a:pt x="826" y="580"/>
                    <a:pt x="826" y="580"/>
                    <a:pt x="826" y="580"/>
                  </a:cubicBezTo>
                  <a:cubicBezTo>
                    <a:pt x="921" y="447"/>
                    <a:pt x="921" y="447"/>
                    <a:pt x="921" y="447"/>
                  </a:cubicBezTo>
                  <a:lnTo>
                    <a:pt x="880" y="447"/>
                  </a:lnTo>
                  <a:close/>
                </a:path>
              </a:pathLst>
            </a:custGeom>
            <a:solidFill>
              <a:sysClr val="window" lastClr="FFFFFF"/>
            </a:solidFill>
            <a:ln>
              <a:noFill/>
            </a:ln>
          </p:spPr>
          <p:txBody>
            <a:bodyPr vert="horz" wrap="square" lIns="91440" tIns="45720" rIns="91440" bIns="45720" numCol="1" anchor="t" anchorCtr="0" compatLnSpc="1">
              <a:normAutofit fontScale="25000" lnSpcReduction="20000"/>
            </a:bodyPr>
            <a:p>
              <a:endParaRPr lang="zh-CN" altLang="en-US"/>
            </a:p>
          </p:txBody>
        </p:sp>
        <p:sp>
          <p:nvSpPr>
            <p:cNvPr id="5" name="Freeform 611"/>
            <p:cNvSpPr/>
            <p:nvPr>
              <p:custDataLst>
                <p:tags r:id="rId5"/>
              </p:custDataLst>
            </p:nvPr>
          </p:nvSpPr>
          <p:spPr bwMode="auto">
            <a:xfrm rot="838033">
              <a:off x="6853491" y="4045548"/>
              <a:ext cx="230357" cy="119832"/>
            </a:xfrm>
            <a:custGeom>
              <a:avLst/>
              <a:gdLst>
                <a:gd name="T0" fmla="*/ 704 w 838"/>
                <a:gd name="T1" fmla="*/ 235 h 436"/>
                <a:gd name="T2" fmla="*/ 462 w 838"/>
                <a:gd name="T3" fmla="*/ 334 h 436"/>
                <a:gd name="T4" fmla="*/ 166 w 838"/>
                <a:gd name="T5" fmla="*/ 166 h 436"/>
                <a:gd name="T6" fmla="*/ 147 w 838"/>
                <a:gd name="T7" fmla="*/ 134 h 436"/>
                <a:gd name="T8" fmla="*/ 192 w 838"/>
                <a:gd name="T9" fmla="*/ 134 h 436"/>
                <a:gd name="T10" fmla="*/ 95 w 838"/>
                <a:gd name="T11" fmla="*/ 0 h 436"/>
                <a:gd name="T12" fmla="*/ 0 w 838"/>
                <a:gd name="T13" fmla="*/ 134 h 436"/>
                <a:gd name="T14" fmla="*/ 38 w 838"/>
                <a:gd name="T15" fmla="*/ 134 h 436"/>
                <a:gd name="T16" fmla="*/ 43 w 838"/>
                <a:gd name="T17" fmla="*/ 147 h 436"/>
                <a:gd name="T18" fmla="*/ 462 w 838"/>
                <a:gd name="T19" fmla="*/ 436 h 436"/>
                <a:gd name="T20" fmla="*/ 830 w 838"/>
                <a:gd name="T21" fmla="*/ 244 h 436"/>
                <a:gd name="T22" fmla="*/ 838 w 838"/>
                <a:gd name="T23" fmla="*/ 233 h 436"/>
                <a:gd name="T24" fmla="*/ 706 w 838"/>
                <a:gd name="T25" fmla="*/ 233 h 436"/>
                <a:gd name="T26" fmla="*/ 704 w 838"/>
                <a:gd name="T27" fmla="*/ 235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8" h="436">
                  <a:moveTo>
                    <a:pt x="704" y="235"/>
                  </a:moveTo>
                  <a:cubicBezTo>
                    <a:pt x="640" y="298"/>
                    <a:pt x="551" y="334"/>
                    <a:pt x="462" y="334"/>
                  </a:cubicBezTo>
                  <a:cubicBezTo>
                    <a:pt x="342" y="334"/>
                    <a:pt x="228" y="270"/>
                    <a:pt x="166" y="166"/>
                  </a:cubicBezTo>
                  <a:cubicBezTo>
                    <a:pt x="147" y="134"/>
                    <a:pt x="147" y="134"/>
                    <a:pt x="147" y="134"/>
                  </a:cubicBezTo>
                  <a:cubicBezTo>
                    <a:pt x="192" y="134"/>
                    <a:pt x="192" y="134"/>
                    <a:pt x="192" y="134"/>
                  </a:cubicBezTo>
                  <a:cubicBezTo>
                    <a:pt x="95" y="0"/>
                    <a:pt x="95" y="0"/>
                    <a:pt x="95" y="0"/>
                  </a:cubicBezTo>
                  <a:cubicBezTo>
                    <a:pt x="0" y="134"/>
                    <a:pt x="0" y="134"/>
                    <a:pt x="0" y="134"/>
                  </a:cubicBezTo>
                  <a:cubicBezTo>
                    <a:pt x="38" y="134"/>
                    <a:pt x="38" y="134"/>
                    <a:pt x="38" y="134"/>
                  </a:cubicBezTo>
                  <a:cubicBezTo>
                    <a:pt x="43" y="147"/>
                    <a:pt x="43" y="147"/>
                    <a:pt x="43" y="147"/>
                  </a:cubicBezTo>
                  <a:cubicBezTo>
                    <a:pt x="109" y="320"/>
                    <a:pt x="278" y="436"/>
                    <a:pt x="462" y="436"/>
                  </a:cubicBezTo>
                  <a:cubicBezTo>
                    <a:pt x="609" y="436"/>
                    <a:pt x="746" y="364"/>
                    <a:pt x="830" y="244"/>
                  </a:cubicBezTo>
                  <a:cubicBezTo>
                    <a:pt x="838" y="233"/>
                    <a:pt x="838" y="233"/>
                    <a:pt x="838" y="233"/>
                  </a:cubicBezTo>
                  <a:cubicBezTo>
                    <a:pt x="706" y="233"/>
                    <a:pt x="706" y="233"/>
                    <a:pt x="706" y="233"/>
                  </a:cubicBezTo>
                  <a:lnTo>
                    <a:pt x="704" y="235"/>
                  </a:lnTo>
                  <a:close/>
                </a:path>
              </a:pathLst>
            </a:custGeom>
            <a:solidFill>
              <a:sysClr val="window" lastClr="FFFFFF"/>
            </a:solidFill>
            <a:ln>
              <a:noFill/>
            </a:ln>
          </p:spPr>
          <p:txBody>
            <a:bodyPr vert="horz" wrap="square" lIns="91440" tIns="45720" rIns="91440" bIns="45720" numCol="1" anchor="t" anchorCtr="0" compatLnSpc="1">
              <a:normAutofit fontScale="25000" lnSpcReduction="20000"/>
            </a:bodyPr>
            <a:p>
              <a:endParaRPr lang="zh-CN" altLang="en-US"/>
            </a:p>
          </p:txBody>
        </p:sp>
        <p:sp>
          <p:nvSpPr>
            <p:cNvPr id="41" name="Freeform 612"/>
            <p:cNvSpPr>
              <a:spLocks noEditPoints="1"/>
            </p:cNvSpPr>
            <p:nvPr>
              <p:custDataLst>
                <p:tags r:id="rId6"/>
              </p:custDataLst>
            </p:nvPr>
          </p:nvSpPr>
          <p:spPr bwMode="auto">
            <a:xfrm rot="838033">
              <a:off x="6916653" y="3971797"/>
              <a:ext cx="154967" cy="151244"/>
            </a:xfrm>
            <a:custGeom>
              <a:avLst/>
              <a:gdLst>
                <a:gd name="T0" fmla="*/ 0 w 564"/>
                <a:gd name="T1" fmla="*/ 227 h 550"/>
                <a:gd name="T2" fmla="*/ 0 w 564"/>
                <a:gd name="T3" fmla="*/ 327 h 550"/>
                <a:gd name="T4" fmla="*/ 46 w 564"/>
                <a:gd name="T5" fmla="*/ 327 h 550"/>
                <a:gd name="T6" fmla="*/ 80 w 564"/>
                <a:gd name="T7" fmla="*/ 407 h 550"/>
                <a:gd name="T8" fmla="*/ 48 w 564"/>
                <a:gd name="T9" fmla="*/ 439 h 550"/>
                <a:gd name="T10" fmla="*/ 119 w 564"/>
                <a:gd name="T11" fmla="*/ 510 h 550"/>
                <a:gd name="T12" fmla="*/ 151 w 564"/>
                <a:gd name="T13" fmla="*/ 478 h 550"/>
                <a:gd name="T14" fmla="*/ 230 w 564"/>
                <a:gd name="T15" fmla="*/ 511 h 550"/>
                <a:gd name="T16" fmla="*/ 230 w 564"/>
                <a:gd name="T17" fmla="*/ 550 h 550"/>
                <a:gd name="T18" fmla="*/ 330 w 564"/>
                <a:gd name="T19" fmla="*/ 550 h 550"/>
                <a:gd name="T20" fmla="*/ 330 w 564"/>
                <a:gd name="T21" fmla="*/ 512 h 550"/>
                <a:gd name="T22" fmla="*/ 414 w 564"/>
                <a:gd name="T23" fmla="*/ 478 h 550"/>
                <a:gd name="T24" fmla="*/ 444 w 564"/>
                <a:gd name="T25" fmla="*/ 509 h 550"/>
                <a:gd name="T26" fmla="*/ 515 w 564"/>
                <a:gd name="T27" fmla="*/ 438 h 550"/>
                <a:gd name="T28" fmla="*/ 485 w 564"/>
                <a:gd name="T29" fmla="*/ 408 h 550"/>
                <a:gd name="T30" fmla="*/ 520 w 564"/>
                <a:gd name="T31" fmla="*/ 327 h 550"/>
                <a:gd name="T32" fmla="*/ 564 w 564"/>
                <a:gd name="T33" fmla="*/ 327 h 550"/>
                <a:gd name="T34" fmla="*/ 564 w 564"/>
                <a:gd name="T35" fmla="*/ 227 h 550"/>
                <a:gd name="T36" fmla="*/ 521 w 564"/>
                <a:gd name="T37" fmla="*/ 227 h 550"/>
                <a:gd name="T38" fmla="*/ 486 w 564"/>
                <a:gd name="T39" fmla="*/ 143 h 550"/>
                <a:gd name="T40" fmla="*/ 518 w 564"/>
                <a:gd name="T41" fmla="*/ 111 h 550"/>
                <a:gd name="T42" fmla="*/ 447 w 564"/>
                <a:gd name="T43" fmla="*/ 40 h 550"/>
                <a:gd name="T44" fmla="*/ 415 w 564"/>
                <a:gd name="T45" fmla="*/ 72 h 550"/>
                <a:gd name="T46" fmla="*/ 330 w 564"/>
                <a:gd name="T47" fmla="*/ 38 h 550"/>
                <a:gd name="T48" fmla="*/ 330 w 564"/>
                <a:gd name="T49" fmla="*/ 0 h 550"/>
                <a:gd name="T50" fmla="*/ 230 w 564"/>
                <a:gd name="T51" fmla="*/ 0 h 550"/>
                <a:gd name="T52" fmla="*/ 230 w 564"/>
                <a:gd name="T53" fmla="*/ 39 h 550"/>
                <a:gd name="T54" fmla="*/ 150 w 564"/>
                <a:gd name="T55" fmla="*/ 73 h 550"/>
                <a:gd name="T56" fmla="*/ 116 w 564"/>
                <a:gd name="T57" fmla="*/ 39 h 550"/>
                <a:gd name="T58" fmla="*/ 45 w 564"/>
                <a:gd name="T59" fmla="*/ 110 h 550"/>
                <a:gd name="T60" fmla="*/ 79 w 564"/>
                <a:gd name="T61" fmla="*/ 144 h 550"/>
                <a:gd name="T62" fmla="*/ 45 w 564"/>
                <a:gd name="T63" fmla="*/ 227 h 550"/>
                <a:gd name="T64" fmla="*/ 0 w 564"/>
                <a:gd name="T65" fmla="*/ 227 h 550"/>
                <a:gd name="T66" fmla="*/ 283 w 564"/>
                <a:gd name="T67" fmla="*/ 104 h 550"/>
                <a:gd name="T68" fmla="*/ 456 w 564"/>
                <a:gd name="T69" fmla="*/ 275 h 550"/>
                <a:gd name="T70" fmla="*/ 283 w 564"/>
                <a:gd name="T71" fmla="*/ 446 h 550"/>
                <a:gd name="T72" fmla="*/ 110 w 564"/>
                <a:gd name="T73" fmla="*/ 275 h 550"/>
                <a:gd name="T74" fmla="*/ 283 w 564"/>
                <a:gd name="T75" fmla="*/ 10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4" h="550">
                  <a:moveTo>
                    <a:pt x="0" y="227"/>
                  </a:moveTo>
                  <a:cubicBezTo>
                    <a:pt x="0" y="327"/>
                    <a:pt x="0" y="327"/>
                    <a:pt x="0" y="327"/>
                  </a:cubicBezTo>
                  <a:cubicBezTo>
                    <a:pt x="46" y="327"/>
                    <a:pt x="46" y="327"/>
                    <a:pt x="46" y="327"/>
                  </a:cubicBezTo>
                  <a:cubicBezTo>
                    <a:pt x="52" y="356"/>
                    <a:pt x="64" y="383"/>
                    <a:pt x="80" y="407"/>
                  </a:cubicBezTo>
                  <a:cubicBezTo>
                    <a:pt x="48" y="439"/>
                    <a:pt x="48" y="439"/>
                    <a:pt x="48" y="439"/>
                  </a:cubicBezTo>
                  <a:cubicBezTo>
                    <a:pt x="119" y="510"/>
                    <a:pt x="119" y="510"/>
                    <a:pt x="119" y="510"/>
                  </a:cubicBezTo>
                  <a:cubicBezTo>
                    <a:pt x="151" y="478"/>
                    <a:pt x="151" y="478"/>
                    <a:pt x="151" y="478"/>
                  </a:cubicBezTo>
                  <a:cubicBezTo>
                    <a:pt x="175" y="493"/>
                    <a:pt x="202" y="504"/>
                    <a:pt x="230" y="511"/>
                  </a:cubicBezTo>
                  <a:cubicBezTo>
                    <a:pt x="230" y="550"/>
                    <a:pt x="230" y="550"/>
                    <a:pt x="230" y="550"/>
                  </a:cubicBezTo>
                  <a:cubicBezTo>
                    <a:pt x="330" y="550"/>
                    <a:pt x="330" y="550"/>
                    <a:pt x="330" y="550"/>
                  </a:cubicBezTo>
                  <a:cubicBezTo>
                    <a:pt x="330" y="512"/>
                    <a:pt x="330" y="512"/>
                    <a:pt x="330" y="512"/>
                  </a:cubicBezTo>
                  <a:cubicBezTo>
                    <a:pt x="360" y="506"/>
                    <a:pt x="389" y="494"/>
                    <a:pt x="414" y="478"/>
                  </a:cubicBezTo>
                  <a:cubicBezTo>
                    <a:pt x="444" y="509"/>
                    <a:pt x="444" y="509"/>
                    <a:pt x="444" y="509"/>
                  </a:cubicBezTo>
                  <a:cubicBezTo>
                    <a:pt x="515" y="438"/>
                    <a:pt x="515" y="438"/>
                    <a:pt x="515" y="438"/>
                  </a:cubicBezTo>
                  <a:cubicBezTo>
                    <a:pt x="485" y="408"/>
                    <a:pt x="485" y="408"/>
                    <a:pt x="485" y="408"/>
                  </a:cubicBezTo>
                  <a:cubicBezTo>
                    <a:pt x="502" y="384"/>
                    <a:pt x="514" y="356"/>
                    <a:pt x="520" y="327"/>
                  </a:cubicBezTo>
                  <a:cubicBezTo>
                    <a:pt x="564" y="327"/>
                    <a:pt x="564" y="327"/>
                    <a:pt x="564" y="327"/>
                  </a:cubicBezTo>
                  <a:cubicBezTo>
                    <a:pt x="564" y="227"/>
                    <a:pt x="564" y="227"/>
                    <a:pt x="564" y="227"/>
                  </a:cubicBezTo>
                  <a:cubicBezTo>
                    <a:pt x="521" y="227"/>
                    <a:pt x="521" y="227"/>
                    <a:pt x="521" y="227"/>
                  </a:cubicBezTo>
                  <a:cubicBezTo>
                    <a:pt x="515" y="196"/>
                    <a:pt x="503" y="168"/>
                    <a:pt x="486" y="143"/>
                  </a:cubicBezTo>
                  <a:cubicBezTo>
                    <a:pt x="518" y="111"/>
                    <a:pt x="518" y="111"/>
                    <a:pt x="518" y="111"/>
                  </a:cubicBezTo>
                  <a:cubicBezTo>
                    <a:pt x="447" y="40"/>
                    <a:pt x="447" y="40"/>
                    <a:pt x="447" y="40"/>
                  </a:cubicBezTo>
                  <a:cubicBezTo>
                    <a:pt x="415" y="72"/>
                    <a:pt x="415" y="72"/>
                    <a:pt x="415" y="72"/>
                  </a:cubicBezTo>
                  <a:cubicBezTo>
                    <a:pt x="389" y="56"/>
                    <a:pt x="361" y="44"/>
                    <a:pt x="330" y="38"/>
                  </a:cubicBezTo>
                  <a:cubicBezTo>
                    <a:pt x="330" y="0"/>
                    <a:pt x="330" y="0"/>
                    <a:pt x="330" y="0"/>
                  </a:cubicBezTo>
                  <a:cubicBezTo>
                    <a:pt x="230" y="0"/>
                    <a:pt x="230" y="0"/>
                    <a:pt x="230" y="0"/>
                  </a:cubicBezTo>
                  <a:cubicBezTo>
                    <a:pt x="230" y="39"/>
                    <a:pt x="230" y="39"/>
                    <a:pt x="230" y="39"/>
                  </a:cubicBezTo>
                  <a:cubicBezTo>
                    <a:pt x="201" y="46"/>
                    <a:pt x="174" y="57"/>
                    <a:pt x="150" y="73"/>
                  </a:cubicBezTo>
                  <a:cubicBezTo>
                    <a:pt x="116" y="39"/>
                    <a:pt x="116" y="39"/>
                    <a:pt x="116" y="39"/>
                  </a:cubicBezTo>
                  <a:cubicBezTo>
                    <a:pt x="45" y="110"/>
                    <a:pt x="45" y="110"/>
                    <a:pt x="45" y="110"/>
                  </a:cubicBezTo>
                  <a:cubicBezTo>
                    <a:pt x="79" y="144"/>
                    <a:pt x="79" y="144"/>
                    <a:pt x="79" y="144"/>
                  </a:cubicBezTo>
                  <a:cubicBezTo>
                    <a:pt x="63" y="169"/>
                    <a:pt x="51" y="197"/>
                    <a:pt x="45" y="227"/>
                  </a:cubicBezTo>
                  <a:lnTo>
                    <a:pt x="0" y="227"/>
                  </a:lnTo>
                  <a:close/>
                  <a:moveTo>
                    <a:pt x="283" y="104"/>
                  </a:moveTo>
                  <a:cubicBezTo>
                    <a:pt x="378" y="104"/>
                    <a:pt x="456" y="181"/>
                    <a:pt x="456" y="275"/>
                  </a:cubicBezTo>
                  <a:cubicBezTo>
                    <a:pt x="456" y="369"/>
                    <a:pt x="378" y="446"/>
                    <a:pt x="283" y="446"/>
                  </a:cubicBezTo>
                  <a:cubicBezTo>
                    <a:pt x="188" y="446"/>
                    <a:pt x="110" y="369"/>
                    <a:pt x="110" y="275"/>
                  </a:cubicBezTo>
                  <a:cubicBezTo>
                    <a:pt x="110" y="181"/>
                    <a:pt x="188" y="104"/>
                    <a:pt x="283" y="104"/>
                  </a:cubicBezTo>
                </a:path>
              </a:pathLst>
            </a:custGeom>
            <a:solidFill>
              <a:sysClr val="window" lastClr="FFFFFF"/>
            </a:solidFill>
            <a:ln>
              <a:noFill/>
            </a:ln>
          </p:spPr>
          <p:txBody>
            <a:bodyPr vert="horz" wrap="square" lIns="91440" tIns="45720" rIns="91440" bIns="45720" numCol="1" anchor="t" anchorCtr="0" compatLnSpc="1">
              <a:normAutofit fontScale="25000" lnSpcReduction="20000"/>
            </a:bodyPr>
            <a:p>
              <a:endParaRPr lang="zh-CN" altLang="en-US"/>
            </a:p>
          </p:txBody>
        </p:sp>
        <p:sp>
          <p:nvSpPr>
            <p:cNvPr id="42" name="Freeform 613"/>
            <p:cNvSpPr>
              <a:spLocks noEditPoints="1"/>
            </p:cNvSpPr>
            <p:nvPr>
              <p:custDataLst>
                <p:tags r:id="rId7"/>
              </p:custDataLst>
            </p:nvPr>
          </p:nvSpPr>
          <p:spPr bwMode="auto">
            <a:xfrm rot="838033">
              <a:off x="6958048" y="4011889"/>
              <a:ext cx="71783" cy="71201"/>
            </a:xfrm>
            <a:custGeom>
              <a:avLst/>
              <a:gdLst>
                <a:gd name="T0" fmla="*/ 131 w 261"/>
                <a:gd name="T1" fmla="*/ 259 h 259"/>
                <a:gd name="T2" fmla="*/ 261 w 261"/>
                <a:gd name="T3" fmla="*/ 129 h 259"/>
                <a:gd name="T4" fmla="*/ 131 w 261"/>
                <a:gd name="T5" fmla="*/ 0 h 259"/>
                <a:gd name="T6" fmla="*/ 0 w 261"/>
                <a:gd name="T7" fmla="*/ 129 h 259"/>
                <a:gd name="T8" fmla="*/ 131 w 261"/>
                <a:gd name="T9" fmla="*/ 259 h 259"/>
                <a:gd name="T10" fmla="*/ 131 w 261"/>
                <a:gd name="T11" fmla="*/ 42 h 259"/>
                <a:gd name="T12" fmla="*/ 219 w 261"/>
                <a:gd name="T13" fmla="*/ 129 h 259"/>
                <a:gd name="T14" fmla="*/ 131 w 261"/>
                <a:gd name="T15" fmla="*/ 217 h 259"/>
                <a:gd name="T16" fmla="*/ 42 w 261"/>
                <a:gd name="T17" fmla="*/ 129 h 259"/>
                <a:gd name="T18" fmla="*/ 131 w 261"/>
                <a:gd name="T19" fmla="*/ 4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59">
                  <a:moveTo>
                    <a:pt x="131" y="259"/>
                  </a:moveTo>
                  <a:cubicBezTo>
                    <a:pt x="203" y="259"/>
                    <a:pt x="261" y="201"/>
                    <a:pt x="261" y="129"/>
                  </a:cubicBezTo>
                  <a:cubicBezTo>
                    <a:pt x="261" y="58"/>
                    <a:pt x="203" y="0"/>
                    <a:pt x="131" y="0"/>
                  </a:cubicBezTo>
                  <a:cubicBezTo>
                    <a:pt x="58" y="0"/>
                    <a:pt x="0" y="58"/>
                    <a:pt x="0" y="129"/>
                  </a:cubicBezTo>
                  <a:cubicBezTo>
                    <a:pt x="0" y="201"/>
                    <a:pt x="58" y="259"/>
                    <a:pt x="131" y="259"/>
                  </a:cubicBezTo>
                  <a:moveTo>
                    <a:pt x="131" y="42"/>
                  </a:moveTo>
                  <a:cubicBezTo>
                    <a:pt x="179" y="42"/>
                    <a:pt x="219" y="81"/>
                    <a:pt x="219" y="129"/>
                  </a:cubicBezTo>
                  <a:cubicBezTo>
                    <a:pt x="219" y="177"/>
                    <a:pt x="179" y="217"/>
                    <a:pt x="131" y="217"/>
                  </a:cubicBezTo>
                  <a:cubicBezTo>
                    <a:pt x="82" y="217"/>
                    <a:pt x="42" y="177"/>
                    <a:pt x="42" y="129"/>
                  </a:cubicBezTo>
                  <a:cubicBezTo>
                    <a:pt x="42" y="81"/>
                    <a:pt x="82" y="42"/>
                    <a:pt x="131" y="42"/>
                  </a:cubicBezTo>
                </a:path>
              </a:pathLst>
            </a:custGeom>
            <a:solidFill>
              <a:sysClr val="window" lastClr="FFFFFF"/>
            </a:solidFill>
            <a:ln>
              <a:noFill/>
            </a:ln>
          </p:spPr>
          <p:txBody>
            <a:bodyPr vert="horz" wrap="square" lIns="91440" tIns="45720" rIns="91440" bIns="45720" numCol="1" anchor="t" anchorCtr="0" compatLnSpc="1">
              <a:normAutofit fontScale="25000" lnSpcReduction="20000"/>
            </a:bodyPr>
            <a:p>
              <a:endParaRPr lang="zh-CN" altLang="en-US"/>
            </a:p>
          </p:txBody>
        </p:sp>
      </p:grpSp>
      <p:grpSp>
        <p:nvGrpSpPr>
          <p:cNvPr id="6" name="组合 5"/>
          <p:cNvGrpSpPr/>
          <p:nvPr>
            <p:custDataLst>
              <p:tags r:id="rId8"/>
            </p:custDataLst>
          </p:nvPr>
        </p:nvGrpSpPr>
        <p:grpSpPr>
          <a:xfrm>
            <a:off x="4187764" y="1911150"/>
            <a:ext cx="2113544" cy="1626860"/>
            <a:chOff x="4159189" y="2750620"/>
            <a:chExt cx="2113544" cy="1626860"/>
          </a:xfrm>
        </p:grpSpPr>
        <p:sp>
          <p:nvSpPr>
            <p:cNvPr id="43" name="Oval 614"/>
            <p:cNvSpPr>
              <a:spLocks noChangeArrowheads="1"/>
            </p:cNvSpPr>
            <p:nvPr>
              <p:custDataLst>
                <p:tags r:id="rId9"/>
              </p:custDataLst>
            </p:nvPr>
          </p:nvSpPr>
          <p:spPr bwMode="auto">
            <a:xfrm rot="16200000">
              <a:off x="6247545" y="3098376"/>
              <a:ext cx="25595" cy="24781"/>
            </a:xfrm>
            <a:prstGeom prst="ellipse">
              <a:avLst/>
            </a:prstGeom>
            <a:solidFill>
              <a:srgbClr val="FFFFFF"/>
            </a:solidFill>
            <a:ln>
              <a:noFill/>
            </a:ln>
          </p:spPr>
          <p:txBody>
            <a:bodyPr vert="horz" wrap="square" lIns="91440" tIns="45720" rIns="91440" bIns="45720" numCol="1" anchor="t" anchorCtr="0" compatLnSpc="1">
              <a:normAutofit fontScale="25000" lnSpcReduction="20000"/>
            </a:bodyPr>
            <a:p>
              <a:endParaRPr lang="zh-CN" altLang="en-US"/>
            </a:p>
          </p:txBody>
        </p:sp>
        <p:sp>
          <p:nvSpPr>
            <p:cNvPr id="100" name="Freeform 5"/>
            <p:cNvSpPr/>
            <p:nvPr>
              <p:custDataLst>
                <p:tags r:id="rId10"/>
              </p:custDataLst>
            </p:nvPr>
          </p:nvSpPr>
          <p:spPr bwMode="auto">
            <a:xfrm rot="16200000">
              <a:off x="4523276" y="2779707"/>
              <a:ext cx="1626860" cy="1568685"/>
            </a:xfrm>
            <a:custGeom>
              <a:avLst/>
              <a:gdLst>
                <a:gd name="T0" fmla="*/ 165 w 430"/>
                <a:gd name="T1" fmla="*/ 414 h 416"/>
                <a:gd name="T2" fmla="*/ 183 w 430"/>
                <a:gd name="T3" fmla="*/ 243 h 416"/>
                <a:gd name="T4" fmla="*/ 53 w 430"/>
                <a:gd name="T5" fmla="*/ 57 h 416"/>
                <a:gd name="T6" fmla="*/ 0 w 430"/>
                <a:gd name="T7" fmla="*/ 0 h 416"/>
                <a:gd name="T8" fmla="*/ 213 w 430"/>
                <a:gd name="T9" fmla="*/ 67 h 416"/>
                <a:gd name="T10" fmla="*/ 430 w 430"/>
                <a:gd name="T11" fmla="*/ 11 h 416"/>
                <a:gd name="T12" fmla="*/ 302 w 430"/>
                <a:gd name="T13" fmla="*/ 263 h 416"/>
                <a:gd name="T14" fmla="*/ 252 w 430"/>
                <a:gd name="T15" fmla="*/ 370 h 416"/>
                <a:gd name="T16" fmla="*/ 190 w 430"/>
                <a:gd name="T17" fmla="*/ 415 h 416"/>
                <a:gd name="T18" fmla="*/ 165 w 430"/>
                <a:gd name="T19" fmla="*/ 414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0" h="416">
                  <a:moveTo>
                    <a:pt x="165" y="414"/>
                  </a:moveTo>
                  <a:cubicBezTo>
                    <a:pt x="222" y="358"/>
                    <a:pt x="205" y="300"/>
                    <a:pt x="183" y="243"/>
                  </a:cubicBezTo>
                  <a:cubicBezTo>
                    <a:pt x="155" y="171"/>
                    <a:pt x="107" y="112"/>
                    <a:pt x="53" y="57"/>
                  </a:cubicBezTo>
                  <a:cubicBezTo>
                    <a:pt x="35" y="39"/>
                    <a:pt x="17" y="20"/>
                    <a:pt x="0" y="0"/>
                  </a:cubicBezTo>
                  <a:cubicBezTo>
                    <a:pt x="68" y="33"/>
                    <a:pt x="137" y="61"/>
                    <a:pt x="213" y="67"/>
                  </a:cubicBezTo>
                  <a:cubicBezTo>
                    <a:pt x="292" y="72"/>
                    <a:pt x="361" y="41"/>
                    <a:pt x="430" y="11"/>
                  </a:cubicBezTo>
                  <a:cubicBezTo>
                    <a:pt x="356" y="80"/>
                    <a:pt x="338" y="176"/>
                    <a:pt x="302" y="263"/>
                  </a:cubicBezTo>
                  <a:cubicBezTo>
                    <a:pt x="287" y="299"/>
                    <a:pt x="271" y="335"/>
                    <a:pt x="252" y="370"/>
                  </a:cubicBezTo>
                  <a:cubicBezTo>
                    <a:pt x="240" y="394"/>
                    <a:pt x="219" y="412"/>
                    <a:pt x="190" y="415"/>
                  </a:cubicBezTo>
                  <a:cubicBezTo>
                    <a:pt x="184" y="416"/>
                    <a:pt x="177" y="415"/>
                    <a:pt x="165" y="414"/>
                  </a:cubicBezTo>
                  <a:close/>
                </a:path>
              </a:pathLst>
            </a:custGeom>
            <a:solidFill>
              <a:srgbClr val="5AACEC"/>
            </a:solidFill>
            <a:ln>
              <a:noFill/>
            </a:ln>
          </p:spPr>
          <p:style>
            <a:lnRef idx="2">
              <a:srgbClr val="5AACEC">
                <a:shade val="50000"/>
              </a:srgbClr>
            </a:lnRef>
            <a:fillRef idx="1">
              <a:srgbClr val="5AACEC"/>
            </a:fillRef>
            <a:effectRef idx="0">
              <a:srgbClr val="5AACEC"/>
            </a:effectRef>
            <a:fontRef idx="minor">
              <a:sysClr val="window" lastClr="FFFFFF"/>
            </a:fontRef>
          </p:style>
          <p:txBody>
            <a:bodyPr wrap="square" rtlCol="0" anchor="ctr">
              <a:normAutofit/>
            </a:bodyPr>
            <a:p>
              <a:pPr algn="ctr"/>
              <a:endParaRPr lang="zh-CN" altLang="en-US">
                <a:solidFill>
                  <a:sysClr val="window" lastClr="FFFFFF"/>
                </a:solidFill>
              </a:endParaRPr>
            </a:p>
          </p:txBody>
        </p:sp>
        <p:sp>
          <p:nvSpPr>
            <p:cNvPr id="101" name="Freeform 10"/>
            <p:cNvSpPr/>
            <p:nvPr>
              <p:custDataLst>
                <p:tags r:id="rId11"/>
              </p:custDataLst>
            </p:nvPr>
          </p:nvSpPr>
          <p:spPr bwMode="auto">
            <a:xfrm rot="16200000">
              <a:off x="4161195" y="3256131"/>
              <a:ext cx="577725" cy="581737"/>
            </a:xfrm>
            <a:custGeom>
              <a:avLst/>
              <a:gdLst>
                <a:gd name="T0" fmla="*/ 153 w 153"/>
                <a:gd name="T1" fmla="*/ 78 h 154"/>
                <a:gd name="T2" fmla="*/ 77 w 153"/>
                <a:gd name="T3" fmla="*/ 154 h 154"/>
                <a:gd name="T4" fmla="*/ 0 w 153"/>
                <a:gd name="T5" fmla="*/ 77 h 154"/>
                <a:gd name="T6" fmla="*/ 78 w 153"/>
                <a:gd name="T7" fmla="*/ 1 h 154"/>
                <a:gd name="T8" fmla="*/ 153 w 153"/>
                <a:gd name="T9" fmla="*/ 78 h 154"/>
              </a:gdLst>
              <a:ahLst/>
              <a:cxnLst>
                <a:cxn ang="0">
                  <a:pos x="T0" y="T1"/>
                </a:cxn>
                <a:cxn ang="0">
                  <a:pos x="T2" y="T3"/>
                </a:cxn>
                <a:cxn ang="0">
                  <a:pos x="T4" y="T5"/>
                </a:cxn>
                <a:cxn ang="0">
                  <a:pos x="T6" y="T7"/>
                </a:cxn>
                <a:cxn ang="0">
                  <a:pos x="T8" y="T9"/>
                </a:cxn>
              </a:cxnLst>
              <a:rect l="0" t="0" r="r" b="b"/>
              <a:pathLst>
                <a:path w="153" h="154">
                  <a:moveTo>
                    <a:pt x="153" y="78"/>
                  </a:moveTo>
                  <a:cubicBezTo>
                    <a:pt x="153" y="121"/>
                    <a:pt x="120" y="154"/>
                    <a:pt x="77" y="154"/>
                  </a:cubicBezTo>
                  <a:cubicBezTo>
                    <a:pt x="35" y="154"/>
                    <a:pt x="0" y="119"/>
                    <a:pt x="0" y="77"/>
                  </a:cubicBezTo>
                  <a:cubicBezTo>
                    <a:pt x="0" y="34"/>
                    <a:pt x="35" y="0"/>
                    <a:pt x="78" y="1"/>
                  </a:cubicBezTo>
                  <a:cubicBezTo>
                    <a:pt x="121" y="1"/>
                    <a:pt x="153" y="34"/>
                    <a:pt x="153" y="78"/>
                  </a:cubicBezTo>
                  <a:close/>
                </a:path>
              </a:pathLst>
            </a:custGeom>
            <a:solidFill>
              <a:srgbClr val="5AACEC"/>
            </a:solidFill>
            <a:ln>
              <a:noFill/>
            </a:ln>
          </p:spPr>
          <p:style>
            <a:lnRef idx="2">
              <a:srgbClr val="5AACEC">
                <a:shade val="50000"/>
              </a:srgbClr>
            </a:lnRef>
            <a:fillRef idx="1">
              <a:srgbClr val="5AACEC"/>
            </a:fillRef>
            <a:effectRef idx="0">
              <a:srgbClr val="5AACEC"/>
            </a:effectRef>
            <a:fontRef idx="minor">
              <a:sysClr val="window" lastClr="FFFFFF"/>
            </a:fontRef>
          </p:style>
          <p:txBody>
            <a:bodyPr wrap="square" rtlCol="0" anchor="ctr">
              <a:normAutofit/>
            </a:bodyPr>
            <a:p>
              <a:pPr algn="ctr"/>
              <a:endParaRPr lang="zh-CN" altLang="en-US">
                <a:solidFill>
                  <a:sysClr val="window" lastClr="FFFFFF"/>
                </a:solidFill>
              </a:endParaRPr>
            </a:p>
          </p:txBody>
        </p:sp>
        <p:sp>
          <p:nvSpPr>
            <p:cNvPr id="83" name="Rectangle 591"/>
            <p:cNvSpPr>
              <a:spLocks noChangeArrowheads="1"/>
            </p:cNvSpPr>
            <p:nvPr>
              <p:custDataLst>
                <p:tags r:id="rId12"/>
              </p:custDataLst>
            </p:nvPr>
          </p:nvSpPr>
          <p:spPr bwMode="auto">
            <a:xfrm rot="16200000">
              <a:off x="5082456" y="3482224"/>
              <a:ext cx="105659" cy="9941"/>
            </a:xfrm>
            <a:prstGeom prst="rect">
              <a:avLst/>
            </a:prstGeom>
            <a:solidFill>
              <a:sysClr val="window" lastClr="FFFFFF"/>
            </a:solidFill>
            <a:ln>
              <a:noFill/>
            </a:ln>
          </p:spPr>
          <p:txBody>
            <a:bodyPr vert="horz" wrap="square" lIns="91440" tIns="45720" rIns="91440" bIns="45720" numCol="1" anchor="t" anchorCtr="0" compatLnSpc="1">
              <a:normAutofit fontScale="25000" lnSpcReduction="20000"/>
            </a:bodyPr>
            <a:p>
              <a:endParaRPr lang="zh-CN" altLang="en-US"/>
            </a:p>
          </p:txBody>
        </p:sp>
        <p:sp>
          <p:nvSpPr>
            <p:cNvPr id="84" name="Rectangle 592"/>
            <p:cNvSpPr>
              <a:spLocks noChangeArrowheads="1"/>
            </p:cNvSpPr>
            <p:nvPr>
              <p:custDataLst>
                <p:tags r:id="rId13"/>
              </p:custDataLst>
            </p:nvPr>
          </p:nvSpPr>
          <p:spPr bwMode="auto">
            <a:xfrm rot="16200000">
              <a:off x="5106991" y="3481522"/>
              <a:ext cx="105659" cy="9559"/>
            </a:xfrm>
            <a:prstGeom prst="rect">
              <a:avLst/>
            </a:prstGeom>
            <a:solidFill>
              <a:sysClr val="window" lastClr="FFFFFF"/>
            </a:solidFill>
            <a:ln>
              <a:noFill/>
            </a:ln>
          </p:spPr>
          <p:txBody>
            <a:bodyPr vert="horz" wrap="square" lIns="91440" tIns="45720" rIns="91440" bIns="45720" numCol="1" anchor="t" anchorCtr="0" compatLnSpc="1">
              <a:normAutofit fontScale="25000" lnSpcReduction="20000"/>
            </a:bodyPr>
            <a:p>
              <a:endParaRPr lang="zh-CN" altLang="en-US"/>
            </a:p>
          </p:txBody>
        </p:sp>
        <p:sp>
          <p:nvSpPr>
            <p:cNvPr id="85" name="Freeform 593"/>
            <p:cNvSpPr/>
            <p:nvPr>
              <p:custDataLst>
                <p:tags r:id="rId14"/>
              </p:custDataLst>
            </p:nvPr>
          </p:nvSpPr>
          <p:spPr bwMode="auto">
            <a:xfrm rot="16200000">
              <a:off x="5118335" y="3396893"/>
              <a:ext cx="149758" cy="178817"/>
            </a:xfrm>
            <a:custGeom>
              <a:avLst/>
              <a:gdLst>
                <a:gd name="T0" fmla="*/ 0 w 1175"/>
                <a:gd name="T1" fmla="*/ 0 h 1403"/>
                <a:gd name="T2" fmla="*/ 0 w 1175"/>
                <a:gd name="T3" fmla="*/ 42 h 1403"/>
                <a:gd name="T4" fmla="*/ 109 w 1175"/>
                <a:gd name="T5" fmla="*/ 312 h 1403"/>
                <a:gd name="T6" fmla="*/ 109 w 1175"/>
                <a:gd name="T7" fmla="*/ 111 h 1403"/>
                <a:gd name="T8" fmla="*/ 1066 w 1175"/>
                <a:gd name="T9" fmla="*/ 111 h 1403"/>
                <a:gd name="T10" fmla="*/ 1066 w 1175"/>
                <a:gd name="T11" fmla="*/ 1292 h 1403"/>
                <a:gd name="T12" fmla="*/ 324 w 1175"/>
                <a:gd name="T13" fmla="*/ 1292 h 1403"/>
                <a:gd name="T14" fmla="*/ 324 w 1175"/>
                <a:gd name="T15" fmla="*/ 1299 h 1403"/>
                <a:gd name="T16" fmla="*/ 317 w 1175"/>
                <a:gd name="T17" fmla="*/ 1292 h 1403"/>
                <a:gd name="T18" fmla="*/ 109 w 1175"/>
                <a:gd name="T19" fmla="*/ 1292 h 1403"/>
                <a:gd name="T20" fmla="*/ 109 w 1175"/>
                <a:gd name="T21" fmla="*/ 1094 h 1403"/>
                <a:gd name="T22" fmla="*/ 22 w 1175"/>
                <a:gd name="T23" fmla="*/ 1009 h 1403"/>
                <a:gd name="T24" fmla="*/ 17 w 1175"/>
                <a:gd name="T25" fmla="*/ 1009 h 1403"/>
                <a:gd name="T26" fmla="*/ 14 w 1175"/>
                <a:gd name="T27" fmla="*/ 1002 h 1403"/>
                <a:gd name="T28" fmla="*/ 0 w 1175"/>
                <a:gd name="T29" fmla="*/ 988 h 1403"/>
                <a:gd name="T30" fmla="*/ 0 w 1175"/>
                <a:gd name="T31" fmla="*/ 1403 h 1403"/>
                <a:gd name="T32" fmla="*/ 1175 w 1175"/>
                <a:gd name="T33" fmla="*/ 1403 h 1403"/>
                <a:gd name="T34" fmla="*/ 1175 w 1175"/>
                <a:gd name="T35" fmla="*/ 0 h 1403"/>
                <a:gd name="T36" fmla="*/ 0 w 1175"/>
                <a:gd name="T37" fmla="*/ 0 h 1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75" h="1403">
                  <a:moveTo>
                    <a:pt x="0" y="0"/>
                  </a:moveTo>
                  <a:lnTo>
                    <a:pt x="0" y="42"/>
                  </a:lnTo>
                  <a:lnTo>
                    <a:pt x="109" y="312"/>
                  </a:lnTo>
                  <a:lnTo>
                    <a:pt x="109" y="111"/>
                  </a:lnTo>
                  <a:lnTo>
                    <a:pt x="1066" y="111"/>
                  </a:lnTo>
                  <a:lnTo>
                    <a:pt x="1066" y="1292"/>
                  </a:lnTo>
                  <a:lnTo>
                    <a:pt x="324" y="1292"/>
                  </a:lnTo>
                  <a:lnTo>
                    <a:pt x="324" y="1299"/>
                  </a:lnTo>
                  <a:lnTo>
                    <a:pt x="317" y="1292"/>
                  </a:lnTo>
                  <a:lnTo>
                    <a:pt x="109" y="1292"/>
                  </a:lnTo>
                  <a:lnTo>
                    <a:pt x="109" y="1094"/>
                  </a:lnTo>
                  <a:lnTo>
                    <a:pt x="22" y="1009"/>
                  </a:lnTo>
                  <a:lnTo>
                    <a:pt x="17" y="1009"/>
                  </a:lnTo>
                  <a:lnTo>
                    <a:pt x="14" y="1002"/>
                  </a:lnTo>
                  <a:lnTo>
                    <a:pt x="0" y="988"/>
                  </a:lnTo>
                  <a:lnTo>
                    <a:pt x="0" y="1403"/>
                  </a:lnTo>
                  <a:lnTo>
                    <a:pt x="1175" y="1403"/>
                  </a:lnTo>
                  <a:lnTo>
                    <a:pt x="1175" y="0"/>
                  </a:lnTo>
                  <a:lnTo>
                    <a:pt x="0" y="0"/>
                  </a:lnTo>
                  <a:close/>
                </a:path>
              </a:pathLst>
            </a:custGeom>
            <a:solidFill>
              <a:sysClr val="window" lastClr="FFFFFF"/>
            </a:solidFill>
            <a:ln>
              <a:noFill/>
            </a:ln>
          </p:spPr>
          <p:txBody>
            <a:bodyPr vert="horz" wrap="square" lIns="91440" tIns="45720" rIns="91440" bIns="45720" numCol="1" anchor="t" anchorCtr="0" compatLnSpc="1">
              <a:normAutofit fontScale="40000" lnSpcReduction="20000"/>
            </a:bodyPr>
            <a:p>
              <a:endParaRPr lang="zh-CN" altLang="en-US"/>
            </a:p>
          </p:txBody>
        </p:sp>
        <p:sp>
          <p:nvSpPr>
            <p:cNvPr id="86" name="Freeform 594"/>
            <p:cNvSpPr/>
            <p:nvPr>
              <p:custDataLst>
                <p:tags r:id="rId15"/>
              </p:custDataLst>
            </p:nvPr>
          </p:nvSpPr>
          <p:spPr bwMode="auto">
            <a:xfrm rot="16200000">
              <a:off x="5132163" y="3478910"/>
              <a:ext cx="99286" cy="9686"/>
            </a:xfrm>
            <a:custGeom>
              <a:avLst/>
              <a:gdLst>
                <a:gd name="T0" fmla="*/ 0 w 779"/>
                <a:gd name="T1" fmla="*/ 0 h 76"/>
                <a:gd name="T2" fmla="*/ 30 w 779"/>
                <a:gd name="T3" fmla="*/ 76 h 76"/>
                <a:gd name="T4" fmla="*/ 779 w 779"/>
                <a:gd name="T5" fmla="*/ 76 h 76"/>
                <a:gd name="T6" fmla="*/ 779 w 779"/>
                <a:gd name="T7" fmla="*/ 0 h 76"/>
                <a:gd name="T8" fmla="*/ 0 w 779"/>
                <a:gd name="T9" fmla="*/ 0 h 76"/>
              </a:gdLst>
              <a:ahLst/>
              <a:cxnLst>
                <a:cxn ang="0">
                  <a:pos x="T0" y="T1"/>
                </a:cxn>
                <a:cxn ang="0">
                  <a:pos x="T2" y="T3"/>
                </a:cxn>
                <a:cxn ang="0">
                  <a:pos x="T4" y="T5"/>
                </a:cxn>
                <a:cxn ang="0">
                  <a:pos x="T6" y="T7"/>
                </a:cxn>
                <a:cxn ang="0">
                  <a:pos x="T8" y="T9"/>
                </a:cxn>
              </a:cxnLst>
              <a:rect l="0" t="0" r="r" b="b"/>
              <a:pathLst>
                <a:path w="779" h="76">
                  <a:moveTo>
                    <a:pt x="0" y="0"/>
                  </a:moveTo>
                  <a:lnTo>
                    <a:pt x="30" y="76"/>
                  </a:lnTo>
                  <a:lnTo>
                    <a:pt x="779" y="76"/>
                  </a:lnTo>
                  <a:lnTo>
                    <a:pt x="779" y="0"/>
                  </a:lnTo>
                  <a:lnTo>
                    <a:pt x="0" y="0"/>
                  </a:lnTo>
                  <a:close/>
                </a:path>
              </a:pathLst>
            </a:custGeom>
            <a:solidFill>
              <a:sysClr val="window" lastClr="FFFFFF"/>
            </a:solidFill>
            <a:ln>
              <a:noFill/>
            </a:ln>
          </p:spPr>
          <p:txBody>
            <a:bodyPr vert="horz" wrap="square" lIns="91440" tIns="45720" rIns="91440" bIns="45720" numCol="1" anchor="t" anchorCtr="0" compatLnSpc="1">
              <a:normAutofit fontScale="25000" lnSpcReduction="20000"/>
            </a:bodyPr>
            <a:p>
              <a:endParaRPr lang="zh-CN" altLang="en-US"/>
            </a:p>
          </p:txBody>
        </p:sp>
        <p:sp>
          <p:nvSpPr>
            <p:cNvPr id="87" name="Freeform 595"/>
            <p:cNvSpPr/>
            <p:nvPr>
              <p:custDataLst>
                <p:tags r:id="rId16"/>
              </p:custDataLst>
            </p:nvPr>
          </p:nvSpPr>
          <p:spPr bwMode="auto">
            <a:xfrm rot="16200000">
              <a:off x="5161350" y="3473557"/>
              <a:ext cx="90237" cy="9559"/>
            </a:xfrm>
            <a:custGeom>
              <a:avLst/>
              <a:gdLst>
                <a:gd name="T0" fmla="*/ 42 w 708"/>
                <a:gd name="T1" fmla="*/ 75 h 75"/>
                <a:gd name="T2" fmla="*/ 708 w 708"/>
                <a:gd name="T3" fmla="*/ 75 h 75"/>
                <a:gd name="T4" fmla="*/ 708 w 708"/>
                <a:gd name="T5" fmla="*/ 0 h 75"/>
                <a:gd name="T6" fmla="*/ 0 w 708"/>
                <a:gd name="T7" fmla="*/ 0 h 75"/>
                <a:gd name="T8" fmla="*/ 42 w 708"/>
                <a:gd name="T9" fmla="*/ 75 h 75"/>
              </a:gdLst>
              <a:ahLst/>
              <a:cxnLst>
                <a:cxn ang="0">
                  <a:pos x="T0" y="T1"/>
                </a:cxn>
                <a:cxn ang="0">
                  <a:pos x="T2" y="T3"/>
                </a:cxn>
                <a:cxn ang="0">
                  <a:pos x="T4" y="T5"/>
                </a:cxn>
                <a:cxn ang="0">
                  <a:pos x="T6" y="T7"/>
                </a:cxn>
                <a:cxn ang="0">
                  <a:pos x="T8" y="T9"/>
                </a:cxn>
              </a:cxnLst>
              <a:rect l="0" t="0" r="r" b="b"/>
              <a:pathLst>
                <a:path w="708" h="75">
                  <a:moveTo>
                    <a:pt x="42" y="75"/>
                  </a:moveTo>
                  <a:lnTo>
                    <a:pt x="708" y="75"/>
                  </a:lnTo>
                  <a:lnTo>
                    <a:pt x="708" y="0"/>
                  </a:lnTo>
                  <a:lnTo>
                    <a:pt x="0" y="0"/>
                  </a:lnTo>
                  <a:lnTo>
                    <a:pt x="42" y="75"/>
                  </a:lnTo>
                  <a:close/>
                </a:path>
              </a:pathLst>
            </a:custGeom>
            <a:solidFill>
              <a:sysClr val="window" lastClr="FFFFFF"/>
            </a:solidFill>
            <a:ln>
              <a:noFill/>
            </a:ln>
          </p:spPr>
          <p:txBody>
            <a:bodyPr vert="horz" wrap="square" lIns="91440" tIns="45720" rIns="91440" bIns="45720" numCol="1" anchor="t" anchorCtr="0" compatLnSpc="1">
              <a:normAutofit fontScale="25000" lnSpcReduction="20000"/>
            </a:bodyPr>
            <a:p>
              <a:endParaRPr lang="zh-CN" altLang="en-US"/>
            </a:p>
          </p:txBody>
        </p:sp>
        <p:sp>
          <p:nvSpPr>
            <p:cNvPr id="88" name="Freeform 596"/>
            <p:cNvSpPr/>
            <p:nvPr>
              <p:custDataLst>
                <p:tags r:id="rId17"/>
              </p:custDataLst>
            </p:nvPr>
          </p:nvSpPr>
          <p:spPr bwMode="auto">
            <a:xfrm rot="16200000">
              <a:off x="5183144" y="3471263"/>
              <a:ext cx="85266" cy="9686"/>
            </a:xfrm>
            <a:custGeom>
              <a:avLst/>
              <a:gdLst>
                <a:gd name="T0" fmla="*/ 3 w 669"/>
                <a:gd name="T1" fmla="*/ 0 h 76"/>
                <a:gd name="T2" fmla="*/ 0 w 669"/>
                <a:gd name="T3" fmla="*/ 76 h 76"/>
                <a:gd name="T4" fmla="*/ 669 w 669"/>
                <a:gd name="T5" fmla="*/ 76 h 76"/>
                <a:gd name="T6" fmla="*/ 669 w 669"/>
                <a:gd name="T7" fmla="*/ 0 h 76"/>
                <a:gd name="T8" fmla="*/ 3 w 669"/>
                <a:gd name="T9" fmla="*/ 0 h 76"/>
              </a:gdLst>
              <a:ahLst/>
              <a:cxnLst>
                <a:cxn ang="0">
                  <a:pos x="T0" y="T1"/>
                </a:cxn>
                <a:cxn ang="0">
                  <a:pos x="T2" y="T3"/>
                </a:cxn>
                <a:cxn ang="0">
                  <a:pos x="T4" y="T5"/>
                </a:cxn>
                <a:cxn ang="0">
                  <a:pos x="T6" y="T7"/>
                </a:cxn>
                <a:cxn ang="0">
                  <a:pos x="T8" y="T9"/>
                </a:cxn>
              </a:cxnLst>
              <a:rect l="0" t="0" r="r" b="b"/>
              <a:pathLst>
                <a:path w="669" h="76">
                  <a:moveTo>
                    <a:pt x="3" y="0"/>
                  </a:moveTo>
                  <a:lnTo>
                    <a:pt x="0" y="76"/>
                  </a:lnTo>
                  <a:lnTo>
                    <a:pt x="669" y="76"/>
                  </a:lnTo>
                  <a:lnTo>
                    <a:pt x="669" y="0"/>
                  </a:lnTo>
                  <a:lnTo>
                    <a:pt x="3" y="0"/>
                  </a:lnTo>
                  <a:close/>
                </a:path>
              </a:pathLst>
            </a:custGeom>
            <a:solidFill>
              <a:sysClr val="window" lastClr="FFFFFF"/>
            </a:solidFill>
            <a:ln>
              <a:noFill/>
            </a:ln>
          </p:spPr>
          <p:txBody>
            <a:bodyPr vert="horz" wrap="square" lIns="91440" tIns="45720" rIns="91440" bIns="45720" numCol="1" anchor="t" anchorCtr="0" compatLnSpc="1">
              <a:normAutofit fontScale="25000" lnSpcReduction="20000"/>
            </a:bodyPr>
            <a:p>
              <a:endParaRPr lang="zh-CN" altLang="en-US"/>
            </a:p>
          </p:txBody>
        </p:sp>
        <p:sp>
          <p:nvSpPr>
            <p:cNvPr id="89" name="Freeform 597"/>
            <p:cNvSpPr/>
            <p:nvPr>
              <p:custDataLst>
                <p:tags r:id="rId18"/>
              </p:custDataLst>
            </p:nvPr>
          </p:nvSpPr>
          <p:spPr bwMode="auto">
            <a:xfrm rot="16200000">
              <a:off x="5220998" y="3517145"/>
              <a:ext cx="33138" cy="43971"/>
            </a:xfrm>
            <a:custGeom>
              <a:avLst/>
              <a:gdLst>
                <a:gd name="T0" fmla="*/ 250 w 260"/>
                <a:gd name="T1" fmla="*/ 345 h 345"/>
                <a:gd name="T2" fmla="*/ 260 w 260"/>
                <a:gd name="T3" fmla="*/ 0 h 345"/>
                <a:gd name="T4" fmla="*/ 0 w 260"/>
                <a:gd name="T5" fmla="*/ 106 h 345"/>
                <a:gd name="T6" fmla="*/ 250 w 260"/>
                <a:gd name="T7" fmla="*/ 345 h 345"/>
              </a:gdLst>
              <a:ahLst/>
              <a:cxnLst>
                <a:cxn ang="0">
                  <a:pos x="T0" y="T1"/>
                </a:cxn>
                <a:cxn ang="0">
                  <a:pos x="T2" y="T3"/>
                </a:cxn>
                <a:cxn ang="0">
                  <a:pos x="T4" y="T5"/>
                </a:cxn>
                <a:cxn ang="0">
                  <a:pos x="T6" y="T7"/>
                </a:cxn>
              </a:cxnLst>
              <a:rect l="0" t="0" r="r" b="b"/>
              <a:pathLst>
                <a:path w="260" h="345">
                  <a:moveTo>
                    <a:pt x="250" y="345"/>
                  </a:moveTo>
                  <a:lnTo>
                    <a:pt x="260" y="0"/>
                  </a:lnTo>
                  <a:lnTo>
                    <a:pt x="0" y="106"/>
                  </a:lnTo>
                  <a:lnTo>
                    <a:pt x="250" y="345"/>
                  </a:lnTo>
                  <a:close/>
                </a:path>
              </a:pathLst>
            </a:custGeom>
            <a:solidFill>
              <a:sysClr val="window" lastClr="FFFFFF"/>
            </a:solidFill>
            <a:ln>
              <a:noFill/>
            </a:ln>
          </p:spPr>
          <p:txBody>
            <a:bodyPr vert="horz" wrap="square" lIns="91440" tIns="45720" rIns="91440" bIns="45720" numCol="1" anchor="t" anchorCtr="0" compatLnSpc="1">
              <a:normAutofit fontScale="25000" lnSpcReduction="20000"/>
            </a:bodyPr>
            <a:p>
              <a:endParaRPr lang="zh-CN" altLang="en-US"/>
            </a:p>
          </p:txBody>
        </p:sp>
        <p:sp>
          <p:nvSpPr>
            <p:cNvPr id="90" name="Freeform 598"/>
            <p:cNvSpPr/>
            <p:nvPr>
              <p:custDataLst>
                <p:tags r:id="rId19"/>
              </p:custDataLst>
            </p:nvPr>
          </p:nvSpPr>
          <p:spPr bwMode="auto">
            <a:xfrm rot="16200000">
              <a:off x="5047534" y="3581000"/>
              <a:ext cx="42442" cy="40020"/>
            </a:xfrm>
            <a:custGeom>
              <a:avLst/>
              <a:gdLst>
                <a:gd name="T0" fmla="*/ 120 w 141"/>
                <a:gd name="T1" fmla="*/ 35 h 133"/>
                <a:gd name="T2" fmla="*/ 60 w 141"/>
                <a:gd name="T3" fmla="*/ 10 h 133"/>
                <a:gd name="T4" fmla="*/ 34 w 141"/>
                <a:gd name="T5" fmla="*/ 20 h 133"/>
                <a:gd name="T6" fmla="*/ 9 w 141"/>
                <a:gd name="T7" fmla="*/ 79 h 133"/>
                <a:gd name="T8" fmla="*/ 31 w 141"/>
                <a:gd name="T9" fmla="*/ 133 h 133"/>
                <a:gd name="T10" fmla="*/ 141 w 141"/>
                <a:gd name="T11" fmla="*/ 88 h 133"/>
                <a:gd name="T12" fmla="*/ 120 w 141"/>
                <a:gd name="T13" fmla="*/ 35 h 133"/>
              </a:gdLst>
              <a:ahLst/>
              <a:cxnLst>
                <a:cxn ang="0">
                  <a:pos x="T0" y="T1"/>
                </a:cxn>
                <a:cxn ang="0">
                  <a:pos x="T2" y="T3"/>
                </a:cxn>
                <a:cxn ang="0">
                  <a:pos x="T4" y="T5"/>
                </a:cxn>
                <a:cxn ang="0">
                  <a:pos x="T6" y="T7"/>
                </a:cxn>
                <a:cxn ang="0">
                  <a:pos x="T8" y="T9"/>
                </a:cxn>
                <a:cxn ang="0">
                  <a:pos x="T10" y="T11"/>
                </a:cxn>
                <a:cxn ang="0">
                  <a:pos x="T12" y="T13"/>
                </a:cxn>
              </a:cxnLst>
              <a:rect l="0" t="0" r="r" b="b"/>
              <a:pathLst>
                <a:path w="141" h="133">
                  <a:moveTo>
                    <a:pt x="120" y="35"/>
                  </a:moveTo>
                  <a:cubicBezTo>
                    <a:pt x="110" y="11"/>
                    <a:pt x="83" y="0"/>
                    <a:pt x="60" y="10"/>
                  </a:cubicBezTo>
                  <a:cubicBezTo>
                    <a:pt x="34" y="20"/>
                    <a:pt x="34" y="20"/>
                    <a:pt x="34" y="20"/>
                  </a:cubicBezTo>
                  <a:cubicBezTo>
                    <a:pt x="11" y="30"/>
                    <a:pt x="0" y="56"/>
                    <a:pt x="9" y="79"/>
                  </a:cubicBezTo>
                  <a:cubicBezTo>
                    <a:pt x="31" y="133"/>
                    <a:pt x="31" y="133"/>
                    <a:pt x="31" y="133"/>
                  </a:cubicBezTo>
                  <a:cubicBezTo>
                    <a:pt x="141" y="88"/>
                    <a:pt x="141" y="88"/>
                    <a:pt x="141" y="88"/>
                  </a:cubicBezTo>
                  <a:lnTo>
                    <a:pt x="120" y="35"/>
                  </a:lnTo>
                  <a:close/>
                </a:path>
              </a:pathLst>
            </a:custGeom>
            <a:solidFill>
              <a:sysClr val="window" lastClr="FFFFFF"/>
            </a:solidFill>
            <a:ln>
              <a:noFill/>
            </a:ln>
          </p:spPr>
          <p:txBody>
            <a:bodyPr vert="horz" wrap="square" lIns="91440" tIns="45720" rIns="91440" bIns="45720" numCol="1" anchor="t" anchorCtr="0" compatLnSpc="1">
              <a:normAutofit fontScale="25000" lnSpcReduction="20000"/>
            </a:bodyPr>
            <a:p>
              <a:endParaRPr lang="zh-CN" altLang="en-US"/>
            </a:p>
          </p:txBody>
        </p:sp>
        <p:sp>
          <p:nvSpPr>
            <p:cNvPr id="91" name="Freeform 599"/>
            <p:cNvSpPr/>
            <p:nvPr>
              <p:custDataLst>
                <p:tags r:id="rId20"/>
              </p:custDataLst>
            </p:nvPr>
          </p:nvSpPr>
          <p:spPr bwMode="auto">
            <a:xfrm rot="16200000">
              <a:off x="5207106" y="3471135"/>
              <a:ext cx="86668" cy="9559"/>
            </a:xfrm>
            <a:custGeom>
              <a:avLst/>
              <a:gdLst>
                <a:gd name="T0" fmla="*/ 0 w 680"/>
                <a:gd name="T1" fmla="*/ 75 h 75"/>
                <a:gd name="T2" fmla="*/ 680 w 680"/>
                <a:gd name="T3" fmla="*/ 75 h 75"/>
                <a:gd name="T4" fmla="*/ 680 w 680"/>
                <a:gd name="T5" fmla="*/ 0 h 75"/>
                <a:gd name="T6" fmla="*/ 2 w 680"/>
                <a:gd name="T7" fmla="*/ 0 h 75"/>
                <a:gd name="T8" fmla="*/ 0 w 680"/>
                <a:gd name="T9" fmla="*/ 75 h 75"/>
              </a:gdLst>
              <a:ahLst/>
              <a:cxnLst>
                <a:cxn ang="0">
                  <a:pos x="T0" y="T1"/>
                </a:cxn>
                <a:cxn ang="0">
                  <a:pos x="T2" y="T3"/>
                </a:cxn>
                <a:cxn ang="0">
                  <a:pos x="T4" y="T5"/>
                </a:cxn>
                <a:cxn ang="0">
                  <a:pos x="T6" y="T7"/>
                </a:cxn>
                <a:cxn ang="0">
                  <a:pos x="T8" y="T9"/>
                </a:cxn>
              </a:cxnLst>
              <a:rect l="0" t="0" r="r" b="b"/>
              <a:pathLst>
                <a:path w="680" h="75">
                  <a:moveTo>
                    <a:pt x="0" y="75"/>
                  </a:moveTo>
                  <a:lnTo>
                    <a:pt x="680" y="75"/>
                  </a:lnTo>
                  <a:lnTo>
                    <a:pt x="680" y="0"/>
                  </a:lnTo>
                  <a:lnTo>
                    <a:pt x="2" y="0"/>
                  </a:lnTo>
                  <a:lnTo>
                    <a:pt x="0" y="75"/>
                  </a:lnTo>
                  <a:close/>
                </a:path>
              </a:pathLst>
            </a:custGeom>
            <a:solidFill>
              <a:sysClr val="window" lastClr="FFFFFF"/>
            </a:solidFill>
            <a:ln>
              <a:noFill/>
            </a:ln>
          </p:spPr>
          <p:txBody>
            <a:bodyPr vert="horz" wrap="square" lIns="91440" tIns="45720" rIns="91440" bIns="45720" numCol="1" anchor="t" anchorCtr="0" compatLnSpc="1">
              <a:normAutofit fontScale="25000" lnSpcReduction="20000"/>
            </a:bodyPr>
            <a:p>
              <a:endParaRPr lang="zh-CN" altLang="en-US"/>
            </a:p>
          </p:txBody>
        </p:sp>
        <p:sp>
          <p:nvSpPr>
            <p:cNvPr id="92" name="Freeform 600"/>
            <p:cNvSpPr/>
            <p:nvPr>
              <p:custDataLst>
                <p:tags r:id="rId21"/>
              </p:custDataLst>
            </p:nvPr>
          </p:nvSpPr>
          <p:spPr bwMode="auto">
            <a:xfrm rot="16200000">
              <a:off x="5116997" y="3342662"/>
              <a:ext cx="83609" cy="42442"/>
            </a:xfrm>
            <a:custGeom>
              <a:avLst/>
              <a:gdLst>
                <a:gd name="T0" fmla="*/ 628 w 656"/>
                <a:gd name="T1" fmla="*/ 333 h 333"/>
                <a:gd name="T2" fmla="*/ 656 w 656"/>
                <a:gd name="T3" fmla="*/ 264 h 333"/>
                <a:gd name="T4" fmla="*/ 649 w 656"/>
                <a:gd name="T5" fmla="*/ 259 h 333"/>
                <a:gd name="T6" fmla="*/ 0 w 656"/>
                <a:gd name="T7" fmla="*/ 0 h 333"/>
                <a:gd name="T8" fmla="*/ 0 w 656"/>
                <a:gd name="T9" fmla="*/ 80 h 333"/>
                <a:gd name="T10" fmla="*/ 621 w 656"/>
                <a:gd name="T11" fmla="*/ 330 h 333"/>
                <a:gd name="T12" fmla="*/ 628 w 656"/>
                <a:gd name="T13" fmla="*/ 333 h 333"/>
              </a:gdLst>
              <a:ahLst/>
              <a:cxnLst>
                <a:cxn ang="0">
                  <a:pos x="T0" y="T1"/>
                </a:cxn>
                <a:cxn ang="0">
                  <a:pos x="T2" y="T3"/>
                </a:cxn>
                <a:cxn ang="0">
                  <a:pos x="T4" y="T5"/>
                </a:cxn>
                <a:cxn ang="0">
                  <a:pos x="T6" y="T7"/>
                </a:cxn>
                <a:cxn ang="0">
                  <a:pos x="T8" y="T9"/>
                </a:cxn>
                <a:cxn ang="0">
                  <a:pos x="T10" y="T11"/>
                </a:cxn>
                <a:cxn ang="0">
                  <a:pos x="T12" y="T13"/>
                </a:cxn>
              </a:cxnLst>
              <a:rect l="0" t="0" r="r" b="b"/>
              <a:pathLst>
                <a:path w="656" h="333">
                  <a:moveTo>
                    <a:pt x="628" y="333"/>
                  </a:moveTo>
                  <a:lnTo>
                    <a:pt x="656" y="264"/>
                  </a:lnTo>
                  <a:lnTo>
                    <a:pt x="649" y="259"/>
                  </a:lnTo>
                  <a:lnTo>
                    <a:pt x="0" y="0"/>
                  </a:lnTo>
                  <a:lnTo>
                    <a:pt x="0" y="80"/>
                  </a:lnTo>
                  <a:lnTo>
                    <a:pt x="621" y="330"/>
                  </a:lnTo>
                  <a:lnTo>
                    <a:pt x="628" y="333"/>
                  </a:lnTo>
                  <a:close/>
                </a:path>
              </a:pathLst>
            </a:custGeom>
            <a:solidFill>
              <a:sysClr val="window" lastClr="FFFFFF"/>
            </a:solidFill>
            <a:ln>
              <a:noFill/>
            </a:ln>
          </p:spPr>
          <p:txBody>
            <a:bodyPr vert="horz" wrap="square" lIns="91440" tIns="45720" rIns="91440" bIns="45720" numCol="1" anchor="t" anchorCtr="0" compatLnSpc="1">
              <a:normAutofit fontScale="25000" lnSpcReduction="20000"/>
            </a:bodyPr>
            <a:p>
              <a:endParaRPr lang="zh-CN" altLang="en-US"/>
            </a:p>
          </p:txBody>
        </p:sp>
        <p:sp>
          <p:nvSpPr>
            <p:cNvPr id="93" name="Freeform 601"/>
            <p:cNvSpPr/>
            <p:nvPr>
              <p:custDataLst>
                <p:tags r:id="rId22"/>
              </p:custDataLst>
            </p:nvPr>
          </p:nvSpPr>
          <p:spPr bwMode="auto">
            <a:xfrm rot="16200000">
              <a:off x="5142742" y="3348525"/>
              <a:ext cx="75197" cy="39128"/>
            </a:xfrm>
            <a:custGeom>
              <a:avLst/>
              <a:gdLst>
                <a:gd name="T0" fmla="*/ 590 w 590"/>
                <a:gd name="T1" fmla="*/ 236 h 307"/>
                <a:gd name="T2" fmla="*/ 0 w 590"/>
                <a:gd name="T3" fmla="*/ 0 h 307"/>
                <a:gd name="T4" fmla="*/ 0 w 590"/>
                <a:gd name="T5" fmla="*/ 80 h 307"/>
                <a:gd name="T6" fmla="*/ 562 w 590"/>
                <a:gd name="T7" fmla="*/ 307 h 307"/>
                <a:gd name="T8" fmla="*/ 590 w 590"/>
                <a:gd name="T9" fmla="*/ 236 h 307"/>
              </a:gdLst>
              <a:ahLst/>
              <a:cxnLst>
                <a:cxn ang="0">
                  <a:pos x="T0" y="T1"/>
                </a:cxn>
                <a:cxn ang="0">
                  <a:pos x="T2" y="T3"/>
                </a:cxn>
                <a:cxn ang="0">
                  <a:pos x="T4" y="T5"/>
                </a:cxn>
                <a:cxn ang="0">
                  <a:pos x="T6" y="T7"/>
                </a:cxn>
                <a:cxn ang="0">
                  <a:pos x="T8" y="T9"/>
                </a:cxn>
              </a:cxnLst>
              <a:rect l="0" t="0" r="r" b="b"/>
              <a:pathLst>
                <a:path w="590" h="307">
                  <a:moveTo>
                    <a:pt x="590" y="236"/>
                  </a:moveTo>
                  <a:lnTo>
                    <a:pt x="0" y="0"/>
                  </a:lnTo>
                  <a:lnTo>
                    <a:pt x="0" y="80"/>
                  </a:lnTo>
                  <a:lnTo>
                    <a:pt x="562" y="307"/>
                  </a:lnTo>
                  <a:lnTo>
                    <a:pt x="590" y="236"/>
                  </a:lnTo>
                  <a:close/>
                </a:path>
              </a:pathLst>
            </a:custGeom>
            <a:solidFill>
              <a:sysClr val="window" lastClr="FFFFFF"/>
            </a:solidFill>
            <a:ln>
              <a:noFill/>
            </a:ln>
          </p:spPr>
          <p:txBody>
            <a:bodyPr vert="horz" wrap="square" lIns="91440" tIns="45720" rIns="91440" bIns="45720" numCol="1" anchor="t" anchorCtr="0" compatLnSpc="1">
              <a:normAutofit fontScale="25000" lnSpcReduction="20000"/>
            </a:bodyPr>
            <a:p>
              <a:endParaRPr lang="zh-CN" altLang="en-US"/>
            </a:p>
          </p:txBody>
        </p:sp>
        <p:sp>
          <p:nvSpPr>
            <p:cNvPr id="94" name="Freeform 602"/>
            <p:cNvSpPr/>
            <p:nvPr>
              <p:custDataLst>
                <p:tags r:id="rId23"/>
              </p:custDataLst>
            </p:nvPr>
          </p:nvSpPr>
          <p:spPr bwMode="auto">
            <a:xfrm rot="16200000">
              <a:off x="5088065" y="3336289"/>
              <a:ext cx="92659" cy="46138"/>
            </a:xfrm>
            <a:custGeom>
              <a:avLst/>
              <a:gdLst>
                <a:gd name="T0" fmla="*/ 699 w 727"/>
                <a:gd name="T1" fmla="*/ 362 h 362"/>
                <a:gd name="T2" fmla="*/ 727 w 727"/>
                <a:gd name="T3" fmla="*/ 293 h 362"/>
                <a:gd name="T4" fmla="*/ 720 w 727"/>
                <a:gd name="T5" fmla="*/ 291 h 362"/>
                <a:gd name="T6" fmla="*/ 0 w 727"/>
                <a:gd name="T7" fmla="*/ 0 h 362"/>
                <a:gd name="T8" fmla="*/ 0 w 727"/>
                <a:gd name="T9" fmla="*/ 80 h 362"/>
                <a:gd name="T10" fmla="*/ 694 w 727"/>
                <a:gd name="T11" fmla="*/ 359 h 362"/>
                <a:gd name="T12" fmla="*/ 699 w 727"/>
                <a:gd name="T13" fmla="*/ 362 h 362"/>
              </a:gdLst>
              <a:ahLst/>
              <a:cxnLst>
                <a:cxn ang="0">
                  <a:pos x="T0" y="T1"/>
                </a:cxn>
                <a:cxn ang="0">
                  <a:pos x="T2" y="T3"/>
                </a:cxn>
                <a:cxn ang="0">
                  <a:pos x="T4" y="T5"/>
                </a:cxn>
                <a:cxn ang="0">
                  <a:pos x="T6" y="T7"/>
                </a:cxn>
                <a:cxn ang="0">
                  <a:pos x="T8" y="T9"/>
                </a:cxn>
                <a:cxn ang="0">
                  <a:pos x="T10" y="T11"/>
                </a:cxn>
                <a:cxn ang="0">
                  <a:pos x="T12" y="T13"/>
                </a:cxn>
              </a:cxnLst>
              <a:rect l="0" t="0" r="r" b="b"/>
              <a:pathLst>
                <a:path w="727" h="362">
                  <a:moveTo>
                    <a:pt x="699" y="362"/>
                  </a:moveTo>
                  <a:lnTo>
                    <a:pt x="727" y="293"/>
                  </a:lnTo>
                  <a:lnTo>
                    <a:pt x="720" y="291"/>
                  </a:lnTo>
                  <a:lnTo>
                    <a:pt x="0" y="0"/>
                  </a:lnTo>
                  <a:lnTo>
                    <a:pt x="0" y="80"/>
                  </a:lnTo>
                  <a:lnTo>
                    <a:pt x="694" y="359"/>
                  </a:lnTo>
                  <a:lnTo>
                    <a:pt x="699" y="362"/>
                  </a:lnTo>
                  <a:close/>
                </a:path>
              </a:pathLst>
            </a:custGeom>
            <a:solidFill>
              <a:sysClr val="window" lastClr="FFFFFF"/>
            </a:solidFill>
            <a:ln>
              <a:noFill/>
            </a:ln>
          </p:spPr>
          <p:txBody>
            <a:bodyPr vert="horz" wrap="square" lIns="91440" tIns="45720" rIns="91440" bIns="45720" numCol="1" anchor="t" anchorCtr="0" compatLnSpc="1">
              <a:normAutofit fontScale="25000" lnSpcReduction="20000"/>
            </a:bodyPr>
            <a:p>
              <a:endParaRPr lang="zh-CN" altLang="en-US"/>
            </a:p>
          </p:txBody>
        </p:sp>
        <p:sp>
          <p:nvSpPr>
            <p:cNvPr id="95" name="Freeform 603"/>
            <p:cNvSpPr/>
            <p:nvPr>
              <p:custDataLst>
                <p:tags r:id="rId24"/>
              </p:custDataLst>
            </p:nvPr>
          </p:nvSpPr>
          <p:spPr bwMode="auto">
            <a:xfrm rot="16200000">
              <a:off x="5171036" y="3354261"/>
              <a:ext cx="67040" cy="35814"/>
            </a:xfrm>
            <a:custGeom>
              <a:avLst/>
              <a:gdLst>
                <a:gd name="T0" fmla="*/ 526 w 526"/>
                <a:gd name="T1" fmla="*/ 212 h 281"/>
                <a:gd name="T2" fmla="*/ 0 w 526"/>
                <a:gd name="T3" fmla="*/ 0 h 281"/>
                <a:gd name="T4" fmla="*/ 0 w 526"/>
                <a:gd name="T5" fmla="*/ 80 h 281"/>
                <a:gd name="T6" fmla="*/ 498 w 526"/>
                <a:gd name="T7" fmla="*/ 281 h 281"/>
                <a:gd name="T8" fmla="*/ 526 w 526"/>
                <a:gd name="T9" fmla="*/ 212 h 281"/>
              </a:gdLst>
              <a:ahLst/>
              <a:cxnLst>
                <a:cxn ang="0">
                  <a:pos x="T0" y="T1"/>
                </a:cxn>
                <a:cxn ang="0">
                  <a:pos x="T2" y="T3"/>
                </a:cxn>
                <a:cxn ang="0">
                  <a:pos x="T4" y="T5"/>
                </a:cxn>
                <a:cxn ang="0">
                  <a:pos x="T6" y="T7"/>
                </a:cxn>
                <a:cxn ang="0">
                  <a:pos x="T8" y="T9"/>
                </a:cxn>
              </a:cxnLst>
              <a:rect l="0" t="0" r="r" b="b"/>
              <a:pathLst>
                <a:path w="526" h="281">
                  <a:moveTo>
                    <a:pt x="526" y="212"/>
                  </a:moveTo>
                  <a:lnTo>
                    <a:pt x="0" y="0"/>
                  </a:lnTo>
                  <a:lnTo>
                    <a:pt x="0" y="80"/>
                  </a:lnTo>
                  <a:lnTo>
                    <a:pt x="498" y="281"/>
                  </a:lnTo>
                  <a:lnTo>
                    <a:pt x="526" y="212"/>
                  </a:lnTo>
                  <a:close/>
                </a:path>
              </a:pathLst>
            </a:custGeom>
            <a:solidFill>
              <a:sysClr val="window" lastClr="FFFFFF"/>
            </a:solidFill>
            <a:ln>
              <a:noFill/>
            </a:ln>
          </p:spPr>
          <p:txBody>
            <a:bodyPr vert="horz" wrap="square" lIns="91440" tIns="45720" rIns="91440" bIns="45720" numCol="1" anchor="t" anchorCtr="0" compatLnSpc="1">
              <a:normAutofit fontScale="25000" lnSpcReduction="20000"/>
            </a:bodyPr>
            <a:p>
              <a:endParaRPr lang="zh-CN" altLang="en-US"/>
            </a:p>
          </p:txBody>
        </p:sp>
        <p:sp>
          <p:nvSpPr>
            <p:cNvPr id="7" name="Freeform 604"/>
            <p:cNvSpPr/>
            <p:nvPr>
              <p:custDataLst>
                <p:tags r:id="rId25"/>
              </p:custDataLst>
            </p:nvPr>
          </p:nvSpPr>
          <p:spPr bwMode="auto">
            <a:xfrm rot="16200000">
              <a:off x="5222527" y="3365349"/>
              <a:ext cx="51109" cy="29569"/>
            </a:xfrm>
            <a:custGeom>
              <a:avLst/>
              <a:gdLst>
                <a:gd name="T0" fmla="*/ 401 w 401"/>
                <a:gd name="T1" fmla="*/ 163 h 232"/>
                <a:gd name="T2" fmla="*/ 0 w 401"/>
                <a:gd name="T3" fmla="*/ 0 h 232"/>
                <a:gd name="T4" fmla="*/ 0 w 401"/>
                <a:gd name="T5" fmla="*/ 80 h 232"/>
                <a:gd name="T6" fmla="*/ 375 w 401"/>
                <a:gd name="T7" fmla="*/ 232 h 232"/>
                <a:gd name="T8" fmla="*/ 401 w 401"/>
                <a:gd name="T9" fmla="*/ 163 h 232"/>
              </a:gdLst>
              <a:ahLst/>
              <a:cxnLst>
                <a:cxn ang="0">
                  <a:pos x="T0" y="T1"/>
                </a:cxn>
                <a:cxn ang="0">
                  <a:pos x="T2" y="T3"/>
                </a:cxn>
                <a:cxn ang="0">
                  <a:pos x="T4" y="T5"/>
                </a:cxn>
                <a:cxn ang="0">
                  <a:pos x="T6" y="T7"/>
                </a:cxn>
                <a:cxn ang="0">
                  <a:pos x="T8" y="T9"/>
                </a:cxn>
              </a:cxnLst>
              <a:rect l="0" t="0" r="r" b="b"/>
              <a:pathLst>
                <a:path w="401" h="232">
                  <a:moveTo>
                    <a:pt x="401" y="163"/>
                  </a:moveTo>
                  <a:lnTo>
                    <a:pt x="0" y="0"/>
                  </a:lnTo>
                  <a:lnTo>
                    <a:pt x="0" y="80"/>
                  </a:lnTo>
                  <a:lnTo>
                    <a:pt x="375" y="232"/>
                  </a:lnTo>
                  <a:lnTo>
                    <a:pt x="401" y="163"/>
                  </a:lnTo>
                  <a:close/>
                </a:path>
              </a:pathLst>
            </a:custGeom>
            <a:solidFill>
              <a:sysClr val="window" lastClr="FFFFFF"/>
            </a:solidFill>
            <a:ln>
              <a:noFill/>
            </a:ln>
          </p:spPr>
          <p:txBody>
            <a:bodyPr vert="horz" wrap="square" lIns="91440" tIns="45720" rIns="91440" bIns="45720" numCol="1" anchor="t" anchorCtr="0" compatLnSpc="1">
              <a:normAutofit fontScale="25000" lnSpcReduction="20000"/>
            </a:bodyPr>
            <a:p>
              <a:endParaRPr lang="zh-CN" altLang="en-US"/>
            </a:p>
          </p:txBody>
        </p:sp>
        <p:sp>
          <p:nvSpPr>
            <p:cNvPr id="97" name="Freeform 605"/>
            <p:cNvSpPr/>
            <p:nvPr>
              <p:custDataLst>
                <p:tags r:id="rId26"/>
              </p:custDataLst>
            </p:nvPr>
          </p:nvSpPr>
          <p:spPr bwMode="auto">
            <a:xfrm rot="16200000">
              <a:off x="5193914" y="3359677"/>
              <a:ext cx="59521" cy="32501"/>
            </a:xfrm>
            <a:custGeom>
              <a:avLst/>
              <a:gdLst>
                <a:gd name="T0" fmla="*/ 467 w 467"/>
                <a:gd name="T1" fmla="*/ 186 h 255"/>
                <a:gd name="T2" fmla="*/ 0 w 467"/>
                <a:gd name="T3" fmla="*/ 0 h 255"/>
                <a:gd name="T4" fmla="*/ 0 w 467"/>
                <a:gd name="T5" fmla="*/ 80 h 255"/>
                <a:gd name="T6" fmla="*/ 439 w 467"/>
                <a:gd name="T7" fmla="*/ 255 h 255"/>
                <a:gd name="T8" fmla="*/ 467 w 467"/>
                <a:gd name="T9" fmla="*/ 186 h 255"/>
              </a:gdLst>
              <a:ahLst/>
              <a:cxnLst>
                <a:cxn ang="0">
                  <a:pos x="T0" y="T1"/>
                </a:cxn>
                <a:cxn ang="0">
                  <a:pos x="T2" y="T3"/>
                </a:cxn>
                <a:cxn ang="0">
                  <a:pos x="T4" y="T5"/>
                </a:cxn>
                <a:cxn ang="0">
                  <a:pos x="T6" y="T7"/>
                </a:cxn>
                <a:cxn ang="0">
                  <a:pos x="T8" y="T9"/>
                </a:cxn>
              </a:cxnLst>
              <a:rect l="0" t="0" r="r" b="b"/>
              <a:pathLst>
                <a:path w="467" h="255">
                  <a:moveTo>
                    <a:pt x="467" y="186"/>
                  </a:moveTo>
                  <a:lnTo>
                    <a:pt x="0" y="0"/>
                  </a:lnTo>
                  <a:lnTo>
                    <a:pt x="0" y="80"/>
                  </a:lnTo>
                  <a:lnTo>
                    <a:pt x="439" y="255"/>
                  </a:lnTo>
                  <a:lnTo>
                    <a:pt x="467" y="186"/>
                  </a:lnTo>
                  <a:close/>
                </a:path>
              </a:pathLst>
            </a:custGeom>
            <a:solidFill>
              <a:sysClr val="window" lastClr="FFFFFF"/>
            </a:solidFill>
            <a:ln>
              <a:noFill/>
            </a:ln>
          </p:spPr>
          <p:txBody>
            <a:bodyPr vert="horz" wrap="square" lIns="91440" tIns="45720" rIns="91440" bIns="45720" numCol="1" anchor="t" anchorCtr="0" compatLnSpc="1">
              <a:normAutofit fontScale="25000" lnSpcReduction="20000"/>
            </a:bodyPr>
            <a:p>
              <a:endParaRPr lang="zh-CN" altLang="en-US"/>
            </a:p>
          </p:txBody>
        </p:sp>
        <p:sp>
          <p:nvSpPr>
            <p:cNvPr id="98" name="Freeform 606"/>
            <p:cNvSpPr/>
            <p:nvPr>
              <p:custDataLst>
                <p:tags r:id="rId27"/>
              </p:custDataLst>
            </p:nvPr>
          </p:nvSpPr>
          <p:spPr bwMode="auto">
            <a:xfrm rot="16200000">
              <a:off x="5113619" y="3246881"/>
              <a:ext cx="145679" cy="218327"/>
            </a:xfrm>
            <a:custGeom>
              <a:avLst/>
              <a:gdLst>
                <a:gd name="T0" fmla="*/ 1136 w 1143"/>
                <a:gd name="T1" fmla="*/ 432 h 1713"/>
                <a:gd name="T2" fmla="*/ 73 w 1143"/>
                <a:gd name="T3" fmla="*/ 2 h 1713"/>
                <a:gd name="T4" fmla="*/ 66 w 1143"/>
                <a:gd name="T5" fmla="*/ 0 h 1713"/>
                <a:gd name="T6" fmla="*/ 0 w 1143"/>
                <a:gd name="T7" fmla="*/ 163 h 1713"/>
                <a:gd name="T8" fmla="*/ 125 w 1143"/>
                <a:gd name="T9" fmla="*/ 163 h 1713"/>
                <a:gd name="T10" fmla="*/ 132 w 1143"/>
                <a:gd name="T11" fmla="*/ 144 h 1713"/>
                <a:gd name="T12" fmla="*/ 997 w 1143"/>
                <a:gd name="T13" fmla="*/ 491 h 1713"/>
                <a:gd name="T14" fmla="*/ 562 w 1143"/>
                <a:gd name="T15" fmla="*/ 1569 h 1713"/>
                <a:gd name="T16" fmla="*/ 182 w 1143"/>
                <a:gd name="T17" fmla="*/ 1415 h 1713"/>
                <a:gd name="T18" fmla="*/ 182 w 1143"/>
                <a:gd name="T19" fmla="*/ 1531 h 1713"/>
                <a:gd name="T20" fmla="*/ 621 w 1143"/>
                <a:gd name="T21" fmla="*/ 1708 h 1713"/>
                <a:gd name="T22" fmla="*/ 628 w 1143"/>
                <a:gd name="T23" fmla="*/ 1713 h 1713"/>
                <a:gd name="T24" fmla="*/ 1143 w 1143"/>
                <a:gd name="T25" fmla="*/ 435 h 1713"/>
                <a:gd name="T26" fmla="*/ 1136 w 1143"/>
                <a:gd name="T27" fmla="*/ 432 h 1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43" h="1713">
                  <a:moveTo>
                    <a:pt x="1136" y="432"/>
                  </a:moveTo>
                  <a:lnTo>
                    <a:pt x="73" y="2"/>
                  </a:lnTo>
                  <a:lnTo>
                    <a:pt x="66" y="0"/>
                  </a:lnTo>
                  <a:lnTo>
                    <a:pt x="0" y="163"/>
                  </a:lnTo>
                  <a:lnTo>
                    <a:pt x="125" y="163"/>
                  </a:lnTo>
                  <a:lnTo>
                    <a:pt x="132" y="144"/>
                  </a:lnTo>
                  <a:lnTo>
                    <a:pt x="997" y="491"/>
                  </a:lnTo>
                  <a:lnTo>
                    <a:pt x="562" y="1569"/>
                  </a:lnTo>
                  <a:lnTo>
                    <a:pt x="182" y="1415"/>
                  </a:lnTo>
                  <a:lnTo>
                    <a:pt x="182" y="1531"/>
                  </a:lnTo>
                  <a:lnTo>
                    <a:pt x="621" y="1708"/>
                  </a:lnTo>
                  <a:lnTo>
                    <a:pt x="628" y="1713"/>
                  </a:lnTo>
                  <a:lnTo>
                    <a:pt x="1143" y="435"/>
                  </a:lnTo>
                  <a:lnTo>
                    <a:pt x="1136" y="432"/>
                  </a:lnTo>
                  <a:close/>
                </a:path>
              </a:pathLst>
            </a:custGeom>
            <a:solidFill>
              <a:sysClr val="window" lastClr="FFFFFF"/>
            </a:solidFill>
            <a:ln>
              <a:noFill/>
            </a:ln>
          </p:spPr>
          <p:txBody>
            <a:bodyPr vert="horz" wrap="square" lIns="91440" tIns="45720" rIns="91440" bIns="45720" numCol="1" anchor="t" anchorCtr="0" compatLnSpc="1">
              <a:normAutofit fontScale="55000" lnSpcReduction="20000"/>
            </a:bodyPr>
            <a:p>
              <a:endParaRPr lang="zh-CN" altLang="en-US"/>
            </a:p>
          </p:txBody>
        </p:sp>
        <p:sp>
          <p:nvSpPr>
            <p:cNvPr id="99" name="Freeform 607"/>
            <p:cNvSpPr>
              <a:spLocks noEditPoints="1"/>
            </p:cNvSpPr>
            <p:nvPr>
              <p:custDataLst>
                <p:tags r:id="rId28"/>
              </p:custDataLst>
            </p:nvPr>
          </p:nvSpPr>
          <p:spPr bwMode="auto">
            <a:xfrm rot="16200000">
              <a:off x="5108776" y="3493503"/>
              <a:ext cx="87943" cy="147846"/>
            </a:xfrm>
            <a:custGeom>
              <a:avLst/>
              <a:gdLst>
                <a:gd name="T0" fmla="*/ 292 w 292"/>
                <a:gd name="T1" fmla="*/ 447 h 491"/>
                <a:gd name="T2" fmla="*/ 110 w 292"/>
                <a:gd name="T3" fmla="*/ 0 h 491"/>
                <a:gd name="T4" fmla="*/ 0 w 292"/>
                <a:gd name="T5" fmla="*/ 45 h 491"/>
                <a:gd name="T6" fmla="*/ 182 w 292"/>
                <a:gd name="T7" fmla="*/ 491 h 491"/>
                <a:gd name="T8" fmla="*/ 292 w 292"/>
                <a:gd name="T9" fmla="*/ 447 h 491"/>
                <a:gd name="T10" fmla="*/ 99 w 292"/>
                <a:gd name="T11" fmla="*/ 19 h 491"/>
                <a:gd name="T12" fmla="*/ 220 w 292"/>
                <a:gd name="T13" fmla="*/ 315 h 491"/>
                <a:gd name="T14" fmla="*/ 215 w 292"/>
                <a:gd name="T15" fmla="*/ 338 h 491"/>
                <a:gd name="T16" fmla="*/ 195 w 292"/>
                <a:gd name="T17" fmla="*/ 325 h 491"/>
                <a:gd name="T18" fmla="*/ 75 w 292"/>
                <a:gd name="T19" fmla="*/ 29 h 491"/>
                <a:gd name="T20" fmla="*/ 99 w 292"/>
                <a:gd name="T21" fmla="*/ 19 h 491"/>
                <a:gd name="T22" fmla="*/ 165 w 292"/>
                <a:gd name="T23" fmla="*/ 358 h 491"/>
                <a:gd name="T24" fmla="*/ 146 w 292"/>
                <a:gd name="T25" fmla="*/ 345 h 491"/>
                <a:gd name="T26" fmla="*/ 25 w 292"/>
                <a:gd name="T27" fmla="*/ 49 h 491"/>
                <a:gd name="T28" fmla="*/ 50 w 292"/>
                <a:gd name="T29" fmla="*/ 39 h 491"/>
                <a:gd name="T30" fmla="*/ 170 w 292"/>
                <a:gd name="T31" fmla="*/ 335 h 491"/>
                <a:gd name="T32" fmla="*/ 165 w 292"/>
                <a:gd name="T33" fmla="*/ 358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2" h="491">
                  <a:moveTo>
                    <a:pt x="292" y="447"/>
                  </a:moveTo>
                  <a:cubicBezTo>
                    <a:pt x="110" y="0"/>
                    <a:pt x="110" y="0"/>
                    <a:pt x="110" y="0"/>
                  </a:cubicBezTo>
                  <a:cubicBezTo>
                    <a:pt x="0" y="45"/>
                    <a:pt x="0" y="45"/>
                    <a:pt x="0" y="45"/>
                  </a:cubicBezTo>
                  <a:cubicBezTo>
                    <a:pt x="182" y="491"/>
                    <a:pt x="182" y="491"/>
                    <a:pt x="182" y="491"/>
                  </a:cubicBezTo>
                  <a:lnTo>
                    <a:pt x="292" y="447"/>
                  </a:lnTo>
                  <a:close/>
                  <a:moveTo>
                    <a:pt x="99" y="19"/>
                  </a:moveTo>
                  <a:cubicBezTo>
                    <a:pt x="220" y="315"/>
                    <a:pt x="220" y="315"/>
                    <a:pt x="220" y="315"/>
                  </a:cubicBezTo>
                  <a:cubicBezTo>
                    <a:pt x="224" y="325"/>
                    <a:pt x="222" y="335"/>
                    <a:pt x="215" y="338"/>
                  </a:cubicBezTo>
                  <a:cubicBezTo>
                    <a:pt x="208" y="340"/>
                    <a:pt x="199" y="335"/>
                    <a:pt x="195" y="325"/>
                  </a:cubicBezTo>
                  <a:cubicBezTo>
                    <a:pt x="75" y="29"/>
                    <a:pt x="75" y="29"/>
                    <a:pt x="75" y="29"/>
                  </a:cubicBezTo>
                  <a:lnTo>
                    <a:pt x="99" y="19"/>
                  </a:lnTo>
                  <a:close/>
                  <a:moveTo>
                    <a:pt x="165" y="358"/>
                  </a:moveTo>
                  <a:cubicBezTo>
                    <a:pt x="159" y="361"/>
                    <a:pt x="150" y="355"/>
                    <a:pt x="146" y="345"/>
                  </a:cubicBezTo>
                  <a:cubicBezTo>
                    <a:pt x="25" y="49"/>
                    <a:pt x="25" y="49"/>
                    <a:pt x="25" y="49"/>
                  </a:cubicBezTo>
                  <a:cubicBezTo>
                    <a:pt x="50" y="39"/>
                    <a:pt x="50" y="39"/>
                    <a:pt x="50" y="39"/>
                  </a:cubicBezTo>
                  <a:cubicBezTo>
                    <a:pt x="170" y="335"/>
                    <a:pt x="170" y="335"/>
                    <a:pt x="170" y="335"/>
                  </a:cubicBezTo>
                  <a:cubicBezTo>
                    <a:pt x="174" y="345"/>
                    <a:pt x="172" y="355"/>
                    <a:pt x="165" y="358"/>
                  </a:cubicBezTo>
                </a:path>
              </a:pathLst>
            </a:custGeom>
            <a:solidFill>
              <a:sysClr val="window" lastClr="FFFFFF"/>
            </a:solidFill>
            <a:ln>
              <a:noFill/>
            </a:ln>
          </p:spPr>
          <p:txBody>
            <a:bodyPr vert="horz" wrap="square" lIns="91440" tIns="45720" rIns="91440" bIns="45720" numCol="1" anchor="t" anchorCtr="0" compatLnSpc="1">
              <a:normAutofit fontScale="25000" lnSpcReduction="20000"/>
            </a:bodyPr>
            <a:p>
              <a:endParaRPr lang="zh-CN" altLang="en-US"/>
            </a:p>
          </p:txBody>
        </p:sp>
      </p:grpSp>
      <p:grpSp>
        <p:nvGrpSpPr>
          <p:cNvPr id="11" name="组合 10"/>
          <p:cNvGrpSpPr/>
          <p:nvPr>
            <p:custDataLst>
              <p:tags r:id="rId29"/>
            </p:custDataLst>
          </p:nvPr>
        </p:nvGrpSpPr>
        <p:grpSpPr>
          <a:xfrm>
            <a:off x="8318717" y="2303774"/>
            <a:ext cx="2933065" cy="2338070"/>
            <a:chOff x="7960383" y="3311005"/>
            <a:chExt cx="2933065" cy="2338070"/>
          </a:xfrm>
        </p:grpSpPr>
        <p:sp>
          <p:nvSpPr>
            <p:cNvPr id="103" name="文本框 102"/>
            <p:cNvSpPr txBox="1"/>
            <p:nvPr>
              <p:custDataLst>
                <p:tags r:id="rId30"/>
              </p:custDataLst>
            </p:nvPr>
          </p:nvSpPr>
          <p:spPr>
            <a:xfrm>
              <a:off x="7960383" y="3311005"/>
              <a:ext cx="2815590" cy="400050"/>
            </a:xfrm>
            <a:prstGeom prst="rect">
              <a:avLst/>
            </a:prstGeom>
            <a:noFill/>
          </p:spPr>
          <p:txBody>
            <a:bodyPr wrap="square" rtlCol="0"/>
            <a:p>
              <a:r>
                <a:rPr lang="zh-CN" altLang="en-US" b="1" dirty="0">
                  <a:solidFill>
                    <a:srgbClr val="00B050"/>
                  </a:solidFill>
                  <a:latin typeface="Arial" panose="020B0604020202020204" pitchFamily="34" charset="0"/>
                  <a:ea typeface="黑体" panose="02010609060101010101" charset="-122"/>
                  <a:cs typeface="+mn-ea"/>
                </a:rPr>
                <a:t>2. 横向思维与纵向思维</a:t>
              </a:r>
              <a:endParaRPr lang="zh-CN" altLang="en-US" b="1" dirty="0">
                <a:solidFill>
                  <a:srgbClr val="00B050"/>
                </a:solidFill>
                <a:latin typeface="Arial" panose="020B0604020202020204" pitchFamily="34" charset="0"/>
                <a:ea typeface="黑体" panose="02010609060101010101" charset="-122"/>
                <a:cs typeface="+mn-ea"/>
              </a:endParaRPr>
            </a:p>
          </p:txBody>
        </p:sp>
        <p:sp>
          <p:nvSpPr>
            <p:cNvPr id="104" name="文本框 103"/>
            <p:cNvSpPr txBox="1"/>
            <p:nvPr>
              <p:custDataLst>
                <p:tags r:id="rId31"/>
              </p:custDataLst>
            </p:nvPr>
          </p:nvSpPr>
          <p:spPr>
            <a:xfrm>
              <a:off x="7960383" y="3711055"/>
              <a:ext cx="2933065" cy="1938020"/>
            </a:xfrm>
            <a:prstGeom prst="rect">
              <a:avLst/>
            </a:prstGeom>
            <a:noFill/>
          </p:spPr>
          <p:txBody>
            <a:bodyPr wrap="square" rtlCol="0">
              <a:normAutofit fontScale="90000"/>
            </a:bodyPr>
            <a:p>
              <a:pPr>
                <a:lnSpc>
                  <a:spcPct val="120000"/>
                </a:lnSpc>
              </a:pPr>
              <a:r>
                <a:rPr lang="zh-CN" altLang="en-US" dirty="0">
                  <a:solidFill>
                    <a:sysClr val="windowText" lastClr="000000">
                      <a:lumMod val="50000"/>
                      <a:lumOff val="50000"/>
                    </a:sysClr>
                  </a:solidFill>
                </a:rPr>
                <a:t>横向思维与纵向思维并非彼此隔离、相互排斥的，相反，两者相辅相成、互为补充。人类思维的发展趋势就是要建立起横向思维和纵向思维有机结合的立体思维模式。</a:t>
              </a:r>
              <a:endParaRPr lang="zh-CN" altLang="en-US" dirty="0">
                <a:solidFill>
                  <a:sysClr val="windowText" lastClr="000000">
                    <a:lumMod val="50000"/>
                    <a:lumOff val="50000"/>
                  </a:sysClr>
                </a:solidFill>
              </a:endParaRPr>
            </a:p>
          </p:txBody>
        </p:sp>
      </p:grpSp>
      <p:grpSp>
        <p:nvGrpSpPr>
          <p:cNvPr id="10" name="组合 9"/>
          <p:cNvGrpSpPr/>
          <p:nvPr>
            <p:custDataLst>
              <p:tags r:id="rId32"/>
            </p:custDataLst>
          </p:nvPr>
        </p:nvGrpSpPr>
        <p:grpSpPr>
          <a:xfrm>
            <a:off x="508379" y="2319649"/>
            <a:ext cx="3421738" cy="3587750"/>
            <a:chOff x="6511083" y="1296762"/>
            <a:chExt cx="3421738" cy="3587750"/>
          </a:xfrm>
        </p:grpSpPr>
        <p:sp>
          <p:nvSpPr>
            <p:cNvPr id="112" name="文本框 111"/>
            <p:cNvSpPr txBox="1"/>
            <p:nvPr>
              <p:custDataLst>
                <p:tags r:id="rId33"/>
              </p:custDataLst>
            </p:nvPr>
          </p:nvSpPr>
          <p:spPr>
            <a:xfrm>
              <a:off x="6511083" y="1296762"/>
              <a:ext cx="2236510" cy="400110"/>
            </a:xfrm>
            <a:prstGeom prst="rect">
              <a:avLst/>
            </a:prstGeom>
            <a:noFill/>
          </p:spPr>
          <p:txBody>
            <a:bodyPr wrap="square" rtlCol="0">
              <a:scene3d>
                <a:camera prst="orthographicFront"/>
                <a:lightRig rig="threePt" dir="t"/>
              </a:scene3d>
            </a:bodyPr>
            <a:p>
              <a:pPr algn="l"/>
              <a:r>
                <a:rPr lang="zh-CN" altLang="en-US" b="1" dirty="0">
                  <a:solidFill>
                    <a:schemeClr val="accent1"/>
                  </a:solidFill>
                  <a:effectLst>
                    <a:outerShdw blurRad="38100" dist="25400" dir="5400000" algn="ctr" rotWithShape="0">
                      <a:srgbClr val="6E747A">
                        <a:alpha val="43000"/>
                      </a:srgbClr>
                    </a:outerShdw>
                  </a:effectLst>
                  <a:latin typeface="Arial" panose="020B0604020202020204" pitchFamily="34" charset="0"/>
                  <a:ea typeface="黑体" panose="02010609060101010101" charset="-122"/>
                  <a:cs typeface="+mn-ea"/>
                </a:rPr>
                <a:t>1. 认识横向思维</a:t>
              </a:r>
              <a:endParaRPr lang="zh-CN" altLang="en-US" b="1" dirty="0">
                <a:solidFill>
                  <a:schemeClr val="accent1"/>
                </a:solidFill>
                <a:effectLst>
                  <a:outerShdw blurRad="38100" dist="25400" dir="5400000" algn="ctr" rotWithShape="0">
                    <a:srgbClr val="6E747A">
                      <a:alpha val="43000"/>
                    </a:srgbClr>
                  </a:outerShdw>
                </a:effectLst>
                <a:latin typeface="Arial" panose="020B0604020202020204" pitchFamily="34" charset="0"/>
                <a:ea typeface="黑体" panose="02010609060101010101" charset="-122"/>
                <a:cs typeface="+mn-ea"/>
              </a:endParaRPr>
            </a:p>
          </p:txBody>
        </p:sp>
        <p:sp>
          <p:nvSpPr>
            <p:cNvPr id="113" name="文本框 112"/>
            <p:cNvSpPr txBox="1"/>
            <p:nvPr>
              <p:custDataLst>
                <p:tags r:id="rId34"/>
              </p:custDataLst>
            </p:nvPr>
          </p:nvSpPr>
          <p:spPr>
            <a:xfrm>
              <a:off x="6511441" y="1680937"/>
              <a:ext cx="3421380" cy="3203575"/>
            </a:xfrm>
            <a:prstGeom prst="rect">
              <a:avLst/>
            </a:prstGeom>
            <a:noFill/>
          </p:spPr>
          <p:txBody>
            <a:bodyPr wrap="square" rtlCol="0"/>
            <a:p>
              <a:pPr algn="l">
                <a:lnSpc>
                  <a:spcPct val="120000"/>
                </a:lnSpc>
              </a:pPr>
              <a:r>
                <a:rPr lang="zh-CN" altLang="en-US" sz="1600" dirty="0">
                  <a:solidFill>
                    <a:sysClr val="windowText" lastClr="000000">
                      <a:lumMod val="50000"/>
                      <a:lumOff val="50000"/>
                    </a:sysClr>
                  </a:solidFill>
                </a:rPr>
                <a:t>横向思维是指突破问题的结构范围，思维往横处、宽处延伸和拓展，从其他领域的事物、事实中得到启示而产生新设想的思维方式。其中，实用性最强、流行度最广的当属“六顶思考帽法”。“六顶思考帽”是英国学者爱德华·德·波诺开发的一种思维训练模式，或者说是一个全面思考问题的模型。</a:t>
              </a:r>
              <a:endParaRPr lang="zh-CN" altLang="en-US" sz="1600" dirty="0">
                <a:solidFill>
                  <a:sysClr val="windowText" lastClr="000000">
                    <a:lumMod val="50000"/>
                    <a:lumOff val="50000"/>
                  </a:sysClr>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1"/>
          <p:cNvSpPr txBox="1"/>
          <p:nvPr/>
        </p:nvSpPr>
        <p:spPr>
          <a:xfrm>
            <a:off x="5232652" y="2243213"/>
            <a:ext cx="4937419" cy="984885"/>
          </a:xfrm>
          <a:prstGeom prst="rect">
            <a:avLst/>
          </a:prstGeom>
          <a:noFill/>
        </p:spPr>
        <p:txBody>
          <a:bodyPr wrap="square" rtlCol="0">
            <a:spAutoFit/>
          </a:bodyPr>
          <a:lstStyle/>
          <a:p>
            <a:pPr marL="0" lvl="1" defTabSz="685800"/>
            <a:r>
              <a:rPr lang="en-US" altLang="zh-CN" sz="5800" dirty="0">
                <a:solidFill>
                  <a:srgbClr val="204273"/>
                </a:solidFill>
                <a:latin typeface="黑体" panose="02010609060101010101" charset="-122"/>
                <a:ea typeface="黑体" panose="02010609060101010101" charset="-122"/>
                <a:cs typeface="Arial" panose="020B0604020202020204" pitchFamily="34" charset="0"/>
              </a:rPr>
              <a:t>PART THREE</a:t>
            </a:r>
            <a:endParaRPr lang="zh-CN" altLang="en-US" sz="5800" baseline="-3000" dirty="0">
              <a:solidFill>
                <a:srgbClr val="204273"/>
              </a:solidFill>
              <a:latin typeface="黑体" panose="02010609060101010101" charset="-122"/>
              <a:ea typeface="黑体" panose="02010609060101010101" charset="-122"/>
              <a:cs typeface="Arial" panose="020B0604020202020204" pitchFamily="34" charset="0"/>
            </a:endParaRPr>
          </a:p>
        </p:txBody>
      </p:sp>
      <p:cxnSp>
        <p:nvCxnSpPr>
          <p:cNvPr id="18" name="直接连接符 17"/>
          <p:cNvCxnSpPr/>
          <p:nvPr/>
        </p:nvCxnSpPr>
        <p:spPr>
          <a:xfrm flipV="1">
            <a:off x="5023704" y="2296664"/>
            <a:ext cx="0" cy="1924424"/>
          </a:xfrm>
          <a:prstGeom prst="line">
            <a:avLst/>
          </a:prstGeom>
          <a:noFill/>
          <a:ln w="12700" cap="flat" cmpd="sng" algn="ctr">
            <a:solidFill>
              <a:srgbClr val="080808"/>
            </a:solidFill>
            <a:prstDash val="dash"/>
            <a:miter lim="800000"/>
          </a:ln>
          <a:effectLst/>
        </p:spPr>
      </p:cxnSp>
      <p:grpSp>
        <p:nvGrpSpPr>
          <p:cNvPr id="2" name="组合 1"/>
          <p:cNvGrpSpPr/>
          <p:nvPr/>
        </p:nvGrpSpPr>
        <p:grpSpPr>
          <a:xfrm>
            <a:off x="3160211" y="2600972"/>
            <a:ext cx="1644817" cy="1467240"/>
            <a:chOff x="3296403" y="2600972"/>
            <a:chExt cx="1644817" cy="1467240"/>
          </a:xfrm>
        </p:grpSpPr>
        <p:sp>
          <p:nvSpPr>
            <p:cNvPr id="33" name="PA_任意多边形 19"/>
            <p:cNvSpPr/>
            <p:nvPr>
              <p:custDataLst>
                <p:tags r:id="rId1"/>
              </p:custDataLst>
            </p:nvPr>
          </p:nvSpPr>
          <p:spPr bwMode="auto">
            <a:xfrm rot="5400000">
              <a:off x="3385192" y="2512183"/>
              <a:ext cx="1467240" cy="164481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5" name="Freeform 5"/>
            <p:cNvSpPr/>
            <p:nvPr/>
          </p:nvSpPr>
          <p:spPr bwMode="auto">
            <a:xfrm>
              <a:off x="3444430" y="2726339"/>
              <a:ext cx="1348765" cy="121650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04273"/>
            </a:solidFill>
            <a:ln w="9525" cap="flat">
              <a:noFill/>
              <a:prstDash val="solid"/>
              <a:miter lim="800000"/>
            </a:ln>
            <a:effectLst>
              <a:innerShdw blurRad="63500" dist="50800" dir="13500000">
                <a:prstClr val="black">
                  <a:alpha val="50000"/>
                </a:prstClr>
              </a:innerShdw>
            </a:effectLst>
          </p:spPr>
          <p:txBody>
            <a:bodyPr vert="horz" wrap="square" lIns="68564" tIns="34282" rIns="68564" bIns="3428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fontAlgn="auto">
                <a:spcBef>
                  <a:spcPts val="0"/>
                </a:spcBef>
                <a:spcAft>
                  <a:spcPts val="0"/>
                </a:spcAft>
                <a:defRPr/>
              </a:pPr>
              <a:endParaRPr lang="zh-CN" altLang="en-US" sz="1350" kern="0" dirty="0">
                <a:solidFill>
                  <a:prstClr val="black"/>
                </a:solidFill>
                <a:latin typeface="Arial" panose="020B0604020202020204"/>
                <a:ea typeface="黑体" panose="02010609060101010101" charset="-122"/>
                <a:cs typeface="+mn-ea"/>
                <a:sym typeface="+mn-lt"/>
              </a:endParaRPr>
            </a:p>
          </p:txBody>
        </p:sp>
      </p:grpSp>
      <p:sp>
        <p:nvSpPr>
          <p:cNvPr id="36" name="KSO_Shape"/>
          <p:cNvSpPr/>
          <p:nvPr/>
        </p:nvSpPr>
        <p:spPr bwMode="auto">
          <a:xfrm>
            <a:off x="3604154" y="3076525"/>
            <a:ext cx="756930" cy="516134"/>
          </a:xfrm>
          <a:custGeom>
            <a:avLst/>
            <a:gdLst>
              <a:gd name="connsiteX0" fmla="*/ 268236 w 573800"/>
              <a:gd name="connsiteY0" fmla="*/ 79072 h 391121"/>
              <a:gd name="connsiteX1" fmla="*/ 251882 w 573800"/>
              <a:gd name="connsiteY1" fmla="*/ 95405 h 391121"/>
              <a:gd name="connsiteX2" fmla="*/ 251882 w 573800"/>
              <a:gd name="connsiteY2" fmla="*/ 142685 h 391121"/>
              <a:gd name="connsiteX3" fmla="*/ 315577 w 573800"/>
              <a:gd name="connsiteY3" fmla="*/ 164176 h 391121"/>
              <a:gd name="connsiteX4" fmla="*/ 327628 w 573800"/>
              <a:gd name="connsiteY4" fmla="*/ 177071 h 391121"/>
              <a:gd name="connsiteX5" fmla="*/ 446410 w 573800"/>
              <a:gd name="connsiteY5" fmla="*/ 122054 h 391121"/>
              <a:gd name="connsiteX6" fmla="*/ 451575 w 573800"/>
              <a:gd name="connsiteY6" fmla="*/ 124633 h 391121"/>
              <a:gd name="connsiteX7" fmla="*/ 449853 w 573800"/>
              <a:gd name="connsiteY7" fmla="*/ 129790 h 391121"/>
              <a:gd name="connsiteX8" fmla="*/ 328488 w 573800"/>
              <a:gd name="connsiteY8" fmla="*/ 185667 h 391121"/>
              <a:gd name="connsiteX9" fmla="*/ 328488 w 573800"/>
              <a:gd name="connsiteY9" fmla="*/ 189965 h 391121"/>
              <a:gd name="connsiteX10" fmla="*/ 309552 w 573800"/>
              <a:gd name="connsiteY10" fmla="*/ 203720 h 391121"/>
              <a:gd name="connsiteX11" fmla="*/ 302666 w 573800"/>
              <a:gd name="connsiteY11" fmla="*/ 202000 h 391121"/>
              <a:gd name="connsiteX12" fmla="*/ 251882 w 573800"/>
              <a:gd name="connsiteY12" fmla="*/ 185667 h 391121"/>
              <a:gd name="connsiteX13" fmla="*/ 251882 w 573800"/>
              <a:gd name="connsiteY13" fmla="*/ 287964 h 391121"/>
              <a:gd name="connsiteX14" fmla="*/ 268236 w 573800"/>
              <a:gd name="connsiteY14" fmla="*/ 304298 h 391121"/>
              <a:gd name="connsiteX15" fmla="*/ 541092 w 573800"/>
              <a:gd name="connsiteY15" fmla="*/ 304298 h 391121"/>
              <a:gd name="connsiteX16" fmla="*/ 557446 w 573800"/>
              <a:gd name="connsiteY16" fmla="*/ 287964 h 391121"/>
              <a:gd name="connsiteX17" fmla="*/ 557446 w 573800"/>
              <a:gd name="connsiteY17" fmla="*/ 95405 h 391121"/>
              <a:gd name="connsiteX18" fmla="*/ 541092 w 573800"/>
              <a:gd name="connsiteY18" fmla="*/ 79072 h 391121"/>
              <a:gd name="connsiteX19" fmla="*/ 405094 w 573800"/>
              <a:gd name="connsiteY19" fmla="*/ 27493 h 391121"/>
              <a:gd name="connsiteX20" fmla="*/ 417145 w 573800"/>
              <a:gd name="connsiteY20" fmla="*/ 39528 h 391121"/>
              <a:gd name="connsiteX21" fmla="*/ 417145 w 573800"/>
              <a:gd name="connsiteY21" fmla="*/ 63598 h 391121"/>
              <a:gd name="connsiteX22" fmla="*/ 541092 w 573800"/>
              <a:gd name="connsiteY22" fmla="*/ 63598 h 391121"/>
              <a:gd name="connsiteX23" fmla="*/ 573800 w 573800"/>
              <a:gd name="connsiteY23" fmla="*/ 95405 h 391121"/>
              <a:gd name="connsiteX24" fmla="*/ 573800 w 573800"/>
              <a:gd name="connsiteY24" fmla="*/ 287964 h 391121"/>
              <a:gd name="connsiteX25" fmla="*/ 541092 w 573800"/>
              <a:gd name="connsiteY25" fmla="*/ 320631 h 391121"/>
              <a:gd name="connsiteX26" fmla="*/ 482561 w 573800"/>
              <a:gd name="connsiteY26" fmla="*/ 320631 h 391121"/>
              <a:gd name="connsiteX27" fmla="*/ 501498 w 573800"/>
              <a:gd name="connsiteY27" fmla="*/ 391121 h 391121"/>
              <a:gd name="connsiteX28" fmla="*/ 476536 w 573800"/>
              <a:gd name="connsiteY28" fmla="*/ 391121 h 391121"/>
              <a:gd name="connsiteX29" fmla="*/ 457600 w 573800"/>
              <a:gd name="connsiteY29" fmla="*/ 320631 h 391121"/>
              <a:gd name="connsiteX30" fmla="*/ 417145 w 573800"/>
              <a:gd name="connsiteY30" fmla="*/ 320631 h 391121"/>
              <a:gd name="connsiteX31" fmla="*/ 417145 w 573800"/>
              <a:gd name="connsiteY31" fmla="*/ 391121 h 391121"/>
              <a:gd name="connsiteX32" fmla="*/ 393044 w 573800"/>
              <a:gd name="connsiteY32" fmla="*/ 391121 h 391121"/>
              <a:gd name="connsiteX33" fmla="*/ 393044 w 573800"/>
              <a:gd name="connsiteY33" fmla="*/ 320631 h 391121"/>
              <a:gd name="connsiteX34" fmla="*/ 351728 w 573800"/>
              <a:gd name="connsiteY34" fmla="*/ 320631 h 391121"/>
              <a:gd name="connsiteX35" fmla="*/ 332792 w 573800"/>
              <a:gd name="connsiteY35" fmla="*/ 391121 h 391121"/>
              <a:gd name="connsiteX36" fmla="*/ 307830 w 573800"/>
              <a:gd name="connsiteY36" fmla="*/ 391121 h 391121"/>
              <a:gd name="connsiteX37" fmla="*/ 326767 w 573800"/>
              <a:gd name="connsiteY37" fmla="*/ 320631 h 391121"/>
              <a:gd name="connsiteX38" fmla="*/ 268236 w 573800"/>
              <a:gd name="connsiteY38" fmla="*/ 320631 h 391121"/>
              <a:gd name="connsiteX39" fmla="*/ 235528 w 573800"/>
              <a:gd name="connsiteY39" fmla="*/ 287964 h 391121"/>
              <a:gd name="connsiteX40" fmla="*/ 235528 w 573800"/>
              <a:gd name="connsiteY40" fmla="*/ 179650 h 391121"/>
              <a:gd name="connsiteX41" fmla="*/ 206263 w 573800"/>
              <a:gd name="connsiteY41" fmla="*/ 170194 h 391121"/>
              <a:gd name="connsiteX42" fmla="*/ 188187 w 573800"/>
              <a:gd name="connsiteY42" fmla="*/ 165036 h 391121"/>
              <a:gd name="connsiteX43" fmla="*/ 188187 w 573800"/>
              <a:gd name="connsiteY43" fmla="*/ 301719 h 391121"/>
              <a:gd name="connsiteX44" fmla="*/ 195934 w 573800"/>
              <a:gd name="connsiteY44" fmla="*/ 391121 h 391121"/>
              <a:gd name="connsiteX45" fmla="*/ 147732 w 573800"/>
              <a:gd name="connsiteY45" fmla="*/ 391121 h 391121"/>
              <a:gd name="connsiteX46" fmla="*/ 141707 w 573800"/>
              <a:gd name="connsiteY46" fmla="*/ 324929 h 391121"/>
              <a:gd name="connsiteX47" fmla="*/ 132239 w 573800"/>
              <a:gd name="connsiteY47" fmla="*/ 326648 h 391121"/>
              <a:gd name="connsiteX48" fmla="*/ 122771 w 573800"/>
              <a:gd name="connsiteY48" fmla="*/ 324929 h 391121"/>
              <a:gd name="connsiteX49" fmla="*/ 117606 w 573800"/>
              <a:gd name="connsiteY49" fmla="*/ 391121 h 391121"/>
              <a:gd name="connsiteX50" fmla="*/ 68544 w 573800"/>
              <a:gd name="connsiteY50" fmla="*/ 391121 h 391121"/>
              <a:gd name="connsiteX51" fmla="*/ 76291 w 573800"/>
              <a:gd name="connsiteY51" fmla="*/ 301719 h 391121"/>
              <a:gd name="connsiteX52" fmla="*/ 76291 w 573800"/>
              <a:gd name="connsiteY52" fmla="*/ 165036 h 391121"/>
              <a:gd name="connsiteX53" fmla="*/ 69405 w 573800"/>
              <a:gd name="connsiteY53" fmla="*/ 166755 h 391121"/>
              <a:gd name="connsiteX54" fmla="*/ 39279 w 573800"/>
              <a:gd name="connsiteY54" fmla="*/ 299999 h 391121"/>
              <a:gd name="connsiteX55" fmla="*/ 19482 w 573800"/>
              <a:gd name="connsiteY55" fmla="*/ 315473 h 391121"/>
              <a:gd name="connsiteX56" fmla="*/ 15178 w 573800"/>
              <a:gd name="connsiteY56" fmla="*/ 315473 h 391121"/>
              <a:gd name="connsiteX57" fmla="*/ 545 w 573800"/>
              <a:gd name="connsiteY57" fmla="*/ 291403 h 391121"/>
              <a:gd name="connsiteX58" fmla="*/ 32393 w 573800"/>
              <a:gd name="connsiteY58" fmla="*/ 146983 h 391121"/>
              <a:gd name="connsiteX59" fmla="*/ 33253 w 573800"/>
              <a:gd name="connsiteY59" fmla="*/ 145264 h 391121"/>
              <a:gd name="connsiteX60" fmla="*/ 34975 w 573800"/>
              <a:gd name="connsiteY60" fmla="*/ 140966 h 391121"/>
              <a:gd name="connsiteX61" fmla="*/ 36696 w 573800"/>
              <a:gd name="connsiteY61" fmla="*/ 138387 h 391121"/>
              <a:gd name="connsiteX62" fmla="*/ 39279 w 573800"/>
              <a:gd name="connsiteY62" fmla="*/ 135808 h 391121"/>
              <a:gd name="connsiteX63" fmla="*/ 43582 w 573800"/>
              <a:gd name="connsiteY63" fmla="*/ 133229 h 391121"/>
              <a:gd name="connsiteX64" fmla="*/ 45304 w 573800"/>
              <a:gd name="connsiteY64" fmla="*/ 132369 h 391121"/>
              <a:gd name="connsiteX65" fmla="*/ 124492 w 573800"/>
              <a:gd name="connsiteY65" fmla="*/ 115177 h 391121"/>
              <a:gd name="connsiteX66" fmla="*/ 129657 w 573800"/>
              <a:gd name="connsiteY66" fmla="*/ 124633 h 391121"/>
              <a:gd name="connsiteX67" fmla="*/ 115885 w 573800"/>
              <a:gd name="connsiteY67" fmla="*/ 230368 h 391121"/>
              <a:gd name="connsiteX68" fmla="*/ 132239 w 573800"/>
              <a:gd name="connsiteY68" fmla="*/ 257877 h 391121"/>
              <a:gd name="connsiteX69" fmla="*/ 148593 w 573800"/>
              <a:gd name="connsiteY69" fmla="*/ 230368 h 391121"/>
              <a:gd name="connsiteX70" fmla="*/ 134821 w 573800"/>
              <a:gd name="connsiteY70" fmla="*/ 124633 h 391121"/>
              <a:gd name="connsiteX71" fmla="*/ 139986 w 573800"/>
              <a:gd name="connsiteY71" fmla="*/ 115177 h 391121"/>
              <a:gd name="connsiteX72" fmla="*/ 219174 w 573800"/>
              <a:gd name="connsiteY72" fmla="*/ 132369 h 391121"/>
              <a:gd name="connsiteX73" fmla="*/ 235528 w 573800"/>
              <a:gd name="connsiteY73" fmla="*/ 137527 h 391121"/>
              <a:gd name="connsiteX74" fmla="*/ 235528 w 573800"/>
              <a:gd name="connsiteY74" fmla="*/ 95405 h 391121"/>
              <a:gd name="connsiteX75" fmla="*/ 268236 w 573800"/>
              <a:gd name="connsiteY75" fmla="*/ 63598 h 391121"/>
              <a:gd name="connsiteX76" fmla="*/ 393044 w 573800"/>
              <a:gd name="connsiteY76" fmla="*/ 63598 h 391121"/>
              <a:gd name="connsiteX77" fmla="*/ 393044 w 573800"/>
              <a:gd name="connsiteY77" fmla="*/ 39528 h 391121"/>
              <a:gd name="connsiteX78" fmla="*/ 405094 w 573800"/>
              <a:gd name="connsiteY78" fmla="*/ 27493 h 391121"/>
              <a:gd name="connsiteX79" fmla="*/ 132183 w 573800"/>
              <a:gd name="connsiteY79" fmla="*/ 0 h 391121"/>
              <a:gd name="connsiteX80" fmla="*/ 182956 w 573800"/>
              <a:gd name="connsiteY80" fmla="*/ 55401 h 391121"/>
              <a:gd name="connsiteX81" fmla="*/ 132183 w 573800"/>
              <a:gd name="connsiteY81" fmla="*/ 110802 h 391121"/>
              <a:gd name="connsiteX82" fmla="*/ 81410 w 573800"/>
              <a:gd name="connsiteY82" fmla="*/ 55401 h 391121"/>
              <a:gd name="connsiteX83" fmla="*/ 132183 w 573800"/>
              <a:gd name="connsiteY83" fmla="*/ 0 h 391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73800" h="391121">
                <a:moveTo>
                  <a:pt x="268236" y="79072"/>
                </a:moveTo>
                <a:cubicBezTo>
                  <a:pt x="258768" y="79072"/>
                  <a:pt x="251882" y="86808"/>
                  <a:pt x="251882" y="95405"/>
                </a:cubicBezTo>
                <a:lnTo>
                  <a:pt x="251882" y="142685"/>
                </a:lnTo>
                <a:lnTo>
                  <a:pt x="315577" y="164176"/>
                </a:lnTo>
                <a:cubicBezTo>
                  <a:pt x="321602" y="165895"/>
                  <a:pt x="325906" y="171053"/>
                  <a:pt x="327628" y="177071"/>
                </a:cubicBezTo>
                <a:lnTo>
                  <a:pt x="446410" y="122054"/>
                </a:lnTo>
                <a:cubicBezTo>
                  <a:pt x="448132" y="121194"/>
                  <a:pt x="450714" y="122054"/>
                  <a:pt x="451575" y="124633"/>
                </a:cubicBezTo>
                <a:cubicBezTo>
                  <a:pt x="452435" y="126352"/>
                  <a:pt x="451575" y="128931"/>
                  <a:pt x="449853" y="129790"/>
                </a:cubicBezTo>
                <a:lnTo>
                  <a:pt x="328488" y="185667"/>
                </a:lnTo>
                <a:cubicBezTo>
                  <a:pt x="328488" y="186527"/>
                  <a:pt x="328488" y="188246"/>
                  <a:pt x="328488" y="189965"/>
                </a:cubicBezTo>
                <a:cubicBezTo>
                  <a:pt x="325906" y="197702"/>
                  <a:pt x="317299" y="203720"/>
                  <a:pt x="309552" y="203720"/>
                </a:cubicBezTo>
                <a:cubicBezTo>
                  <a:pt x="306970" y="203720"/>
                  <a:pt x="305248" y="202860"/>
                  <a:pt x="302666" y="202000"/>
                </a:cubicBezTo>
                <a:lnTo>
                  <a:pt x="251882" y="185667"/>
                </a:lnTo>
                <a:lnTo>
                  <a:pt x="251882" y="287964"/>
                </a:lnTo>
                <a:cubicBezTo>
                  <a:pt x="251882" y="296561"/>
                  <a:pt x="258768" y="304298"/>
                  <a:pt x="268236" y="304298"/>
                </a:cubicBezTo>
                <a:lnTo>
                  <a:pt x="541092" y="304298"/>
                </a:lnTo>
                <a:cubicBezTo>
                  <a:pt x="550560" y="304298"/>
                  <a:pt x="557446" y="297420"/>
                  <a:pt x="557446" y="287964"/>
                </a:cubicBezTo>
                <a:lnTo>
                  <a:pt x="557446" y="95405"/>
                </a:lnTo>
                <a:cubicBezTo>
                  <a:pt x="557446" y="86808"/>
                  <a:pt x="550560" y="79072"/>
                  <a:pt x="541092" y="79072"/>
                </a:cubicBezTo>
                <a:close/>
                <a:moveTo>
                  <a:pt x="405094" y="27493"/>
                </a:moveTo>
                <a:cubicBezTo>
                  <a:pt x="411120" y="27493"/>
                  <a:pt x="417145" y="32651"/>
                  <a:pt x="417145" y="39528"/>
                </a:cubicBezTo>
                <a:lnTo>
                  <a:pt x="417145" y="63598"/>
                </a:lnTo>
                <a:lnTo>
                  <a:pt x="541092" y="63598"/>
                </a:lnTo>
                <a:cubicBezTo>
                  <a:pt x="559167" y="63598"/>
                  <a:pt x="573800" y="77352"/>
                  <a:pt x="573800" y="95405"/>
                </a:cubicBezTo>
                <a:lnTo>
                  <a:pt x="573800" y="287964"/>
                </a:lnTo>
                <a:cubicBezTo>
                  <a:pt x="573800" y="306017"/>
                  <a:pt x="559167" y="320631"/>
                  <a:pt x="541092" y="320631"/>
                </a:cubicBezTo>
                <a:lnTo>
                  <a:pt x="482561" y="320631"/>
                </a:lnTo>
                <a:lnTo>
                  <a:pt x="501498" y="391121"/>
                </a:lnTo>
                <a:lnTo>
                  <a:pt x="476536" y="391121"/>
                </a:lnTo>
                <a:lnTo>
                  <a:pt x="457600" y="320631"/>
                </a:lnTo>
                <a:lnTo>
                  <a:pt x="417145" y="320631"/>
                </a:lnTo>
                <a:lnTo>
                  <a:pt x="417145" y="391121"/>
                </a:lnTo>
                <a:lnTo>
                  <a:pt x="393044" y="391121"/>
                </a:lnTo>
                <a:lnTo>
                  <a:pt x="393044" y="320631"/>
                </a:lnTo>
                <a:lnTo>
                  <a:pt x="351728" y="320631"/>
                </a:lnTo>
                <a:lnTo>
                  <a:pt x="332792" y="391121"/>
                </a:lnTo>
                <a:lnTo>
                  <a:pt x="307830" y="391121"/>
                </a:lnTo>
                <a:lnTo>
                  <a:pt x="326767" y="320631"/>
                </a:lnTo>
                <a:lnTo>
                  <a:pt x="268236" y="320631"/>
                </a:lnTo>
                <a:cubicBezTo>
                  <a:pt x="250161" y="320631"/>
                  <a:pt x="235528" y="306017"/>
                  <a:pt x="235528" y="287964"/>
                </a:cubicBezTo>
                <a:lnTo>
                  <a:pt x="235528" y="179650"/>
                </a:lnTo>
                <a:lnTo>
                  <a:pt x="206263" y="170194"/>
                </a:lnTo>
                <a:cubicBezTo>
                  <a:pt x="205402" y="170194"/>
                  <a:pt x="198516" y="167615"/>
                  <a:pt x="188187" y="165036"/>
                </a:cubicBezTo>
                <a:lnTo>
                  <a:pt x="188187" y="301719"/>
                </a:lnTo>
                <a:lnTo>
                  <a:pt x="195934" y="391121"/>
                </a:lnTo>
                <a:lnTo>
                  <a:pt x="147732" y="391121"/>
                </a:lnTo>
                <a:lnTo>
                  <a:pt x="141707" y="324929"/>
                </a:lnTo>
                <a:cubicBezTo>
                  <a:pt x="139125" y="325789"/>
                  <a:pt x="135682" y="326648"/>
                  <a:pt x="132239" y="326648"/>
                </a:cubicBezTo>
                <a:cubicBezTo>
                  <a:pt x="128796" y="326648"/>
                  <a:pt x="125353" y="325789"/>
                  <a:pt x="122771" y="324929"/>
                </a:cubicBezTo>
                <a:lnTo>
                  <a:pt x="117606" y="391121"/>
                </a:lnTo>
                <a:lnTo>
                  <a:pt x="68544" y="391121"/>
                </a:lnTo>
                <a:lnTo>
                  <a:pt x="76291" y="301719"/>
                </a:lnTo>
                <a:lnTo>
                  <a:pt x="76291" y="165036"/>
                </a:lnTo>
                <a:cubicBezTo>
                  <a:pt x="73708" y="165036"/>
                  <a:pt x="71126" y="165895"/>
                  <a:pt x="69405" y="166755"/>
                </a:cubicBezTo>
                <a:lnTo>
                  <a:pt x="39279" y="299999"/>
                </a:lnTo>
                <a:cubicBezTo>
                  <a:pt x="37557" y="309455"/>
                  <a:pt x="28950" y="315473"/>
                  <a:pt x="19482" y="315473"/>
                </a:cubicBezTo>
                <a:cubicBezTo>
                  <a:pt x="18621" y="315473"/>
                  <a:pt x="16899" y="315473"/>
                  <a:pt x="15178" y="315473"/>
                </a:cubicBezTo>
                <a:cubicBezTo>
                  <a:pt x="4849" y="312894"/>
                  <a:pt x="-2037" y="301719"/>
                  <a:pt x="545" y="291403"/>
                </a:cubicBezTo>
                <a:lnTo>
                  <a:pt x="32393" y="146983"/>
                </a:lnTo>
                <a:cubicBezTo>
                  <a:pt x="32393" y="146124"/>
                  <a:pt x="33253" y="145264"/>
                  <a:pt x="33253" y="145264"/>
                </a:cubicBezTo>
                <a:cubicBezTo>
                  <a:pt x="33253" y="143545"/>
                  <a:pt x="34114" y="142685"/>
                  <a:pt x="34975" y="140966"/>
                </a:cubicBezTo>
                <a:cubicBezTo>
                  <a:pt x="35836" y="140106"/>
                  <a:pt x="35836" y="139247"/>
                  <a:pt x="36696" y="138387"/>
                </a:cubicBezTo>
                <a:cubicBezTo>
                  <a:pt x="37557" y="137527"/>
                  <a:pt x="38418" y="136668"/>
                  <a:pt x="39279" y="135808"/>
                </a:cubicBezTo>
                <a:cubicBezTo>
                  <a:pt x="41000" y="134948"/>
                  <a:pt x="41861" y="134089"/>
                  <a:pt x="43582" y="133229"/>
                </a:cubicBezTo>
                <a:cubicBezTo>
                  <a:pt x="43582" y="133229"/>
                  <a:pt x="44443" y="132369"/>
                  <a:pt x="45304" y="132369"/>
                </a:cubicBezTo>
                <a:cubicBezTo>
                  <a:pt x="47025" y="131510"/>
                  <a:pt x="87480" y="116896"/>
                  <a:pt x="124492" y="115177"/>
                </a:cubicBezTo>
                <a:lnTo>
                  <a:pt x="129657" y="124633"/>
                </a:lnTo>
                <a:lnTo>
                  <a:pt x="115885" y="230368"/>
                </a:lnTo>
                <a:lnTo>
                  <a:pt x="132239" y="257877"/>
                </a:lnTo>
                <a:lnTo>
                  <a:pt x="148593" y="230368"/>
                </a:lnTo>
                <a:lnTo>
                  <a:pt x="134821" y="124633"/>
                </a:lnTo>
                <a:lnTo>
                  <a:pt x="139986" y="115177"/>
                </a:lnTo>
                <a:cubicBezTo>
                  <a:pt x="175276" y="116896"/>
                  <a:pt x="214870" y="130650"/>
                  <a:pt x="219174" y="132369"/>
                </a:cubicBezTo>
                <a:lnTo>
                  <a:pt x="235528" y="137527"/>
                </a:lnTo>
                <a:lnTo>
                  <a:pt x="235528" y="95405"/>
                </a:lnTo>
                <a:cubicBezTo>
                  <a:pt x="235528" y="77352"/>
                  <a:pt x="250161" y="63598"/>
                  <a:pt x="268236" y="63598"/>
                </a:cubicBezTo>
                <a:lnTo>
                  <a:pt x="393044" y="63598"/>
                </a:lnTo>
                <a:lnTo>
                  <a:pt x="393044" y="39528"/>
                </a:lnTo>
                <a:cubicBezTo>
                  <a:pt x="393044" y="32651"/>
                  <a:pt x="398208" y="27493"/>
                  <a:pt x="405094" y="27493"/>
                </a:cubicBezTo>
                <a:close/>
                <a:moveTo>
                  <a:pt x="132183" y="0"/>
                </a:moveTo>
                <a:cubicBezTo>
                  <a:pt x="160224" y="0"/>
                  <a:pt x="182956" y="24804"/>
                  <a:pt x="182956" y="55401"/>
                </a:cubicBezTo>
                <a:cubicBezTo>
                  <a:pt x="182956" y="85998"/>
                  <a:pt x="160224" y="110802"/>
                  <a:pt x="132183" y="110802"/>
                </a:cubicBezTo>
                <a:cubicBezTo>
                  <a:pt x="104142" y="110802"/>
                  <a:pt x="81410" y="85998"/>
                  <a:pt x="81410" y="55401"/>
                </a:cubicBezTo>
                <a:cubicBezTo>
                  <a:pt x="81410" y="24804"/>
                  <a:pt x="104142" y="0"/>
                  <a:pt x="132183" y="0"/>
                </a:cubicBezTo>
                <a:close/>
              </a:path>
            </a:pathLst>
          </a:custGeom>
          <a:solidFill>
            <a:sysClr val="window" lastClr="FFFFFF"/>
          </a:solidFill>
          <a:ln>
            <a:noFill/>
          </a:ln>
        </p:spPr>
        <p:txBody>
          <a:bodyPr anchor="ctr">
            <a:scene3d>
              <a:camera prst="orthographicFront"/>
              <a:lightRig rig="threePt" dir="t"/>
            </a:scene3d>
            <a:sp3d contourW="12700">
              <a:contourClr>
                <a:srgbClr val="FFFFFF"/>
              </a:contourClr>
            </a:sp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fontAlgn="auto">
              <a:spcBef>
                <a:spcPts val="0"/>
              </a:spcBef>
              <a:spcAft>
                <a:spcPts val="0"/>
              </a:spcAft>
              <a:defRPr/>
            </a:pPr>
            <a:endParaRPr lang="zh-CN" altLang="en-US" sz="1350" kern="0" dirty="0">
              <a:solidFill>
                <a:srgbClr val="FFFFFF"/>
              </a:solidFill>
              <a:latin typeface="Arial" panose="020B0604020202020204"/>
              <a:ea typeface="黑体" panose="02010609060101010101" charset="-122"/>
              <a:cs typeface="+mn-ea"/>
              <a:sym typeface="+mn-lt"/>
            </a:endParaRPr>
          </a:p>
        </p:txBody>
      </p:sp>
      <p:sp>
        <p:nvSpPr>
          <p:cNvPr id="38" name="矩形 37"/>
          <p:cNvSpPr/>
          <p:nvPr/>
        </p:nvSpPr>
        <p:spPr>
          <a:xfrm>
            <a:off x="5208905" y="3178175"/>
            <a:ext cx="5324475" cy="2122805"/>
          </a:xfrm>
          <a:prstGeom prst="rect">
            <a:avLst/>
          </a:prstGeom>
        </p:spPr>
        <p:txBody>
          <a:bodyPr wrap="square">
            <a:spAutoFit/>
          </a:bodyPr>
          <a:lstStyle/>
          <a:p>
            <a:pPr algn="l"/>
            <a:r>
              <a:rPr lang="zh-CN" altLang="en-US" sz="6600" b="1" spc="1200" dirty="0">
                <a:solidFill>
                  <a:srgbClr val="204273"/>
                </a:solidFill>
                <a:latin typeface="黑体" panose="02010609060101010101" charset="-122"/>
                <a:ea typeface="黑体" panose="02010609060101010101" charset="-122"/>
                <a:cs typeface="黑体" panose="02010609060101010101" charset="-122"/>
                <a:sym typeface="黑体" panose="02010609060101010101" charset="-122"/>
              </a:rPr>
              <a:t>创新思维的障碍</a:t>
            </a:r>
            <a:endParaRPr lang="zh-CN" altLang="en-US" sz="6600" b="1" spc="1200" dirty="0">
              <a:solidFill>
                <a:srgbClr val="204273"/>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507365" y="817245"/>
            <a:ext cx="6570980" cy="566420"/>
          </a:xfrm>
          <a:prstGeom prst="rect">
            <a:avLst/>
          </a:prstGeom>
          <a:noFill/>
          <a:ln w="9525">
            <a:noFill/>
            <a:miter lim="800000"/>
          </a:ln>
        </p:spPr>
        <p:txBody>
          <a:bodyPr rot="0" vert="horz" wrap="square" lIns="121920" tIns="60960" rIns="121920" bIns="60960" anchor="t" anchorCtr="0">
            <a:noAutofit/>
          </a:bodyPr>
          <a:lstStyle/>
          <a:p>
            <a:pPr fontAlgn="auto">
              <a:lnSpc>
                <a:spcPct val="150000"/>
              </a:lnSpc>
            </a:pPr>
            <a:r>
              <a:rPr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（一）缺乏自信</a:t>
            </a:r>
            <a:endParaRPr dirty="0">
              <a:latin typeface="黑体" panose="02010609060101010101" charset="-122"/>
              <a:ea typeface="黑体" panose="02010609060101010101" charset="-122"/>
            </a:endParaRPr>
          </a:p>
        </p:txBody>
      </p:sp>
      <p:sp>
        <p:nvSpPr>
          <p:cNvPr id="34" name="TextBox 108"/>
          <p:cNvSpPr txBox="1">
            <a:spLocks noChangeArrowheads="1"/>
          </p:cNvSpPr>
          <p:nvPr/>
        </p:nvSpPr>
        <p:spPr bwMode="auto">
          <a:xfrm>
            <a:off x="719404" y="356660"/>
            <a:ext cx="20116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一、自我障碍</a:t>
            </a:r>
            <a:endParaRPr lang="zh-CN" altLang="en-US" sz="2400" b="1" dirty="0">
              <a:solidFill>
                <a:prstClr val="black"/>
              </a:solidFill>
              <a:latin typeface="黑体" panose="02010609060101010101" charset="-122"/>
              <a:ea typeface="黑体" panose="02010609060101010101" charset="-122"/>
            </a:endParaRPr>
          </a:p>
        </p:txBody>
      </p:sp>
      <p:sp>
        <p:nvSpPr>
          <p:cNvPr id="23" name="Freeform 9"/>
          <p:cNvSpPr/>
          <p:nvPr>
            <p:custDataLst>
              <p:tags r:id="rId1"/>
            </p:custDataLst>
          </p:nvPr>
        </p:nvSpPr>
        <p:spPr bwMode="auto">
          <a:xfrm>
            <a:off x="5447746" y="2696133"/>
            <a:ext cx="827847" cy="827847"/>
          </a:xfrm>
          <a:custGeom>
            <a:avLst/>
            <a:gdLst>
              <a:gd name="T0" fmla="*/ 638 w 638"/>
              <a:gd name="T1" fmla="*/ 319 h 638"/>
              <a:gd name="T2" fmla="*/ 638 w 638"/>
              <a:gd name="T3" fmla="*/ 319 h 638"/>
              <a:gd name="T4" fmla="*/ 637 w 638"/>
              <a:gd name="T5" fmla="*/ 349 h 638"/>
              <a:gd name="T6" fmla="*/ 632 w 638"/>
              <a:gd name="T7" fmla="*/ 382 h 638"/>
              <a:gd name="T8" fmla="*/ 632 w 638"/>
              <a:gd name="T9" fmla="*/ 382 h 638"/>
              <a:gd name="T10" fmla="*/ 545 w 638"/>
              <a:gd name="T11" fmla="*/ 545 h 638"/>
              <a:gd name="T12" fmla="*/ 428 w 638"/>
              <a:gd name="T13" fmla="*/ 619 h 638"/>
              <a:gd name="T14" fmla="*/ 319 w 638"/>
              <a:gd name="T15" fmla="*/ 638 h 638"/>
              <a:gd name="T16" fmla="*/ 0 w 638"/>
              <a:gd name="T17" fmla="*/ 319 h 638"/>
              <a:gd name="T18" fmla="*/ 0 w 638"/>
              <a:gd name="T19" fmla="*/ 319 h 638"/>
              <a:gd name="T20" fmla="*/ 124 w 638"/>
              <a:gd name="T21" fmla="*/ 67 h 638"/>
              <a:gd name="T22" fmla="*/ 319 w 638"/>
              <a:gd name="T23" fmla="*/ 0 h 638"/>
              <a:gd name="T24" fmla="*/ 319 w 638"/>
              <a:gd name="T25" fmla="*/ 0 h 638"/>
              <a:gd name="T26" fmla="*/ 605 w 638"/>
              <a:gd name="T27" fmla="*/ 178 h 638"/>
              <a:gd name="T28" fmla="*/ 624 w 638"/>
              <a:gd name="T29" fmla="*/ 224 h 638"/>
              <a:gd name="T30" fmla="*/ 638 w 638"/>
              <a:gd name="T31" fmla="*/ 31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8" h="638">
                <a:moveTo>
                  <a:pt x="638" y="319"/>
                </a:moveTo>
                <a:cubicBezTo>
                  <a:pt x="638" y="319"/>
                  <a:pt x="638" y="319"/>
                  <a:pt x="638" y="319"/>
                </a:cubicBezTo>
                <a:cubicBezTo>
                  <a:pt x="638" y="329"/>
                  <a:pt x="638" y="339"/>
                  <a:pt x="637" y="349"/>
                </a:cubicBezTo>
                <a:cubicBezTo>
                  <a:pt x="636" y="360"/>
                  <a:pt x="634" y="371"/>
                  <a:pt x="632" y="382"/>
                </a:cubicBezTo>
                <a:cubicBezTo>
                  <a:pt x="632" y="382"/>
                  <a:pt x="632" y="382"/>
                  <a:pt x="632" y="382"/>
                </a:cubicBezTo>
                <a:cubicBezTo>
                  <a:pt x="620" y="445"/>
                  <a:pt x="589" y="501"/>
                  <a:pt x="545" y="545"/>
                </a:cubicBezTo>
                <a:cubicBezTo>
                  <a:pt x="512" y="577"/>
                  <a:pt x="473" y="603"/>
                  <a:pt x="428" y="619"/>
                </a:cubicBezTo>
                <a:cubicBezTo>
                  <a:pt x="394" y="632"/>
                  <a:pt x="358" y="638"/>
                  <a:pt x="319" y="638"/>
                </a:cubicBezTo>
                <a:cubicBezTo>
                  <a:pt x="143" y="638"/>
                  <a:pt x="0" y="496"/>
                  <a:pt x="0" y="319"/>
                </a:cubicBezTo>
                <a:cubicBezTo>
                  <a:pt x="0" y="319"/>
                  <a:pt x="0" y="319"/>
                  <a:pt x="0" y="319"/>
                </a:cubicBezTo>
                <a:cubicBezTo>
                  <a:pt x="0" y="216"/>
                  <a:pt x="49" y="125"/>
                  <a:pt x="124" y="67"/>
                </a:cubicBezTo>
                <a:cubicBezTo>
                  <a:pt x="178" y="25"/>
                  <a:pt x="246" y="0"/>
                  <a:pt x="319" y="0"/>
                </a:cubicBezTo>
                <a:cubicBezTo>
                  <a:pt x="319" y="0"/>
                  <a:pt x="319" y="0"/>
                  <a:pt x="319" y="0"/>
                </a:cubicBezTo>
                <a:cubicBezTo>
                  <a:pt x="445" y="0"/>
                  <a:pt x="553" y="73"/>
                  <a:pt x="605" y="178"/>
                </a:cubicBezTo>
                <a:cubicBezTo>
                  <a:pt x="613" y="193"/>
                  <a:pt x="619" y="208"/>
                  <a:pt x="624" y="224"/>
                </a:cubicBezTo>
                <a:cubicBezTo>
                  <a:pt x="633" y="254"/>
                  <a:pt x="638" y="286"/>
                  <a:pt x="638" y="319"/>
                </a:cubicBezTo>
                <a:close/>
              </a:path>
            </a:pathLst>
          </a:custGeom>
          <a:noFill/>
          <a:ln w="58738" cap="flat">
            <a:solidFill>
              <a:sysClr val="window" lastClr="FFFFFF">
                <a:lumMod val="85000"/>
              </a:sys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en-US" sz="2400"/>
          </a:p>
        </p:txBody>
      </p:sp>
      <p:sp>
        <p:nvSpPr>
          <p:cNvPr id="24" name="Freeform 5"/>
          <p:cNvSpPr/>
          <p:nvPr>
            <p:custDataLst>
              <p:tags r:id="rId2"/>
            </p:custDataLst>
          </p:nvPr>
        </p:nvSpPr>
        <p:spPr bwMode="auto">
          <a:xfrm>
            <a:off x="4258472" y="1437467"/>
            <a:ext cx="1943040" cy="3336916"/>
          </a:xfrm>
          <a:custGeom>
            <a:avLst/>
            <a:gdLst>
              <a:gd name="T0" fmla="*/ 641 w 783"/>
              <a:gd name="T1" fmla="*/ 1225 h 1345"/>
              <a:gd name="T2" fmla="*/ 646 w 783"/>
              <a:gd name="T3" fmla="*/ 1166 h 1345"/>
              <a:gd name="T4" fmla="*/ 633 w 783"/>
              <a:gd name="T5" fmla="*/ 1149 h 1345"/>
              <a:gd name="T6" fmla="*/ 618 w 783"/>
              <a:gd name="T7" fmla="*/ 1147 h 1345"/>
              <a:gd name="T8" fmla="*/ 598 w 783"/>
              <a:gd name="T9" fmla="*/ 1152 h 1345"/>
              <a:gd name="T10" fmla="*/ 554 w 783"/>
              <a:gd name="T11" fmla="*/ 1151 h 1345"/>
              <a:gd name="T12" fmla="*/ 525 w 783"/>
              <a:gd name="T13" fmla="*/ 1130 h 1345"/>
              <a:gd name="T14" fmla="*/ 515 w 783"/>
              <a:gd name="T15" fmla="*/ 1105 h 1345"/>
              <a:gd name="T16" fmla="*/ 520 w 783"/>
              <a:gd name="T17" fmla="*/ 1069 h 1345"/>
              <a:gd name="T18" fmla="*/ 550 w 783"/>
              <a:gd name="T19" fmla="*/ 1040 h 1345"/>
              <a:gd name="T20" fmla="*/ 600 w 783"/>
              <a:gd name="T21" fmla="*/ 1038 h 1345"/>
              <a:gd name="T22" fmla="*/ 640 w 783"/>
              <a:gd name="T23" fmla="*/ 1040 h 1345"/>
              <a:gd name="T24" fmla="*/ 651 w 783"/>
              <a:gd name="T25" fmla="*/ 1010 h 1345"/>
              <a:gd name="T26" fmla="*/ 648 w 783"/>
              <a:gd name="T27" fmla="*/ 954 h 1345"/>
              <a:gd name="T28" fmla="*/ 641 w 783"/>
              <a:gd name="T29" fmla="*/ 882 h 1345"/>
              <a:gd name="T30" fmla="*/ 637 w 783"/>
              <a:gd name="T31" fmla="*/ 861 h 1345"/>
              <a:gd name="T32" fmla="*/ 456 w 783"/>
              <a:gd name="T33" fmla="*/ 672 h 1345"/>
              <a:gd name="T34" fmla="*/ 644 w 783"/>
              <a:gd name="T35" fmla="*/ 484 h 1345"/>
              <a:gd name="T36" fmla="*/ 666 w 783"/>
              <a:gd name="T37" fmla="*/ 485 h 1345"/>
              <a:gd name="T38" fmla="*/ 664 w 783"/>
              <a:gd name="T39" fmla="*/ 468 h 1345"/>
              <a:gd name="T40" fmla="*/ 654 w 783"/>
              <a:gd name="T41" fmla="*/ 374 h 1345"/>
              <a:gd name="T42" fmla="*/ 650 w 783"/>
              <a:gd name="T43" fmla="*/ 315 h 1345"/>
              <a:gd name="T44" fmla="*/ 663 w 783"/>
              <a:gd name="T45" fmla="*/ 298 h 1345"/>
              <a:gd name="T46" fmla="*/ 678 w 783"/>
              <a:gd name="T47" fmla="*/ 296 h 1345"/>
              <a:gd name="T48" fmla="*/ 698 w 783"/>
              <a:gd name="T49" fmla="*/ 301 h 1345"/>
              <a:gd name="T50" fmla="*/ 741 w 783"/>
              <a:gd name="T51" fmla="*/ 300 h 1345"/>
              <a:gd name="T52" fmla="*/ 771 w 783"/>
              <a:gd name="T53" fmla="*/ 279 h 1345"/>
              <a:gd name="T54" fmla="*/ 781 w 783"/>
              <a:gd name="T55" fmla="*/ 254 h 1345"/>
              <a:gd name="T56" fmla="*/ 776 w 783"/>
              <a:gd name="T57" fmla="*/ 218 h 1345"/>
              <a:gd name="T58" fmla="*/ 746 w 783"/>
              <a:gd name="T59" fmla="*/ 189 h 1345"/>
              <a:gd name="T60" fmla="*/ 696 w 783"/>
              <a:gd name="T61" fmla="*/ 187 h 1345"/>
              <a:gd name="T62" fmla="*/ 655 w 783"/>
              <a:gd name="T63" fmla="*/ 189 h 1345"/>
              <a:gd name="T64" fmla="*/ 644 w 783"/>
              <a:gd name="T65" fmla="*/ 159 h 1345"/>
              <a:gd name="T66" fmla="*/ 647 w 783"/>
              <a:gd name="T67" fmla="*/ 103 h 1345"/>
              <a:gd name="T68" fmla="*/ 654 w 783"/>
              <a:gd name="T69" fmla="*/ 31 h 1345"/>
              <a:gd name="T70" fmla="*/ 660 w 783"/>
              <a:gd name="T71" fmla="*/ 4 h 1345"/>
              <a:gd name="T72" fmla="*/ 660 w 783"/>
              <a:gd name="T73" fmla="*/ 0 h 1345"/>
              <a:gd name="T74" fmla="*/ 522 w 783"/>
              <a:gd name="T75" fmla="*/ 0 h 1345"/>
              <a:gd name="T76" fmla="*/ 445 w 783"/>
              <a:gd name="T77" fmla="*/ 173 h 1345"/>
              <a:gd name="T78" fmla="*/ 310 w 783"/>
              <a:gd name="T79" fmla="*/ 252 h 1345"/>
              <a:gd name="T80" fmla="*/ 121 w 783"/>
              <a:gd name="T81" fmla="*/ 231 h 1345"/>
              <a:gd name="T82" fmla="*/ 0 w 783"/>
              <a:gd name="T83" fmla="*/ 441 h 1345"/>
              <a:gd name="T84" fmla="*/ 113 w 783"/>
              <a:gd name="T85" fmla="*/ 594 h 1345"/>
              <a:gd name="T86" fmla="*/ 112 w 783"/>
              <a:gd name="T87" fmla="*/ 751 h 1345"/>
              <a:gd name="T88" fmla="*/ 0 w 783"/>
              <a:gd name="T89" fmla="*/ 904 h 1345"/>
              <a:gd name="T90" fmla="*/ 122 w 783"/>
              <a:gd name="T91" fmla="*/ 1114 h 1345"/>
              <a:gd name="T92" fmla="*/ 311 w 783"/>
              <a:gd name="T93" fmla="*/ 1093 h 1345"/>
              <a:gd name="T94" fmla="*/ 446 w 783"/>
              <a:gd name="T95" fmla="*/ 1171 h 1345"/>
              <a:gd name="T96" fmla="*/ 523 w 783"/>
              <a:gd name="T97" fmla="*/ 1345 h 1345"/>
              <a:gd name="T98" fmla="*/ 629 w 783"/>
              <a:gd name="T99" fmla="*/ 1345 h 1345"/>
              <a:gd name="T100" fmla="*/ 631 w 783"/>
              <a:gd name="T101" fmla="*/ 1319 h 1345"/>
              <a:gd name="T102" fmla="*/ 641 w 783"/>
              <a:gd name="T103" fmla="*/ 1225 h 1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83" h="1345">
                <a:moveTo>
                  <a:pt x="641" y="1225"/>
                </a:moveTo>
                <a:cubicBezTo>
                  <a:pt x="644" y="1208"/>
                  <a:pt x="648" y="1176"/>
                  <a:pt x="646" y="1166"/>
                </a:cubicBezTo>
                <a:cubicBezTo>
                  <a:pt x="644" y="1156"/>
                  <a:pt x="636" y="1151"/>
                  <a:pt x="633" y="1149"/>
                </a:cubicBezTo>
                <a:cubicBezTo>
                  <a:pt x="630" y="1147"/>
                  <a:pt x="622" y="1147"/>
                  <a:pt x="618" y="1147"/>
                </a:cubicBezTo>
                <a:cubicBezTo>
                  <a:pt x="613" y="1148"/>
                  <a:pt x="615" y="1147"/>
                  <a:pt x="598" y="1152"/>
                </a:cubicBezTo>
                <a:cubicBezTo>
                  <a:pt x="580" y="1157"/>
                  <a:pt x="565" y="1153"/>
                  <a:pt x="554" y="1151"/>
                </a:cubicBezTo>
                <a:cubicBezTo>
                  <a:pt x="544" y="1150"/>
                  <a:pt x="529" y="1134"/>
                  <a:pt x="525" y="1130"/>
                </a:cubicBezTo>
                <a:cubicBezTo>
                  <a:pt x="521" y="1125"/>
                  <a:pt x="515" y="1110"/>
                  <a:pt x="515" y="1105"/>
                </a:cubicBezTo>
                <a:cubicBezTo>
                  <a:pt x="514" y="1099"/>
                  <a:pt x="513" y="1083"/>
                  <a:pt x="520" y="1069"/>
                </a:cubicBezTo>
                <a:cubicBezTo>
                  <a:pt x="526" y="1055"/>
                  <a:pt x="544" y="1042"/>
                  <a:pt x="550" y="1040"/>
                </a:cubicBezTo>
                <a:cubicBezTo>
                  <a:pt x="556" y="1039"/>
                  <a:pt x="580" y="1030"/>
                  <a:pt x="600" y="1038"/>
                </a:cubicBezTo>
                <a:cubicBezTo>
                  <a:pt x="620" y="1047"/>
                  <a:pt x="630" y="1044"/>
                  <a:pt x="640" y="1040"/>
                </a:cubicBezTo>
                <a:cubicBezTo>
                  <a:pt x="651" y="1036"/>
                  <a:pt x="652" y="1019"/>
                  <a:pt x="651" y="1010"/>
                </a:cubicBezTo>
                <a:cubicBezTo>
                  <a:pt x="650" y="1001"/>
                  <a:pt x="649" y="978"/>
                  <a:pt x="648" y="954"/>
                </a:cubicBezTo>
                <a:cubicBezTo>
                  <a:pt x="647" y="931"/>
                  <a:pt x="643" y="890"/>
                  <a:pt x="641" y="882"/>
                </a:cubicBezTo>
                <a:cubicBezTo>
                  <a:pt x="640" y="876"/>
                  <a:pt x="638" y="867"/>
                  <a:pt x="637" y="861"/>
                </a:cubicBezTo>
                <a:cubicBezTo>
                  <a:pt x="536" y="857"/>
                  <a:pt x="456" y="774"/>
                  <a:pt x="456" y="672"/>
                </a:cubicBezTo>
                <a:cubicBezTo>
                  <a:pt x="456" y="568"/>
                  <a:pt x="540" y="484"/>
                  <a:pt x="644" y="484"/>
                </a:cubicBezTo>
                <a:cubicBezTo>
                  <a:pt x="651" y="484"/>
                  <a:pt x="659" y="484"/>
                  <a:pt x="666" y="485"/>
                </a:cubicBezTo>
                <a:cubicBezTo>
                  <a:pt x="664" y="468"/>
                  <a:pt x="664" y="468"/>
                  <a:pt x="664" y="468"/>
                </a:cubicBezTo>
                <a:cubicBezTo>
                  <a:pt x="660" y="423"/>
                  <a:pt x="658" y="391"/>
                  <a:pt x="654" y="374"/>
                </a:cubicBezTo>
                <a:cubicBezTo>
                  <a:pt x="651" y="357"/>
                  <a:pt x="648" y="325"/>
                  <a:pt x="650" y="315"/>
                </a:cubicBezTo>
                <a:cubicBezTo>
                  <a:pt x="652" y="305"/>
                  <a:pt x="659" y="300"/>
                  <a:pt x="663" y="298"/>
                </a:cubicBezTo>
                <a:cubicBezTo>
                  <a:pt x="666" y="297"/>
                  <a:pt x="674" y="296"/>
                  <a:pt x="678" y="296"/>
                </a:cubicBezTo>
                <a:cubicBezTo>
                  <a:pt x="682" y="297"/>
                  <a:pt x="681" y="297"/>
                  <a:pt x="698" y="301"/>
                </a:cubicBezTo>
                <a:cubicBezTo>
                  <a:pt x="715" y="306"/>
                  <a:pt x="731" y="302"/>
                  <a:pt x="741" y="300"/>
                </a:cubicBezTo>
                <a:cubicBezTo>
                  <a:pt x="752" y="299"/>
                  <a:pt x="767" y="283"/>
                  <a:pt x="771" y="279"/>
                </a:cubicBezTo>
                <a:cubicBezTo>
                  <a:pt x="775" y="274"/>
                  <a:pt x="781" y="259"/>
                  <a:pt x="781" y="254"/>
                </a:cubicBezTo>
                <a:cubicBezTo>
                  <a:pt x="781" y="248"/>
                  <a:pt x="783" y="232"/>
                  <a:pt x="776" y="218"/>
                </a:cubicBezTo>
                <a:cubicBezTo>
                  <a:pt x="769" y="204"/>
                  <a:pt x="752" y="191"/>
                  <a:pt x="746" y="189"/>
                </a:cubicBezTo>
                <a:cubicBezTo>
                  <a:pt x="739" y="188"/>
                  <a:pt x="716" y="179"/>
                  <a:pt x="696" y="187"/>
                </a:cubicBezTo>
                <a:cubicBezTo>
                  <a:pt x="676" y="196"/>
                  <a:pt x="666" y="193"/>
                  <a:pt x="655" y="189"/>
                </a:cubicBezTo>
                <a:cubicBezTo>
                  <a:pt x="645" y="185"/>
                  <a:pt x="643" y="169"/>
                  <a:pt x="644" y="159"/>
                </a:cubicBezTo>
                <a:cubicBezTo>
                  <a:pt x="645" y="150"/>
                  <a:pt x="646" y="127"/>
                  <a:pt x="647" y="103"/>
                </a:cubicBezTo>
                <a:cubicBezTo>
                  <a:pt x="649" y="80"/>
                  <a:pt x="653" y="39"/>
                  <a:pt x="654" y="31"/>
                </a:cubicBezTo>
                <a:cubicBezTo>
                  <a:pt x="656" y="22"/>
                  <a:pt x="659" y="8"/>
                  <a:pt x="660" y="4"/>
                </a:cubicBezTo>
                <a:cubicBezTo>
                  <a:pt x="660" y="3"/>
                  <a:pt x="660" y="2"/>
                  <a:pt x="660" y="0"/>
                </a:cubicBezTo>
                <a:cubicBezTo>
                  <a:pt x="522" y="0"/>
                  <a:pt x="522" y="0"/>
                  <a:pt x="522" y="0"/>
                </a:cubicBezTo>
                <a:cubicBezTo>
                  <a:pt x="445" y="173"/>
                  <a:pt x="445" y="173"/>
                  <a:pt x="445" y="173"/>
                </a:cubicBezTo>
                <a:cubicBezTo>
                  <a:pt x="310" y="252"/>
                  <a:pt x="310" y="252"/>
                  <a:pt x="310" y="252"/>
                </a:cubicBezTo>
                <a:cubicBezTo>
                  <a:pt x="121" y="231"/>
                  <a:pt x="121" y="231"/>
                  <a:pt x="121" y="231"/>
                </a:cubicBezTo>
                <a:cubicBezTo>
                  <a:pt x="0" y="441"/>
                  <a:pt x="0" y="441"/>
                  <a:pt x="0" y="441"/>
                </a:cubicBezTo>
                <a:cubicBezTo>
                  <a:pt x="113" y="594"/>
                  <a:pt x="113" y="594"/>
                  <a:pt x="113" y="594"/>
                </a:cubicBezTo>
                <a:cubicBezTo>
                  <a:pt x="112" y="751"/>
                  <a:pt x="112" y="751"/>
                  <a:pt x="112" y="751"/>
                </a:cubicBezTo>
                <a:cubicBezTo>
                  <a:pt x="0" y="904"/>
                  <a:pt x="0" y="904"/>
                  <a:pt x="0" y="904"/>
                </a:cubicBezTo>
                <a:cubicBezTo>
                  <a:pt x="122" y="1114"/>
                  <a:pt x="122" y="1114"/>
                  <a:pt x="122" y="1114"/>
                </a:cubicBezTo>
                <a:cubicBezTo>
                  <a:pt x="311" y="1093"/>
                  <a:pt x="311" y="1093"/>
                  <a:pt x="311" y="1093"/>
                </a:cubicBezTo>
                <a:cubicBezTo>
                  <a:pt x="446" y="1171"/>
                  <a:pt x="446" y="1171"/>
                  <a:pt x="446" y="1171"/>
                </a:cubicBezTo>
                <a:cubicBezTo>
                  <a:pt x="523" y="1345"/>
                  <a:pt x="523" y="1345"/>
                  <a:pt x="523" y="1345"/>
                </a:cubicBezTo>
                <a:cubicBezTo>
                  <a:pt x="629" y="1345"/>
                  <a:pt x="629" y="1345"/>
                  <a:pt x="629" y="1345"/>
                </a:cubicBezTo>
                <a:cubicBezTo>
                  <a:pt x="631" y="1319"/>
                  <a:pt x="631" y="1319"/>
                  <a:pt x="631" y="1319"/>
                </a:cubicBezTo>
                <a:cubicBezTo>
                  <a:pt x="635" y="1274"/>
                  <a:pt x="638" y="1242"/>
                  <a:pt x="641" y="1225"/>
                </a:cubicBezTo>
                <a:close/>
              </a:path>
            </a:pathLst>
          </a:custGeom>
          <a:solidFill>
            <a:srgbClr val="A6D25F"/>
          </a:solidFill>
          <a:ln w="12700"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25" name="Freeform 6"/>
          <p:cNvSpPr/>
          <p:nvPr>
            <p:custDataLst>
              <p:tags r:id="rId3"/>
            </p:custDataLst>
          </p:nvPr>
        </p:nvSpPr>
        <p:spPr bwMode="auto">
          <a:xfrm>
            <a:off x="5531823" y="1437467"/>
            <a:ext cx="1923129" cy="3336916"/>
          </a:xfrm>
          <a:custGeom>
            <a:avLst/>
            <a:gdLst>
              <a:gd name="T0" fmla="*/ 662 w 775"/>
              <a:gd name="T1" fmla="*/ 593 h 1345"/>
              <a:gd name="T2" fmla="*/ 775 w 775"/>
              <a:gd name="T3" fmla="*/ 440 h 1345"/>
              <a:gd name="T4" fmla="*/ 653 w 775"/>
              <a:gd name="T5" fmla="*/ 231 h 1345"/>
              <a:gd name="T6" fmla="*/ 464 w 775"/>
              <a:gd name="T7" fmla="*/ 251 h 1345"/>
              <a:gd name="T8" fmla="*/ 329 w 775"/>
              <a:gd name="T9" fmla="*/ 173 h 1345"/>
              <a:gd name="T10" fmla="*/ 252 w 775"/>
              <a:gd name="T11" fmla="*/ 0 h 1345"/>
              <a:gd name="T12" fmla="*/ 147 w 775"/>
              <a:gd name="T13" fmla="*/ 0 h 1345"/>
              <a:gd name="T14" fmla="*/ 147 w 775"/>
              <a:gd name="T15" fmla="*/ 4 h 1345"/>
              <a:gd name="T16" fmla="*/ 141 w 775"/>
              <a:gd name="T17" fmla="*/ 31 h 1345"/>
              <a:gd name="T18" fmla="*/ 134 w 775"/>
              <a:gd name="T19" fmla="*/ 103 h 1345"/>
              <a:gd name="T20" fmla="*/ 131 w 775"/>
              <a:gd name="T21" fmla="*/ 159 h 1345"/>
              <a:gd name="T22" fmla="*/ 142 w 775"/>
              <a:gd name="T23" fmla="*/ 189 h 1345"/>
              <a:gd name="T24" fmla="*/ 183 w 775"/>
              <a:gd name="T25" fmla="*/ 187 h 1345"/>
              <a:gd name="T26" fmla="*/ 233 w 775"/>
              <a:gd name="T27" fmla="*/ 189 h 1345"/>
              <a:gd name="T28" fmla="*/ 263 w 775"/>
              <a:gd name="T29" fmla="*/ 218 h 1345"/>
              <a:gd name="T30" fmla="*/ 268 w 775"/>
              <a:gd name="T31" fmla="*/ 254 h 1345"/>
              <a:gd name="T32" fmla="*/ 258 w 775"/>
              <a:gd name="T33" fmla="*/ 279 h 1345"/>
              <a:gd name="T34" fmla="*/ 228 w 775"/>
              <a:gd name="T35" fmla="*/ 300 h 1345"/>
              <a:gd name="T36" fmla="*/ 185 w 775"/>
              <a:gd name="T37" fmla="*/ 301 h 1345"/>
              <a:gd name="T38" fmla="*/ 165 w 775"/>
              <a:gd name="T39" fmla="*/ 296 h 1345"/>
              <a:gd name="T40" fmla="*/ 150 w 775"/>
              <a:gd name="T41" fmla="*/ 298 h 1345"/>
              <a:gd name="T42" fmla="*/ 137 w 775"/>
              <a:gd name="T43" fmla="*/ 315 h 1345"/>
              <a:gd name="T44" fmla="*/ 141 w 775"/>
              <a:gd name="T45" fmla="*/ 374 h 1345"/>
              <a:gd name="T46" fmla="*/ 151 w 775"/>
              <a:gd name="T47" fmla="*/ 468 h 1345"/>
              <a:gd name="T48" fmla="*/ 153 w 775"/>
              <a:gd name="T49" fmla="*/ 485 h 1345"/>
              <a:gd name="T50" fmla="*/ 319 w 775"/>
              <a:gd name="T51" fmla="*/ 672 h 1345"/>
              <a:gd name="T52" fmla="*/ 131 w 775"/>
              <a:gd name="T53" fmla="*/ 861 h 1345"/>
              <a:gd name="T54" fmla="*/ 124 w 775"/>
              <a:gd name="T55" fmla="*/ 861 h 1345"/>
              <a:gd name="T56" fmla="*/ 128 w 775"/>
              <a:gd name="T57" fmla="*/ 882 h 1345"/>
              <a:gd name="T58" fmla="*/ 135 w 775"/>
              <a:gd name="T59" fmla="*/ 954 h 1345"/>
              <a:gd name="T60" fmla="*/ 138 w 775"/>
              <a:gd name="T61" fmla="*/ 1010 h 1345"/>
              <a:gd name="T62" fmla="*/ 127 w 775"/>
              <a:gd name="T63" fmla="*/ 1040 h 1345"/>
              <a:gd name="T64" fmla="*/ 87 w 775"/>
              <a:gd name="T65" fmla="*/ 1038 h 1345"/>
              <a:gd name="T66" fmla="*/ 37 w 775"/>
              <a:gd name="T67" fmla="*/ 1040 h 1345"/>
              <a:gd name="T68" fmla="*/ 7 w 775"/>
              <a:gd name="T69" fmla="*/ 1069 h 1345"/>
              <a:gd name="T70" fmla="*/ 2 w 775"/>
              <a:gd name="T71" fmla="*/ 1105 h 1345"/>
              <a:gd name="T72" fmla="*/ 12 w 775"/>
              <a:gd name="T73" fmla="*/ 1130 h 1345"/>
              <a:gd name="T74" fmla="*/ 41 w 775"/>
              <a:gd name="T75" fmla="*/ 1151 h 1345"/>
              <a:gd name="T76" fmla="*/ 85 w 775"/>
              <a:gd name="T77" fmla="*/ 1152 h 1345"/>
              <a:gd name="T78" fmla="*/ 105 w 775"/>
              <a:gd name="T79" fmla="*/ 1147 h 1345"/>
              <a:gd name="T80" fmla="*/ 120 w 775"/>
              <a:gd name="T81" fmla="*/ 1149 h 1345"/>
              <a:gd name="T82" fmla="*/ 133 w 775"/>
              <a:gd name="T83" fmla="*/ 1166 h 1345"/>
              <a:gd name="T84" fmla="*/ 128 w 775"/>
              <a:gd name="T85" fmla="*/ 1225 h 1345"/>
              <a:gd name="T86" fmla="*/ 118 w 775"/>
              <a:gd name="T87" fmla="*/ 1319 h 1345"/>
              <a:gd name="T88" fmla="*/ 116 w 775"/>
              <a:gd name="T89" fmla="*/ 1345 h 1345"/>
              <a:gd name="T90" fmla="*/ 253 w 775"/>
              <a:gd name="T91" fmla="*/ 1345 h 1345"/>
              <a:gd name="T92" fmla="*/ 329 w 775"/>
              <a:gd name="T93" fmla="*/ 1171 h 1345"/>
              <a:gd name="T94" fmla="*/ 465 w 775"/>
              <a:gd name="T95" fmla="*/ 1093 h 1345"/>
              <a:gd name="T96" fmla="*/ 654 w 775"/>
              <a:gd name="T97" fmla="*/ 1113 h 1345"/>
              <a:gd name="T98" fmla="*/ 775 w 775"/>
              <a:gd name="T99" fmla="*/ 903 h 1345"/>
              <a:gd name="T100" fmla="*/ 663 w 775"/>
              <a:gd name="T101" fmla="*/ 750 h 1345"/>
              <a:gd name="T102" fmla="*/ 662 w 775"/>
              <a:gd name="T103" fmla="*/ 593 h 1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75" h="1345">
                <a:moveTo>
                  <a:pt x="662" y="593"/>
                </a:moveTo>
                <a:cubicBezTo>
                  <a:pt x="775" y="440"/>
                  <a:pt x="775" y="440"/>
                  <a:pt x="775" y="440"/>
                </a:cubicBezTo>
                <a:cubicBezTo>
                  <a:pt x="653" y="231"/>
                  <a:pt x="653" y="231"/>
                  <a:pt x="653" y="231"/>
                </a:cubicBezTo>
                <a:cubicBezTo>
                  <a:pt x="464" y="251"/>
                  <a:pt x="464" y="251"/>
                  <a:pt x="464" y="251"/>
                </a:cubicBezTo>
                <a:cubicBezTo>
                  <a:pt x="329" y="173"/>
                  <a:pt x="329" y="173"/>
                  <a:pt x="329" y="173"/>
                </a:cubicBezTo>
                <a:cubicBezTo>
                  <a:pt x="252" y="0"/>
                  <a:pt x="252" y="0"/>
                  <a:pt x="252" y="0"/>
                </a:cubicBezTo>
                <a:cubicBezTo>
                  <a:pt x="147" y="0"/>
                  <a:pt x="147" y="0"/>
                  <a:pt x="147" y="0"/>
                </a:cubicBezTo>
                <a:cubicBezTo>
                  <a:pt x="147" y="2"/>
                  <a:pt x="147" y="3"/>
                  <a:pt x="147" y="4"/>
                </a:cubicBezTo>
                <a:cubicBezTo>
                  <a:pt x="146" y="8"/>
                  <a:pt x="143" y="22"/>
                  <a:pt x="141" y="31"/>
                </a:cubicBezTo>
                <a:cubicBezTo>
                  <a:pt x="140" y="39"/>
                  <a:pt x="136" y="80"/>
                  <a:pt x="134" y="103"/>
                </a:cubicBezTo>
                <a:cubicBezTo>
                  <a:pt x="133" y="127"/>
                  <a:pt x="132" y="150"/>
                  <a:pt x="131" y="159"/>
                </a:cubicBezTo>
                <a:cubicBezTo>
                  <a:pt x="130" y="169"/>
                  <a:pt x="132" y="185"/>
                  <a:pt x="142" y="189"/>
                </a:cubicBezTo>
                <a:cubicBezTo>
                  <a:pt x="153" y="193"/>
                  <a:pt x="163" y="196"/>
                  <a:pt x="183" y="187"/>
                </a:cubicBezTo>
                <a:cubicBezTo>
                  <a:pt x="203" y="179"/>
                  <a:pt x="226" y="188"/>
                  <a:pt x="233" y="189"/>
                </a:cubicBezTo>
                <a:cubicBezTo>
                  <a:pt x="239" y="191"/>
                  <a:pt x="256" y="204"/>
                  <a:pt x="263" y="218"/>
                </a:cubicBezTo>
                <a:cubicBezTo>
                  <a:pt x="270" y="232"/>
                  <a:pt x="268" y="248"/>
                  <a:pt x="268" y="254"/>
                </a:cubicBezTo>
                <a:cubicBezTo>
                  <a:pt x="268" y="259"/>
                  <a:pt x="262" y="274"/>
                  <a:pt x="258" y="279"/>
                </a:cubicBezTo>
                <a:cubicBezTo>
                  <a:pt x="254" y="283"/>
                  <a:pt x="239" y="299"/>
                  <a:pt x="228" y="300"/>
                </a:cubicBezTo>
                <a:cubicBezTo>
                  <a:pt x="218" y="302"/>
                  <a:pt x="202" y="306"/>
                  <a:pt x="185" y="301"/>
                </a:cubicBezTo>
                <a:cubicBezTo>
                  <a:pt x="168" y="297"/>
                  <a:pt x="169" y="297"/>
                  <a:pt x="165" y="296"/>
                </a:cubicBezTo>
                <a:cubicBezTo>
                  <a:pt x="161" y="296"/>
                  <a:pt x="153" y="297"/>
                  <a:pt x="150" y="298"/>
                </a:cubicBezTo>
                <a:cubicBezTo>
                  <a:pt x="146" y="300"/>
                  <a:pt x="139" y="305"/>
                  <a:pt x="137" y="315"/>
                </a:cubicBezTo>
                <a:cubicBezTo>
                  <a:pt x="135" y="325"/>
                  <a:pt x="138" y="357"/>
                  <a:pt x="141" y="374"/>
                </a:cubicBezTo>
                <a:cubicBezTo>
                  <a:pt x="145" y="391"/>
                  <a:pt x="147" y="423"/>
                  <a:pt x="151" y="468"/>
                </a:cubicBezTo>
                <a:cubicBezTo>
                  <a:pt x="153" y="485"/>
                  <a:pt x="153" y="485"/>
                  <a:pt x="153" y="485"/>
                </a:cubicBezTo>
                <a:cubicBezTo>
                  <a:pt x="247" y="496"/>
                  <a:pt x="319" y="576"/>
                  <a:pt x="319" y="672"/>
                </a:cubicBezTo>
                <a:cubicBezTo>
                  <a:pt x="319" y="776"/>
                  <a:pt x="235" y="861"/>
                  <a:pt x="131" y="861"/>
                </a:cubicBezTo>
                <a:cubicBezTo>
                  <a:pt x="129" y="861"/>
                  <a:pt x="126" y="861"/>
                  <a:pt x="124" y="861"/>
                </a:cubicBezTo>
                <a:cubicBezTo>
                  <a:pt x="125" y="867"/>
                  <a:pt x="127" y="876"/>
                  <a:pt x="128" y="882"/>
                </a:cubicBezTo>
                <a:cubicBezTo>
                  <a:pt x="130" y="890"/>
                  <a:pt x="134" y="931"/>
                  <a:pt x="135" y="954"/>
                </a:cubicBezTo>
                <a:cubicBezTo>
                  <a:pt x="136" y="978"/>
                  <a:pt x="137" y="1001"/>
                  <a:pt x="138" y="1010"/>
                </a:cubicBezTo>
                <a:cubicBezTo>
                  <a:pt x="139" y="1019"/>
                  <a:pt x="138" y="1036"/>
                  <a:pt x="127" y="1040"/>
                </a:cubicBezTo>
                <a:cubicBezTo>
                  <a:pt x="117" y="1044"/>
                  <a:pt x="107" y="1047"/>
                  <a:pt x="87" y="1038"/>
                </a:cubicBezTo>
                <a:cubicBezTo>
                  <a:pt x="67" y="1030"/>
                  <a:pt x="43" y="1039"/>
                  <a:pt x="37" y="1040"/>
                </a:cubicBezTo>
                <a:cubicBezTo>
                  <a:pt x="31" y="1042"/>
                  <a:pt x="13" y="1055"/>
                  <a:pt x="7" y="1069"/>
                </a:cubicBezTo>
                <a:cubicBezTo>
                  <a:pt x="0" y="1083"/>
                  <a:pt x="1" y="1099"/>
                  <a:pt x="2" y="1105"/>
                </a:cubicBezTo>
                <a:cubicBezTo>
                  <a:pt x="2" y="1110"/>
                  <a:pt x="8" y="1125"/>
                  <a:pt x="12" y="1130"/>
                </a:cubicBezTo>
                <a:cubicBezTo>
                  <a:pt x="16" y="1134"/>
                  <a:pt x="31" y="1150"/>
                  <a:pt x="41" y="1151"/>
                </a:cubicBezTo>
                <a:cubicBezTo>
                  <a:pt x="52" y="1153"/>
                  <a:pt x="67" y="1157"/>
                  <a:pt x="85" y="1152"/>
                </a:cubicBezTo>
                <a:cubicBezTo>
                  <a:pt x="102" y="1147"/>
                  <a:pt x="100" y="1148"/>
                  <a:pt x="105" y="1147"/>
                </a:cubicBezTo>
                <a:cubicBezTo>
                  <a:pt x="109" y="1147"/>
                  <a:pt x="117" y="1147"/>
                  <a:pt x="120" y="1149"/>
                </a:cubicBezTo>
                <a:cubicBezTo>
                  <a:pt x="123" y="1151"/>
                  <a:pt x="131" y="1156"/>
                  <a:pt x="133" y="1166"/>
                </a:cubicBezTo>
                <a:cubicBezTo>
                  <a:pt x="135" y="1176"/>
                  <a:pt x="131" y="1208"/>
                  <a:pt x="128" y="1225"/>
                </a:cubicBezTo>
                <a:cubicBezTo>
                  <a:pt x="125" y="1242"/>
                  <a:pt x="122" y="1274"/>
                  <a:pt x="118" y="1319"/>
                </a:cubicBezTo>
                <a:cubicBezTo>
                  <a:pt x="116" y="1345"/>
                  <a:pt x="116" y="1345"/>
                  <a:pt x="116" y="1345"/>
                </a:cubicBezTo>
                <a:cubicBezTo>
                  <a:pt x="253" y="1345"/>
                  <a:pt x="253" y="1345"/>
                  <a:pt x="253" y="1345"/>
                </a:cubicBezTo>
                <a:cubicBezTo>
                  <a:pt x="329" y="1171"/>
                  <a:pt x="329" y="1171"/>
                  <a:pt x="329" y="1171"/>
                </a:cubicBezTo>
                <a:cubicBezTo>
                  <a:pt x="465" y="1093"/>
                  <a:pt x="465" y="1093"/>
                  <a:pt x="465" y="1093"/>
                </a:cubicBezTo>
                <a:cubicBezTo>
                  <a:pt x="654" y="1113"/>
                  <a:pt x="654" y="1113"/>
                  <a:pt x="654" y="1113"/>
                </a:cubicBezTo>
                <a:cubicBezTo>
                  <a:pt x="775" y="903"/>
                  <a:pt x="775" y="903"/>
                  <a:pt x="775" y="903"/>
                </a:cubicBezTo>
                <a:cubicBezTo>
                  <a:pt x="663" y="750"/>
                  <a:pt x="663" y="750"/>
                  <a:pt x="663" y="750"/>
                </a:cubicBezTo>
                <a:lnTo>
                  <a:pt x="662" y="593"/>
                </a:lnTo>
                <a:close/>
              </a:path>
            </a:pathLst>
          </a:custGeom>
          <a:solidFill>
            <a:srgbClr val="EB673C"/>
          </a:solidFill>
          <a:ln w="12700"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2" name="文本框 1"/>
          <p:cNvSpPr txBox="1"/>
          <p:nvPr>
            <p:custDataLst>
              <p:tags r:id="rId4"/>
            </p:custDataLst>
          </p:nvPr>
        </p:nvSpPr>
        <p:spPr>
          <a:xfrm>
            <a:off x="7710150" y="1437507"/>
            <a:ext cx="2976330" cy="626919"/>
          </a:xfrm>
          <a:prstGeom prst="rect">
            <a:avLst/>
          </a:prstGeom>
        </p:spPr>
        <p:txBody>
          <a:bodyPr wrap="square" lIns="90000" tIns="46800" rIns="90000" bIns="46800" anchor="b" anchorCtr="0">
            <a:normAutofit/>
          </a:bodyPr>
          <a:lstStyle>
            <a:defPPr>
              <a:defRPr lang="zh-CN"/>
            </a:defPPr>
            <a:lvl1pPr indent="0">
              <a:lnSpc>
                <a:spcPct val="130000"/>
              </a:lnSpc>
              <a:spcBef>
                <a:spcPts val="1200"/>
              </a:spcBef>
              <a:buFont typeface="Arial" panose="020B0604020202020204" pitchFamily="34" charset="0"/>
              <a:buNone/>
              <a:defRPr sz="2600" baseline="0">
                <a:solidFill>
                  <a:srgbClr val="EB673C"/>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b="1"/>
              <a:t>2. 树立自信的方法</a:t>
            </a:r>
            <a:endParaRPr lang="zh-CN" altLang="en-US" b="1"/>
          </a:p>
        </p:txBody>
      </p:sp>
      <p:sp>
        <p:nvSpPr>
          <p:cNvPr id="3" name="文本框 2"/>
          <p:cNvSpPr txBox="1"/>
          <p:nvPr>
            <p:custDataLst>
              <p:tags r:id="rId5"/>
            </p:custDataLst>
          </p:nvPr>
        </p:nvSpPr>
        <p:spPr>
          <a:xfrm>
            <a:off x="7555865" y="2010410"/>
            <a:ext cx="4364990" cy="4630420"/>
          </a:xfrm>
          <a:prstGeom prst="rect">
            <a:avLst/>
          </a:prstGeom>
        </p:spPr>
        <p:txBody>
          <a:bodyPr wrap="square"/>
          <a:lstStyle>
            <a:defPPr>
              <a:defRPr lang="zh-CN"/>
            </a:defPPr>
            <a:lvl1pPr indent="0">
              <a:lnSpc>
                <a:spcPct val="130000"/>
              </a:lnSpc>
              <a:spcBef>
                <a:spcPts val="1200"/>
              </a:spcBef>
              <a:buFont typeface="Arial" panose="020B0604020202020204" pitchFamily="34" charset="0"/>
              <a:buNone/>
              <a:defRPr sz="2400">
                <a:solidFill>
                  <a:srgbClr val="000000">
                    <a:lumMod val="65000"/>
                    <a:lumOff val="35000"/>
                  </a:srgbClr>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1600"/>
              <a:t>树立自信，首先要注意自信不等于骄傲，谦虚也不是自卑。其次要采取一些措施，增强自信。</a:t>
            </a:r>
            <a:endParaRPr lang="zh-CN" altLang="en-US" sz="1600"/>
          </a:p>
          <a:p>
            <a:r>
              <a:rPr lang="zh-CN" altLang="en-US" sz="1600"/>
              <a:t>（1）心理暗示。自信是一种心理状态，可以用成功暗示予以诱导。对一个人的潜意识重复灌输正面和肯定性语言，是强化自信心的有效方式。</a:t>
            </a:r>
            <a:endParaRPr lang="zh-CN" altLang="en-US" sz="1600"/>
          </a:p>
          <a:p>
            <a:r>
              <a:rPr lang="zh-CN" altLang="en-US" sz="1600"/>
              <a:t>（2）寻找榜样。榜样的力量是无穷的。多从成功人物的传记和成功自励故事中寻找勇气和力量，从而增强自信。</a:t>
            </a:r>
            <a:endParaRPr lang="zh-CN" altLang="en-US" sz="1600"/>
          </a:p>
          <a:p>
            <a:r>
              <a:rPr lang="zh-CN" altLang="en-US" sz="1600"/>
              <a:t>（3）自我分析。</a:t>
            </a:r>
            <a:endParaRPr lang="zh-CN" altLang="en-US" sz="1600"/>
          </a:p>
          <a:p>
            <a:r>
              <a:rPr lang="zh-CN" altLang="en-US" sz="1600"/>
              <a:t>当被自卑情绪困扰时，要正确分析自己反思自我，寻找产生自卑的原因是什么。</a:t>
            </a:r>
            <a:endParaRPr lang="zh-CN" altLang="en-US" sz="1600"/>
          </a:p>
          <a:p>
            <a:endParaRPr lang="zh-CN" altLang="en-US" sz="1600"/>
          </a:p>
        </p:txBody>
      </p:sp>
      <p:sp>
        <p:nvSpPr>
          <p:cNvPr id="8" name="文本框 7"/>
          <p:cNvSpPr txBox="1"/>
          <p:nvPr>
            <p:custDataLst>
              <p:tags r:id="rId6"/>
            </p:custDataLst>
          </p:nvPr>
        </p:nvSpPr>
        <p:spPr>
          <a:xfrm>
            <a:off x="237426" y="1383532"/>
            <a:ext cx="2976330" cy="626919"/>
          </a:xfrm>
          <a:prstGeom prst="rect">
            <a:avLst/>
          </a:prstGeom>
        </p:spPr>
        <p:txBody>
          <a:bodyPr wrap="square" anchor="b" anchorCtr="0">
            <a:normAutofit fontScale="90000"/>
          </a:bodyPr>
          <a:lstStyle>
            <a:defPPr>
              <a:defRPr lang="zh-CN"/>
            </a:defPPr>
            <a:lvl1pPr indent="0" algn="r">
              <a:lnSpc>
                <a:spcPct val="130000"/>
              </a:lnSpc>
              <a:spcBef>
                <a:spcPts val="1200"/>
              </a:spcBef>
              <a:buFont typeface="Arial" panose="020B0604020202020204" pitchFamily="34" charset="0"/>
              <a:buNone/>
              <a:defRPr sz="2600" baseline="0">
                <a:solidFill>
                  <a:srgbClr val="A6D25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zh-CN" altLang="en-US" b="1"/>
              <a:t>1. 缺乏自信原因分析</a:t>
            </a:r>
            <a:endParaRPr lang="zh-CN" altLang="en-US" b="1"/>
          </a:p>
        </p:txBody>
      </p:sp>
      <p:sp>
        <p:nvSpPr>
          <p:cNvPr id="9" name="文本框 8"/>
          <p:cNvSpPr txBox="1"/>
          <p:nvPr>
            <p:custDataLst>
              <p:tags r:id="rId7"/>
            </p:custDataLst>
          </p:nvPr>
        </p:nvSpPr>
        <p:spPr>
          <a:xfrm>
            <a:off x="180340" y="2010410"/>
            <a:ext cx="3447415" cy="3548380"/>
          </a:xfrm>
          <a:prstGeom prst="rect">
            <a:avLst/>
          </a:prstGeom>
        </p:spPr>
        <p:txBody>
          <a:bodyPr wrap="square"/>
          <a:lstStyle>
            <a:defPPr>
              <a:defRPr lang="zh-CN"/>
            </a:defPPr>
            <a:lvl1pPr indent="0" algn="r">
              <a:lnSpc>
                <a:spcPct val="130000"/>
              </a:lnSpc>
              <a:spcBef>
                <a:spcPts val="1200"/>
              </a:spcBef>
              <a:buFont typeface="Arial" panose="020B0604020202020204" pitchFamily="34" charset="0"/>
              <a:buNone/>
              <a:defRPr sz="2400">
                <a:solidFill>
                  <a:srgbClr val="000000">
                    <a:lumMod val="65000"/>
                    <a:lumOff val="35000"/>
                  </a:srgbClr>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zh-CN" altLang="en-US" sz="1600" dirty="0"/>
              <a:t>（1）父母的不自信。心理学家研究指出，缺乏自信是在孩童时期形成的，造成我们缺乏自信的首要原因，是因为我们的父母不够自信。</a:t>
            </a:r>
            <a:endParaRPr lang="zh-CN" altLang="en-US" sz="1600" dirty="0"/>
          </a:p>
          <a:p>
            <a:pPr algn="l"/>
            <a:r>
              <a:rPr lang="zh-CN" altLang="en-US" sz="1600" dirty="0"/>
              <a:t>（2）存在自卑。缺乏自信的表现就是自卑，自卑者往往怀疑自己，否定自己，心态很消极。</a:t>
            </a:r>
            <a:endParaRPr lang="zh-CN" altLang="en-US" sz="1600" dirty="0"/>
          </a:p>
          <a:p>
            <a:pPr algn="l"/>
            <a:r>
              <a:rPr lang="zh-CN" altLang="en-US" sz="1600" dirty="0"/>
              <a:t>（3）过度训斥。我们做错了事在受父母的斥责中，会把自己和“坏孩子”画上等号。</a:t>
            </a:r>
            <a:endParaRPr lang="zh-CN" altLang="en-US" sz="1600" dirty="0"/>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p:nvPr/>
        </p:nvSpPr>
        <p:spPr bwMode="auto">
          <a:xfrm>
            <a:off x="0" y="4187825"/>
            <a:ext cx="12192000" cy="2670175"/>
          </a:xfrm>
          <a:custGeom>
            <a:avLst/>
            <a:gdLst>
              <a:gd name="T0" fmla="*/ 40 w 3840"/>
              <a:gd name="T1" fmla="*/ 17 h 838"/>
              <a:gd name="T2" fmla="*/ 201 w 3840"/>
              <a:gd name="T3" fmla="*/ 89 h 838"/>
              <a:gd name="T4" fmla="*/ 248 w 3840"/>
              <a:gd name="T5" fmla="*/ 108 h 838"/>
              <a:gd name="T6" fmla="*/ 289 w 3840"/>
              <a:gd name="T7" fmla="*/ 125 h 838"/>
              <a:gd name="T8" fmla="*/ 341 w 3840"/>
              <a:gd name="T9" fmla="*/ 145 h 838"/>
              <a:gd name="T10" fmla="*/ 404 w 3840"/>
              <a:gd name="T11" fmla="*/ 169 h 838"/>
              <a:gd name="T12" fmla="*/ 519 w 3840"/>
              <a:gd name="T13" fmla="*/ 209 h 838"/>
              <a:gd name="T14" fmla="*/ 534 w 3840"/>
              <a:gd name="T15" fmla="*/ 214 h 838"/>
              <a:gd name="T16" fmla="*/ 608 w 3840"/>
              <a:gd name="T17" fmla="*/ 239 h 838"/>
              <a:gd name="T18" fmla="*/ 700 w 3840"/>
              <a:gd name="T19" fmla="*/ 267 h 838"/>
              <a:gd name="T20" fmla="*/ 736 w 3840"/>
              <a:gd name="T21" fmla="*/ 277 h 838"/>
              <a:gd name="T22" fmla="*/ 828 w 3840"/>
              <a:gd name="T23" fmla="*/ 303 h 838"/>
              <a:gd name="T24" fmla="*/ 993 w 3840"/>
              <a:gd name="T25" fmla="*/ 343 h 838"/>
              <a:gd name="T26" fmla="*/ 1124 w 3840"/>
              <a:gd name="T27" fmla="*/ 371 h 838"/>
              <a:gd name="T28" fmla="*/ 1230 w 3840"/>
              <a:gd name="T29" fmla="*/ 391 h 838"/>
              <a:gd name="T30" fmla="*/ 1280 w 3840"/>
              <a:gd name="T31" fmla="*/ 399 h 838"/>
              <a:gd name="T32" fmla="*/ 1352 w 3840"/>
              <a:gd name="T33" fmla="*/ 409 h 838"/>
              <a:gd name="T34" fmla="*/ 1414 w 3840"/>
              <a:gd name="T35" fmla="*/ 419 h 838"/>
              <a:gd name="T36" fmla="*/ 1480 w 3840"/>
              <a:gd name="T37" fmla="*/ 427 h 838"/>
              <a:gd name="T38" fmla="*/ 1552 w 3840"/>
              <a:gd name="T39" fmla="*/ 435 h 838"/>
              <a:gd name="T40" fmla="*/ 1640 w 3840"/>
              <a:gd name="T41" fmla="*/ 443 h 838"/>
              <a:gd name="T42" fmla="*/ 1756 w 3840"/>
              <a:gd name="T43" fmla="*/ 451 h 838"/>
              <a:gd name="T44" fmla="*/ 2157 w 3840"/>
              <a:gd name="T45" fmla="*/ 456 h 838"/>
              <a:gd name="T46" fmla="*/ 2309 w 3840"/>
              <a:gd name="T47" fmla="*/ 448 h 838"/>
              <a:gd name="T48" fmla="*/ 2412 w 3840"/>
              <a:gd name="T49" fmla="*/ 438 h 838"/>
              <a:gd name="T50" fmla="*/ 2484 w 3840"/>
              <a:gd name="T51" fmla="*/ 431 h 838"/>
              <a:gd name="T52" fmla="*/ 2552 w 3840"/>
              <a:gd name="T53" fmla="*/ 423 h 838"/>
              <a:gd name="T54" fmla="*/ 2690 w 3840"/>
              <a:gd name="T55" fmla="*/ 403 h 838"/>
              <a:gd name="T56" fmla="*/ 2738 w 3840"/>
              <a:gd name="T57" fmla="*/ 395 h 838"/>
              <a:gd name="T58" fmla="*/ 2921 w 3840"/>
              <a:gd name="T59" fmla="*/ 359 h 838"/>
              <a:gd name="T60" fmla="*/ 3040 w 3840"/>
              <a:gd name="T61" fmla="*/ 331 h 838"/>
              <a:gd name="T62" fmla="*/ 3132 w 3840"/>
              <a:gd name="T63" fmla="*/ 307 h 838"/>
              <a:gd name="T64" fmla="*/ 3248 w 3840"/>
              <a:gd name="T65" fmla="*/ 273 h 838"/>
              <a:gd name="T66" fmla="*/ 3299 w 3840"/>
              <a:gd name="T67" fmla="*/ 257 h 838"/>
              <a:gd name="T68" fmla="*/ 3320 w 3840"/>
              <a:gd name="T69" fmla="*/ 251 h 838"/>
              <a:gd name="T70" fmla="*/ 3344 w 3840"/>
              <a:gd name="T71" fmla="*/ 243 h 838"/>
              <a:gd name="T72" fmla="*/ 3380 w 3840"/>
              <a:gd name="T73" fmla="*/ 231 h 838"/>
              <a:gd name="T74" fmla="*/ 3483 w 3840"/>
              <a:gd name="T75" fmla="*/ 195 h 838"/>
              <a:gd name="T76" fmla="*/ 3519 w 3840"/>
              <a:gd name="T77" fmla="*/ 181 h 838"/>
              <a:gd name="T78" fmla="*/ 3571 w 3840"/>
              <a:gd name="T79" fmla="*/ 161 h 838"/>
              <a:gd name="T80" fmla="*/ 3611 w 3840"/>
              <a:gd name="T81" fmla="*/ 145 h 838"/>
              <a:gd name="T82" fmla="*/ 3658 w 3840"/>
              <a:gd name="T83" fmla="*/ 127 h 838"/>
              <a:gd name="T84" fmla="*/ 3707 w 3840"/>
              <a:gd name="T85" fmla="*/ 105 h 838"/>
              <a:gd name="T86" fmla="*/ 3778 w 3840"/>
              <a:gd name="T87" fmla="*/ 75 h 838"/>
              <a:gd name="T88" fmla="*/ 3822 w 3840"/>
              <a:gd name="T89" fmla="*/ 55 h 838"/>
              <a:gd name="T90" fmla="*/ 3839 w 3840"/>
              <a:gd name="T91" fmla="*/ 47 h 838"/>
              <a:gd name="T92" fmla="*/ 3840 w 3840"/>
              <a:gd name="T93" fmla="*/ 838 h 838"/>
              <a:gd name="T94" fmla="*/ 0 w 3840"/>
              <a:gd name="T95" fmla="*/ 0 h 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40" h="838">
                <a:moveTo>
                  <a:pt x="0" y="0"/>
                </a:moveTo>
                <a:cubicBezTo>
                  <a:pt x="15" y="2"/>
                  <a:pt x="27" y="12"/>
                  <a:pt x="40" y="17"/>
                </a:cubicBezTo>
                <a:cubicBezTo>
                  <a:pt x="72" y="32"/>
                  <a:pt x="104" y="47"/>
                  <a:pt x="137" y="61"/>
                </a:cubicBezTo>
                <a:cubicBezTo>
                  <a:pt x="158" y="71"/>
                  <a:pt x="179" y="80"/>
                  <a:pt x="201" y="89"/>
                </a:cubicBezTo>
                <a:cubicBezTo>
                  <a:pt x="215" y="96"/>
                  <a:pt x="230" y="100"/>
                  <a:pt x="244" y="108"/>
                </a:cubicBezTo>
                <a:cubicBezTo>
                  <a:pt x="245" y="108"/>
                  <a:pt x="247" y="108"/>
                  <a:pt x="248" y="108"/>
                </a:cubicBezTo>
                <a:cubicBezTo>
                  <a:pt x="255" y="112"/>
                  <a:pt x="262" y="115"/>
                  <a:pt x="269" y="117"/>
                </a:cubicBezTo>
                <a:cubicBezTo>
                  <a:pt x="275" y="120"/>
                  <a:pt x="282" y="123"/>
                  <a:pt x="289" y="125"/>
                </a:cubicBezTo>
                <a:cubicBezTo>
                  <a:pt x="295" y="128"/>
                  <a:pt x="302" y="131"/>
                  <a:pt x="309" y="133"/>
                </a:cubicBezTo>
                <a:cubicBezTo>
                  <a:pt x="319" y="137"/>
                  <a:pt x="330" y="142"/>
                  <a:pt x="341" y="145"/>
                </a:cubicBezTo>
                <a:cubicBezTo>
                  <a:pt x="352" y="150"/>
                  <a:pt x="364" y="154"/>
                  <a:pt x="376" y="159"/>
                </a:cubicBezTo>
                <a:cubicBezTo>
                  <a:pt x="385" y="162"/>
                  <a:pt x="395" y="166"/>
                  <a:pt x="404" y="169"/>
                </a:cubicBezTo>
                <a:cubicBezTo>
                  <a:pt x="415" y="173"/>
                  <a:pt x="426" y="177"/>
                  <a:pt x="437" y="181"/>
                </a:cubicBezTo>
                <a:cubicBezTo>
                  <a:pt x="464" y="190"/>
                  <a:pt x="491" y="201"/>
                  <a:pt x="519" y="209"/>
                </a:cubicBezTo>
                <a:cubicBezTo>
                  <a:pt x="522" y="211"/>
                  <a:pt x="522" y="211"/>
                  <a:pt x="522" y="211"/>
                </a:cubicBezTo>
                <a:cubicBezTo>
                  <a:pt x="526" y="212"/>
                  <a:pt x="530" y="213"/>
                  <a:pt x="534" y="214"/>
                </a:cubicBezTo>
                <a:cubicBezTo>
                  <a:pt x="538" y="216"/>
                  <a:pt x="542" y="217"/>
                  <a:pt x="546" y="219"/>
                </a:cubicBezTo>
                <a:cubicBezTo>
                  <a:pt x="567" y="226"/>
                  <a:pt x="588" y="232"/>
                  <a:pt x="608" y="239"/>
                </a:cubicBezTo>
                <a:cubicBezTo>
                  <a:pt x="610" y="240"/>
                  <a:pt x="614" y="240"/>
                  <a:pt x="616" y="241"/>
                </a:cubicBezTo>
                <a:cubicBezTo>
                  <a:pt x="644" y="251"/>
                  <a:pt x="673" y="257"/>
                  <a:pt x="700" y="267"/>
                </a:cubicBezTo>
                <a:cubicBezTo>
                  <a:pt x="702" y="268"/>
                  <a:pt x="707" y="268"/>
                  <a:pt x="709" y="269"/>
                </a:cubicBezTo>
                <a:cubicBezTo>
                  <a:pt x="717" y="272"/>
                  <a:pt x="727" y="275"/>
                  <a:pt x="736" y="277"/>
                </a:cubicBezTo>
                <a:cubicBezTo>
                  <a:pt x="752" y="282"/>
                  <a:pt x="768" y="286"/>
                  <a:pt x="784" y="291"/>
                </a:cubicBezTo>
                <a:cubicBezTo>
                  <a:pt x="799" y="295"/>
                  <a:pt x="814" y="298"/>
                  <a:pt x="828" y="303"/>
                </a:cubicBezTo>
                <a:cubicBezTo>
                  <a:pt x="866" y="312"/>
                  <a:pt x="903" y="322"/>
                  <a:pt x="940" y="331"/>
                </a:cubicBezTo>
                <a:cubicBezTo>
                  <a:pt x="958" y="336"/>
                  <a:pt x="976" y="338"/>
                  <a:pt x="993" y="343"/>
                </a:cubicBezTo>
                <a:cubicBezTo>
                  <a:pt x="1029" y="351"/>
                  <a:pt x="1066" y="358"/>
                  <a:pt x="1102" y="367"/>
                </a:cubicBezTo>
                <a:cubicBezTo>
                  <a:pt x="1109" y="368"/>
                  <a:pt x="1117" y="368"/>
                  <a:pt x="1124" y="371"/>
                </a:cubicBezTo>
                <a:cubicBezTo>
                  <a:pt x="1152" y="376"/>
                  <a:pt x="1181" y="381"/>
                  <a:pt x="1209" y="387"/>
                </a:cubicBezTo>
                <a:cubicBezTo>
                  <a:pt x="1216" y="388"/>
                  <a:pt x="1223" y="388"/>
                  <a:pt x="1230" y="391"/>
                </a:cubicBezTo>
                <a:cubicBezTo>
                  <a:pt x="1238" y="392"/>
                  <a:pt x="1247" y="392"/>
                  <a:pt x="1254" y="395"/>
                </a:cubicBezTo>
                <a:cubicBezTo>
                  <a:pt x="1263" y="396"/>
                  <a:pt x="1272" y="396"/>
                  <a:pt x="1280" y="399"/>
                </a:cubicBezTo>
                <a:cubicBezTo>
                  <a:pt x="1297" y="401"/>
                  <a:pt x="1314" y="404"/>
                  <a:pt x="1331" y="407"/>
                </a:cubicBezTo>
                <a:cubicBezTo>
                  <a:pt x="1338" y="408"/>
                  <a:pt x="1345" y="408"/>
                  <a:pt x="1352" y="409"/>
                </a:cubicBezTo>
                <a:cubicBezTo>
                  <a:pt x="1361" y="413"/>
                  <a:pt x="1371" y="412"/>
                  <a:pt x="1380" y="413"/>
                </a:cubicBezTo>
                <a:cubicBezTo>
                  <a:pt x="1391" y="417"/>
                  <a:pt x="1403" y="415"/>
                  <a:pt x="1414" y="419"/>
                </a:cubicBezTo>
                <a:cubicBezTo>
                  <a:pt x="1425" y="421"/>
                  <a:pt x="1437" y="419"/>
                  <a:pt x="1448" y="423"/>
                </a:cubicBezTo>
                <a:cubicBezTo>
                  <a:pt x="1459" y="424"/>
                  <a:pt x="1470" y="424"/>
                  <a:pt x="1480" y="427"/>
                </a:cubicBezTo>
                <a:cubicBezTo>
                  <a:pt x="1492" y="428"/>
                  <a:pt x="1504" y="428"/>
                  <a:pt x="1516" y="431"/>
                </a:cubicBezTo>
                <a:cubicBezTo>
                  <a:pt x="1528" y="432"/>
                  <a:pt x="1541" y="431"/>
                  <a:pt x="1552" y="435"/>
                </a:cubicBezTo>
                <a:cubicBezTo>
                  <a:pt x="1565" y="436"/>
                  <a:pt x="1578" y="435"/>
                  <a:pt x="1590" y="438"/>
                </a:cubicBezTo>
                <a:cubicBezTo>
                  <a:pt x="1607" y="442"/>
                  <a:pt x="1624" y="438"/>
                  <a:pt x="1640" y="443"/>
                </a:cubicBezTo>
                <a:cubicBezTo>
                  <a:pt x="1656" y="444"/>
                  <a:pt x="1672" y="443"/>
                  <a:pt x="1688" y="446"/>
                </a:cubicBezTo>
                <a:cubicBezTo>
                  <a:pt x="1710" y="450"/>
                  <a:pt x="1734" y="445"/>
                  <a:pt x="1756" y="451"/>
                </a:cubicBezTo>
                <a:cubicBezTo>
                  <a:pt x="1785" y="454"/>
                  <a:pt x="1815" y="449"/>
                  <a:pt x="1843" y="456"/>
                </a:cubicBezTo>
                <a:cubicBezTo>
                  <a:pt x="1948" y="457"/>
                  <a:pt x="2052" y="457"/>
                  <a:pt x="2157" y="456"/>
                </a:cubicBezTo>
                <a:cubicBezTo>
                  <a:pt x="2187" y="450"/>
                  <a:pt x="2218" y="453"/>
                  <a:pt x="2248" y="451"/>
                </a:cubicBezTo>
                <a:cubicBezTo>
                  <a:pt x="2268" y="446"/>
                  <a:pt x="2288" y="449"/>
                  <a:pt x="2309" y="448"/>
                </a:cubicBezTo>
                <a:cubicBezTo>
                  <a:pt x="2325" y="442"/>
                  <a:pt x="2343" y="445"/>
                  <a:pt x="2361" y="443"/>
                </a:cubicBezTo>
                <a:cubicBezTo>
                  <a:pt x="2377" y="437"/>
                  <a:pt x="2395" y="443"/>
                  <a:pt x="2412" y="438"/>
                </a:cubicBezTo>
                <a:cubicBezTo>
                  <a:pt x="2423" y="436"/>
                  <a:pt x="2434" y="436"/>
                  <a:pt x="2445" y="435"/>
                </a:cubicBezTo>
                <a:cubicBezTo>
                  <a:pt x="2458" y="431"/>
                  <a:pt x="2471" y="432"/>
                  <a:pt x="2484" y="431"/>
                </a:cubicBezTo>
                <a:cubicBezTo>
                  <a:pt x="2495" y="427"/>
                  <a:pt x="2508" y="428"/>
                  <a:pt x="2520" y="427"/>
                </a:cubicBezTo>
                <a:cubicBezTo>
                  <a:pt x="2530" y="423"/>
                  <a:pt x="2541" y="424"/>
                  <a:pt x="2552" y="423"/>
                </a:cubicBezTo>
                <a:cubicBezTo>
                  <a:pt x="2561" y="420"/>
                  <a:pt x="2571" y="420"/>
                  <a:pt x="2580" y="419"/>
                </a:cubicBezTo>
                <a:cubicBezTo>
                  <a:pt x="2616" y="413"/>
                  <a:pt x="2653" y="408"/>
                  <a:pt x="2690" y="403"/>
                </a:cubicBezTo>
                <a:cubicBezTo>
                  <a:pt x="2697" y="400"/>
                  <a:pt x="2706" y="400"/>
                  <a:pt x="2714" y="399"/>
                </a:cubicBezTo>
                <a:cubicBezTo>
                  <a:pt x="2722" y="396"/>
                  <a:pt x="2730" y="396"/>
                  <a:pt x="2738" y="395"/>
                </a:cubicBezTo>
                <a:cubicBezTo>
                  <a:pt x="2752" y="391"/>
                  <a:pt x="2767" y="389"/>
                  <a:pt x="2781" y="387"/>
                </a:cubicBezTo>
                <a:cubicBezTo>
                  <a:pt x="2828" y="378"/>
                  <a:pt x="2874" y="368"/>
                  <a:pt x="2921" y="359"/>
                </a:cubicBezTo>
                <a:cubicBezTo>
                  <a:pt x="2932" y="355"/>
                  <a:pt x="2944" y="354"/>
                  <a:pt x="2956" y="351"/>
                </a:cubicBezTo>
                <a:cubicBezTo>
                  <a:pt x="2984" y="344"/>
                  <a:pt x="3012" y="338"/>
                  <a:pt x="3040" y="331"/>
                </a:cubicBezTo>
                <a:cubicBezTo>
                  <a:pt x="3050" y="327"/>
                  <a:pt x="3061" y="325"/>
                  <a:pt x="3072" y="323"/>
                </a:cubicBezTo>
                <a:cubicBezTo>
                  <a:pt x="3091" y="317"/>
                  <a:pt x="3112" y="312"/>
                  <a:pt x="3132" y="307"/>
                </a:cubicBezTo>
                <a:cubicBezTo>
                  <a:pt x="3160" y="299"/>
                  <a:pt x="3188" y="291"/>
                  <a:pt x="3216" y="283"/>
                </a:cubicBezTo>
                <a:cubicBezTo>
                  <a:pt x="3226" y="279"/>
                  <a:pt x="3237" y="277"/>
                  <a:pt x="3248" y="273"/>
                </a:cubicBezTo>
                <a:cubicBezTo>
                  <a:pt x="3250" y="272"/>
                  <a:pt x="3254" y="271"/>
                  <a:pt x="3256" y="271"/>
                </a:cubicBezTo>
                <a:cubicBezTo>
                  <a:pt x="3270" y="266"/>
                  <a:pt x="3285" y="262"/>
                  <a:pt x="3299" y="257"/>
                </a:cubicBezTo>
                <a:cubicBezTo>
                  <a:pt x="3301" y="256"/>
                  <a:pt x="3305" y="255"/>
                  <a:pt x="3307" y="255"/>
                </a:cubicBezTo>
                <a:cubicBezTo>
                  <a:pt x="3311" y="254"/>
                  <a:pt x="3315" y="252"/>
                  <a:pt x="3320" y="251"/>
                </a:cubicBezTo>
                <a:cubicBezTo>
                  <a:pt x="3325" y="249"/>
                  <a:pt x="3330" y="247"/>
                  <a:pt x="3335" y="245"/>
                </a:cubicBezTo>
                <a:cubicBezTo>
                  <a:pt x="3337" y="244"/>
                  <a:pt x="3342" y="244"/>
                  <a:pt x="3344" y="243"/>
                </a:cubicBezTo>
                <a:cubicBezTo>
                  <a:pt x="3348" y="242"/>
                  <a:pt x="3352" y="240"/>
                  <a:pt x="3356" y="239"/>
                </a:cubicBezTo>
                <a:cubicBezTo>
                  <a:pt x="3364" y="236"/>
                  <a:pt x="3372" y="233"/>
                  <a:pt x="3380" y="231"/>
                </a:cubicBezTo>
                <a:cubicBezTo>
                  <a:pt x="3389" y="227"/>
                  <a:pt x="3398" y="225"/>
                  <a:pt x="3407" y="221"/>
                </a:cubicBezTo>
                <a:cubicBezTo>
                  <a:pt x="3433" y="213"/>
                  <a:pt x="3458" y="203"/>
                  <a:pt x="3483" y="195"/>
                </a:cubicBezTo>
                <a:cubicBezTo>
                  <a:pt x="3491" y="192"/>
                  <a:pt x="3499" y="189"/>
                  <a:pt x="3507" y="185"/>
                </a:cubicBezTo>
                <a:cubicBezTo>
                  <a:pt x="3511" y="184"/>
                  <a:pt x="3515" y="183"/>
                  <a:pt x="3519" y="181"/>
                </a:cubicBezTo>
                <a:cubicBezTo>
                  <a:pt x="3525" y="179"/>
                  <a:pt x="3530" y="177"/>
                  <a:pt x="3536" y="175"/>
                </a:cubicBezTo>
                <a:cubicBezTo>
                  <a:pt x="3547" y="169"/>
                  <a:pt x="3560" y="166"/>
                  <a:pt x="3571" y="161"/>
                </a:cubicBezTo>
                <a:cubicBezTo>
                  <a:pt x="3578" y="159"/>
                  <a:pt x="3585" y="156"/>
                  <a:pt x="3591" y="153"/>
                </a:cubicBezTo>
                <a:cubicBezTo>
                  <a:pt x="3598" y="151"/>
                  <a:pt x="3605" y="148"/>
                  <a:pt x="3611" y="145"/>
                </a:cubicBezTo>
                <a:cubicBezTo>
                  <a:pt x="3618" y="143"/>
                  <a:pt x="3625" y="140"/>
                  <a:pt x="3631" y="137"/>
                </a:cubicBezTo>
                <a:cubicBezTo>
                  <a:pt x="3640" y="134"/>
                  <a:pt x="3649" y="129"/>
                  <a:pt x="3658" y="127"/>
                </a:cubicBezTo>
                <a:cubicBezTo>
                  <a:pt x="3658" y="125"/>
                  <a:pt x="3658" y="125"/>
                  <a:pt x="3658" y="125"/>
                </a:cubicBezTo>
                <a:cubicBezTo>
                  <a:pt x="3675" y="120"/>
                  <a:pt x="3691" y="112"/>
                  <a:pt x="3707" y="105"/>
                </a:cubicBezTo>
                <a:cubicBezTo>
                  <a:pt x="3720" y="100"/>
                  <a:pt x="3732" y="94"/>
                  <a:pt x="3745" y="89"/>
                </a:cubicBezTo>
                <a:cubicBezTo>
                  <a:pt x="3756" y="85"/>
                  <a:pt x="3766" y="78"/>
                  <a:pt x="3778" y="75"/>
                </a:cubicBezTo>
                <a:cubicBezTo>
                  <a:pt x="3778" y="73"/>
                  <a:pt x="3778" y="73"/>
                  <a:pt x="3778" y="73"/>
                </a:cubicBezTo>
                <a:cubicBezTo>
                  <a:pt x="3794" y="69"/>
                  <a:pt x="3807" y="59"/>
                  <a:pt x="3822" y="55"/>
                </a:cubicBezTo>
                <a:cubicBezTo>
                  <a:pt x="3822" y="53"/>
                  <a:pt x="3822" y="53"/>
                  <a:pt x="3822" y="53"/>
                </a:cubicBezTo>
                <a:cubicBezTo>
                  <a:pt x="3828" y="51"/>
                  <a:pt x="3834" y="49"/>
                  <a:pt x="3839" y="47"/>
                </a:cubicBezTo>
                <a:cubicBezTo>
                  <a:pt x="3840" y="41"/>
                  <a:pt x="3840" y="41"/>
                  <a:pt x="3840" y="41"/>
                </a:cubicBezTo>
                <a:cubicBezTo>
                  <a:pt x="3840" y="838"/>
                  <a:pt x="3840" y="838"/>
                  <a:pt x="3840" y="838"/>
                </a:cubicBezTo>
                <a:cubicBezTo>
                  <a:pt x="0" y="838"/>
                  <a:pt x="0" y="838"/>
                  <a:pt x="0" y="838"/>
                </a:cubicBezTo>
                <a:cubicBezTo>
                  <a:pt x="0" y="0"/>
                  <a:pt x="0" y="0"/>
                  <a:pt x="0" y="0"/>
                </a:cubicBezTo>
                <a:close/>
              </a:path>
            </a:pathLst>
          </a:custGeom>
          <a:solidFill>
            <a:srgbClr val="42556C"/>
          </a:solidFill>
          <a:ln>
            <a:noFill/>
          </a:ln>
        </p:spPr>
        <p:txBody>
          <a:bodyPr vert="horz" wrap="square" lIns="91440" tIns="45720" rIns="91440" bIns="45720" numCol="1" anchor="t" anchorCtr="0" compatLnSpc="1"/>
          <a:lstStyle/>
          <a:p>
            <a:endParaRPr lang="zh-CN" altLang="en-US"/>
          </a:p>
        </p:txBody>
      </p:sp>
      <p:sp>
        <p:nvSpPr>
          <p:cNvPr id="8" name="文本框 7"/>
          <p:cNvSpPr txBox="1"/>
          <p:nvPr/>
        </p:nvSpPr>
        <p:spPr>
          <a:xfrm>
            <a:off x="2984500" y="2047240"/>
            <a:ext cx="7134225" cy="1753235"/>
          </a:xfrm>
          <a:prstGeom prst="rect">
            <a:avLst/>
          </a:prstGeom>
          <a:noFill/>
        </p:spPr>
        <p:txBody>
          <a:bodyPr wrap="square" rtlCol="0">
            <a:spAutoFit/>
          </a:bodyPr>
          <a:lstStyle/>
          <a:p>
            <a:pPr algn="l"/>
            <a:r>
              <a:rPr lang="zh-CN" altLang="en-US" sz="5400" b="1" dirty="0">
                <a:solidFill>
                  <a:srgbClr val="42556C"/>
                </a:solidFill>
                <a:latin typeface="黑体" panose="02010609060101010101" charset="-122"/>
                <a:ea typeface="黑体" panose="02010609060101010101" charset="-122"/>
                <a:cs typeface="+mn-ea"/>
                <a:sym typeface="+mn-lt"/>
              </a:rPr>
              <a:t>项目二　</a:t>
            </a:r>
            <a:endParaRPr lang="zh-CN" altLang="en-US" sz="5400" b="1" dirty="0">
              <a:solidFill>
                <a:srgbClr val="42556C"/>
              </a:solidFill>
              <a:latin typeface="黑体" panose="02010609060101010101" charset="-122"/>
              <a:ea typeface="黑体" panose="02010609060101010101" charset="-122"/>
              <a:cs typeface="+mn-ea"/>
              <a:sym typeface="+mn-lt"/>
            </a:endParaRPr>
          </a:p>
          <a:p>
            <a:pPr algn="l"/>
            <a:r>
              <a:rPr lang="zh-CN" altLang="en-US" sz="5400" b="1" dirty="0">
                <a:solidFill>
                  <a:srgbClr val="42556C"/>
                </a:solidFill>
                <a:latin typeface="黑体" panose="02010609060101010101" charset="-122"/>
                <a:ea typeface="黑体" panose="02010609060101010101" charset="-122"/>
                <a:cs typeface="+mn-ea"/>
                <a:sym typeface="+mn-lt"/>
              </a:rPr>
              <a:t>创新意识与创新思维</a:t>
            </a:r>
            <a:endParaRPr lang="zh-CN" altLang="en-US" sz="5400" b="1" dirty="0">
              <a:solidFill>
                <a:srgbClr val="42556C"/>
              </a:solidFill>
              <a:latin typeface="黑体" panose="02010609060101010101" charset="-122"/>
              <a:ea typeface="黑体" panose="02010609060101010101" charset="-122"/>
              <a:cs typeface="+mn-ea"/>
              <a:sym typeface="+mn-lt"/>
            </a:endParaRPr>
          </a:p>
        </p:txBody>
      </p:sp>
      <p:grpSp>
        <p:nvGrpSpPr>
          <p:cNvPr id="13" name="组合 12"/>
          <p:cNvGrpSpPr/>
          <p:nvPr/>
        </p:nvGrpSpPr>
        <p:grpSpPr>
          <a:xfrm>
            <a:off x="5531528" y="296914"/>
            <a:ext cx="1128944" cy="1128944"/>
            <a:chOff x="5531528" y="1520559"/>
            <a:chExt cx="1128944" cy="1128944"/>
          </a:xfrm>
        </p:grpSpPr>
        <p:sp>
          <p:nvSpPr>
            <p:cNvPr id="12" name="椭圆 11"/>
            <p:cNvSpPr/>
            <p:nvPr/>
          </p:nvSpPr>
          <p:spPr>
            <a:xfrm>
              <a:off x="5531528" y="1520559"/>
              <a:ext cx="1128944" cy="1128944"/>
            </a:xfrm>
            <a:prstGeom prst="ellipse">
              <a:avLst/>
            </a:prstGeom>
            <a:noFill/>
            <a:ln w="19050">
              <a:solidFill>
                <a:srgbClr val="4255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Group 26"/>
            <p:cNvGrpSpPr/>
            <p:nvPr/>
          </p:nvGrpSpPr>
          <p:grpSpPr>
            <a:xfrm rot="1163539">
              <a:off x="5760103" y="1746720"/>
              <a:ext cx="671795" cy="615566"/>
              <a:chOff x="2670175" y="1458913"/>
              <a:chExt cx="360363" cy="330201"/>
            </a:xfrm>
            <a:solidFill>
              <a:srgbClr val="42556C"/>
            </a:solidFill>
          </p:grpSpPr>
          <p:sp>
            <p:nvSpPr>
              <p:cNvPr id="22" name="Freeform 27"/>
              <p:cNvSpPr/>
              <p:nvPr/>
            </p:nvSpPr>
            <p:spPr bwMode="auto">
              <a:xfrm>
                <a:off x="2670175" y="1458913"/>
                <a:ext cx="349250" cy="206375"/>
              </a:xfrm>
              <a:custGeom>
                <a:avLst/>
                <a:gdLst>
                  <a:gd name="T0" fmla="*/ 1 w 93"/>
                  <a:gd name="T1" fmla="*/ 38 h 55"/>
                  <a:gd name="T2" fmla="*/ 0 w 93"/>
                  <a:gd name="T3" fmla="*/ 40 h 55"/>
                  <a:gd name="T4" fmla="*/ 1 w 93"/>
                  <a:gd name="T5" fmla="*/ 42 h 55"/>
                  <a:gd name="T6" fmla="*/ 34 w 93"/>
                  <a:gd name="T7" fmla="*/ 55 h 55"/>
                  <a:gd name="T8" fmla="*/ 93 w 93"/>
                  <a:gd name="T9" fmla="*/ 0 h 55"/>
                  <a:gd name="T10" fmla="*/ 1 w 93"/>
                  <a:gd name="T11" fmla="*/ 38 h 55"/>
                </a:gdLst>
                <a:ahLst/>
                <a:cxnLst>
                  <a:cxn ang="0">
                    <a:pos x="T0" y="T1"/>
                  </a:cxn>
                  <a:cxn ang="0">
                    <a:pos x="T2" y="T3"/>
                  </a:cxn>
                  <a:cxn ang="0">
                    <a:pos x="T4" y="T5"/>
                  </a:cxn>
                  <a:cxn ang="0">
                    <a:pos x="T6" y="T7"/>
                  </a:cxn>
                  <a:cxn ang="0">
                    <a:pos x="T8" y="T9"/>
                  </a:cxn>
                  <a:cxn ang="0">
                    <a:pos x="T10" y="T11"/>
                  </a:cxn>
                </a:cxnLst>
                <a:rect l="0" t="0" r="r" b="b"/>
                <a:pathLst>
                  <a:path w="93" h="55">
                    <a:moveTo>
                      <a:pt x="1" y="38"/>
                    </a:moveTo>
                    <a:cubicBezTo>
                      <a:pt x="0" y="38"/>
                      <a:pt x="0" y="39"/>
                      <a:pt x="0" y="40"/>
                    </a:cubicBezTo>
                    <a:cubicBezTo>
                      <a:pt x="0" y="41"/>
                      <a:pt x="1" y="42"/>
                      <a:pt x="1" y="42"/>
                    </a:cubicBezTo>
                    <a:cubicBezTo>
                      <a:pt x="34" y="55"/>
                      <a:pt x="34" y="55"/>
                      <a:pt x="34" y="55"/>
                    </a:cubicBezTo>
                    <a:cubicBezTo>
                      <a:pt x="93" y="0"/>
                      <a:pt x="93" y="0"/>
                      <a:pt x="93" y="0"/>
                    </a:cubicBezTo>
                    <a:lnTo>
                      <a:pt x="1"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50000"/>
                    </a:schemeClr>
                  </a:solidFill>
                  <a:cs typeface="+mn-ea"/>
                  <a:sym typeface="+mn-lt"/>
                </a:endParaRPr>
              </a:p>
            </p:txBody>
          </p:sp>
          <p:sp>
            <p:nvSpPr>
              <p:cNvPr id="23" name="Freeform 28"/>
              <p:cNvSpPr/>
              <p:nvPr/>
            </p:nvSpPr>
            <p:spPr bwMode="auto">
              <a:xfrm>
                <a:off x="2805113" y="1470026"/>
                <a:ext cx="225425" cy="319088"/>
              </a:xfrm>
              <a:custGeom>
                <a:avLst/>
                <a:gdLst>
                  <a:gd name="T0" fmla="*/ 0 w 60"/>
                  <a:gd name="T1" fmla="*/ 56 h 85"/>
                  <a:gd name="T2" fmla="*/ 0 w 60"/>
                  <a:gd name="T3" fmla="*/ 56 h 85"/>
                  <a:gd name="T4" fmla="*/ 0 w 60"/>
                  <a:gd name="T5" fmla="*/ 83 h 85"/>
                  <a:gd name="T6" fmla="*/ 2 w 60"/>
                  <a:gd name="T7" fmla="*/ 85 h 85"/>
                  <a:gd name="T8" fmla="*/ 4 w 60"/>
                  <a:gd name="T9" fmla="*/ 84 h 85"/>
                  <a:gd name="T10" fmla="*/ 17 w 60"/>
                  <a:gd name="T11" fmla="*/ 61 h 85"/>
                  <a:gd name="T12" fmla="*/ 41 w 60"/>
                  <a:gd name="T13" fmla="*/ 75 h 85"/>
                  <a:gd name="T14" fmla="*/ 43 w 60"/>
                  <a:gd name="T15" fmla="*/ 75 h 85"/>
                  <a:gd name="T16" fmla="*/ 44 w 60"/>
                  <a:gd name="T17" fmla="*/ 73 h 85"/>
                  <a:gd name="T18" fmla="*/ 60 w 60"/>
                  <a:gd name="T19" fmla="*/ 0 h 85"/>
                  <a:gd name="T20" fmla="*/ 0 w 60"/>
                  <a:gd name="T21" fmla="*/ 5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85">
                    <a:moveTo>
                      <a:pt x="0" y="56"/>
                    </a:moveTo>
                    <a:cubicBezTo>
                      <a:pt x="0" y="56"/>
                      <a:pt x="0" y="56"/>
                      <a:pt x="0" y="56"/>
                    </a:cubicBezTo>
                    <a:cubicBezTo>
                      <a:pt x="0" y="83"/>
                      <a:pt x="0" y="83"/>
                      <a:pt x="0" y="83"/>
                    </a:cubicBezTo>
                    <a:cubicBezTo>
                      <a:pt x="0" y="84"/>
                      <a:pt x="1" y="85"/>
                      <a:pt x="2" y="85"/>
                    </a:cubicBezTo>
                    <a:cubicBezTo>
                      <a:pt x="3" y="85"/>
                      <a:pt x="3" y="85"/>
                      <a:pt x="4" y="84"/>
                    </a:cubicBezTo>
                    <a:cubicBezTo>
                      <a:pt x="17" y="61"/>
                      <a:pt x="17" y="61"/>
                      <a:pt x="17" y="61"/>
                    </a:cubicBezTo>
                    <a:cubicBezTo>
                      <a:pt x="41" y="75"/>
                      <a:pt x="41" y="75"/>
                      <a:pt x="41" y="75"/>
                    </a:cubicBezTo>
                    <a:cubicBezTo>
                      <a:pt x="42" y="75"/>
                      <a:pt x="42" y="75"/>
                      <a:pt x="43" y="75"/>
                    </a:cubicBezTo>
                    <a:cubicBezTo>
                      <a:pt x="43" y="75"/>
                      <a:pt x="44" y="74"/>
                      <a:pt x="44" y="73"/>
                    </a:cubicBezTo>
                    <a:cubicBezTo>
                      <a:pt x="60" y="0"/>
                      <a:pt x="60" y="0"/>
                      <a:pt x="60" y="0"/>
                    </a:cubicBezTo>
                    <a:lnTo>
                      <a:pt x="0"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50000"/>
                    </a:schemeClr>
                  </a:solidFill>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507365" y="817245"/>
            <a:ext cx="6570980" cy="566420"/>
          </a:xfrm>
          <a:prstGeom prst="rect">
            <a:avLst/>
          </a:prstGeom>
          <a:noFill/>
          <a:ln w="9525">
            <a:noFill/>
            <a:miter lim="800000"/>
          </a:ln>
        </p:spPr>
        <p:txBody>
          <a:bodyPr rot="0" vert="horz" wrap="square" lIns="121920" tIns="60960" rIns="121920" bIns="60960" anchor="t" anchorCtr="0">
            <a:noAutofit/>
          </a:bodyPr>
          <a:lstStyle/>
          <a:p>
            <a:pPr fontAlgn="auto">
              <a:lnSpc>
                <a:spcPct val="150000"/>
              </a:lnSpc>
            </a:pPr>
            <a:r>
              <a:rPr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（二）害怕失败</a:t>
            </a:r>
            <a:endParaRPr dirty="0">
              <a:latin typeface="黑体" panose="02010609060101010101" charset="-122"/>
              <a:ea typeface="黑体" panose="02010609060101010101" charset="-122"/>
            </a:endParaRPr>
          </a:p>
        </p:txBody>
      </p:sp>
      <p:sp>
        <p:nvSpPr>
          <p:cNvPr id="34" name="TextBox 108"/>
          <p:cNvSpPr txBox="1">
            <a:spLocks noChangeArrowheads="1"/>
          </p:cNvSpPr>
          <p:nvPr/>
        </p:nvSpPr>
        <p:spPr bwMode="auto">
          <a:xfrm>
            <a:off x="719404" y="356660"/>
            <a:ext cx="20116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一、自我障碍</a:t>
            </a:r>
            <a:endParaRPr lang="zh-CN" altLang="en-US" sz="2400" b="1" dirty="0">
              <a:solidFill>
                <a:prstClr val="black"/>
              </a:solidFill>
              <a:latin typeface="黑体" panose="02010609060101010101" charset="-122"/>
              <a:ea typeface="黑体" panose="02010609060101010101" charset="-122"/>
            </a:endParaRPr>
          </a:p>
        </p:txBody>
      </p:sp>
      <p:sp>
        <p:nvSpPr>
          <p:cNvPr id="4" name="文本框 3"/>
          <p:cNvSpPr txBox="1"/>
          <p:nvPr/>
        </p:nvSpPr>
        <p:spPr>
          <a:xfrm>
            <a:off x="165100" y="1383665"/>
            <a:ext cx="7765415" cy="5077460"/>
          </a:xfrm>
          <a:prstGeom prst="rect">
            <a:avLst/>
          </a:prstGeom>
          <a:noFill/>
        </p:spPr>
        <p:txBody>
          <a:bodyPr wrap="square" rtlCol="0">
            <a:spAutoFit/>
          </a:bodyPr>
          <a:p>
            <a:pPr fontAlgn="auto">
              <a:lnSpc>
                <a:spcPct val="150000"/>
              </a:lnSpc>
            </a:pPr>
            <a:r>
              <a:rPr lang="zh-CN" altLang="en-US"/>
              <a:t>害怕失败的心理大多表现得十分隐蔽。我们总是把自己看得过高，过高地估计自己的地位和价值，过于担心别人对自己的思想和行为可能做出的反应。事实上，害怕失败会让我们放弃很多唾手可得的机会。要精确估计害怕失败和踌躇不决对人的心理影响，是十分困难的。有人信奉，要做就要做得最好，以至于追求尽善尽美。事实上追求尽善尽美的人往往并不能尽善尽美，不能充分发挥自己的创造潜能。他们神经敏感，“前怕狼后怕虎”，小小的失败风险就足以使他们望而却步。</a:t>
            </a:r>
            <a:endParaRPr lang="zh-CN" altLang="en-US"/>
          </a:p>
          <a:p>
            <a:pPr fontAlgn="auto">
              <a:lnSpc>
                <a:spcPct val="150000"/>
              </a:lnSpc>
            </a:pPr>
            <a:r>
              <a:rPr lang="zh-CN" altLang="en-US"/>
              <a:t>一般人白白浪费了失败，没有从中学到有助于成功的东西，因为他们没有把失败作为科学研究的对象，尤其没有把失败思路作为科学研究的对象，这很可能导致从失败走向失败，而不是从失败走向成功。在我们中学的学习中，曾经使用的错题本，也可以用于我们一切的活动，我们设法搜集各行各业、各种各样的失败，从而避免重蹈覆辙，这样距离成功就会近了一步。</a:t>
            </a:r>
            <a:endParaRPr lang="zh-CN" altLang="en-US"/>
          </a:p>
        </p:txBody>
      </p:sp>
      <p:pic>
        <p:nvPicPr>
          <p:cNvPr id="100" name="图片 99"/>
          <p:cNvPicPr/>
          <p:nvPr/>
        </p:nvPicPr>
        <p:blipFill>
          <a:blip r:embed="rId1"/>
          <a:stretch>
            <a:fillRect/>
          </a:stretch>
        </p:blipFill>
        <p:spPr>
          <a:xfrm>
            <a:off x="8057515" y="2105025"/>
            <a:ext cx="3831590" cy="343090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108"/>
          <p:cNvSpPr txBox="1">
            <a:spLocks noChangeArrowheads="1"/>
          </p:cNvSpPr>
          <p:nvPr/>
        </p:nvSpPr>
        <p:spPr bwMode="auto">
          <a:xfrm>
            <a:off x="719404" y="356660"/>
            <a:ext cx="20116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一、自我障碍</a:t>
            </a:r>
            <a:endParaRPr lang="zh-CN" altLang="en-US" sz="2400" b="1" dirty="0">
              <a:solidFill>
                <a:prstClr val="black"/>
              </a:solidFill>
              <a:latin typeface="黑体" panose="02010609060101010101" charset="-122"/>
              <a:ea typeface="黑体" panose="02010609060101010101" charset="-122"/>
            </a:endParaRPr>
          </a:p>
        </p:txBody>
      </p:sp>
      <p:cxnSp>
        <p:nvCxnSpPr>
          <p:cNvPr id="38" name="直接连接符 37"/>
          <p:cNvCxnSpPr/>
          <p:nvPr>
            <p:custDataLst>
              <p:tags r:id="rId1"/>
            </p:custDataLst>
          </p:nvPr>
        </p:nvCxnSpPr>
        <p:spPr>
          <a:xfrm flipH="1">
            <a:off x="7638835" y="3032261"/>
            <a:ext cx="508581" cy="0"/>
          </a:xfrm>
          <a:prstGeom prst="line">
            <a:avLst/>
          </a:prstGeom>
          <a:ln w="12700">
            <a:solidFill>
              <a:sysClr val="windowText" lastClr="000000"/>
            </a:solidFill>
          </a:ln>
        </p:spPr>
        <p:style>
          <a:lnRef idx="1">
            <a:srgbClr val="FC546D"/>
          </a:lnRef>
          <a:fillRef idx="0">
            <a:srgbClr val="FC546D"/>
          </a:fillRef>
          <a:effectRef idx="0">
            <a:srgbClr val="FC546D"/>
          </a:effectRef>
          <a:fontRef idx="minor">
            <a:sysClr val="windowText" lastClr="000000"/>
          </a:fontRef>
        </p:style>
      </p:cxnSp>
      <p:sp>
        <p:nvSpPr>
          <p:cNvPr id="39" name="文本框 38"/>
          <p:cNvSpPr txBox="1"/>
          <p:nvPr>
            <p:custDataLst>
              <p:tags r:id="rId2"/>
            </p:custDataLst>
          </p:nvPr>
        </p:nvSpPr>
        <p:spPr>
          <a:xfrm>
            <a:off x="8291195" y="1470025"/>
            <a:ext cx="2988310" cy="3119755"/>
          </a:xfrm>
          <a:prstGeom prst="rect">
            <a:avLst/>
          </a:prstGeom>
          <a:noFill/>
        </p:spPr>
        <p:txBody>
          <a:bodyPr anchor="b"/>
          <a:lstStyle/>
          <a:p>
            <a:pPr>
              <a:lnSpc>
                <a:spcPct val="120000"/>
              </a:lnSpc>
            </a:pPr>
            <a:r>
              <a:rPr lang="zh-CN" altLang="en-US" sz="2000" b="1" spc="150" dirty="0">
                <a:solidFill>
                  <a:srgbClr val="FFC000"/>
                </a:solidFill>
                <a:latin typeface="Arial" panose="020B0604020202020204" pitchFamily="34" charset="0"/>
                <a:ea typeface="黑体" panose="02010609060101010101" charset="-122"/>
                <a:sym typeface="Arial" panose="020B0604020202020204" pitchFamily="34" charset="0"/>
              </a:rPr>
              <a:t>（四）迷信权威</a:t>
            </a:r>
            <a:endParaRPr lang="zh-CN" altLang="en-US" sz="2000" b="1" spc="150" dirty="0">
              <a:solidFill>
                <a:srgbClr val="FFC000"/>
              </a:solidFill>
              <a:latin typeface="Arial" panose="020B0604020202020204" pitchFamily="34" charset="0"/>
              <a:ea typeface="黑体" panose="02010609060101010101" charset="-122"/>
              <a:sym typeface="Arial" panose="020B0604020202020204" pitchFamily="34" charset="0"/>
            </a:endParaRPr>
          </a:p>
          <a:p>
            <a:pPr>
              <a:lnSpc>
                <a:spcPct val="120000"/>
              </a:lnSpc>
            </a:pPr>
            <a:r>
              <a:rPr lang="zh-CN" altLang="en-US" sz="1600" spc="150" dirty="0">
                <a:latin typeface="Arial" panose="020B0604020202020204" pitchFamily="34" charset="0"/>
                <a:ea typeface="黑体" panose="02010609060101010101" charset="-122"/>
                <a:sym typeface="Arial" panose="020B0604020202020204" pitchFamily="34" charset="0"/>
              </a:rPr>
              <a:t>我们在学习过程中还要注意克服迷信书本和迷信老师的倾向。从小到大的传统教育，使得许多人养成了一种偏见，认为凡是书上印的、老师讲的就都是正确的。培养创新能力，就要打破迷信，敢于怀疑，善于质疑。</a:t>
            </a:r>
            <a:endParaRPr lang="zh-CN" altLang="en-US" sz="1600" spc="150" dirty="0">
              <a:latin typeface="Arial" panose="020B0604020202020204" pitchFamily="34" charset="0"/>
              <a:ea typeface="黑体" panose="02010609060101010101" charset="-122"/>
              <a:sym typeface="Arial" panose="020B0604020202020204" pitchFamily="34" charset="0"/>
            </a:endParaRPr>
          </a:p>
        </p:txBody>
      </p:sp>
      <p:cxnSp>
        <p:nvCxnSpPr>
          <p:cNvPr id="46" name="直接连接符 45"/>
          <p:cNvCxnSpPr/>
          <p:nvPr>
            <p:custDataLst>
              <p:tags r:id="rId3"/>
            </p:custDataLst>
          </p:nvPr>
        </p:nvCxnSpPr>
        <p:spPr>
          <a:xfrm flipH="1">
            <a:off x="3943056" y="1893882"/>
            <a:ext cx="508581" cy="0"/>
          </a:xfrm>
          <a:prstGeom prst="line">
            <a:avLst/>
          </a:prstGeom>
          <a:ln w="12700">
            <a:solidFill>
              <a:sysClr val="windowText" lastClr="000000"/>
            </a:solidFill>
          </a:ln>
        </p:spPr>
        <p:style>
          <a:lnRef idx="1">
            <a:srgbClr val="FC546D"/>
          </a:lnRef>
          <a:fillRef idx="0">
            <a:srgbClr val="FC546D"/>
          </a:fillRef>
          <a:effectRef idx="0">
            <a:srgbClr val="FC546D"/>
          </a:effectRef>
          <a:fontRef idx="minor">
            <a:sysClr val="windowText" lastClr="000000"/>
          </a:fontRef>
        </p:style>
      </p:cxnSp>
      <p:sp>
        <p:nvSpPr>
          <p:cNvPr id="47" name="文本框 46"/>
          <p:cNvSpPr txBox="1"/>
          <p:nvPr>
            <p:custDataLst>
              <p:tags r:id="rId4"/>
            </p:custDataLst>
          </p:nvPr>
        </p:nvSpPr>
        <p:spPr>
          <a:xfrm>
            <a:off x="741680" y="1470025"/>
            <a:ext cx="3187065" cy="3959225"/>
          </a:xfrm>
          <a:prstGeom prst="rect">
            <a:avLst/>
          </a:prstGeom>
          <a:noFill/>
        </p:spPr>
        <p:txBody>
          <a:bodyPr/>
          <a:lstStyle/>
          <a:p>
            <a:pPr algn="l">
              <a:lnSpc>
                <a:spcPct val="120000"/>
              </a:lnSpc>
            </a:pPr>
            <a:r>
              <a:rPr lang="zh-CN" altLang="en-US" sz="2000" b="1" spc="150" dirty="0">
                <a:solidFill>
                  <a:schemeClr val="accent2"/>
                </a:solidFill>
                <a:latin typeface="Arial" panose="020B0604020202020204" pitchFamily="34" charset="0"/>
                <a:ea typeface="黑体" panose="02010609060101010101" charset="-122"/>
                <a:sym typeface="Arial" panose="020B0604020202020204" pitchFamily="34" charset="0"/>
              </a:rPr>
              <a:t>（三）盲目从众</a:t>
            </a:r>
            <a:endParaRPr lang="zh-CN" altLang="en-US" sz="2000" b="1" spc="150" dirty="0">
              <a:solidFill>
                <a:schemeClr val="accent2"/>
              </a:solidFill>
              <a:latin typeface="Arial" panose="020B0604020202020204" pitchFamily="34" charset="0"/>
              <a:ea typeface="黑体" panose="02010609060101010101" charset="-122"/>
              <a:sym typeface="Arial" panose="020B0604020202020204" pitchFamily="34" charset="0"/>
            </a:endParaRPr>
          </a:p>
          <a:p>
            <a:pPr algn="l">
              <a:lnSpc>
                <a:spcPct val="120000"/>
              </a:lnSpc>
            </a:pPr>
            <a:r>
              <a:rPr lang="zh-CN" altLang="en-US" sz="1600" spc="150" dirty="0">
                <a:latin typeface="Arial" panose="020B0604020202020204" pitchFamily="34" charset="0"/>
                <a:ea typeface="黑体" panose="02010609060101010101" charset="-122"/>
                <a:sym typeface="Arial" panose="020B0604020202020204" pitchFamily="34" charset="0"/>
              </a:rPr>
              <a:t>人们在思考时有一种容易产生的心理倾向是盲目从众，它同样会使思维受害。盲目从众倾向就是服从众人，顺从大伙儿，随大流，是指一个人在群体压力下，放弃自己的意见，转变原有的态度，采取与大多数人一致的行为。从众心理产生的原因：一般说来，人是群体性动物，每个人都有自己固定的群体，他的行为，通常具有跟从群体的倾向。</a:t>
            </a:r>
            <a:endParaRPr lang="zh-CN" altLang="en-US" sz="1600" spc="150" dirty="0">
              <a:latin typeface="Arial" panose="020B0604020202020204" pitchFamily="34" charset="0"/>
              <a:ea typeface="黑体" panose="02010609060101010101" charset="-122"/>
              <a:sym typeface="Arial" panose="020B0604020202020204" pitchFamily="34" charset="0"/>
            </a:endParaRPr>
          </a:p>
        </p:txBody>
      </p:sp>
      <p:sp>
        <p:nvSpPr>
          <p:cNvPr id="56" name="六边形 55"/>
          <p:cNvSpPr/>
          <p:nvPr>
            <p:custDataLst>
              <p:tags r:id="rId5"/>
            </p:custDataLst>
          </p:nvPr>
        </p:nvSpPr>
        <p:spPr>
          <a:xfrm>
            <a:off x="6640118" y="2594828"/>
            <a:ext cx="998717" cy="873548"/>
          </a:xfrm>
          <a:prstGeom prst="hexagon">
            <a:avLst/>
          </a:prstGeom>
          <a:solidFill>
            <a:srgbClr val="FAC838"/>
          </a:solidFill>
          <a:ln>
            <a:noFill/>
          </a:ln>
        </p:spPr>
        <p:style>
          <a:lnRef idx="2">
            <a:srgbClr val="FC546D">
              <a:shade val="50000"/>
            </a:srgbClr>
          </a:lnRef>
          <a:fillRef idx="1">
            <a:srgbClr val="FC546D"/>
          </a:fillRef>
          <a:effectRef idx="0">
            <a:srgbClr val="FC546D"/>
          </a:effectRef>
          <a:fontRef idx="minor">
            <a:sysClr val="window" lastClr="FFFFFF"/>
          </a:fontRef>
        </p:style>
        <p:txBody>
          <a:bodyPr anchor="ctr">
            <a:normAutofit/>
          </a:bodyPr>
          <a:lstStyle/>
          <a:p>
            <a:pPr algn="ctr" eaLnBrk="1" hangingPunct="1">
              <a:lnSpc>
                <a:spcPct val="120000"/>
              </a:lnSpc>
            </a:pPr>
            <a:endParaRPr lang="zh-CN" altLang="en-US" sz="1800">
              <a:solidFill>
                <a:sysClr val="windowText" lastClr="000000"/>
              </a:solidFill>
              <a:latin typeface="Arial" panose="020B0604020202020204" pitchFamily="34" charset="0"/>
              <a:ea typeface="黑体" panose="02010609060101010101" charset="-122"/>
              <a:sym typeface="Arial" panose="020B0604020202020204" pitchFamily="34" charset="0"/>
            </a:endParaRPr>
          </a:p>
        </p:txBody>
      </p:sp>
      <p:sp>
        <p:nvSpPr>
          <p:cNvPr id="60" name="六边形 59"/>
          <p:cNvSpPr/>
          <p:nvPr>
            <p:custDataLst>
              <p:tags r:id="rId6"/>
            </p:custDataLst>
          </p:nvPr>
        </p:nvSpPr>
        <p:spPr>
          <a:xfrm>
            <a:off x="4451638" y="1456449"/>
            <a:ext cx="998717" cy="873548"/>
          </a:xfrm>
          <a:prstGeom prst="hexagon">
            <a:avLst/>
          </a:prstGeom>
          <a:solidFill>
            <a:srgbClr val="FE8A57"/>
          </a:solidFill>
          <a:ln>
            <a:noFill/>
          </a:ln>
        </p:spPr>
        <p:style>
          <a:lnRef idx="2">
            <a:srgbClr val="FC546D">
              <a:shade val="50000"/>
            </a:srgbClr>
          </a:lnRef>
          <a:fillRef idx="1">
            <a:srgbClr val="FC546D"/>
          </a:fillRef>
          <a:effectRef idx="0">
            <a:srgbClr val="FC546D"/>
          </a:effectRef>
          <a:fontRef idx="minor">
            <a:sysClr val="window" lastClr="FFFFFF"/>
          </a:fontRef>
        </p:style>
        <p:txBody>
          <a:bodyPr anchor="ctr">
            <a:normAutofit/>
          </a:bodyPr>
          <a:lstStyle/>
          <a:p>
            <a:pPr algn="ctr" eaLnBrk="1" hangingPunct="1">
              <a:lnSpc>
                <a:spcPct val="120000"/>
              </a:lnSpc>
            </a:pPr>
            <a:endParaRPr lang="zh-CN" altLang="en-US" sz="1800">
              <a:solidFill>
                <a:sysClr val="windowText" lastClr="000000"/>
              </a:solidFill>
              <a:latin typeface="Arial" panose="020B0604020202020204" pitchFamily="34" charset="0"/>
              <a:ea typeface="黑体" panose="02010609060101010101" charset="-122"/>
              <a:sym typeface="Arial" panose="020B0604020202020204" pitchFamily="34" charset="0"/>
            </a:endParaRPr>
          </a:p>
        </p:txBody>
      </p:sp>
      <p:sp>
        <p:nvSpPr>
          <p:cNvPr id="64" name="六边形 63"/>
          <p:cNvSpPr/>
          <p:nvPr>
            <p:custDataLst>
              <p:tags r:id="rId7"/>
            </p:custDataLst>
          </p:nvPr>
        </p:nvSpPr>
        <p:spPr>
          <a:xfrm>
            <a:off x="5263260" y="1779254"/>
            <a:ext cx="1566588" cy="1321521"/>
          </a:xfrm>
          <a:prstGeom prst="hexagon">
            <a:avLst/>
          </a:prstGeom>
          <a:solidFill>
            <a:srgbClr val="FC546D"/>
          </a:solidFill>
          <a:ln>
            <a:noFill/>
          </a:ln>
        </p:spPr>
        <p:style>
          <a:lnRef idx="2">
            <a:srgbClr val="FC546D">
              <a:shade val="50000"/>
            </a:srgbClr>
          </a:lnRef>
          <a:fillRef idx="1">
            <a:srgbClr val="FC546D"/>
          </a:fillRef>
          <a:effectRef idx="0">
            <a:srgbClr val="FC546D"/>
          </a:effectRef>
          <a:fontRef idx="minor">
            <a:sysClr val="window" lastClr="FFFFFF"/>
          </a:fontRef>
        </p:style>
        <p:txBody>
          <a:bodyPr anchor="ctr">
            <a:normAutofit/>
          </a:bodyPr>
          <a:lstStyle/>
          <a:p>
            <a:pPr algn="ctr" eaLnBrk="1" hangingPunct="1">
              <a:lnSpc>
                <a:spcPct val="120000"/>
              </a:lnSpc>
            </a:pPr>
            <a:endParaRPr lang="zh-CN" altLang="en-US" sz="1800">
              <a:solidFill>
                <a:sysClr val="windowText" lastClr="000000"/>
              </a:solidFill>
              <a:latin typeface="Arial" panose="020B0604020202020204" pitchFamily="34" charset="0"/>
              <a:ea typeface="黑体" panose="02010609060101010101" charset="-122"/>
              <a:sym typeface="Arial" panose="020B0604020202020204" pitchFamily="34" charset="0"/>
            </a:endParaRPr>
          </a:p>
        </p:txBody>
      </p:sp>
      <p:pic>
        <p:nvPicPr>
          <p:cNvPr id="2" name="图形 3"/>
          <p:cNvPicPr>
            <a:picLocks noChangeAspect="1"/>
          </p:cNvPicPr>
          <p:nvPr>
            <p:custDataLst>
              <p:tags r:id="rId8"/>
            </p:custDataLst>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588438" y="1981899"/>
            <a:ext cx="916234" cy="91623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108"/>
          <p:cNvSpPr txBox="1">
            <a:spLocks noChangeArrowheads="1"/>
          </p:cNvSpPr>
          <p:nvPr/>
        </p:nvSpPr>
        <p:spPr bwMode="auto">
          <a:xfrm>
            <a:off x="719404" y="356660"/>
            <a:ext cx="20116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二、思维障碍</a:t>
            </a:r>
            <a:endParaRPr lang="zh-CN" altLang="en-US" sz="2400" b="1" dirty="0">
              <a:solidFill>
                <a:prstClr val="black"/>
              </a:solidFill>
              <a:latin typeface="黑体" panose="02010609060101010101" charset="-122"/>
              <a:ea typeface="黑体" panose="02010609060101010101" charset="-122"/>
            </a:endParaRPr>
          </a:p>
        </p:txBody>
      </p:sp>
      <p:sp>
        <p:nvSpPr>
          <p:cNvPr id="3" name="文本框 2"/>
          <p:cNvSpPr txBox="1"/>
          <p:nvPr/>
        </p:nvSpPr>
        <p:spPr>
          <a:xfrm>
            <a:off x="719455" y="1009650"/>
            <a:ext cx="2034540" cy="398780"/>
          </a:xfrm>
          <a:prstGeom prst="rect">
            <a:avLst/>
          </a:prstGeom>
          <a:noFill/>
        </p:spPr>
        <p:txBody>
          <a:bodyPr wrap="square" rtlCol="0">
            <a:spAutoFit/>
            <a:scene3d>
              <a:camera prst="orthographicFront"/>
              <a:lightRig rig="threePt" dir="t"/>
            </a:scene3d>
          </a:bodyPr>
          <a:p>
            <a:r>
              <a:rPr lang="zh-CN" altLang="en-US" sz="2000" b="1">
                <a:solidFill>
                  <a:schemeClr val="accent1"/>
                </a:solidFill>
                <a:effectLst/>
              </a:rPr>
              <a:t>（一）思维定式</a:t>
            </a:r>
            <a:endParaRPr lang="zh-CN" altLang="en-US" sz="2000" b="1">
              <a:solidFill>
                <a:schemeClr val="accent1"/>
              </a:solidFill>
              <a:effectLst/>
            </a:endParaRPr>
          </a:p>
        </p:txBody>
      </p:sp>
      <p:cxnSp>
        <p:nvCxnSpPr>
          <p:cNvPr id="52" name="Straight Connector 49"/>
          <p:cNvCxnSpPr/>
          <p:nvPr>
            <p:custDataLst>
              <p:tags r:id="rId1"/>
            </p:custDataLst>
          </p:nvPr>
        </p:nvCxnSpPr>
        <p:spPr>
          <a:xfrm>
            <a:off x="4699000" y="2376170"/>
            <a:ext cx="1021080" cy="0"/>
          </a:xfrm>
          <a:prstGeom prst="line">
            <a:avLst/>
          </a:prstGeom>
          <a:noFill/>
          <a:ln w="9525" cap="flat" cmpd="sng" algn="ctr">
            <a:solidFill>
              <a:sysClr val="window" lastClr="FFFFFF">
                <a:lumMod val="65000"/>
              </a:sysClr>
            </a:solidFill>
            <a:prstDash val="solid"/>
          </a:ln>
          <a:effectLst/>
        </p:spPr>
      </p:cxnSp>
      <p:cxnSp>
        <p:nvCxnSpPr>
          <p:cNvPr id="53" name="Straight Connector 52"/>
          <p:cNvCxnSpPr/>
          <p:nvPr>
            <p:custDataLst>
              <p:tags r:id="rId2"/>
            </p:custDataLst>
          </p:nvPr>
        </p:nvCxnSpPr>
        <p:spPr>
          <a:xfrm>
            <a:off x="3754755" y="4467225"/>
            <a:ext cx="1375410" cy="0"/>
          </a:xfrm>
          <a:prstGeom prst="line">
            <a:avLst/>
          </a:prstGeom>
          <a:noFill/>
          <a:ln w="9525" cap="flat" cmpd="sng" algn="ctr">
            <a:solidFill>
              <a:sysClr val="window" lastClr="FFFFFF">
                <a:lumMod val="65000"/>
              </a:sysClr>
            </a:solidFill>
            <a:prstDash val="solid"/>
          </a:ln>
          <a:effectLst/>
        </p:spPr>
      </p:cxnSp>
      <p:cxnSp>
        <p:nvCxnSpPr>
          <p:cNvPr id="54" name="Straight Connector 38"/>
          <p:cNvCxnSpPr/>
          <p:nvPr>
            <p:custDataLst>
              <p:tags r:id="rId3"/>
            </p:custDataLst>
          </p:nvPr>
        </p:nvCxnSpPr>
        <p:spPr>
          <a:xfrm>
            <a:off x="6850380" y="4278630"/>
            <a:ext cx="2443480" cy="0"/>
          </a:xfrm>
          <a:prstGeom prst="line">
            <a:avLst/>
          </a:prstGeom>
          <a:noFill/>
          <a:ln w="9525" cap="flat" cmpd="sng" algn="ctr">
            <a:solidFill>
              <a:sysClr val="window" lastClr="FFFFFF">
                <a:lumMod val="65000"/>
              </a:sysClr>
            </a:solidFill>
            <a:prstDash val="solid"/>
          </a:ln>
          <a:effectLst/>
        </p:spPr>
      </p:cxnSp>
      <p:sp>
        <p:nvSpPr>
          <p:cNvPr id="58" name="Oval 4"/>
          <p:cNvSpPr>
            <a:spLocks noChangeArrowheads="1"/>
          </p:cNvSpPr>
          <p:nvPr>
            <p:custDataLst>
              <p:tags r:id="rId4"/>
            </p:custDataLst>
          </p:nvPr>
        </p:nvSpPr>
        <p:spPr bwMode="auto">
          <a:xfrm>
            <a:off x="6523355" y="3416935"/>
            <a:ext cx="1820545" cy="1848485"/>
          </a:xfrm>
          <a:prstGeom prst="ellipse">
            <a:avLst/>
          </a:prstGeom>
          <a:solidFill>
            <a:srgbClr val="60A9C3"/>
          </a:solidFill>
          <a:ln w="76200">
            <a:solidFill>
              <a:srgbClr val="60A9C3">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黑体" panose="02010609060101010101" charset="-122"/>
              <a:sym typeface="Arial" panose="020B0604020202020204" pitchFamily="34" charset="0"/>
            </a:endParaRPr>
          </a:p>
        </p:txBody>
      </p:sp>
      <p:sp>
        <p:nvSpPr>
          <p:cNvPr id="59" name="Oval 5"/>
          <p:cNvSpPr>
            <a:spLocks noChangeArrowheads="1"/>
          </p:cNvSpPr>
          <p:nvPr>
            <p:custDataLst>
              <p:tags r:id="rId5"/>
            </p:custDataLst>
          </p:nvPr>
        </p:nvSpPr>
        <p:spPr bwMode="auto">
          <a:xfrm>
            <a:off x="5457825" y="1451610"/>
            <a:ext cx="1820545" cy="1848485"/>
          </a:xfrm>
          <a:prstGeom prst="ellipse">
            <a:avLst/>
          </a:prstGeom>
          <a:solidFill>
            <a:srgbClr val="519BDF"/>
          </a:solidFill>
          <a:ln w="76200">
            <a:solidFill>
              <a:srgbClr val="519BDF">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黑体" panose="02010609060101010101" charset="-122"/>
              <a:sym typeface="Arial" panose="020B0604020202020204" pitchFamily="34" charset="0"/>
            </a:endParaRPr>
          </a:p>
        </p:txBody>
      </p:sp>
      <p:sp>
        <p:nvSpPr>
          <p:cNvPr id="61" name="Oval 7"/>
          <p:cNvSpPr>
            <a:spLocks noChangeArrowheads="1"/>
          </p:cNvSpPr>
          <p:nvPr>
            <p:custDataLst>
              <p:tags r:id="rId6"/>
            </p:custDataLst>
          </p:nvPr>
        </p:nvSpPr>
        <p:spPr bwMode="auto">
          <a:xfrm>
            <a:off x="4472305" y="3411855"/>
            <a:ext cx="1820545" cy="1848485"/>
          </a:xfrm>
          <a:prstGeom prst="ellipse">
            <a:avLst/>
          </a:prstGeom>
          <a:solidFill>
            <a:srgbClr val="6FB6A6"/>
          </a:solidFill>
          <a:ln w="76200">
            <a:solidFill>
              <a:srgbClr val="6FB6A6">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黑体" panose="02010609060101010101" charset="-122"/>
              <a:sym typeface="Arial" panose="020B0604020202020204" pitchFamily="34" charset="0"/>
            </a:endParaRPr>
          </a:p>
        </p:txBody>
      </p:sp>
      <p:sp>
        <p:nvSpPr>
          <p:cNvPr id="71" name="Oval 68"/>
          <p:cNvSpPr>
            <a:spLocks noChangeArrowheads="1"/>
          </p:cNvSpPr>
          <p:nvPr>
            <p:custDataLst>
              <p:tags r:id="rId7"/>
            </p:custDataLst>
          </p:nvPr>
        </p:nvSpPr>
        <p:spPr bwMode="auto">
          <a:xfrm>
            <a:off x="8553450" y="3916045"/>
            <a:ext cx="718820" cy="729615"/>
          </a:xfrm>
          <a:prstGeom prst="ellipse">
            <a:avLst/>
          </a:prstGeom>
          <a:solidFill>
            <a:srgbClr val="60A9C3"/>
          </a:solidFill>
          <a:ln w="38100">
            <a:solidFill>
              <a:srgbClr val="60A9C3">
                <a:lumMod val="20000"/>
                <a:lumOff val="80000"/>
              </a:srgbClr>
            </a:solidFill>
          </a:ln>
        </p:spPr>
        <p:txBody>
          <a:bodyPr vert="horz" wrap="square" lIns="91440" tIns="45720" rIns="91440" bIns="45720" numCol="1" anchor="ctr" anchorCtr="0" compatLnSpc="1">
            <a:normAutofit fontScale="92500" lnSpcReduction="2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黑体" panose="02010609060101010101" charset="-122"/>
                <a:sym typeface="Arial" panose="020B0604020202020204" pitchFamily="34" charset="0"/>
              </a:rPr>
              <a:t>2</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黑体" panose="02010609060101010101" charset="-122"/>
              <a:sym typeface="Arial" panose="020B0604020202020204" pitchFamily="34" charset="0"/>
            </a:endParaRPr>
          </a:p>
        </p:txBody>
      </p:sp>
      <p:sp>
        <p:nvSpPr>
          <p:cNvPr id="72" name="Oval 69"/>
          <p:cNvSpPr>
            <a:spLocks noChangeArrowheads="1"/>
          </p:cNvSpPr>
          <p:nvPr>
            <p:custDataLst>
              <p:tags r:id="rId8"/>
            </p:custDataLst>
          </p:nvPr>
        </p:nvSpPr>
        <p:spPr bwMode="auto">
          <a:xfrm>
            <a:off x="3546475" y="4124325"/>
            <a:ext cx="718820" cy="729615"/>
          </a:xfrm>
          <a:prstGeom prst="ellipse">
            <a:avLst/>
          </a:prstGeom>
          <a:solidFill>
            <a:srgbClr val="6FB6A6"/>
          </a:solidFill>
          <a:ln w="38100">
            <a:solidFill>
              <a:srgbClr val="6FB6A6">
                <a:lumMod val="20000"/>
                <a:lumOff val="80000"/>
              </a:srgbClr>
            </a:solidFill>
          </a:ln>
        </p:spPr>
        <p:txBody>
          <a:bodyPr vert="horz" wrap="square" lIns="91440" tIns="45720" rIns="91440" bIns="45720" numCol="1" anchor="ctr" anchorCtr="0" compatLnSpc="1">
            <a:normAutofit fontScale="92500" lnSpcReduction="2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黑体" panose="02010609060101010101" charset="-122"/>
                <a:sym typeface="Arial" panose="020B0604020202020204" pitchFamily="34" charset="0"/>
              </a:rPr>
              <a:t>3</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黑体" panose="02010609060101010101" charset="-122"/>
              <a:sym typeface="Arial" panose="020B0604020202020204" pitchFamily="34" charset="0"/>
            </a:endParaRPr>
          </a:p>
        </p:txBody>
      </p:sp>
      <p:sp>
        <p:nvSpPr>
          <p:cNvPr id="73" name="Oval 70"/>
          <p:cNvSpPr>
            <a:spLocks noChangeArrowheads="1"/>
          </p:cNvSpPr>
          <p:nvPr>
            <p:custDataLst>
              <p:tags r:id="rId9"/>
            </p:custDataLst>
          </p:nvPr>
        </p:nvSpPr>
        <p:spPr bwMode="auto">
          <a:xfrm>
            <a:off x="4490720" y="1972945"/>
            <a:ext cx="718820" cy="729615"/>
          </a:xfrm>
          <a:prstGeom prst="ellipse">
            <a:avLst/>
          </a:prstGeom>
          <a:solidFill>
            <a:srgbClr val="519BDF"/>
          </a:solidFill>
          <a:ln w="38100">
            <a:solidFill>
              <a:srgbClr val="519BDF">
                <a:lumMod val="20000"/>
                <a:lumOff val="80000"/>
              </a:srgbClr>
            </a:solidFill>
          </a:ln>
        </p:spPr>
        <p:txBody>
          <a:bodyPr vert="horz" wrap="square" lIns="91440" tIns="45720" rIns="91440" bIns="45720" numCol="1" anchor="ctr" anchorCtr="0" compatLnSpc="1">
            <a:normAutofit fontScale="92500" lnSpcReduction="2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黑体" panose="02010609060101010101" charset="-122"/>
                <a:sym typeface="Arial" panose="020B0604020202020204" pitchFamily="34" charset="0"/>
              </a:rPr>
              <a:t>1</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黑体" panose="02010609060101010101" charset="-122"/>
              <a:sym typeface="Arial" panose="020B0604020202020204" pitchFamily="34" charset="0"/>
            </a:endParaRPr>
          </a:p>
        </p:txBody>
      </p:sp>
      <p:sp>
        <p:nvSpPr>
          <p:cNvPr id="57" name="Oval 2"/>
          <p:cNvSpPr>
            <a:spLocks noChangeArrowheads="1"/>
          </p:cNvSpPr>
          <p:nvPr>
            <p:custDataLst>
              <p:tags r:id="rId10"/>
            </p:custDataLst>
          </p:nvPr>
        </p:nvSpPr>
        <p:spPr bwMode="auto">
          <a:xfrm>
            <a:off x="5438140" y="2748280"/>
            <a:ext cx="1806575" cy="1834515"/>
          </a:xfrm>
          <a:prstGeom prst="ellipse">
            <a:avLst/>
          </a:prstGeom>
          <a:solidFill>
            <a:sysClr val="window" lastClr="FFFFFF"/>
          </a:solidFill>
          <a:ln w="152400">
            <a:solidFill>
              <a:sysClr val="window" lastClr="FFFFFF"/>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黑体" panose="02010609060101010101" charset="-122"/>
              <a:sym typeface="Arial" panose="020B0604020202020204" pitchFamily="34" charset="0"/>
            </a:endParaRPr>
          </a:p>
        </p:txBody>
      </p:sp>
      <p:sp>
        <p:nvSpPr>
          <p:cNvPr id="5" name="空心弧 4"/>
          <p:cNvSpPr/>
          <p:nvPr>
            <p:custDataLst>
              <p:tags r:id="rId11"/>
            </p:custDataLst>
          </p:nvPr>
        </p:nvSpPr>
        <p:spPr>
          <a:xfrm rot="5400000">
            <a:off x="5438140" y="2762250"/>
            <a:ext cx="1806575" cy="1806575"/>
          </a:xfrm>
          <a:prstGeom prst="blockArc">
            <a:avLst>
              <a:gd name="adj1" fmla="val 14539512"/>
              <a:gd name="adj2" fmla="val 21487703"/>
              <a:gd name="adj3" fmla="val 11358"/>
            </a:avLst>
          </a:prstGeom>
          <a:solidFill>
            <a:srgbClr val="60A9C3"/>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黑体" panose="02010609060101010101" charset="-122"/>
              <a:sym typeface="Arial" panose="020B0604020202020204" pitchFamily="34" charset="0"/>
            </a:endParaRPr>
          </a:p>
        </p:txBody>
      </p:sp>
      <p:sp>
        <p:nvSpPr>
          <p:cNvPr id="55" name="空心弧 54"/>
          <p:cNvSpPr/>
          <p:nvPr>
            <p:custDataLst>
              <p:tags r:id="rId12"/>
            </p:custDataLst>
          </p:nvPr>
        </p:nvSpPr>
        <p:spPr>
          <a:xfrm rot="5400000">
            <a:off x="5438140" y="2762250"/>
            <a:ext cx="1806575" cy="1806575"/>
          </a:xfrm>
          <a:prstGeom prst="blockArc">
            <a:avLst>
              <a:gd name="adj1" fmla="val 8021480"/>
              <a:gd name="adj2" fmla="val 14611067"/>
              <a:gd name="adj3" fmla="val 11394"/>
            </a:avLst>
          </a:prstGeom>
          <a:solidFill>
            <a:srgbClr val="519BDF"/>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黑体" panose="02010609060101010101" charset="-122"/>
              <a:sym typeface="Arial" panose="020B0604020202020204" pitchFamily="34" charset="0"/>
            </a:endParaRPr>
          </a:p>
        </p:txBody>
      </p:sp>
      <p:sp>
        <p:nvSpPr>
          <p:cNvPr id="4" name="空心弧 3"/>
          <p:cNvSpPr/>
          <p:nvPr>
            <p:custDataLst>
              <p:tags r:id="rId13"/>
            </p:custDataLst>
          </p:nvPr>
        </p:nvSpPr>
        <p:spPr>
          <a:xfrm rot="5400000">
            <a:off x="5438140" y="2762250"/>
            <a:ext cx="1806575" cy="1806575"/>
          </a:xfrm>
          <a:prstGeom prst="blockArc">
            <a:avLst>
              <a:gd name="adj1" fmla="val 21457307"/>
              <a:gd name="adj2" fmla="val 8060412"/>
              <a:gd name="adj3" fmla="val 11420"/>
            </a:avLst>
          </a:prstGeom>
          <a:solidFill>
            <a:srgbClr val="6FB6A6"/>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黑体" panose="02010609060101010101" charset="-122"/>
              <a:sym typeface="Arial" panose="020B0604020202020204" pitchFamily="34" charset="0"/>
            </a:endParaRPr>
          </a:p>
        </p:txBody>
      </p:sp>
      <p:sp>
        <p:nvSpPr>
          <p:cNvPr id="6" name="文本框 5"/>
          <p:cNvSpPr txBox="1"/>
          <p:nvPr>
            <p:custDataLst>
              <p:tags r:id="rId14"/>
            </p:custDataLst>
          </p:nvPr>
        </p:nvSpPr>
        <p:spPr>
          <a:xfrm>
            <a:off x="278765" y="1453515"/>
            <a:ext cx="4302125" cy="2377440"/>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pitchFamily="34" charset="-122"/>
              </a:defRPr>
            </a:lvl1pPr>
          </a:lstStyle>
          <a:p>
            <a:pPr algn="l" fontAlgn="auto">
              <a:lnSpc>
                <a:spcPct val="150000"/>
              </a:lnSpc>
            </a:pPr>
            <a:r>
              <a:rPr lang="zh-CN" altLang="en-US" sz="1800" dirty="0">
                <a:solidFill>
                  <a:schemeClr val="accent1"/>
                </a:solidFill>
                <a:effectLst>
                  <a:outerShdw blurRad="38100" dist="25400" dir="5400000" algn="ctr" rotWithShape="0">
                    <a:srgbClr val="6E747A">
                      <a:alpha val="43000"/>
                    </a:srgbClr>
                  </a:outerShdw>
                </a:effectLst>
                <a:uFillTx/>
                <a:ea typeface="黑体" panose="02010609060101010101" charset="-122"/>
                <a:sym typeface="Arial" panose="020B0604020202020204" pitchFamily="34" charset="0"/>
              </a:rPr>
              <a:t>1. 思维定式的含义</a:t>
            </a:r>
            <a:endParaRPr lang="zh-CN" altLang="en-US" sz="1800" dirty="0">
              <a:solidFill>
                <a:schemeClr val="accent1"/>
              </a:solidFill>
              <a:effectLst>
                <a:outerShdw blurRad="38100" dist="25400" dir="5400000" algn="ctr" rotWithShape="0">
                  <a:srgbClr val="6E747A">
                    <a:alpha val="43000"/>
                  </a:srgbClr>
                </a:outerShdw>
              </a:effectLst>
              <a:uFillTx/>
              <a:ea typeface="黑体" panose="02010609060101010101" charset="-122"/>
              <a:sym typeface="Arial" panose="020B0604020202020204" pitchFamily="34" charset="0"/>
            </a:endParaRPr>
          </a:p>
          <a:p>
            <a:pPr algn="l" fontAlgn="auto">
              <a:lnSpc>
                <a:spcPct val="150000"/>
              </a:lnSpc>
            </a:pPr>
            <a:r>
              <a:rPr lang="zh-CN" altLang="en-US" sz="1600" dirty="0">
                <a:solidFill>
                  <a:sysClr val="windowText" lastClr="000000">
                    <a:lumMod val="85000"/>
                    <a:lumOff val="15000"/>
                  </a:sysClr>
                </a:solidFill>
                <a:uFillTx/>
                <a:ea typeface="黑体" panose="02010609060101010101" charset="-122"/>
                <a:sym typeface="Arial" panose="020B0604020202020204" pitchFamily="34" charset="0"/>
              </a:rPr>
              <a:t>思维定式的形成是必然的，当我们采用某种思考方法获得成功之后，这种方法便通过反馈得到了加强；下一次我们就会采取同样的方法来处理问题，并从此养成了一种习惯。这种习惯性倾向就是思维定式。</a:t>
            </a:r>
            <a:endParaRPr lang="zh-CN" altLang="en-US" sz="1600" dirty="0">
              <a:solidFill>
                <a:sysClr val="windowText" lastClr="000000">
                  <a:lumMod val="85000"/>
                  <a:lumOff val="15000"/>
                </a:sysClr>
              </a:solidFill>
              <a:uFillTx/>
              <a:ea typeface="黑体" panose="02010609060101010101" charset="-122"/>
              <a:sym typeface="Arial" panose="020B0604020202020204" pitchFamily="34" charset="0"/>
            </a:endParaRPr>
          </a:p>
        </p:txBody>
      </p:sp>
      <p:sp>
        <p:nvSpPr>
          <p:cNvPr id="35" name="文本框 34"/>
          <p:cNvSpPr txBox="1"/>
          <p:nvPr>
            <p:custDataLst>
              <p:tags r:id="rId15"/>
            </p:custDataLst>
          </p:nvPr>
        </p:nvSpPr>
        <p:spPr>
          <a:xfrm>
            <a:off x="7766050" y="1169670"/>
            <a:ext cx="4236085" cy="2661285"/>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pitchFamily="34" charset="-122"/>
              </a:defRPr>
            </a:lvl1pPr>
          </a:lstStyle>
          <a:p>
            <a:pPr fontAlgn="auto">
              <a:lnSpc>
                <a:spcPct val="150000"/>
              </a:lnSpc>
            </a:pPr>
            <a:r>
              <a:rPr lang="zh-CN" altLang="en-US" sz="1800" dirty="0">
                <a:solidFill>
                  <a:schemeClr val="accent1"/>
                </a:solidFill>
                <a:effectLst>
                  <a:outerShdw blurRad="38100" dist="25400" dir="5400000" algn="ctr" rotWithShape="0">
                    <a:srgbClr val="6E747A">
                      <a:alpha val="43000"/>
                    </a:srgbClr>
                  </a:outerShdw>
                </a:effectLst>
                <a:uFillTx/>
                <a:ea typeface="黑体" panose="02010609060101010101" charset="-122"/>
                <a:sym typeface="Arial" panose="020B0604020202020204" pitchFamily="34" charset="0"/>
              </a:rPr>
              <a:t>2. 思维定式的表现</a:t>
            </a:r>
            <a:endParaRPr lang="zh-CN" altLang="en-US" sz="1800" dirty="0">
              <a:solidFill>
                <a:schemeClr val="accent1"/>
              </a:solidFill>
              <a:effectLst>
                <a:outerShdw blurRad="38100" dist="25400" dir="5400000" algn="ctr" rotWithShape="0">
                  <a:srgbClr val="6E747A">
                    <a:alpha val="43000"/>
                  </a:srgbClr>
                </a:outerShdw>
              </a:effectLst>
              <a:uFillTx/>
              <a:ea typeface="黑体" panose="02010609060101010101" charset="-122"/>
              <a:sym typeface="Arial" panose="020B0604020202020204" pitchFamily="34" charset="0"/>
            </a:endParaRPr>
          </a:p>
          <a:p>
            <a:pPr fontAlgn="auto">
              <a:lnSpc>
                <a:spcPct val="150000"/>
              </a:lnSpc>
            </a:pPr>
            <a:r>
              <a:rPr lang="zh-CN" altLang="en-US" sz="1600" dirty="0">
                <a:solidFill>
                  <a:sysClr val="windowText" lastClr="000000">
                    <a:lumMod val="85000"/>
                    <a:lumOff val="15000"/>
                  </a:sysClr>
                </a:solidFill>
                <a:uFillTx/>
                <a:ea typeface="黑体" panose="02010609060101010101" charset="-122"/>
                <a:sym typeface="Arial" panose="020B0604020202020204" pitchFamily="34" charset="0"/>
              </a:rPr>
              <a:t>（1）观念固定。想要突破观念固定，就需要我们在认识事物时，打开多条信息通道，全方位、多角度地认识事物，才能在解决问题时独辟蹊径。</a:t>
            </a:r>
            <a:endParaRPr lang="zh-CN" altLang="en-US" sz="1600" dirty="0">
              <a:solidFill>
                <a:sysClr val="windowText" lastClr="000000">
                  <a:lumMod val="85000"/>
                  <a:lumOff val="15000"/>
                </a:sysClr>
              </a:solidFill>
              <a:uFillTx/>
              <a:ea typeface="黑体" panose="02010609060101010101" charset="-122"/>
              <a:sym typeface="Arial" panose="020B0604020202020204" pitchFamily="34" charset="0"/>
            </a:endParaRPr>
          </a:p>
          <a:p>
            <a:pPr fontAlgn="auto">
              <a:lnSpc>
                <a:spcPct val="150000"/>
              </a:lnSpc>
            </a:pPr>
            <a:r>
              <a:rPr lang="zh-CN" altLang="en-US" sz="1600" dirty="0">
                <a:solidFill>
                  <a:sysClr val="windowText" lastClr="000000">
                    <a:lumMod val="85000"/>
                    <a:lumOff val="15000"/>
                  </a:sysClr>
                </a:solidFill>
                <a:uFillTx/>
                <a:ea typeface="黑体" panose="02010609060101010101" charset="-122"/>
                <a:sym typeface="Arial" panose="020B0604020202020204" pitchFamily="34" charset="0"/>
              </a:rPr>
              <a:t>（2）思路固定。分析和解决一个问题，内含着一条思路，它往往沉淀在头脑中。</a:t>
            </a:r>
            <a:endParaRPr lang="zh-CN" altLang="en-US" sz="1600" dirty="0">
              <a:solidFill>
                <a:sysClr val="windowText" lastClr="000000">
                  <a:lumMod val="85000"/>
                  <a:lumOff val="15000"/>
                </a:sysClr>
              </a:solidFill>
              <a:uFillTx/>
              <a:ea typeface="黑体" panose="02010609060101010101" charset="-122"/>
              <a:sym typeface="Arial" panose="020B0604020202020204" pitchFamily="34" charset="0"/>
            </a:endParaRPr>
          </a:p>
        </p:txBody>
      </p:sp>
      <p:sp>
        <p:nvSpPr>
          <p:cNvPr id="36" name="文本框 35"/>
          <p:cNvSpPr txBox="1"/>
          <p:nvPr>
            <p:custDataLst>
              <p:tags r:id="rId16"/>
            </p:custDataLst>
          </p:nvPr>
        </p:nvSpPr>
        <p:spPr>
          <a:xfrm>
            <a:off x="353060" y="4278630"/>
            <a:ext cx="3215640" cy="2314575"/>
          </a:xfrm>
          <a:prstGeom prst="rect">
            <a:avLst/>
          </a:prstGeom>
          <a:noFill/>
        </p:spPr>
        <p:txBody>
          <a:bodyPr wrap="square" rtlCol="0" anchor="ctr" anchorCtr="0">
            <a:normAutofit lnSpcReduction="10000"/>
          </a:bodyPr>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pitchFamily="34" charset="-122"/>
              </a:defRPr>
            </a:lvl1pPr>
          </a:lstStyle>
          <a:p>
            <a:pPr algn="l" fontAlgn="auto">
              <a:lnSpc>
                <a:spcPct val="150000"/>
              </a:lnSpc>
            </a:pPr>
            <a:r>
              <a:rPr lang="zh-CN" altLang="en-US" sz="1800" b="1" dirty="0">
                <a:solidFill>
                  <a:schemeClr val="accent6"/>
                </a:solidFill>
                <a:uFillTx/>
                <a:ea typeface="黑体" panose="02010609060101010101" charset="-122"/>
                <a:sym typeface="Arial" panose="020B0604020202020204" pitchFamily="34" charset="0"/>
              </a:rPr>
              <a:t>3. 思维定式的类型</a:t>
            </a:r>
            <a:endParaRPr lang="zh-CN" altLang="en-US" sz="1800" b="1" dirty="0">
              <a:solidFill>
                <a:schemeClr val="accent6"/>
              </a:solidFill>
              <a:uFillTx/>
              <a:ea typeface="黑体" panose="02010609060101010101" charset="-122"/>
              <a:sym typeface="Arial" panose="020B0604020202020204" pitchFamily="34" charset="0"/>
            </a:endParaRPr>
          </a:p>
          <a:p>
            <a:pPr algn="l" fontAlgn="auto">
              <a:lnSpc>
                <a:spcPct val="150000"/>
              </a:lnSpc>
            </a:pPr>
            <a:r>
              <a:rPr lang="zh-CN" altLang="en-US" sz="1600" dirty="0">
                <a:solidFill>
                  <a:sysClr val="windowText" lastClr="000000">
                    <a:lumMod val="85000"/>
                    <a:lumOff val="15000"/>
                  </a:sysClr>
                </a:solidFill>
                <a:uFillTx/>
                <a:ea typeface="黑体" panose="02010609060101010101" charset="-122"/>
                <a:sym typeface="Arial" panose="020B0604020202020204" pitchFamily="34" charset="0"/>
              </a:rPr>
              <a:t>根据定式依托的对象，思维定式类型可以分为以下几种。</a:t>
            </a:r>
            <a:endParaRPr lang="zh-CN" altLang="en-US" sz="1600" dirty="0">
              <a:solidFill>
                <a:sysClr val="windowText" lastClr="000000">
                  <a:lumMod val="85000"/>
                  <a:lumOff val="15000"/>
                </a:sysClr>
              </a:solidFill>
              <a:uFillTx/>
              <a:ea typeface="黑体" panose="02010609060101010101" charset="-122"/>
              <a:sym typeface="Arial" panose="020B0604020202020204" pitchFamily="34" charset="0"/>
            </a:endParaRPr>
          </a:p>
          <a:p>
            <a:pPr algn="l" fontAlgn="auto">
              <a:lnSpc>
                <a:spcPct val="150000"/>
              </a:lnSpc>
            </a:pPr>
            <a:r>
              <a:rPr lang="zh-CN" altLang="en-US" sz="1600" dirty="0">
                <a:solidFill>
                  <a:sysClr val="windowText" lastClr="000000">
                    <a:lumMod val="85000"/>
                    <a:lumOff val="15000"/>
                  </a:sysClr>
                </a:solidFill>
                <a:uFillTx/>
                <a:ea typeface="黑体" panose="02010609060101010101" charset="-122"/>
                <a:sym typeface="Arial" panose="020B0604020202020204" pitchFamily="34" charset="0"/>
              </a:rPr>
              <a:t>（1）经验型思维定式。</a:t>
            </a:r>
            <a:endParaRPr lang="zh-CN" altLang="en-US" sz="1600" dirty="0">
              <a:solidFill>
                <a:sysClr val="windowText" lastClr="000000">
                  <a:lumMod val="85000"/>
                  <a:lumOff val="15000"/>
                </a:sysClr>
              </a:solidFill>
              <a:uFillTx/>
              <a:ea typeface="黑体" panose="02010609060101010101" charset="-122"/>
              <a:sym typeface="Arial" panose="020B0604020202020204" pitchFamily="34" charset="0"/>
            </a:endParaRPr>
          </a:p>
          <a:p>
            <a:pPr algn="l" fontAlgn="auto">
              <a:lnSpc>
                <a:spcPct val="150000"/>
              </a:lnSpc>
            </a:pPr>
            <a:r>
              <a:rPr lang="zh-CN" altLang="en-US" sz="1600" dirty="0">
                <a:solidFill>
                  <a:sysClr val="windowText" lastClr="000000">
                    <a:lumMod val="85000"/>
                    <a:lumOff val="15000"/>
                  </a:sysClr>
                </a:solidFill>
                <a:uFillTx/>
                <a:ea typeface="黑体" panose="02010609060101010101" charset="-122"/>
                <a:sym typeface="Arial" panose="020B0604020202020204" pitchFamily="34" charset="0"/>
              </a:rPr>
              <a:t>（2）权威型思维定式。</a:t>
            </a:r>
            <a:endParaRPr lang="zh-CN" altLang="en-US" sz="1600" dirty="0">
              <a:solidFill>
                <a:sysClr val="windowText" lastClr="000000">
                  <a:lumMod val="85000"/>
                  <a:lumOff val="15000"/>
                </a:sysClr>
              </a:solidFill>
              <a:uFillTx/>
              <a:ea typeface="黑体" panose="02010609060101010101" charset="-122"/>
              <a:sym typeface="Arial" panose="020B0604020202020204" pitchFamily="34" charset="0"/>
            </a:endParaRPr>
          </a:p>
          <a:p>
            <a:pPr algn="l" fontAlgn="auto">
              <a:lnSpc>
                <a:spcPct val="150000"/>
              </a:lnSpc>
            </a:pPr>
            <a:r>
              <a:rPr lang="zh-CN" altLang="en-US" sz="1600" dirty="0">
                <a:solidFill>
                  <a:sysClr val="windowText" lastClr="000000">
                    <a:lumMod val="85000"/>
                    <a:lumOff val="15000"/>
                  </a:sysClr>
                </a:solidFill>
                <a:uFillTx/>
                <a:ea typeface="黑体" panose="02010609060101010101" charset="-122"/>
                <a:sym typeface="Arial" panose="020B0604020202020204" pitchFamily="34" charset="0"/>
              </a:rPr>
              <a:t>（3）书本型思维定式。</a:t>
            </a:r>
            <a:endParaRPr lang="zh-CN" altLang="en-US" sz="1600" dirty="0">
              <a:solidFill>
                <a:sysClr val="windowText" lastClr="000000">
                  <a:lumMod val="85000"/>
                  <a:lumOff val="15000"/>
                </a:sysClr>
              </a:solidFill>
              <a:uFillTx/>
              <a:ea typeface="黑体" panose="02010609060101010101" charset="-122"/>
              <a:sym typeface="Arial" panose="020B0604020202020204" pitchFamily="34" charset="0"/>
            </a:endParaRPr>
          </a:p>
        </p:txBody>
      </p:sp>
      <p:pic>
        <p:nvPicPr>
          <p:cNvPr id="33" name="图形 32"/>
          <p:cNvPicPr>
            <a:picLocks noChangeAspect="1"/>
          </p:cNvPicPr>
          <p:nvPr>
            <p:custDataLst>
              <p:tags r:id="rId17"/>
            </p:custDataLst>
          </p:nvPr>
        </p:nvPicPr>
        <p:blipFill>
          <a:blip r:embed="rId18"/>
          <a:stretch>
            <a:fillRect/>
          </a:stretch>
        </p:blipFill>
        <p:spPr>
          <a:xfrm>
            <a:off x="6055360" y="3394075"/>
            <a:ext cx="571500" cy="542925"/>
          </a:xfrm>
          <a:prstGeom prst="rect">
            <a:avLst/>
          </a:prstGeom>
        </p:spPr>
      </p:pic>
      <p:pic>
        <p:nvPicPr>
          <p:cNvPr id="37" name="图形 36"/>
          <p:cNvPicPr>
            <a:picLocks noChangeAspect="1"/>
          </p:cNvPicPr>
          <p:nvPr>
            <p:custDataLst>
              <p:tags r:id="rId19"/>
            </p:custDataLst>
          </p:nvPr>
        </p:nvPicPr>
        <p:blipFill>
          <a:blip r:embed="rId20"/>
          <a:stretch>
            <a:fillRect/>
          </a:stretch>
        </p:blipFill>
        <p:spPr>
          <a:xfrm>
            <a:off x="7278370" y="4178935"/>
            <a:ext cx="676275" cy="466725"/>
          </a:xfrm>
          <a:prstGeom prst="rect">
            <a:avLst/>
          </a:prstGeom>
        </p:spPr>
      </p:pic>
      <p:pic>
        <p:nvPicPr>
          <p:cNvPr id="7" name="图形 37"/>
          <p:cNvPicPr>
            <a:picLocks noChangeAspect="1"/>
          </p:cNvPicPr>
          <p:nvPr>
            <p:custDataLst>
              <p:tags r:id="rId21"/>
            </p:custDataLst>
          </p:nvPr>
        </p:nvPicPr>
        <p:blipFill>
          <a:blip r:embed="rId22"/>
          <a:stretch>
            <a:fillRect/>
          </a:stretch>
        </p:blipFill>
        <p:spPr>
          <a:xfrm>
            <a:off x="6082030" y="1920240"/>
            <a:ext cx="571500" cy="590550"/>
          </a:xfrm>
          <a:prstGeom prst="rect">
            <a:avLst/>
          </a:prstGeom>
        </p:spPr>
      </p:pic>
      <p:pic>
        <p:nvPicPr>
          <p:cNvPr id="8" name="图形 38"/>
          <p:cNvPicPr>
            <a:picLocks noChangeAspect="1"/>
          </p:cNvPicPr>
          <p:nvPr>
            <p:custDataLst>
              <p:tags r:id="rId23"/>
            </p:custDataLst>
          </p:nvPr>
        </p:nvPicPr>
        <p:blipFill>
          <a:blip r:embed="rId24"/>
          <a:stretch>
            <a:fillRect/>
          </a:stretch>
        </p:blipFill>
        <p:spPr>
          <a:xfrm>
            <a:off x="4895215" y="4109720"/>
            <a:ext cx="628650" cy="7143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108"/>
          <p:cNvSpPr txBox="1">
            <a:spLocks noChangeArrowheads="1"/>
          </p:cNvSpPr>
          <p:nvPr/>
        </p:nvSpPr>
        <p:spPr bwMode="auto">
          <a:xfrm>
            <a:off x="719404" y="356660"/>
            <a:ext cx="20116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二、思维障碍</a:t>
            </a:r>
            <a:endParaRPr lang="zh-CN" altLang="en-US" sz="2400" b="1" dirty="0">
              <a:solidFill>
                <a:prstClr val="black"/>
              </a:solidFill>
              <a:latin typeface="黑体" panose="02010609060101010101" charset="-122"/>
              <a:ea typeface="黑体" panose="02010609060101010101" charset="-122"/>
            </a:endParaRPr>
          </a:p>
        </p:txBody>
      </p:sp>
      <p:sp>
        <p:nvSpPr>
          <p:cNvPr id="3" name="文本框 2"/>
          <p:cNvSpPr txBox="1"/>
          <p:nvPr/>
        </p:nvSpPr>
        <p:spPr>
          <a:xfrm>
            <a:off x="719455" y="1009650"/>
            <a:ext cx="2034540" cy="398780"/>
          </a:xfrm>
          <a:prstGeom prst="rect">
            <a:avLst/>
          </a:prstGeom>
          <a:noFill/>
        </p:spPr>
        <p:txBody>
          <a:bodyPr wrap="square" rtlCol="0">
            <a:spAutoFit/>
            <a:scene3d>
              <a:camera prst="orthographicFront"/>
              <a:lightRig rig="threePt" dir="t"/>
            </a:scene3d>
          </a:bodyPr>
          <a:p>
            <a:r>
              <a:rPr lang="zh-CN" altLang="en-US" sz="2000" b="1">
                <a:solidFill>
                  <a:schemeClr val="accent1"/>
                </a:solidFill>
                <a:effectLst/>
              </a:rPr>
              <a:t>（二）思维偏见</a:t>
            </a:r>
            <a:endParaRPr lang="zh-CN" altLang="en-US" sz="2000" b="1">
              <a:solidFill>
                <a:schemeClr val="accent1"/>
              </a:solidFill>
              <a:effectLst/>
            </a:endParaRPr>
          </a:p>
        </p:txBody>
      </p:sp>
      <p:sp>
        <p:nvSpPr>
          <p:cNvPr id="46" name="矩形 45"/>
          <p:cNvSpPr/>
          <p:nvPr>
            <p:custDataLst>
              <p:tags r:id="rId1"/>
            </p:custDataLst>
          </p:nvPr>
        </p:nvSpPr>
        <p:spPr>
          <a:xfrm>
            <a:off x="1" y="661012"/>
            <a:ext cx="88135" cy="969484"/>
          </a:xfrm>
          <a:prstGeom prst="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defRPr/>
            </a:pPr>
            <a:endParaRPr lang="zh-CN" altLang="en-US" sz="900">
              <a:solidFill>
                <a:prstClr val="white"/>
              </a:solidFill>
              <a:latin typeface="黑体" panose="02010609060101010101" charset="-122"/>
              <a:ea typeface="黑体" panose="02010609060101010101" charset="-122"/>
            </a:endParaRPr>
          </a:p>
        </p:txBody>
      </p:sp>
      <p:sp>
        <p:nvSpPr>
          <p:cNvPr id="38" name="Oval 9"/>
          <p:cNvSpPr/>
          <p:nvPr>
            <p:custDataLst>
              <p:tags r:id="rId2"/>
            </p:custDataLst>
          </p:nvPr>
        </p:nvSpPr>
        <p:spPr>
          <a:xfrm>
            <a:off x="5572814" y="1141561"/>
            <a:ext cx="2390479" cy="2390478"/>
          </a:xfrm>
          <a:prstGeom prst="ellipse">
            <a:avLst/>
          </a:prstGeom>
          <a:solidFill>
            <a:srgbClr val="1AA3AA">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sp>
      <p:sp>
        <p:nvSpPr>
          <p:cNvPr id="39" name="Oval 10"/>
          <p:cNvSpPr/>
          <p:nvPr>
            <p:custDataLst>
              <p:tags r:id="rId3"/>
            </p:custDataLst>
          </p:nvPr>
        </p:nvSpPr>
        <p:spPr>
          <a:xfrm>
            <a:off x="4125604" y="1141561"/>
            <a:ext cx="2390479" cy="2390478"/>
          </a:xfrm>
          <a:prstGeom prst="ellipse">
            <a:avLst/>
          </a:prstGeom>
          <a:solidFill>
            <a:srgbClr val="1F74AD">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sp>
      <p:sp>
        <p:nvSpPr>
          <p:cNvPr id="9" name="Freeform 264"/>
          <p:cNvSpPr>
            <a:spLocks noEditPoints="1"/>
          </p:cNvSpPr>
          <p:nvPr>
            <p:custDataLst>
              <p:tags r:id="rId4"/>
            </p:custDataLst>
          </p:nvPr>
        </p:nvSpPr>
        <p:spPr bwMode="auto">
          <a:xfrm>
            <a:off x="4894367" y="1987591"/>
            <a:ext cx="630828" cy="698418"/>
          </a:xfrm>
          <a:custGeom>
            <a:avLst/>
            <a:gdLst>
              <a:gd name="T0" fmla="*/ 20 w 74"/>
              <a:gd name="T1" fmla="*/ 17 h 77"/>
              <a:gd name="T2" fmla="*/ 36 w 74"/>
              <a:gd name="T3" fmla="*/ 14 h 77"/>
              <a:gd name="T4" fmla="*/ 37 w 74"/>
              <a:gd name="T5" fmla="*/ 0 h 77"/>
              <a:gd name="T6" fmla="*/ 38 w 74"/>
              <a:gd name="T7" fmla="*/ 14 h 77"/>
              <a:gd name="T8" fmla="*/ 54 w 74"/>
              <a:gd name="T9" fmla="*/ 17 h 77"/>
              <a:gd name="T10" fmla="*/ 59 w 74"/>
              <a:gd name="T11" fmla="*/ 22 h 77"/>
              <a:gd name="T12" fmla="*/ 57 w 74"/>
              <a:gd name="T13" fmla="*/ 22 h 77"/>
              <a:gd name="T14" fmla="*/ 37 w 74"/>
              <a:gd name="T15" fmla="*/ 22 h 77"/>
              <a:gd name="T16" fmla="*/ 17 w 74"/>
              <a:gd name="T17" fmla="*/ 22 h 77"/>
              <a:gd name="T18" fmla="*/ 15 w 74"/>
              <a:gd name="T19" fmla="*/ 22 h 77"/>
              <a:gd name="T20" fmla="*/ 73 w 74"/>
              <a:gd name="T21" fmla="*/ 69 h 77"/>
              <a:gd name="T22" fmla="*/ 53 w 74"/>
              <a:gd name="T23" fmla="*/ 56 h 77"/>
              <a:gd name="T24" fmla="*/ 44 w 74"/>
              <a:gd name="T25" fmla="*/ 52 h 77"/>
              <a:gd name="T26" fmla="*/ 52 w 74"/>
              <a:gd name="T27" fmla="*/ 48 h 77"/>
              <a:gd name="T28" fmla="*/ 53 w 74"/>
              <a:gd name="T29" fmla="*/ 47 h 77"/>
              <a:gd name="T30" fmla="*/ 51 w 74"/>
              <a:gd name="T31" fmla="*/ 41 h 77"/>
              <a:gd name="T32" fmla="*/ 51 w 74"/>
              <a:gd name="T33" fmla="*/ 36 h 77"/>
              <a:gd name="T34" fmla="*/ 64 w 74"/>
              <a:gd name="T35" fmla="*/ 37 h 77"/>
              <a:gd name="T36" fmla="*/ 62 w 74"/>
              <a:gd name="T37" fmla="*/ 44 h 77"/>
              <a:gd name="T38" fmla="*/ 62 w 74"/>
              <a:gd name="T39" fmla="*/ 48 h 77"/>
              <a:gd name="T40" fmla="*/ 65 w 74"/>
              <a:gd name="T41" fmla="*/ 48 h 77"/>
              <a:gd name="T42" fmla="*/ 57 w 74"/>
              <a:gd name="T43" fmla="*/ 52 h 77"/>
              <a:gd name="T44" fmla="*/ 57 w 74"/>
              <a:gd name="T45" fmla="*/ 52 h 77"/>
              <a:gd name="T46" fmla="*/ 59 w 74"/>
              <a:gd name="T47" fmla="*/ 57 h 77"/>
              <a:gd name="T48" fmla="*/ 54 w 74"/>
              <a:gd name="T49" fmla="*/ 76 h 77"/>
              <a:gd name="T50" fmla="*/ 21 w 74"/>
              <a:gd name="T51" fmla="*/ 77 h 77"/>
              <a:gd name="T52" fmla="*/ 20 w 74"/>
              <a:gd name="T53" fmla="*/ 77 h 77"/>
              <a:gd name="T54" fmla="*/ 23 w 74"/>
              <a:gd name="T55" fmla="*/ 57 h 77"/>
              <a:gd name="T56" fmla="*/ 31 w 74"/>
              <a:gd name="T57" fmla="*/ 54 h 77"/>
              <a:gd name="T58" fmla="*/ 32 w 74"/>
              <a:gd name="T59" fmla="*/ 52 h 77"/>
              <a:gd name="T60" fmla="*/ 29 w 74"/>
              <a:gd name="T61" fmla="*/ 44 h 77"/>
              <a:gd name="T62" fmla="*/ 37 w 74"/>
              <a:gd name="T63" fmla="*/ 33 h 77"/>
              <a:gd name="T64" fmla="*/ 45 w 74"/>
              <a:gd name="T65" fmla="*/ 44 h 77"/>
              <a:gd name="T66" fmla="*/ 42 w 74"/>
              <a:gd name="T67" fmla="*/ 54 h 77"/>
              <a:gd name="T68" fmla="*/ 42 w 74"/>
              <a:gd name="T69" fmla="*/ 54 h 77"/>
              <a:gd name="T70" fmla="*/ 51 w 74"/>
              <a:gd name="T71" fmla="*/ 57 h 77"/>
              <a:gd name="T72" fmla="*/ 35 w 74"/>
              <a:gd name="T73" fmla="*/ 63 h 77"/>
              <a:gd name="T74" fmla="*/ 38 w 74"/>
              <a:gd name="T75" fmla="*/ 58 h 77"/>
              <a:gd name="T76" fmla="*/ 21 w 74"/>
              <a:gd name="T77" fmla="*/ 56 h 77"/>
              <a:gd name="T78" fmla="*/ 1 w 74"/>
              <a:gd name="T79" fmla="*/ 69 h 77"/>
              <a:gd name="T80" fmla="*/ 0 w 74"/>
              <a:gd name="T81" fmla="*/ 69 h 77"/>
              <a:gd name="T82" fmla="*/ 9 w 74"/>
              <a:gd name="T83" fmla="*/ 48 h 77"/>
              <a:gd name="T84" fmla="*/ 11 w 74"/>
              <a:gd name="T85" fmla="*/ 47 h 77"/>
              <a:gd name="T86" fmla="*/ 12 w 74"/>
              <a:gd name="T87" fmla="*/ 44 h 77"/>
              <a:gd name="T88" fmla="*/ 9 w 74"/>
              <a:gd name="T89" fmla="*/ 37 h 77"/>
              <a:gd name="T90" fmla="*/ 23 w 74"/>
              <a:gd name="T91" fmla="*/ 36 h 77"/>
              <a:gd name="T92" fmla="*/ 22 w 74"/>
              <a:gd name="T93" fmla="*/ 41 h 77"/>
              <a:gd name="T94" fmla="*/ 21 w 74"/>
              <a:gd name="T95" fmla="*/ 48 h 77"/>
              <a:gd name="T96" fmla="*/ 22 w 74"/>
              <a:gd name="T97" fmla="*/ 48 h 77"/>
              <a:gd name="T98" fmla="*/ 30 w 74"/>
              <a:gd name="T99" fmla="*/ 52 h 77"/>
              <a:gd name="T100" fmla="*/ 21 w 74"/>
              <a:gd name="T101" fmla="*/ 56 h 77"/>
              <a:gd name="T102" fmla="*/ 14 w 74"/>
              <a:gd name="T103" fmla="*/ 56 h 77"/>
              <a:gd name="T104" fmla="*/ 17 w 74"/>
              <a:gd name="T105" fmla="*/ 5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4" h="77">
                <a:moveTo>
                  <a:pt x="11" y="18"/>
                </a:moveTo>
                <a:cubicBezTo>
                  <a:pt x="11" y="15"/>
                  <a:pt x="13" y="13"/>
                  <a:pt x="16" y="13"/>
                </a:cubicBezTo>
                <a:cubicBezTo>
                  <a:pt x="18" y="13"/>
                  <a:pt x="19" y="15"/>
                  <a:pt x="20" y="17"/>
                </a:cubicBezTo>
                <a:cubicBezTo>
                  <a:pt x="20" y="17"/>
                  <a:pt x="20" y="17"/>
                  <a:pt x="20" y="17"/>
                </a:cubicBezTo>
                <a:cubicBezTo>
                  <a:pt x="33" y="17"/>
                  <a:pt x="33" y="17"/>
                  <a:pt x="33" y="17"/>
                </a:cubicBezTo>
                <a:cubicBezTo>
                  <a:pt x="33" y="15"/>
                  <a:pt x="34" y="14"/>
                  <a:pt x="36" y="14"/>
                </a:cubicBezTo>
                <a:cubicBezTo>
                  <a:pt x="36" y="9"/>
                  <a:pt x="36" y="9"/>
                  <a:pt x="36" y="9"/>
                </a:cubicBezTo>
                <a:cubicBezTo>
                  <a:pt x="34" y="9"/>
                  <a:pt x="32" y="7"/>
                  <a:pt x="32" y="5"/>
                </a:cubicBezTo>
                <a:cubicBezTo>
                  <a:pt x="32" y="2"/>
                  <a:pt x="34" y="0"/>
                  <a:pt x="37" y="0"/>
                </a:cubicBezTo>
                <a:cubicBezTo>
                  <a:pt x="39" y="0"/>
                  <a:pt x="41" y="2"/>
                  <a:pt x="41" y="5"/>
                </a:cubicBezTo>
                <a:cubicBezTo>
                  <a:pt x="41" y="7"/>
                  <a:pt x="40" y="9"/>
                  <a:pt x="38" y="9"/>
                </a:cubicBezTo>
                <a:cubicBezTo>
                  <a:pt x="38" y="14"/>
                  <a:pt x="38" y="14"/>
                  <a:pt x="38" y="14"/>
                </a:cubicBezTo>
                <a:cubicBezTo>
                  <a:pt x="39" y="14"/>
                  <a:pt x="40" y="15"/>
                  <a:pt x="41" y="17"/>
                </a:cubicBezTo>
                <a:cubicBezTo>
                  <a:pt x="54" y="17"/>
                  <a:pt x="54" y="17"/>
                  <a:pt x="54" y="17"/>
                </a:cubicBezTo>
                <a:cubicBezTo>
                  <a:pt x="54" y="17"/>
                  <a:pt x="54" y="17"/>
                  <a:pt x="54" y="17"/>
                </a:cubicBezTo>
                <a:cubicBezTo>
                  <a:pt x="54" y="15"/>
                  <a:pt x="56" y="13"/>
                  <a:pt x="58" y="13"/>
                </a:cubicBezTo>
                <a:cubicBezTo>
                  <a:pt x="60" y="13"/>
                  <a:pt x="62" y="15"/>
                  <a:pt x="62" y="18"/>
                </a:cubicBezTo>
                <a:cubicBezTo>
                  <a:pt x="62" y="20"/>
                  <a:pt x="61" y="22"/>
                  <a:pt x="59" y="22"/>
                </a:cubicBezTo>
                <a:cubicBezTo>
                  <a:pt x="59" y="27"/>
                  <a:pt x="59" y="27"/>
                  <a:pt x="59" y="27"/>
                </a:cubicBezTo>
                <a:cubicBezTo>
                  <a:pt x="57" y="27"/>
                  <a:pt x="57" y="27"/>
                  <a:pt x="57" y="27"/>
                </a:cubicBezTo>
                <a:cubicBezTo>
                  <a:pt x="57" y="22"/>
                  <a:pt x="57" y="22"/>
                  <a:pt x="57" y="22"/>
                </a:cubicBezTo>
                <a:cubicBezTo>
                  <a:pt x="55" y="22"/>
                  <a:pt x="54" y="20"/>
                  <a:pt x="54" y="19"/>
                </a:cubicBezTo>
                <a:cubicBezTo>
                  <a:pt x="41" y="19"/>
                  <a:pt x="41" y="19"/>
                  <a:pt x="41" y="19"/>
                </a:cubicBezTo>
                <a:cubicBezTo>
                  <a:pt x="41" y="21"/>
                  <a:pt x="39" y="22"/>
                  <a:pt x="37" y="22"/>
                </a:cubicBezTo>
                <a:cubicBezTo>
                  <a:pt x="35" y="22"/>
                  <a:pt x="33" y="21"/>
                  <a:pt x="33" y="19"/>
                </a:cubicBezTo>
                <a:cubicBezTo>
                  <a:pt x="20" y="19"/>
                  <a:pt x="20" y="19"/>
                  <a:pt x="20" y="19"/>
                </a:cubicBezTo>
                <a:cubicBezTo>
                  <a:pt x="20" y="20"/>
                  <a:pt x="18" y="22"/>
                  <a:pt x="17" y="22"/>
                </a:cubicBezTo>
                <a:cubicBezTo>
                  <a:pt x="17" y="27"/>
                  <a:pt x="17" y="27"/>
                  <a:pt x="17" y="27"/>
                </a:cubicBezTo>
                <a:cubicBezTo>
                  <a:pt x="15" y="27"/>
                  <a:pt x="15" y="27"/>
                  <a:pt x="15" y="27"/>
                </a:cubicBezTo>
                <a:cubicBezTo>
                  <a:pt x="15" y="22"/>
                  <a:pt x="15" y="22"/>
                  <a:pt x="15" y="22"/>
                </a:cubicBezTo>
                <a:cubicBezTo>
                  <a:pt x="13" y="22"/>
                  <a:pt x="11" y="20"/>
                  <a:pt x="11" y="18"/>
                </a:cubicBezTo>
                <a:close/>
                <a:moveTo>
                  <a:pt x="74" y="68"/>
                </a:moveTo>
                <a:cubicBezTo>
                  <a:pt x="74" y="69"/>
                  <a:pt x="74" y="69"/>
                  <a:pt x="73" y="69"/>
                </a:cubicBezTo>
                <a:cubicBezTo>
                  <a:pt x="73" y="69"/>
                  <a:pt x="73" y="69"/>
                  <a:pt x="73" y="69"/>
                </a:cubicBezTo>
                <a:cubicBezTo>
                  <a:pt x="55" y="69"/>
                  <a:pt x="55" y="69"/>
                  <a:pt x="55" y="69"/>
                </a:cubicBezTo>
                <a:cubicBezTo>
                  <a:pt x="54" y="58"/>
                  <a:pt x="53" y="57"/>
                  <a:pt x="53" y="56"/>
                </a:cubicBezTo>
                <a:cubicBezTo>
                  <a:pt x="51" y="55"/>
                  <a:pt x="49" y="54"/>
                  <a:pt x="45" y="53"/>
                </a:cubicBezTo>
                <a:cubicBezTo>
                  <a:pt x="45" y="53"/>
                  <a:pt x="45" y="53"/>
                  <a:pt x="45" y="53"/>
                </a:cubicBezTo>
                <a:cubicBezTo>
                  <a:pt x="44" y="52"/>
                  <a:pt x="44" y="52"/>
                  <a:pt x="44" y="52"/>
                </a:cubicBezTo>
                <a:cubicBezTo>
                  <a:pt x="44" y="52"/>
                  <a:pt x="44" y="51"/>
                  <a:pt x="44" y="51"/>
                </a:cubicBezTo>
                <a:cubicBezTo>
                  <a:pt x="45" y="50"/>
                  <a:pt x="48" y="49"/>
                  <a:pt x="50" y="48"/>
                </a:cubicBezTo>
                <a:cubicBezTo>
                  <a:pt x="51" y="48"/>
                  <a:pt x="52" y="48"/>
                  <a:pt x="52" y="48"/>
                </a:cubicBezTo>
                <a:cubicBezTo>
                  <a:pt x="52" y="48"/>
                  <a:pt x="52" y="48"/>
                  <a:pt x="52" y="48"/>
                </a:cubicBezTo>
                <a:cubicBezTo>
                  <a:pt x="52" y="48"/>
                  <a:pt x="53" y="48"/>
                  <a:pt x="53" y="47"/>
                </a:cubicBezTo>
                <a:cubicBezTo>
                  <a:pt x="53" y="47"/>
                  <a:pt x="53" y="47"/>
                  <a:pt x="53" y="47"/>
                </a:cubicBezTo>
                <a:cubicBezTo>
                  <a:pt x="53" y="47"/>
                  <a:pt x="53" y="47"/>
                  <a:pt x="53" y="46"/>
                </a:cubicBezTo>
                <a:cubicBezTo>
                  <a:pt x="53" y="45"/>
                  <a:pt x="53" y="45"/>
                  <a:pt x="53" y="44"/>
                </a:cubicBezTo>
                <a:cubicBezTo>
                  <a:pt x="53" y="43"/>
                  <a:pt x="52" y="42"/>
                  <a:pt x="51" y="41"/>
                </a:cubicBezTo>
                <a:cubicBezTo>
                  <a:pt x="51" y="41"/>
                  <a:pt x="50" y="40"/>
                  <a:pt x="50" y="39"/>
                </a:cubicBezTo>
                <a:cubicBezTo>
                  <a:pt x="50" y="38"/>
                  <a:pt x="50" y="37"/>
                  <a:pt x="51" y="37"/>
                </a:cubicBezTo>
                <a:cubicBezTo>
                  <a:pt x="51" y="37"/>
                  <a:pt x="51" y="36"/>
                  <a:pt x="51" y="36"/>
                </a:cubicBezTo>
                <a:cubicBezTo>
                  <a:pt x="51" y="31"/>
                  <a:pt x="53" y="28"/>
                  <a:pt x="58" y="28"/>
                </a:cubicBezTo>
                <a:cubicBezTo>
                  <a:pt x="62" y="28"/>
                  <a:pt x="64" y="31"/>
                  <a:pt x="64" y="36"/>
                </a:cubicBezTo>
                <a:cubicBezTo>
                  <a:pt x="64" y="36"/>
                  <a:pt x="64" y="37"/>
                  <a:pt x="64" y="37"/>
                </a:cubicBezTo>
                <a:cubicBezTo>
                  <a:pt x="65" y="37"/>
                  <a:pt x="65" y="38"/>
                  <a:pt x="65" y="39"/>
                </a:cubicBezTo>
                <a:cubicBezTo>
                  <a:pt x="65" y="40"/>
                  <a:pt x="64" y="41"/>
                  <a:pt x="64" y="41"/>
                </a:cubicBezTo>
                <a:cubicBezTo>
                  <a:pt x="63" y="42"/>
                  <a:pt x="63" y="43"/>
                  <a:pt x="62" y="44"/>
                </a:cubicBezTo>
                <a:cubicBezTo>
                  <a:pt x="62" y="46"/>
                  <a:pt x="62" y="47"/>
                  <a:pt x="62" y="47"/>
                </a:cubicBezTo>
                <a:cubicBezTo>
                  <a:pt x="62" y="47"/>
                  <a:pt x="62" y="48"/>
                  <a:pt x="62" y="48"/>
                </a:cubicBezTo>
                <a:cubicBezTo>
                  <a:pt x="62" y="48"/>
                  <a:pt x="62" y="48"/>
                  <a:pt x="62" y="48"/>
                </a:cubicBezTo>
                <a:cubicBezTo>
                  <a:pt x="62" y="48"/>
                  <a:pt x="62" y="48"/>
                  <a:pt x="62" y="48"/>
                </a:cubicBezTo>
                <a:cubicBezTo>
                  <a:pt x="63" y="48"/>
                  <a:pt x="63" y="48"/>
                  <a:pt x="63" y="48"/>
                </a:cubicBezTo>
                <a:cubicBezTo>
                  <a:pt x="64" y="48"/>
                  <a:pt x="64" y="48"/>
                  <a:pt x="65" y="48"/>
                </a:cubicBezTo>
                <a:cubicBezTo>
                  <a:pt x="67" y="49"/>
                  <a:pt x="70" y="50"/>
                  <a:pt x="71" y="51"/>
                </a:cubicBezTo>
                <a:cubicBezTo>
                  <a:pt x="72" y="53"/>
                  <a:pt x="73" y="66"/>
                  <a:pt x="74" y="68"/>
                </a:cubicBezTo>
                <a:close/>
                <a:moveTo>
                  <a:pt x="57" y="52"/>
                </a:moveTo>
                <a:cubicBezTo>
                  <a:pt x="53" y="49"/>
                  <a:pt x="53" y="49"/>
                  <a:pt x="53" y="49"/>
                </a:cubicBezTo>
                <a:cubicBezTo>
                  <a:pt x="56" y="56"/>
                  <a:pt x="56" y="56"/>
                  <a:pt x="56" y="56"/>
                </a:cubicBezTo>
                <a:lnTo>
                  <a:pt x="57" y="52"/>
                </a:lnTo>
                <a:close/>
                <a:moveTo>
                  <a:pt x="62" y="49"/>
                </a:moveTo>
                <a:cubicBezTo>
                  <a:pt x="58" y="52"/>
                  <a:pt x="58" y="52"/>
                  <a:pt x="58" y="52"/>
                </a:cubicBezTo>
                <a:cubicBezTo>
                  <a:pt x="59" y="57"/>
                  <a:pt x="59" y="57"/>
                  <a:pt x="59" y="57"/>
                </a:cubicBezTo>
                <a:lnTo>
                  <a:pt x="62" y="49"/>
                </a:lnTo>
                <a:close/>
                <a:moveTo>
                  <a:pt x="51" y="57"/>
                </a:moveTo>
                <a:cubicBezTo>
                  <a:pt x="53" y="59"/>
                  <a:pt x="54" y="73"/>
                  <a:pt x="54" y="76"/>
                </a:cubicBezTo>
                <a:cubicBezTo>
                  <a:pt x="54" y="76"/>
                  <a:pt x="54" y="76"/>
                  <a:pt x="54" y="77"/>
                </a:cubicBezTo>
                <a:cubicBezTo>
                  <a:pt x="54" y="77"/>
                  <a:pt x="53" y="77"/>
                  <a:pt x="53" y="77"/>
                </a:cubicBezTo>
                <a:cubicBezTo>
                  <a:pt x="21" y="77"/>
                  <a:pt x="21" y="77"/>
                  <a:pt x="21" y="77"/>
                </a:cubicBezTo>
                <a:cubicBezTo>
                  <a:pt x="21" y="77"/>
                  <a:pt x="21" y="77"/>
                  <a:pt x="20" y="77"/>
                </a:cubicBezTo>
                <a:cubicBezTo>
                  <a:pt x="20" y="77"/>
                  <a:pt x="20" y="77"/>
                  <a:pt x="20" y="77"/>
                </a:cubicBezTo>
                <a:cubicBezTo>
                  <a:pt x="20" y="77"/>
                  <a:pt x="20" y="77"/>
                  <a:pt x="20" y="77"/>
                </a:cubicBezTo>
                <a:cubicBezTo>
                  <a:pt x="20" y="77"/>
                  <a:pt x="20" y="77"/>
                  <a:pt x="20" y="77"/>
                </a:cubicBezTo>
                <a:cubicBezTo>
                  <a:pt x="20" y="76"/>
                  <a:pt x="20" y="76"/>
                  <a:pt x="20" y="76"/>
                </a:cubicBezTo>
                <a:cubicBezTo>
                  <a:pt x="20" y="73"/>
                  <a:pt x="21" y="59"/>
                  <a:pt x="23" y="57"/>
                </a:cubicBezTo>
                <a:cubicBezTo>
                  <a:pt x="24" y="56"/>
                  <a:pt x="26" y="55"/>
                  <a:pt x="29" y="55"/>
                </a:cubicBezTo>
                <a:cubicBezTo>
                  <a:pt x="30" y="54"/>
                  <a:pt x="30" y="54"/>
                  <a:pt x="31" y="54"/>
                </a:cubicBezTo>
                <a:cubicBezTo>
                  <a:pt x="31" y="54"/>
                  <a:pt x="31" y="54"/>
                  <a:pt x="31" y="54"/>
                </a:cubicBezTo>
                <a:cubicBezTo>
                  <a:pt x="31" y="54"/>
                  <a:pt x="32" y="54"/>
                  <a:pt x="32" y="54"/>
                </a:cubicBezTo>
                <a:cubicBezTo>
                  <a:pt x="32" y="54"/>
                  <a:pt x="32" y="54"/>
                  <a:pt x="32" y="54"/>
                </a:cubicBezTo>
                <a:cubicBezTo>
                  <a:pt x="32" y="53"/>
                  <a:pt x="32" y="53"/>
                  <a:pt x="32" y="52"/>
                </a:cubicBezTo>
                <a:cubicBezTo>
                  <a:pt x="32" y="51"/>
                  <a:pt x="32" y="51"/>
                  <a:pt x="32" y="50"/>
                </a:cubicBezTo>
                <a:cubicBezTo>
                  <a:pt x="31" y="49"/>
                  <a:pt x="31" y="48"/>
                  <a:pt x="30" y="47"/>
                </a:cubicBezTo>
                <a:cubicBezTo>
                  <a:pt x="30" y="46"/>
                  <a:pt x="29" y="46"/>
                  <a:pt x="29" y="44"/>
                </a:cubicBezTo>
                <a:cubicBezTo>
                  <a:pt x="29" y="43"/>
                  <a:pt x="29" y="43"/>
                  <a:pt x="29" y="42"/>
                </a:cubicBezTo>
                <a:cubicBezTo>
                  <a:pt x="29" y="42"/>
                  <a:pt x="29" y="42"/>
                  <a:pt x="29" y="41"/>
                </a:cubicBezTo>
                <a:cubicBezTo>
                  <a:pt x="29" y="37"/>
                  <a:pt x="32" y="33"/>
                  <a:pt x="37" y="33"/>
                </a:cubicBezTo>
                <a:cubicBezTo>
                  <a:pt x="41" y="33"/>
                  <a:pt x="44" y="37"/>
                  <a:pt x="44" y="41"/>
                </a:cubicBezTo>
                <a:cubicBezTo>
                  <a:pt x="44" y="42"/>
                  <a:pt x="44" y="42"/>
                  <a:pt x="44" y="42"/>
                </a:cubicBezTo>
                <a:cubicBezTo>
                  <a:pt x="44" y="43"/>
                  <a:pt x="45" y="43"/>
                  <a:pt x="45" y="44"/>
                </a:cubicBezTo>
                <a:cubicBezTo>
                  <a:pt x="44" y="46"/>
                  <a:pt x="44" y="46"/>
                  <a:pt x="43" y="47"/>
                </a:cubicBezTo>
                <a:cubicBezTo>
                  <a:pt x="43" y="48"/>
                  <a:pt x="42" y="49"/>
                  <a:pt x="41" y="50"/>
                </a:cubicBezTo>
                <a:cubicBezTo>
                  <a:pt x="41" y="52"/>
                  <a:pt x="42" y="53"/>
                  <a:pt x="42" y="54"/>
                </a:cubicBezTo>
                <a:cubicBezTo>
                  <a:pt x="42" y="54"/>
                  <a:pt x="42" y="54"/>
                  <a:pt x="42" y="54"/>
                </a:cubicBezTo>
                <a:cubicBezTo>
                  <a:pt x="42" y="54"/>
                  <a:pt x="42" y="54"/>
                  <a:pt x="42" y="54"/>
                </a:cubicBezTo>
                <a:cubicBezTo>
                  <a:pt x="42" y="54"/>
                  <a:pt x="42" y="54"/>
                  <a:pt x="42" y="54"/>
                </a:cubicBezTo>
                <a:cubicBezTo>
                  <a:pt x="42" y="54"/>
                  <a:pt x="42" y="54"/>
                  <a:pt x="43" y="54"/>
                </a:cubicBezTo>
                <a:cubicBezTo>
                  <a:pt x="43" y="54"/>
                  <a:pt x="44" y="54"/>
                  <a:pt x="45" y="55"/>
                </a:cubicBezTo>
                <a:cubicBezTo>
                  <a:pt x="47" y="55"/>
                  <a:pt x="50" y="56"/>
                  <a:pt x="51" y="57"/>
                </a:cubicBezTo>
                <a:close/>
                <a:moveTo>
                  <a:pt x="36" y="58"/>
                </a:moveTo>
                <a:cubicBezTo>
                  <a:pt x="32" y="55"/>
                  <a:pt x="32" y="55"/>
                  <a:pt x="32" y="55"/>
                </a:cubicBezTo>
                <a:cubicBezTo>
                  <a:pt x="35" y="63"/>
                  <a:pt x="35" y="63"/>
                  <a:pt x="35" y="63"/>
                </a:cubicBezTo>
                <a:lnTo>
                  <a:pt x="36" y="58"/>
                </a:lnTo>
                <a:close/>
                <a:moveTo>
                  <a:pt x="41" y="55"/>
                </a:moveTo>
                <a:cubicBezTo>
                  <a:pt x="38" y="58"/>
                  <a:pt x="38" y="58"/>
                  <a:pt x="38" y="58"/>
                </a:cubicBezTo>
                <a:cubicBezTo>
                  <a:pt x="39" y="64"/>
                  <a:pt x="39" y="64"/>
                  <a:pt x="39" y="64"/>
                </a:cubicBezTo>
                <a:lnTo>
                  <a:pt x="41" y="55"/>
                </a:lnTo>
                <a:close/>
                <a:moveTo>
                  <a:pt x="21" y="56"/>
                </a:moveTo>
                <a:cubicBezTo>
                  <a:pt x="21" y="57"/>
                  <a:pt x="19" y="58"/>
                  <a:pt x="18" y="69"/>
                </a:cubicBezTo>
                <a:cubicBezTo>
                  <a:pt x="1" y="69"/>
                  <a:pt x="1" y="69"/>
                  <a:pt x="1" y="69"/>
                </a:cubicBezTo>
                <a:cubicBezTo>
                  <a:pt x="1" y="69"/>
                  <a:pt x="1" y="69"/>
                  <a:pt x="1" y="69"/>
                </a:cubicBezTo>
                <a:cubicBezTo>
                  <a:pt x="1" y="69"/>
                  <a:pt x="0" y="69"/>
                  <a:pt x="0" y="69"/>
                </a:cubicBezTo>
                <a:cubicBezTo>
                  <a:pt x="0" y="69"/>
                  <a:pt x="0" y="69"/>
                  <a:pt x="0" y="69"/>
                </a:cubicBezTo>
                <a:cubicBezTo>
                  <a:pt x="0" y="69"/>
                  <a:pt x="0" y="69"/>
                  <a:pt x="0" y="69"/>
                </a:cubicBezTo>
                <a:cubicBezTo>
                  <a:pt x="0" y="69"/>
                  <a:pt x="0" y="69"/>
                  <a:pt x="0" y="68"/>
                </a:cubicBezTo>
                <a:cubicBezTo>
                  <a:pt x="0" y="66"/>
                  <a:pt x="1" y="53"/>
                  <a:pt x="3" y="51"/>
                </a:cubicBezTo>
                <a:cubicBezTo>
                  <a:pt x="4" y="50"/>
                  <a:pt x="6" y="49"/>
                  <a:pt x="9" y="48"/>
                </a:cubicBezTo>
                <a:cubicBezTo>
                  <a:pt x="9" y="48"/>
                  <a:pt x="10" y="48"/>
                  <a:pt x="11" y="48"/>
                </a:cubicBezTo>
                <a:cubicBezTo>
                  <a:pt x="11" y="48"/>
                  <a:pt x="11" y="48"/>
                  <a:pt x="11" y="48"/>
                </a:cubicBezTo>
                <a:cubicBezTo>
                  <a:pt x="11" y="48"/>
                  <a:pt x="11" y="48"/>
                  <a:pt x="11" y="47"/>
                </a:cubicBezTo>
                <a:cubicBezTo>
                  <a:pt x="11" y="47"/>
                  <a:pt x="11" y="47"/>
                  <a:pt x="11" y="47"/>
                </a:cubicBezTo>
                <a:cubicBezTo>
                  <a:pt x="11" y="47"/>
                  <a:pt x="12" y="47"/>
                  <a:pt x="12" y="46"/>
                </a:cubicBezTo>
                <a:cubicBezTo>
                  <a:pt x="12" y="45"/>
                  <a:pt x="12" y="45"/>
                  <a:pt x="12" y="44"/>
                </a:cubicBezTo>
                <a:cubicBezTo>
                  <a:pt x="11" y="43"/>
                  <a:pt x="10" y="42"/>
                  <a:pt x="10" y="41"/>
                </a:cubicBezTo>
                <a:cubicBezTo>
                  <a:pt x="10" y="41"/>
                  <a:pt x="9" y="40"/>
                  <a:pt x="9" y="39"/>
                </a:cubicBezTo>
                <a:cubicBezTo>
                  <a:pt x="8" y="38"/>
                  <a:pt x="9" y="37"/>
                  <a:pt x="9" y="37"/>
                </a:cubicBezTo>
                <a:cubicBezTo>
                  <a:pt x="9" y="37"/>
                  <a:pt x="9" y="36"/>
                  <a:pt x="9" y="36"/>
                </a:cubicBezTo>
                <a:cubicBezTo>
                  <a:pt x="9" y="31"/>
                  <a:pt x="12" y="28"/>
                  <a:pt x="16" y="28"/>
                </a:cubicBezTo>
                <a:cubicBezTo>
                  <a:pt x="20" y="28"/>
                  <a:pt x="23" y="31"/>
                  <a:pt x="23" y="36"/>
                </a:cubicBezTo>
                <a:cubicBezTo>
                  <a:pt x="23" y="36"/>
                  <a:pt x="23" y="37"/>
                  <a:pt x="23" y="37"/>
                </a:cubicBezTo>
                <a:cubicBezTo>
                  <a:pt x="23" y="37"/>
                  <a:pt x="24" y="38"/>
                  <a:pt x="23" y="39"/>
                </a:cubicBezTo>
                <a:cubicBezTo>
                  <a:pt x="23" y="40"/>
                  <a:pt x="22" y="41"/>
                  <a:pt x="22" y="41"/>
                </a:cubicBezTo>
                <a:cubicBezTo>
                  <a:pt x="22" y="42"/>
                  <a:pt x="21" y="43"/>
                  <a:pt x="20" y="44"/>
                </a:cubicBezTo>
                <a:cubicBezTo>
                  <a:pt x="20" y="46"/>
                  <a:pt x="20" y="47"/>
                  <a:pt x="21" y="47"/>
                </a:cubicBezTo>
                <a:cubicBezTo>
                  <a:pt x="21" y="47"/>
                  <a:pt x="21" y="48"/>
                  <a:pt x="21" y="48"/>
                </a:cubicBezTo>
                <a:cubicBezTo>
                  <a:pt x="21" y="48"/>
                  <a:pt x="21" y="48"/>
                  <a:pt x="21" y="48"/>
                </a:cubicBezTo>
                <a:cubicBezTo>
                  <a:pt x="21" y="48"/>
                  <a:pt x="21" y="48"/>
                  <a:pt x="21" y="48"/>
                </a:cubicBezTo>
                <a:cubicBezTo>
                  <a:pt x="21" y="48"/>
                  <a:pt x="21" y="48"/>
                  <a:pt x="22" y="48"/>
                </a:cubicBezTo>
                <a:cubicBezTo>
                  <a:pt x="22" y="48"/>
                  <a:pt x="23" y="48"/>
                  <a:pt x="23" y="48"/>
                </a:cubicBezTo>
                <a:cubicBezTo>
                  <a:pt x="26" y="49"/>
                  <a:pt x="28" y="50"/>
                  <a:pt x="29" y="51"/>
                </a:cubicBezTo>
                <a:cubicBezTo>
                  <a:pt x="30" y="51"/>
                  <a:pt x="30" y="52"/>
                  <a:pt x="30" y="52"/>
                </a:cubicBezTo>
                <a:cubicBezTo>
                  <a:pt x="30" y="52"/>
                  <a:pt x="29" y="52"/>
                  <a:pt x="29" y="53"/>
                </a:cubicBezTo>
                <a:cubicBezTo>
                  <a:pt x="28" y="53"/>
                  <a:pt x="28" y="53"/>
                  <a:pt x="28" y="53"/>
                </a:cubicBezTo>
                <a:cubicBezTo>
                  <a:pt x="25" y="54"/>
                  <a:pt x="22" y="55"/>
                  <a:pt x="21" y="56"/>
                </a:cubicBezTo>
                <a:close/>
                <a:moveTo>
                  <a:pt x="15" y="52"/>
                </a:moveTo>
                <a:cubicBezTo>
                  <a:pt x="12" y="49"/>
                  <a:pt x="12" y="49"/>
                  <a:pt x="12" y="49"/>
                </a:cubicBezTo>
                <a:cubicBezTo>
                  <a:pt x="14" y="56"/>
                  <a:pt x="14" y="56"/>
                  <a:pt x="14" y="56"/>
                </a:cubicBezTo>
                <a:lnTo>
                  <a:pt x="15" y="52"/>
                </a:lnTo>
                <a:close/>
                <a:moveTo>
                  <a:pt x="20" y="49"/>
                </a:moveTo>
                <a:cubicBezTo>
                  <a:pt x="17" y="52"/>
                  <a:pt x="17" y="52"/>
                  <a:pt x="17" y="52"/>
                </a:cubicBezTo>
                <a:cubicBezTo>
                  <a:pt x="18" y="57"/>
                  <a:pt x="18" y="57"/>
                  <a:pt x="18" y="57"/>
                </a:cubicBezTo>
                <a:lnTo>
                  <a:pt x="20" y="49"/>
                </a:lnTo>
                <a:close/>
              </a:path>
            </a:pathLst>
          </a:custGeom>
          <a:solidFill>
            <a:sysClr val="window" lastClr="FFFFFF">
              <a:lumMod val="95000"/>
            </a:sysClr>
          </a:solidFill>
          <a:ln>
            <a:noFill/>
          </a:ln>
        </p:spPr>
        <p:txBody>
          <a:bodyPr vert="horz" wrap="square" lIns="91440" tIns="45720" rIns="91440" bIns="45720" numCol="1" anchor="t" anchorCtr="0" compatLnSpc="1"/>
          <a:lstStyle/>
          <a:p>
            <a:endParaRPr lang="en-US"/>
          </a:p>
        </p:txBody>
      </p:sp>
      <p:sp>
        <p:nvSpPr>
          <p:cNvPr id="10" name="Freeform 189"/>
          <p:cNvSpPr>
            <a:spLocks noEditPoints="1"/>
          </p:cNvSpPr>
          <p:nvPr>
            <p:custDataLst>
              <p:tags r:id="rId5"/>
            </p:custDataLst>
          </p:nvPr>
        </p:nvSpPr>
        <p:spPr bwMode="auto">
          <a:xfrm>
            <a:off x="6611321" y="1987591"/>
            <a:ext cx="630828" cy="698418"/>
          </a:xfrm>
          <a:custGeom>
            <a:avLst/>
            <a:gdLst>
              <a:gd name="T0" fmla="*/ 70 w 73"/>
              <a:gd name="T1" fmla="*/ 29 h 58"/>
              <a:gd name="T2" fmla="*/ 65 w 73"/>
              <a:gd name="T3" fmla="*/ 20 h 58"/>
              <a:gd name="T4" fmla="*/ 57 w 73"/>
              <a:gd name="T5" fmla="*/ 20 h 58"/>
              <a:gd name="T6" fmla="*/ 53 w 73"/>
              <a:gd name="T7" fmla="*/ 20 h 58"/>
              <a:gd name="T8" fmla="*/ 52 w 73"/>
              <a:gd name="T9" fmla="*/ 13 h 58"/>
              <a:gd name="T10" fmla="*/ 45 w 73"/>
              <a:gd name="T11" fmla="*/ 0 h 58"/>
              <a:gd name="T12" fmla="*/ 35 w 73"/>
              <a:gd name="T13" fmla="*/ 12 h 58"/>
              <a:gd name="T14" fmla="*/ 26 w 73"/>
              <a:gd name="T15" fmla="*/ 23 h 58"/>
              <a:gd name="T16" fmla="*/ 22 w 73"/>
              <a:gd name="T17" fmla="*/ 22 h 58"/>
              <a:gd name="T18" fmla="*/ 22 w 73"/>
              <a:gd name="T19" fmla="*/ 22 h 58"/>
              <a:gd name="T20" fmla="*/ 21 w 73"/>
              <a:gd name="T21" fmla="*/ 21 h 58"/>
              <a:gd name="T22" fmla="*/ 6 w 73"/>
              <a:gd name="T23" fmla="*/ 22 h 58"/>
              <a:gd name="T24" fmla="*/ 7 w 73"/>
              <a:gd name="T25" fmla="*/ 57 h 58"/>
              <a:gd name="T26" fmla="*/ 21 w 73"/>
              <a:gd name="T27" fmla="*/ 58 h 58"/>
              <a:gd name="T28" fmla="*/ 22 w 73"/>
              <a:gd name="T29" fmla="*/ 57 h 58"/>
              <a:gd name="T30" fmla="*/ 22 w 73"/>
              <a:gd name="T31" fmla="*/ 57 h 58"/>
              <a:gd name="T32" fmla="*/ 32 w 73"/>
              <a:gd name="T33" fmla="*/ 54 h 58"/>
              <a:gd name="T34" fmla="*/ 41 w 73"/>
              <a:gd name="T35" fmla="*/ 56 h 58"/>
              <a:gd name="T36" fmla="*/ 64 w 73"/>
              <a:gd name="T37" fmla="*/ 56 h 58"/>
              <a:gd name="T38" fmla="*/ 66 w 73"/>
              <a:gd name="T39" fmla="*/ 56 h 58"/>
              <a:gd name="T40" fmla="*/ 69 w 73"/>
              <a:gd name="T41" fmla="*/ 47 h 58"/>
              <a:gd name="T42" fmla="*/ 71 w 73"/>
              <a:gd name="T43" fmla="*/ 39 h 58"/>
              <a:gd name="T44" fmla="*/ 70 w 73"/>
              <a:gd name="T45" fmla="*/ 34 h 58"/>
              <a:gd name="T46" fmla="*/ 53 w 73"/>
              <a:gd name="T47" fmla="*/ 37 h 58"/>
              <a:gd name="T48" fmla="*/ 53 w 73"/>
              <a:gd name="T49" fmla="*/ 31 h 58"/>
              <a:gd name="T50" fmla="*/ 65 w 73"/>
              <a:gd name="T51" fmla="*/ 31 h 58"/>
              <a:gd name="T52" fmla="*/ 66 w 73"/>
              <a:gd name="T53" fmla="*/ 31 h 58"/>
              <a:gd name="T54" fmla="*/ 70 w 73"/>
              <a:gd name="T55" fmla="*/ 34 h 58"/>
              <a:gd name="T56" fmla="*/ 57 w 73"/>
              <a:gd name="T57" fmla="*/ 23 h 58"/>
              <a:gd name="T58" fmla="*/ 65 w 73"/>
              <a:gd name="T59" fmla="*/ 23 h 58"/>
              <a:gd name="T60" fmla="*/ 65 w 73"/>
              <a:gd name="T61" fmla="*/ 28 h 58"/>
              <a:gd name="T62" fmla="*/ 53 w 73"/>
              <a:gd name="T63" fmla="*/ 28 h 58"/>
              <a:gd name="T64" fmla="*/ 53 w 73"/>
              <a:gd name="T65" fmla="*/ 23 h 58"/>
              <a:gd name="T66" fmla="*/ 8 w 73"/>
              <a:gd name="T67" fmla="*/ 55 h 58"/>
              <a:gd name="T68" fmla="*/ 8 w 73"/>
              <a:gd name="T69" fmla="*/ 24 h 58"/>
              <a:gd name="T70" fmla="*/ 14 w 73"/>
              <a:gd name="T71" fmla="*/ 40 h 58"/>
              <a:gd name="T72" fmla="*/ 8 w 73"/>
              <a:gd name="T73" fmla="*/ 55 h 58"/>
              <a:gd name="T74" fmla="*/ 21 w 73"/>
              <a:gd name="T75" fmla="*/ 54 h 58"/>
              <a:gd name="T76" fmla="*/ 21 w 73"/>
              <a:gd name="T77" fmla="*/ 54 h 58"/>
              <a:gd name="T78" fmla="*/ 39 w 73"/>
              <a:gd name="T79" fmla="*/ 53 h 58"/>
              <a:gd name="T80" fmla="*/ 19 w 73"/>
              <a:gd name="T81" fmla="*/ 51 h 58"/>
              <a:gd name="T82" fmla="*/ 17 w 73"/>
              <a:gd name="T83" fmla="*/ 40 h 58"/>
              <a:gd name="T84" fmla="*/ 19 w 73"/>
              <a:gd name="T85" fmla="*/ 28 h 58"/>
              <a:gd name="T86" fmla="*/ 31 w 73"/>
              <a:gd name="T87" fmla="*/ 21 h 58"/>
              <a:gd name="T88" fmla="*/ 44 w 73"/>
              <a:gd name="T89" fmla="*/ 4 h 58"/>
              <a:gd name="T90" fmla="*/ 48 w 73"/>
              <a:gd name="T91" fmla="*/ 5 h 58"/>
              <a:gd name="T92" fmla="*/ 46 w 73"/>
              <a:gd name="T93" fmla="*/ 21 h 58"/>
              <a:gd name="T94" fmla="*/ 42 w 73"/>
              <a:gd name="T95" fmla="*/ 33 h 58"/>
              <a:gd name="T96" fmla="*/ 32 w 73"/>
              <a:gd name="T97" fmla="*/ 39 h 58"/>
              <a:gd name="T98" fmla="*/ 45 w 73"/>
              <a:gd name="T99" fmla="*/ 33 h 58"/>
              <a:gd name="T100" fmla="*/ 48 w 73"/>
              <a:gd name="T101" fmla="*/ 23 h 58"/>
              <a:gd name="T102" fmla="*/ 50 w 73"/>
              <a:gd name="T103" fmla="*/ 30 h 58"/>
              <a:gd name="T104" fmla="*/ 50 w 73"/>
              <a:gd name="T105" fmla="*/ 39 h 58"/>
              <a:gd name="T106" fmla="*/ 51 w 73"/>
              <a:gd name="T107" fmla="*/ 46 h 58"/>
              <a:gd name="T108" fmla="*/ 50 w 73"/>
              <a:gd name="T109" fmla="*/ 54 h 58"/>
              <a:gd name="T110" fmla="*/ 64 w 73"/>
              <a:gd name="T111" fmla="*/ 53 h 58"/>
              <a:gd name="T112" fmla="*/ 52 w 73"/>
              <a:gd name="T113" fmla="*/ 50 h 58"/>
              <a:gd name="T114" fmla="*/ 64 w 73"/>
              <a:gd name="T115" fmla="*/ 48 h 58"/>
              <a:gd name="T116" fmla="*/ 64 w 73"/>
              <a:gd name="T117" fmla="*/ 53 h 58"/>
              <a:gd name="T118" fmla="*/ 54 w 73"/>
              <a:gd name="T119" fmla="*/ 45 h 58"/>
              <a:gd name="T120" fmla="*/ 54 w 73"/>
              <a:gd name="T121" fmla="*/ 40 h 58"/>
              <a:gd name="T122" fmla="*/ 69 w 73"/>
              <a:gd name="T123" fmla="*/ 4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3" h="58">
                <a:moveTo>
                  <a:pt x="73" y="34"/>
                </a:moveTo>
                <a:cubicBezTo>
                  <a:pt x="73" y="32"/>
                  <a:pt x="72" y="29"/>
                  <a:pt x="70" y="29"/>
                </a:cubicBezTo>
                <a:cubicBezTo>
                  <a:pt x="70" y="28"/>
                  <a:pt x="70" y="27"/>
                  <a:pt x="70" y="26"/>
                </a:cubicBezTo>
                <a:cubicBezTo>
                  <a:pt x="70" y="23"/>
                  <a:pt x="68" y="20"/>
                  <a:pt x="65" y="20"/>
                </a:cubicBezTo>
                <a:cubicBezTo>
                  <a:pt x="62" y="20"/>
                  <a:pt x="62" y="20"/>
                  <a:pt x="62" y="20"/>
                </a:cubicBezTo>
                <a:cubicBezTo>
                  <a:pt x="57" y="20"/>
                  <a:pt x="57" y="20"/>
                  <a:pt x="57" y="20"/>
                </a:cubicBezTo>
                <a:cubicBezTo>
                  <a:pt x="56" y="20"/>
                  <a:pt x="56" y="20"/>
                  <a:pt x="56" y="20"/>
                </a:cubicBezTo>
                <a:cubicBezTo>
                  <a:pt x="53" y="20"/>
                  <a:pt x="53" y="20"/>
                  <a:pt x="53" y="20"/>
                </a:cubicBezTo>
                <a:cubicBezTo>
                  <a:pt x="49" y="20"/>
                  <a:pt x="49" y="20"/>
                  <a:pt x="49" y="20"/>
                </a:cubicBezTo>
                <a:cubicBezTo>
                  <a:pt x="50" y="18"/>
                  <a:pt x="51" y="15"/>
                  <a:pt x="52" y="13"/>
                </a:cubicBezTo>
                <a:cubicBezTo>
                  <a:pt x="53" y="9"/>
                  <a:pt x="52" y="6"/>
                  <a:pt x="51" y="3"/>
                </a:cubicBezTo>
                <a:cubicBezTo>
                  <a:pt x="50" y="1"/>
                  <a:pt x="48" y="0"/>
                  <a:pt x="45" y="0"/>
                </a:cubicBezTo>
                <a:cubicBezTo>
                  <a:pt x="43" y="0"/>
                  <a:pt x="42" y="1"/>
                  <a:pt x="41" y="4"/>
                </a:cubicBezTo>
                <a:cubicBezTo>
                  <a:pt x="40" y="8"/>
                  <a:pt x="38" y="10"/>
                  <a:pt x="35" y="12"/>
                </a:cubicBezTo>
                <a:cubicBezTo>
                  <a:pt x="33" y="14"/>
                  <a:pt x="31" y="17"/>
                  <a:pt x="29" y="19"/>
                </a:cubicBezTo>
                <a:cubicBezTo>
                  <a:pt x="28" y="21"/>
                  <a:pt x="27" y="22"/>
                  <a:pt x="26" y="23"/>
                </a:cubicBezTo>
                <a:cubicBezTo>
                  <a:pt x="25" y="23"/>
                  <a:pt x="25" y="24"/>
                  <a:pt x="24" y="24"/>
                </a:cubicBezTo>
                <a:cubicBezTo>
                  <a:pt x="23" y="23"/>
                  <a:pt x="22" y="22"/>
                  <a:pt x="22" y="22"/>
                </a:cubicBezTo>
                <a:cubicBezTo>
                  <a:pt x="22" y="22"/>
                  <a:pt x="22" y="22"/>
                  <a:pt x="22" y="22"/>
                </a:cubicBezTo>
                <a:cubicBezTo>
                  <a:pt x="22" y="22"/>
                  <a:pt x="22" y="22"/>
                  <a:pt x="22" y="22"/>
                </a:cubicBezTo>
                <a:cubicBezTo>
                  <a:pt x="22" y="21"/>
                  <a:pt x="22" y="21"/>
                  <a:pt x="21" y="21"/>
                </a:cubicBezTo>
                <a:cubicBezTo>
                  <a:pt x="21" y="21"/>
                  <a:pt x="21" y="21"/>
                  <a:pt x="21" y="21"/>
                </a:cubicBezTo>
                <a:cubicBezTo>
                  <a:pt x="7" y="21"/>
                  <a:pt x="7" y="21"/>
                  <a:pt x="7" y="21"/>
                </a:cubicBezTo>
                <a:cubicBezTo>
                  <a:pt x="7" y="21"/>
                  <a:pt x="7" y="21"/>
                  <a:pt x="6" y="22"/>
                </a:cubicBezTo>
                <a:cubicBezTo>
                  <a:pt x="6" y="22"/>
                  <a:pt x="0" y="26"/>
                  <a:pt x="0" y="40"/>
                </a:cubicBezTo>
                <a:cubicBezTo>
                  <a:pt x="0" y="54"/>
                  <a:pt x="6" y="57"/>
                  <a:pt x="7" y="57"/>
                </a:cubicBezTo>
                <a:cubicBezTo>
                  <a:pt x="7" y="57"/>
                  <a:pt x="7" y="58"/>
                  <a:pt x="7" y="58"/>
                </a:cubicBezTo>
                <a:cubicBezTo>
                  <a:pt x="21" y="58"/>
                  <a:pt x="21" y="58"/>
                  <a:pt x="21" y="58"/>
                </a:cubicBezTo>
                <a:cubicBezTo>
                  <a:pt x="21" y="57"/>
                  <a:pt x="21" y="57"/>
                  <a:pt x="21" y="58"/>
                </a:cubicBezTo>
                <a:cubicBezTo>
                  <a:pt x="22" y="58"/>
                  <a:pt x="22" y="57"/>
                  <a:pt x="22" y="57"/>
                </a:cubicBezTo>
                <a:cubicBezTo>
                  <a:pt x="22" y="57"/>
                  <a:pt x="22" y="57"/>
                  <a:pt x="22" y="57"/>
                </a:cubicBezTo>
                <a:cubicBezTo>
                  <a:pt x="22" y="57"/>
                  <a:pt x="22" y="57"/>
                  <a:pt x="22" y="57"/>
                </a:cubicBezTo>
                <a:cubicBezTo>
                  <a:pt x="23" y="57"/>
                  <a:pt x="24" y="56"/>
                  <a:pt x="25" y="54"/>
                </a:cubicBezTo>
                <a:cubicBezTo>
                  <a:pt x="32" y="54"/>
                  <a:pt x="32" y="54"/>
                  <a:pt x="32" y="54"/>
                </a:cubicBezTo>
                <a:cubicBezTo>
                  <a:pt x="33" y="54"/>
                  <a:pt x="35" y="55"/>
                  <a:pt x="38" y="55"/>
                </a:cubicBezTo>
                <a:cubicBezTo>
                  <a:pt x="39" y="56"/>
                  <a:pt x="40" y="56"/>
                  <a:pt x="41" y="56"/>
                </a:cubicBezTo>
                <a:cubicBezTo>
                  <a:pt x="43" y="57"/>
                  <a:pt x="45" y="57"/>
                  <a:pt x="48" y="57"/>
                </a:cubicBezTo>
                <a:cubicBezTo>
                  <a:pt x="55" y="57"/>
                  <a:pt x="64" y="56"/>
                  <a:pt x="64" y="56"/>
                </a:cubicBezTo>
                <a:cubicBezTo>
                  <a:pt x="65" y="56"/>
                  <a:pt x="65" y="56"/>
                  <a:pt x="65" y="56"/>
                </a:cubicBezTo>
                <a:cubicBezTo>
                  <a:pt x="65" y="56"/>
                  <a:pt x="66" y="56"/>
                  <a:pt x="66" y="56"/>
                </a:cubicBezTo>
                <a:cubicBezTo>
                  <a:pt x="68" y="55"/>
                  <a:pt x="70" y="53"/>
                  <a:pt x="70" y="50"/>
                </a:cubicBezTo>
                <a:cubicBezTo>
                  <a:pt x="70" y="49"/>
                  <a:pt x="69" y="48"/>
                  <a:pt x="69" y="47"/>
                </a:cubicBezTo>
                <a:cubicBezTo>
                  <a:pt x="71" y="46"/>
                  <a:pt x="72" y="44"/>
                  <a:pt x="72" y="42"/>
                </a:cubicBezTo>
                <a:cubicBezTo>
                  <a:pt x="72" y="41"/>
                  <a:pt x="72" y="40"/>
                  <a:pt x="71" y="39"/>
                </a:cubicBezTo>
                <a:cubicBezTo>
                  <a:pt x="72" y="38"/>
                  <a:pt x="73" y="36"/>
                  <a:pt x="73" y="34"/>
                </a:cubicBezTo>
                <a:close/>
                <a:moveTo>
                  <a:pt x="70" y="34"/>
                </a:moveTo>
                <a:cubicBezTo>
                  <a:pt x="70" y="35"/>
                  <a:pt x="69" y="37"/>
                  <a:pt x="68" y="37"/>
                </a:cubicBezTo>
                <a:cubicBezTo>
                  <a:pt x="53" y="37"/>
                  <a:pt x="53" y="37"/>
                  <a:pt x="53" y="37"/>
                </a:cubicBezTo>
                <a:cubicBezTo>
                  <a:pt x="52" y="37"/>
                  <a:pt x="51" y="35"/>
                  <a:pt x="51" y="34"/>
                </a:cubicBezTo>
                <a:cubicBezTo>
                  <a:pt x="51" y="33"/>
                  <a:pt x="52" y="31"/>
                  <a:pt x="53" y="31"/>
                </a:cubicBezTo>
                <a:cubicBezTo>
                  <a:pt x="55" y="31"/>
                  <a:pt x="55" y="31"/>
                  <a:pt x="55" y="31"/>
                </a:cubicBezTo>
                <a:cubicBezTo>
                  <a:pt x="65" y="31"/>
                  <a:pt x="65" y="31"/>
                  <a:pt x="65" y="31"/>
                </a:cubicBezTo>
                <a:cubicBezTo>
                  <a:pt x="65" y="31"/>
                  <a:pt x="66" y="31"/>
                  <a:pt x="66" y="31"/>
                </a:cubicBezTo>
                <a:cubicBezTo>
                  <a:pt x="66" y="31"/>
                  <a:pt x="66" y="31"/>
                  <a:pt x="66" y="31"/>
                </a:cubicBezTo>
                <a:cubicBezTo>
                  <a:pt x="68" y="31"/>
                  <a:pt x="68" y="31"/>
                  <a:pt x="68" y="31"/>
                </a:cubicBezTo>
                <a:cubicBezTo>
                  <a:pt x="69" y="31"/>
                  <a:pt x="70" y="33"/>
                  <a:pt x="70" y="34"/>
                </a:cubicBezTo>
                <a:close/>
                <a:moveTo>
                  <a:pt x="56" y="23"/>
                </a:moveTo>
                <a:cubicBezTo>
                  <a:pt x="57" y="23"/>
                  <a:pt x="57" y="23"/>
                  <a:pt x="57" y="23"/>
                </a:cubicBezTo>
                <a:cubicBezTo>
                  <a:pt x="62" y="23"/>
                  <a:pt x="62" y="23"/>
                  <a:pt x="62" y="23"/>
                </a:cubicBezTo>
                <a:cubicBezTo>
                  <a:pt x="65" y="23"/>
                  <a:pt x="65" y="23"/>
                  <a:pt x="65" y="23"/>
                </a:cubicBezTo>
                <a:cubicBezTo>
                  <a:pt x="66" y="23"/>
                  <a:pt x="67" y="24"/>
                  <a:pt x="67" y="26"/>
                </a:cubicBezTo>
                <a:cubicBezTo>
                  <a:pt x="67" y="27"/>
                  <a:pt x="66" y="28"/>
                  <a:pt x="65" y="28"/>
                </a:cubicBezTo>
                <a:cubicBezTo>
                  <a:pt x="55" y="28"/>
                  <a:pt x="55" y="28"/>
                  <a:pt x="55" y="28"/>
                </a:cubicBezTo>
                <a:cubicBezTo>
                  <a:pt x="53" y="28"/>
                  <a:pt x="53" y="28"/>
                  <a:pt x="53" y="28"/>
                </a:cubicBezTo>
                <a:cubicBezTo>
                  <a:pt x="52" y="28"/>
                  <a:pt x="51" y="27"/>
                  <a:pt x="51" y="26"/>
                </a:cubicBezTo>
                <a:cubicBezTo>
                  <a:pt x="51" y="24"/>
                  <a:pt x="52" y="23"/>
                  <a:pt x="53" y="23"/>
                </a:cubicBezTo>
                <a:lnTo>
                  <a:pt x="56" y="23"/>
                </a:lnTo>
                <a:close/>
                <a:moveTo>
                  <a:pt x="8" y="55"/>
                </a:moveTo>
                <a:cubicBezTo>
                  <a:pt x="7" y="54"/>
                  <a:pt x="3" y="50"/>
                  <a:pt x="3" y="40"/>
                </a:cubicBezTo>
                <a:cubicBezTo>
                  <a:pt x="3" y="29"/>
                  <a:pt x="7" y="25"/>
                  <a:pt x="8" y="24"/>
                </a:cubicBezTo>
                <a:cubicBezTo>
                  <a:pt x="18" y="24"/>
                  <a:pt x="18" y="24"/>
                  <a:pt x="18" y="24"/>
                </a:cubicBezTo>
                <a:cubicBezTo>
                  <a:pt x="16" y="27"/>
                  <a:pt x="14" y="32"/>
                  <a:pt x="14" y="40"/>
                </a:cubicBezTo>
                <a:cubicBezTo>
                  <a:pt x="14" y="47"/>
                  <a:pt x="16" y="52"/>
                  <a:pt x="18" y="55"/>
                </a:cubicBezTo>
                <a:lnTo>
                  <a:pt x="8" y="55"/>
                </a:lnTo>
                <a:close/>
                <a:moveTo>
                  <a:pt x="21" y="54"/>
                </a:moveTo>
                <a:cubicBezTo>
                  <a:pt x="21" y="54"/>
                  <a:pt x="21" y="54"/>
                  <a:pt x="21" y="54"/>
                </a:cubicBezTo>
                <a:cubicBezTo>
                  <a:pt x="21" y="54"/>
                  <a:pt x="21" y="54"/>
                  <a:pt x="21" y="54"/>
                </a:cubicBezTo>
                <a:cubicBezTo>
                  <a:pt x="21" y="54"/>
                  <a:pt x="21" y="54"/>
                  <a:pt x="21" y="54"/>
                </a:cubicBezTo>
                <a:close/>
                <a:moveTo>
                  <a:pt x="42" y="54"/>
                </a:moveTo>
                <a:cubicBezTo>
                  <a:pt x="41" y="53"/>
                  <a:pt x="40" y="53"/>
                  <a:pt x="39" y="53"/>
                </a:cubicBezTo>
                <a:cubicBezTo>
                  <a:pt x="36" y="52"/>
                  <a:pt x="34" y="51"/>
                  <a:pt x="32" y="51"/>
                </a:cubicBezTo>
                <a:cubicBezTo>
                  <a:pt x="19" y="51"/>
                  <a:pt x="19" y="51"/>
                  <a:pt x="19" y="51"/>
                </a:cubicBezTo>
                <a:cubicBezTo>
                  <a:pt x="19" y="51"/>
                  <a:pt x="19" y="51"/>
                  <a:pt x="19" y="51"/>
                </a:cubicBezTo>
                <a:cubicBezTo>
                  <a:pt x="18" y="49"/>
                  <a:pt x="17" y="45"/>
                  <a:pt x="17" y="40"/>
                </a:cubicBezTo>
                <a:cubicBezTo>
                  <a:pt x="17" y="34"/>
                  <a:pt x="18" y="30"/>
                  <a:pt x="19" y="28"/>
                </a:cubicBezTo>
                <a:cubicBezTo>
                  <a:pt x="19" y="28"/>
                  <a:pt x="19" y="28"/>
                  <a:pt x="19" y="28"/>
                </a:cubicBezTo>
                <a:cubicBezTo>
                  <a:pt x="20" y="28"/>
                  <a:pt x="25" y="28"/>
                  <a:pt x="28" y="25"/>
                </a:cubicBezTo>
                <a:cubicBezTo>
                  <a:pt x="29" y="24"/>
                  <a:pt x="30" y="23"/>
                  <a:pt x="31" y="21"/>
                </a:cubicBezTo>
                <a:cubicBezTo>
                  <a:pt x="33" y="19"/>
                  <a:pt x="35" y="16"/>
                  <a:pt x="37" y="15"/>
                </a:cubicBezTo>
                <a:cubicBezTo>
                  <a:pt x="41" y="12"/>
                  <a:pt x="43" y="9"/>
                  <a:pt x="44" y="4"/>
                </a:cubicBezTo>
                <a:cubicBezTo>
                  <a:pt x="44" y="3"/>
                  <a:pt x="45" y="3"/>
                  <a:pt x="45" y="3"/>
                </a:cubicBezTo>
                <a:cubicBezTo>
                  <a:pt x="47" y="3"/>
                  <a:pt x="48" y="4"/>
                  <a:pt x="48" y="5"/>
                </a:cubicBezTo>
                <a:cubicBezTo>
                  <a:pt x="49" y="7"/>
                  <a:pt x="49" y="9"/>
                  <a:pt x="49" y="12"/>
                </a:cubicBezTo>
                <a:cubicBezTo>
                  <a:pt x="48" y="15"/>
                  <a:pt x="46" y="21"/>
                  <a:pt x="46" y="21"/>
                </a:cubicBezTo>
                <a:cubicBezTo>
                  <a:pt x="46" y="21"/>
                  <a:pt x="46" y="21"/>
                  <a:pt x="46" y="21"/>
                </a:cubicBezTo>
                <a:cubicBezTo>
                  <a:pt x="45" y="22"/>
                  <a:pt x="43" y="28"/>
                  <a:pt x="42" y="33"/>
                </a:cubicBezTo>
                <a:cubicBezTo>
                  <a:pt x="42" y="38"/>
                  <a:pt x="34" y="38"/>
                  <a:pt x="34" y="38"/>
                </a:cubicBezTo>
                <a:cubicBezTo>
                  <a:pt x="33" y="38"/>
                  <a:pt x="32" y="39"/>
                  <a:pt x="32" y="39"/>
                </a:cubicBezTo>
                <a:cubicBezTo>
                  <a:pt x="32" y="40"/>
                  <a:pt x="33" y="41"/>
                  <a:pt x="34" y="41"/>
                </a:cubicBezTo>
                <a:cubicBezTo>
                  <a:pt x="34" y="41"/>
                  <a:pt x="44" y="41"/>
                  <a:pt x="45" y="33"/>
                </a:cubicBezTo>
                <a:cubicBezTo>
                  <a:pt x="46" y="29"/>
                  <a:pt x="47" y="25"/>
                  <a:pt x="48" y="23"/>
                </a:cubicBezTo>
                <a:cubicBezTo>
                  <a:pt x="48" y="23"/>
                  <a:pt x="48" y="23"/>
                  <a:pt x="48" y="23"/>
                </a:cubicBezTo>
                <a:cubicBezTo>
                  <a:pt x="48" y="24"/>
                  <a:pt x="48" y="25"/>
                  <a:pt x="48" y="26"/>
                </a:cubicBezTo>
                <a:cubicBezTo>
                  <a:pt x="48" y="27"/>
                  <a:pt x="48" y="29"/>
                  <a:pt x="50" y="30"/>
                </a:cubicBezTo>
                <a:cubicBezTo>
                  <a:pt x="48" y="31"/>
                  <a:pt x="48" y="32"/>
                  <a:pt x="48" y="34"/>
                </a:cubicBezTo>
                <a:cubicBezTo>
                  <a:pt x="48" y="36"/>
                  <a:pt x="49" y="38"/>
                  <a:pt x="50" y="39"/>
                </a:cubicBezTo>
                <a:cubicBezTo>
                  <a:pt x="49" y="40"/>
                  <a:pt x="49" y="41"/>
                  <a:pt x="49" y="42"/>
                </a:cubicBezTo>
                <a:cubicBezTo>
                  <a:pt x="49" y="44"/>
                  <a:pt x="50" y="45"/>
                  <a:pt x="51" y="46"/>
                </a:cubicBezTo>
                <a:cubicBezTo>
                  <a:pt x="50" y="47"/>
                  <a:pt x="49" y="49"/>
                  <a:pt x="49" y="50"/>
                </a:cubicBezTo>
                <a:cubicBezTo>
                  <a:pt x="49" y="52"/>
                  <a:pt x="49" y="53"/>
                  <a:pt x="50" y="54"/>
                </a:cubicBezTo>
                <a:cubicBezTo>
                  <a:pt x="47" y="54"/>
                  <a:pt x="44" y="54"/>
                  <a:pt x="42" y="54"/>
                </a:cubicBezTo>
                <a:close/>
                <a:moveTo>
                  <a:pt x="64" y="53"/>
                </a:moveTo>
                <a:cubicBezTo>
                  <a:pt x="54" y="53"/>
                  <a:pt x="54" y="53"/>
                  <a:pt x="54" y="53"/>
                </a:cubicBezTo>
                <a:cubicBezTo>
                  <a:pt x="53" y="53"/>
                  <a:pt x="52" y="52"/>
                  <a:pt x="52" y="50"/>
                </a:cubicBezTo>
                <a:cubicBezTo>
                  <a:pt x="52" y="49"/>
                  <a:pt x="53" y="48"/>
                  <a:pt x="54" y="48"/>
                </a:cubicBezTo>
                <a:cubicBezTo>
                  <a:pt x="64" y="48"/>
                  <a:pt x="64" y="48"/>
                  <a:pt x="64" y="48"/>
                </a:cubicBezTo>
                <a:cubicBezTo>
                  <a:pt x="65" y="48"/>
                  <a:pt x="67" y="49"/>
                  <a:pt x="67" y="50"/>
                </a:cubicBezTo>
                <a:cubicBezTo>
                  <a:pt x="67" y="52"/>
                  <a:pt x="65" y="53"/>
                  <a:pt x="64" y="53"/>
                </a:cubicBezTo>
                <a:close/>
                <a:moveTo>
                  <a:pt x="66" y="45"/>
                </a:moveTo>
                <a:cubicBezTo>
                  <a:pt x="54" y="45"/>
                  <a:pt x="54" y="45"/>
                  <a:pt x="54" y="45"/>
                </a:cubicBezTo>
                <a:cubicBezTo>
                  <a:pt x="53" y="45"/>
                  <a:pt x="52" y="44"/>
                  <a:pt x="52" y="42"/>
                </a:cubicBezTo>
                <a:cubicBezTo>
                  <a:pt x="52" y="41"/>
                  <a:pt x="53" y="40"/>
                  <a:pt x="54" y="40"/>
                </a:cubicBezTo>
                <a:cubicBezTo>
                  <a:pt x="66" y="40"/>
                  <a:pt x="66" y="40"/>
                  <a:pt x="66" y="40"/>
                </a:cubicBezTo>
                <a:cubicBezTo>
                  <a:pt x="68" y="40"/>
                  <a:pt x="69" y="41"/>
                  <a:pt x="69" y="42"/>
                </a:cubicBezTo>
                <a:cubicBezTo>
                  <a:pt x="69" y="44"/>
                  <a:pt x="68" y="45"/>
                  <a:pt x="66" y="45"/>
                </a:cubicBezTo>
                <a:close/>
              </a:path>
            </a:pathLst>
          </a:custGeom>
          <a:solidFill>
            <a:sysClr val="window" lastClr="FFFFFF">
              <a:lumMod val="95000"/>
            </a:sysClr>
          </a:solidFill>
          <a:ln>
            <a:noFill/>
          </a:ln>
        </p:spPr>
        <p:txBody>
          <a:bodyPr vert="horz" wrap="square" lIns="91440" tIns="45720" rIns="91440" bIns="45720" numCol="1" anchor="t" anchorCtr="0" compatLnSpc="1"/>
          <a:lstStyle/>
          <a:p>
            <a:endParaRPr lang="en-US"/>
          </a:p>
        </p:txBody>
      </p:sp>
      <p:sp>
        <p:nvSpPr>
          <p:cNvPr id="48" name="Left-Right Arrow 19"/>
          <p:cNvSpPr/>
          <p:nvPr>
            <p:custDataLst>
              <p:tags r:id="rId6"/>
            </p:custDataLst>
          </p:nvPr>
        </p:nvSpPr>
        <p:spPr>
          <a:xfrm>
            <a:off x="5762049" y="2165102"/>
            <a:ext cx="564799" cy="343397"/>
          </a:xfrm>
          <a:prstGeom prst="leftRightArrow">
            <a:avLst>
              <a:gd name="adj1" fmla="val 37655"/>
              <a:gd name="adj2" fmla="val 47346"/>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dirty="0"/>
          </a:p>
        </p:txBody>
      </p:sp>
      <p:sp>
        <p:nvSpPr>
          <p:cNvPr id="86" name="Title 13"/>
          <p:cNvSpPr txBox="1"/>
          <p:nvPr>
            <p:custDataLst>
              <p:tags r:id="rId7"/>
            </p:custDataLst>
          </p:nvPr>
        </p:nvSpPr>
        <p:spPr bwMode="auto">
          <a:xfrm>
            <a:off x="278130" y="1602846"/>
            <a:ext cx="3265316" cy="529972"/>
          </a:xfrm>
          <a:prstGeom prst="rect">
            <a:avLst/>
          </a:prstGeom>
          <a:noFill/>
          <a:ln>
            <a:noFill/>
          </a:ln>
        </p:spPr>
        <p:txBody>
          <a:bodyPr wrap="square" lIns="90000" tIns="46800" rIns="90000" bIns="0" anchor="ctr">
            <a:normAutofit/>
          </a:bodyPr>
          <a:lstStyle>
            <a:lvl1pPr>
              <a:defRPr>
                <a:solidFill>
                  <a:srgbClr val="000000"/>
                </a:solidFill>
                <a:latin typeface="Calibri" panose="020F0502020204030204" pitchFamily="34" charset="0"/>
                <a:ea typeface="MS PGothic" panose="020B0600070205080204" charset="-128"/>
              </a:defRPr>
            </a:lvl1pPr>
            <a:lvl2pPr marL="742950" indent="-285750">
              <a:defRPr>
                <a:solidFill>
                  <a:srgbClr val="000000"/>
                </a:solidFill>
                <a:latin typeface="Calibri" panose="020F0502020204030204" pitchFamily="34" charset="0"/>
                <a:ea typeface="MS PGothic" panose="020B0600070205080204" charset="-128"/>
              </a:defRPr>
            </a:lvl2pPr>
            <a:lvl3pPr marL="1143000" indent="-228600">
              <a:defRPr>
                <a:solidFill>
                  <a:srgbClr val="000000"/>
                </a:solidFill>
                <a:latin typeface="Calibri" panose="020F0502020204030204" pitchFamily="34" charset="0"/>
                <a:ea typeface="MS PGothic" panose="020B0600070205080204" charset="-128"/>
              </a:defRPr>
            </a:lvl3pPr>
            <a:lvl4pPr marL="1600200" indent="-228600">
              <a:defRPr>
                <a:solidFill>
                  <a:srgbClr val="000000"/>
                </a:solidFill>
                <a:latin typeface="Calibri" panose="020F0502020204030204" pitchFamily="34" charset="0"/>
                <a:ea typeface="MS PGothic" panose="020B0600070205080204" charset="-128"/>
              </a:defRPr>
            </a:lvl4pPr>
            <a:lvl5pPr marL="2057400" indent="-228600">
              <a:defRPr>
                <a:solidFill>
                  <a:srgbClr val="000000"/>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9pPr>
          </a:lstStyle>
          <a:p>
            <a:pPr algn="l">
              <a:lnSpc>
                <a:spcPct val="120000"/>
              </a:lnSpc>
            </a:pPr>
            <a:r>
              <a:rPr lang="zh-CN" altLang="en-US" sz="2000" b="1" spc="300">
                <a:solidFill>
                  <a:srgbClr val="1F74AD"/>
                </a:solidFill>
                <a:latin typeface="黑体" panose="02010609060101010101" charset="-122"/>
                <a:ea typeface="黑体" panose="02010609060101010101" charset="-122"/>
                <a:cs typeface="Lato Regular"/>
              </a:rPr>
              <a:t>1. 思维偏见的含义</a:t>
            </a:r>
            <a:endParaRPr lang="zh-CN" altLang="en-US" sz="2000" b="1" spc="300">
              <a:solidFill>
                <a:srgbClr val="1F74AD"/>
              </a:solidFill>
              <a:latin typeface="黑体" panose="02010609060101010101" charset="-122"/>
              <a:ea typeface="黑体" panose="02010609060101010101" charset="-122"/>
              <a:cs typeface="Lato Regular"/>
            </a:endParaRPr>
          </a:p>
        </p:txBody>
      </p:sp>
      <p:sp>
        <p:nvSpPr>
          <p:cNvPr id="87" name="Content Placeholder 2"/>
          <p:cNvSpPr txBox="1"/>
          <p:nvPr>
            <p:custDataLst>
              <p:tags r:id="rId8"/>
            </p:custDataLst>
          </p:nvPr>
        </p:nvSpPr>
        <p:spPr bwMode="auto">
          <a:xfrm>
            <a:off x="278130" y="2165350"/>
            <a:ext cx="3847465" cy="3773805"/>
          </a:xfrm>
          <a:prstGeom prst="rect">
            <a:avLst/>
          </a:prstGeom>
          <a:noFill/>
          <a:ln>
            <a:noFill/>
          </a:ln>
        </p:spPr>
        <p:txBody>
          <a:bodyPr lIns="90000" tIns="0" rIns="90000" bIns="46800"/>
          <a:lstStyle>
            <a:lvl1pPr>
              <a:defRPr>
                <a:solidFill>
                  <a:srgbClr val="000000"/>
                </a:solidFill>
                <a:latin typeface="Calibri" panose="020F0502020204030204" pitchFamily="34" charset="0"/>
                <a:ea typeface="MS PGothic" panose="020B0600070205080204" charset="-128"/>
              </a:defRPr>
            </a:lvl1pPr>
            <a:lvl2pPr marL="742950" indent="-285750">
              <a:defRPr>
                <a:solidFill>
                  <a:srgbClr val="000000"/>
                </a:solidFill>
                <a:latin typeface="Calibri" panose="020F0502020204030204" pitchFamily="34" charset="0"/>
                <a:ea typeface="MS PGothic" panose="020B0600070205080204" charset="-128"/>
              </a:defRPr>
            </a:lvl2pPr>
            <a:lvl3pPr marL="1143000" indent="-228600">
              <a:defRPr>
                <a:solidFill>
                  <a:srgbClr val="000000"/>
                </a:solidFill>
                <a:latin typeface="Calibri" panose="020F0502020204030204" pitchFamily="34" charset="0"/>
                <a:ea typeface="MS PGothic" panose="020B0600070205080204" charset="-128"/>
              </a:defRPr>
            </a:lvl3pPr>
            <a:lvl4pPr marL="1600200" indent="-228600">
              <a:defRPr>
                <a:solidFill>
                  <a:srgbClr val="000000"/>
                </a:solidFill>
                <a:latin typeface="Calibri" panose="020F0502020204030204" pitchFamily="34" charset="0"/>
                <a:ea typeface="MS PGothic" panose="020B0600070205080204" charset="-128"/>
              </a:defRPr>
            </a:lvl4pPr>
            <a:lvl5pPr marL="2057400" indent="-228600">
              <a:defRPr>
                <a:solidFill>
                  <a:srgbClr val="000000"/>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9pPr>
          </a:lstStyle>
          <a:p>
            <a:pPr algn="l">
              <a:lnSpc>
                <a:spcPct val="120000"/>
              </a:lnSpc>
            </a:pPr>
            <a:r>
              <a:rPr lang="zh-CN" altLang="en-US" sz="1600" spc="150">
                <a:latin typeface="黑体" panose="02010609060101010101" charset="-122"/>
                <a:ea typeface="黑体" panose="02010609060101010101" charset="-122"/>
              </a:rPr>
              <a:t>思维偏见指以不客观或不全面的信息为依据，形成对人或事物的一种片面甚至错位的看法。人们观察事物时，不一定能客观地看清事物的本来面貌，大脑会不自觉地戴上“有色眼镜”。人的判断打上了自身经验、地位、利益、知识、文化及阶层的烙印，这些干扰使你所感知的事物不自觉地偏离了事实。在生活中以及创新活动中，思维偏见往往会影响对事物进行客观观察和判断。</a:t>
            </a:r>
            <a:endParaRPr lang="zh-CN" altLang="en-US" sz="1600" spc="150">
              <a:latin typeface="黑体" panose="02010609060101010101" charset="-122"/>
              <a:ea typeface="黑体" panose="02010609060101010101" charset="-122"/>
            </a:endParaRPr>
          </a:p>
        </p:txBody>
      </p:sp>
      <p:sp>
        <p:nvSpPr>
          <p:cNvPr id="11" name="Title 13"/>
          <p:cNvSpPr txBox="1"/>
          <p:nvPr>
            <p:custDataLst>
              <p:tags r:id="rId9"/>
            </p:custDataLst>
          </p:nvPr>
        </p:nvSpPr>
        <p:spPr bwMode="auto">
          <a:xfrm>
            <a:off x="8122140" y="859896"/>
            <a:ext cx="3265315" cy="529972"/>
          </a:xfrm>
          <a:prstGeom prst="rect">
            <a:avLst/>
          </a:prstGeom>
          <a:noFill/>
          <a:ln>
            <a:noFill/>
          </a:ln>
        </p:spPr>
        <p:txBody>
          <a:bodyPr wrap="square" lIns="90000" tIns="46800" rIns="90000" bIns="0" anchor="ctr">
            <a:normAutofit/>
          </a:bodyPr>
          <a:lstStyle>
            <a:lvl1pPr>
              <a:defRPr>
                <a:solidFill>
                  <a:srgbClr val="000000"/>
                </a:solidFill>
                <a:latin typeface="Calibri" panose="020F0502020204030204" pitchFamily="34" charset="0"/>
                <a:ea typeface="MS PGothic" panose="020B0600070205080204" charset="-128"/>
              </a:defRPr>
            </a:lvl1pPr>
            <a:lvl2pPr marL="742950" indent="-285750">
              <a:defRPr>
                <a:solidFill>
                  <a:srgbClr val="000000"/>
                </a:solidFill>
                <a:latin typeface="Calibri" panose="020F0502020204030204" pitchFamily="34" charset="0"/>
                <a:ea typeface="MS PGothic" panose="020B0600070205080204" charset="-128"/>
              </a:defRPr>
            </a:lvl2pPr>
            <a:lvl3pPr marL="1143000" indent="-228600">
              <a:defRPr>
                <a:solidFill>
                  <a:srgbClr val="000000"/>
                </a:solidFill>
                <a:latin typeface="Calibri" panose="020F0502020204030204" pitchFamily="34" charset="0"/>
                <a:ea typeface="MS PGothic" panose="020B0600070205080204" charset="-128"/>
              </a:defRPr>
            </a:lvl3pPr>
            <a:lvl4pPr marL="1600200" indent="-228600">
              <a:defRPr>
                <a:solidFill>
                  <a:srgbClr val="000000"/>
                </a:solidFill>
                <a:latin typeface="Calibri" panose="020F0502020204030204" pitchFamily="34" charset="0"/>
                <a:ea typeface="MS PGothic" panose="020B0600070205080204" charset="-128"/>
              </a:defRPr>
            </a:lvl4pPr>
            <a:lvl5pPr marL="2057400" indent="-228600">
              <a:defRPr>
                <a:solidFill>
                  <a:srgbClr val="000000"/>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9pPr>
          </a:lstStyle>
          <a:p>
            <a:pPr>
              <a:lnSpc>
                <a:spcPct val="120000"/>
              </a:lnSpc>
            </a:pPr>
            <a:r>
              <a:rPr lang="zh-CN" altLang="en-US" sz="2000" b="1" spc="300">
                <a:solidFill>
                  <a:srgbClr val="1AA3AA"/>
                </a:solidFill>
                <a:latin typeface="黑体" panose="02010609060101010101" charset="-122"/>
                <a:ea typeface="黑体" panose="02010609060101010101" charset="-122"/>
                <a:cs typeface="Lato Regular"/>
              </a:rPr>
              <a:t>2. 思维偏见的类型</a:t>
            </a:r>
            <a:endParaRPr lang="zh-CN" altLang="en-US" sz="2000" b="1" spc="300">
              <a:solidFill>
                <a:srgbClr val="1AA3AA"/>
              </a:solidFill>
              <a:latin typeface="黑体" panose="02010609060101010101" charset="-122"/>
              <a:ea typeface="黑体" panose="02010609060101010101" charset="-122"/>
              <a:cs typeface="Lato Regular"/>
            </a:endParaRPr>
          </a:p>
        </p:txBody>
      </p:sp>
      <p:sp>
        <p:nvSpPr>
          <p:cNvPr id="12" name="Content Placeholder 2"/>
          <p:cNvSpPr txBox="1"/>
          <p:nvPr>
            <p:custDataLst>
              <p:tags r:id="rId10"/>
            </p:custDataLst>
          </p:nvPr>
        </p:nvSpPr>
        <p:spPr bwMode="auto">
          <a:xfrm>
            <a:off x="7963535" y="1428115"/>
            <a:ext cx="3978910" cy="4686935"/>
          </a:xfrm>
          <a:prstGeom prst="rect">
            <a:avLst/>
          </a:prstGeom>
          <a:noFill/>
          <a:ln>
            <a:noFill/>
          </a:ln>
        </p:spPr>
        <p:txBody>
          <a:bodyPr lIns="90000" tIns="0" rIns="90000" bIns="46800"/>
          <a:lstStyle>
            <a:lvl1pPr>
              <a:defRPr>
                <a:solidFill>
                  <a:srgbClr val="000000"/>
                </a:solidFill>
                <a:latin typeface="Calibri" panose="020F0502020204030204" pitchFamily="34" charset="0"/>
                <a:ea typeface="MS PGothic" panose="020B0600070205080204" charset="-128"/>
              </a:defRPr>
            </a:lvl1pPr>
            <a:lvl2pPr marL="742950" indent="-285750">
              <a:defRPr>
                <a:solidFill>
                  <a:srgbClr val="000000"/>
                </a:solidFill>
                <a:latin typeface="Calibri" panose="020F0502020204030204" pitchFamily="34" charset="0"/>
                <a:ea typeface="MS PGothic" panose="020B0600070205080204" charset="-128"/>
              </a:defRPr>
            </a:lvl2pPr>
            <a:lvl3pPr marL="1143000" indent="-228600">
              <a:defRPr>
                <a:solidFill>
                  <a:srgbClr val="000000"/>
                </a:solidFill>
                <a:latin typeface="Calibri" panose="020F0502020204030204" pitchFamily="34" charset="0"/>
                <a:ea typeface="MS PGothic" panose="020B0600070205080204" charset="-128"/>
              </a:defRPr>
            </a:lvl3pPr>
            <a:lvl4pPr marL="1600200" indent="-228600">
              <a:defRPr>
                <a:solidFill>
                  <a:srgbClr val="000000"/>
                </a:solidFill>
                <a:latin typeface="Calibri" panose="020F0502020204030204" pitchFamily="34" charset="0"/>
                <a:ea typeface="MS PGothic" panose="020B0600070205080204" charset="-128"/>
              </a:defRPr>
            </a:lvl4pPr>
            <a:lvl5pPr marL="2057400" indent="-228600">
              <a:defRPr>
                <a:solidFill>
                  <a:srgbClr val="000000"/>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9pPr>
          </a:lstStyle>
          <a:p>
            <a:pPr>
              <a:lnSpc>
                <a:spcPct val="120000"/>
              </a:lnSpc>
            </a:pPr>
            <a:r>
              <a:rPr lang="zh-CN" altLang="en-US" sz="1600" spc="150">
                <a:latin typeface="黑体" panose="02010609060101010101" charset="-122"/>
                <a:ea typeface="黑体" panose="02010609060101010101" charset="-122"/>
              </a:rPr>
              <a:t>（1）经验偏见。经验偏见是指人们在自己的经验里生活和思考，不愿意接受经验以外的事实或超出经验的想象而形成偏颇。</a:t>
            </a:r>
            <a:endParaRPr lang="zh-CN" altLang="en-US" sz="1600" spc="150">
              <a:latin typeface="黑体" panose="02010609060101010101" charset="-122"/>
              <a:ea typeface="黑体" panose="02010609060101010101" charset="-122"/>
            </a:endParaRPr>
          </a:p>
          <a:p>
            <a:pPr>
              <a:lnSpc>
                <a:spcPct val="120000"/>
              </a:lnSpc>
            </a:pPr>
            <a:r>
              <a:rPr lang="zh-CN" altLang="en-US" sz="1600" spc="150">
                <a:latin typeface="黑体" panose="02010609060101010101" charset="-122"/>
                <a:ea typeface="黑体" panose="02010609060101010101" charset="-122"/>
              </a:rPr>
              <a:t>（2）沉锚效应。沉锚效应指的是人们在对某人某事做出判断时，易受第一印象或第一信息的支配，就像船锚一样把人的思想固定在某处。</a:t>
            </a:r>
            <a:endParaRPr lang="zh-CN" altLang="en-US" sz="1600" spc="150">
              <a:latin typeface="黑体" panose="02010609060101010101" charset="-122"/>
              <a:ea typeface="黑体" panose="02010609060101010101" charset="-122"/>
            </a:endParaRPr>
          </a:p>
          <a:p>
            <a:pPr>
              <a:lnSpc>
                <a:spcPct val="120000"/>
              </a:lnSpc>
            </a:pPr>
            <a:r>
              <a:rPr lang="zh-CN" altLang="en-US" sz="1600" spc="150">
                <a:latin typeface="黑体" panose="02010609060101010101" charset="-122"/>
                <a:ea typeface="黑体" panose="02010609060101010101" charset="-122"/>
              </a:rPr>
              <a:t>（3）位置偏见。每个人都生活在一定的社会坐标体系中，自己的社会角色、工作岗位及所处年龄阶段等都会影响如何看待事物。</a:t>
            </a:r>
            <a:endParaRPr lang="zh-CN" altLang="en-US" sz="1600" spc="150">
              <a:latin typeface="黑体" panose="02010609060101010101" charset="-122"/>
              <a:ea typeface="黑体" panose="02010609060101010101" charset="-122"/>
            </a:endParaRPr>
          </a:p>
          <a:p>
            <a:pPr>
              <a:lnSpc>
                <a:spcPct val="120000"/>
              </a:lnSpc>
            </a:pPr>
            <a:r>
              <a:rPr lang="zh-CN" altLang="en-US" sz="1600" spc="150">
                <a:latin typeface="黑体" panose="02010609060101010101" charset="-122"/>
                <a:ea typeface="黑体" panose="02010609060101010101" charset="-122"/>
              </a:rPr>
              <a:t>（4）利益偏见。利益偏见是指由于存在利益关系，无意识地做出有利于自己的认识，产生对公正的微妙的偏离。</a:t>
            </a:r>
            <a:endParaRPr lang="zh-CN" altLang="en-US" sz="1600" spc="15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108"/>
          <p:cNvSpPr txBox="1">
            <a:spLocks noChangeArrowheads="1"/>
          </p:cNvSpPr>
          <p:nvPr/>
        </p:nvSpPr>
        <p:spPr bwMode="auto">
          <a:xfrm>
            <a:off x="719404" y="356660"/>
            <a:ext cx="20116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二、思维障碍</a:t>
            </a:r>
            <a:endParaRPr lang="zh-CN" altLang="en-US" sz="2400" b="1" dirty="0">
              <a:solidFill>
                <a:prstClr val="black"/>
              </a:solidFill>
              <a:latin typeface="黑体" panose="02010609060101010101" charset="-122"/>
              <a:ea typeface="黑体" panose="02010609060101010101" charset="-122"/>
            </a:endParaRPr>
          </a:p>
        </p:txBody>
      </p:sp>
      <p:sp>
        <p:nvSpPr>
          <p:cNvPr id="3" name="文本框 2"/>
          <p:cNvSpPr txBox="1"/>
          <p:nvPr/>
        </p:nvSpPr>
        <p:spPr>
          <a:xfrm>
            <a:off x="719455" y="1009650"/>
            <a:ext cx="2034540" cy="398780"/>
          </a:xfrm>
          <a:prstGeom prst="rect">
            <a:avLst/>
          </a:prstGeom>
          <a:noFill/>
        </p:spPr>
        <p:txBody>
          <a:bodyPr wrap="square" rtlCol="0">
            <a:spAutoFit/>
            <a:scene3d>
              <a:camera prst="orthographicFront"/>
              <a:lightRig rig="threePt" dir="t"/>
            </a:scene3d>
          </a:bodyPr>
          <a:p>
            <a:r>
              <a:rPr lang="zh-CN" altLang="en-US" sz="2000" b="1">
                <a:solidFill>
                  <a:schemeClr val="accent1"/>
                </a:solidFill>
                <a:effectLst/>
              </a:rPr>
              <a:t>（三）功能固着</a:t>
            </a:r>
            <a:endParaRPr lang="zh-CN" altLang="en-US" sz="2000" b="1">
              <a:solidFill>
                <a:schemeClr val="accent1"/>
              </a:solidFill>
              <a:effectLst/>
            </a:endParaRPr>
          </a:p>
        </p:txBody>
      </p:sp>
      <p:sp>
        <p:nvSpPr>
          <p:cNvPr id="46" name="矩形 45"/>
          <p:cNvSpPr/>
          <p:nvPr>
            <p:custDataLst>
              <p:tags r:id="rId1"/>
            </p:custDataLst>
          </p:nvPr>
        </p:nvSpPr>
        <p:spPr>
          <a:xfrm>
            <a:off x="1" y="661012"/>
            <a:ext cx="88135" cy="969484"/>
          </a:xfrm>
          <a:prstGeom prst="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defRPr/>
            </a:pPr>
            <a:endParaRPr lang="zh-CN" altLang="en-US" sz="900">
              <a:solidFill>
                <a:prstClr val="white"/>
              </a:solidFill>
              <a:latin typeface="黑体" panose="02010609060101010101" charset="-122"/>
              <a:ea typeface="黑体" panose="02010609060101010101" charset="-122"/>
            </a:endParaRPr>
          </a:p>
        </p:txBody>
      </p:sp>
      <p:cxnSp>
        <p:nvCxnSpPr>
          <p:cNvPr id="13" name="直接连接符 12"/>
          <p:cNvCxnSpPr/>
          <p:nvPr>
            <p:custDataLst>
              <p:tags r:id="rId2"/>
            </p:custDataLst>
          </p:nvPr>
        </p:nvCxnSpPr>
        <p:spPr>
          <a:xfrm>
            <a:off x="6940628" y="2573350"/>
            <a:ext cx="1364332" cy="12238"/>
          </a:xfrm>
          <a:prstGeom prst="line">
            <a:avLst/>
          </a:prstGeom>
          <a:ln w="15875">
            <a:solidFill>
              <a:srgbClr val="178AA1"/>
            </a:solidFill>
            <a:tailEnd type="oval"/>
          </a:ln>
        </p:spPr>
        <p:style>
          <a:lnRef idx="1">
            <a:srgbClr val="4276AA"/>
          </a:lnRef>
          <a:fillRef idx="0">
            <a:srgbClr val="4276AA"/>
          </a:fillRef>
          <a:effectRef idx="0">
            <a:srgbClr val="4276AA"/>
          </a:effectRef>
          <a:fontRef idx="minor">
            <a:srgbClr val="000000"/>
          </a:fontRef>
        </p:style>
      </p:cxnSp>
      <p:cxnSp>
        <p:nvCxnSpPr>
          <p:cNvPr id="14" name="直接连接符 13"/>
          <p:cNvCxnSpPr/>
          <p:nvPr>
            <p:custDataLst>
              <p:tags r:id="rId3"/>
            </p:custDataLst>
          </p:nvPr>
        </p:nvCxnSpPr>
        <p:spPr>
          <a:xfrm flipH="1">
            <a:off x="3516584" y="2793759"/>
            <a:ext cx="1378700" cy="0"/>
          </a:xfrm>
          <a:prstGeom prst="line">
            <a:avLst/>
          </a:prstGeom>
          <a:ln w="15875">
            <a:solidFill>
              <a:srgbClr val="4276AA"/>
            </a:solidFill>
            <a:tailEnd type="oval"/>
          </a:ln>
        </p:spPr>
        <p:style>
          <a:lnRef idx="1">
            <a:srgbClr val="4276AA"/>
          </a:lnRef>
          <a:fillRef idx="0">
            <a:srgbClr val="4276AA"/>
          </a:fillRef>
          <a:effectRef idx="0">
            <a:srgbClr val="4276AA"/>
          </a:effectRef>
          <a:fontRef idx="minor">
            <a:srgbClr val="000000"/>
          </a:fontRef>
        </p:style>
      </p:cxnSp>
      <p:sp>
        <p:nvSpPr>
          <p:cNvPr id="28" name="文本框 27"/>
          <p:cNvSpPr txBox="1"/>
          <p:nvPr>
            <p:custDataLst>
              <p:tags r:id="rId4"/>
            </p:custDataLst>
          </p:nvPr>
        </p:nvSpPr>
        <p:spPr>
          <a:xfrm>
            <a:off x="7739380" y="2814320"/>
            <a:ext cx="4071620" cy="3508375"/>
          </a:xfrm>
          <a:prstGeom prst="rect">
            <a:avLst/>
          </a:prstGeom>
          <a:noFill/>
        </p:spPr>
        <p:txBody>
          <a:bodyPr wrap="square" lIns="90000" tIns="0" rIns="90000" bIns="46800"/>
          <a:lstStyle/>
          <a:p>
            <a:pPr algn="l" fontAlgn="auto">
              <a:lnSpc>
                <a:spcPct val="130000"/>
              </a:lnSpc>
            </a:pPr>
            <a:r>
              <a:rPr lang="zh-CN" altLang="en-US" sz="1600" spc="150">
                <a:latin typeface="黑体" panose="02010609060101010101" charset="-122"/>
                <a:ea typeface="黑体" panose="02010609060101010101" charset="-122"/>
              </a:rPr>
              <a:t>（1）我们使用任何物品，不是需要物品本身，而是需要物品所具有的功能。</a:t>
            </a:r>
            <a:endParaRPr lang="zh-CN" altLang="en-US" sz="1600" spc="150">
              <a:latin typeface="黑体" panose="02010609060101010101" charset="-122"/>
              <a:ea typeface="黑体" panose="02010609060101010101" charset="-122"/>
            </a:endParaRPr>
          </a:p>
          <a:p>
            <a:pPr algn="l" fontAlgn="auto">
              <a:lnSpc>
                <a:spcPct val="130000"/>
              </a:lnSpc>
            </a:pPr>
            <a:r>
              <a:rPr lang="zh-CN" altLang="en-US" sz="1600" spc="150">
                <a:latin typeface="黑体" panose="02010609060101010101" charset="-122"/>
                <a:ea typeface="黑体" panose="02010609060101010101" charset="-122"/>
              </a:rPr>
              <a:t>（2）我们所见到的任何物品都不仅限于在该特定的场合使用，还可移植于任何需要类似功能的场合。</a:t>
            </a:r>
            <a:endParaRPr lang="zh-CN" altLang="en-US" sz="1600" spc="150">
              <a:latin typeface="黑体" panose="02010609060101010101" charset="-122"/>
              <a:ea typeface="黑体" panose="02010609060101010101" charset="-122"/>
            </a:endParaRPr>
          </a:p>
          <a:p>
            <a:pPr algn="l" fontAlgn="auto">
              <a:lnSpc>
                <a:spcPct val="130000"/>
              </a:lnSpc>
            </a:pPr>
            <a:r>
              <a:rPr lang="zh-CN" altLang="en-US" sz="1600" spc="150">
                <a:latin typeface="黑体" panose="02010609060101010101" charset="-122"/>
                <a:ea typeface="黑体" panose="02010609060101010101" charset="-122"/>
              </a:rPr>
              <a:t>（3）一个事物的潜功能远大于它的显功能。任何事物都有在时间、空间、功能等多方面潜在的属性，关键你要有发现别人看不到的“眼睛”！</a:t>
            </a:r>
            <a:endParaRPr lang="zh-CN" altLang="en-US" sz="1600" spc="150">
              <a:latin typeface="黑体" panose="02010609060101010101" charset="-122"/>
              <a:ea typeface="黑体" panose="02010609060101010101" charset="-122"/>
            </a:endParaRPr>
          </a:p>
        </p:txBody>
      </p:sp>
      <p:sp>
        <p:nvSpPr>
          <p:cNvPr id="29" name="矩形 28"/>
          <p:cNvSpPr/>
          <p:nvPr>
            <p:custDataLst>
              <p:tags r:id="rId5"/>
            </p:custDataLst>
          </p:nvPr>
        </p:nvSpPr>
        <p:spPr>
          <a:xfrm>
            <a:off x="8365490" y="2366010"/>
            <a:ext cx="2902585" cy="427990"/>
          </a:xfrm>
          <a:prstGeom prst="rect">
            <a:avLst/>
          </a:prstGeom>
        </p:spPr>
        <p:txBody>
          <a:bodyPr wrap="square" lIns="90000" tIns="46800" rIns="90000" bIns="0"/>
          <a:lstStyle/>
          <a:p>
            <a:pPr algn="l">
              <a:lnSpc>
                <a:spcPct val="120000"/>
              </a:lnSpc>
            </a:pPr>
            <a:r>
              <a:rPr lang="zh-CN" altLang="en-US" b="1" spc="300" dirty="0">
                <a:solidFill>
                  <a:srgbClr val="778495"/>
                </a:solidFill>
                <a:latin typeface="黑体" panose="02010609060101010101" charset="-122"/>
                <a:ea typeface="黑体" panose="02010609060101010101" charset="-122"/>
                <a:cs typeface="+mn-ea"/>
              </a:rPr>
              <a:t>2. 体验突破功能固着</a:t>
            </a:r>
            <a:endParaRPr lang="zh-CN" altLang="en-US" b="1" spc="300" dirty="0">
              <a:solidFill>
                <a:srgbClr val="778495"/>
              </a:solidFill>
              <a:latin typeface="黑体" panose="02010609060101010101" charset="-122"/>
              <a:ea typeface="黑体" panose="02010609060101010101" charset="-122"/>
              <a:cs typeface="+mn-ea"/>
            </a:endParaRPr>
          </a:p>
        </p:txBody>
      </p:sp>
      <p:sp>
        <p:nvSpPr>
          <p:cNvPr id="22" name="文本框 21"/>
          <p:cNvSpPr txBox="1"/>
          <p:nvPr>
            <p:custDataLst>
              <p:tags r:id="rId6"/>
            </p:custDataLst>
          </p:nvPr>
        </p:nvSpPr>
        <p:spPr>
          <a:xfrm>
            <a:off x="393700" y="2679065"/>
            <a:ext cx="3154680" cy="2499995"/>
          </a:xfrm>
          <a:prstGeom prst="rect">
            <a:avLst/>
          </a:prstGeom>
          <a:noFill/>
        </p:spPr>
        <p:txBody>
          <a:bodyPr wrap="square" lIns="90000" tIns="0" rIns="90000" bIns="46800"/>
          <a:lstStyle/>
          <a:p>
            <a:pPr fontAlgn="auto">
              <a:lnSpc>
                <a:spcPct val="130000"/>
              </a:lnSpc>
            </a:pPr>
            <a:r>
              <a:rPr lang="zh-CN" altLang="en-US" sz="1600" spc="150" dirty="0">
                <a:latin typeface="黑体" panose="02010609060101010101" charset="-122"/>
                <a:ea typeface="黑体" panose="02010609060101010101" charset="-122"/>
                <a:cs typeface="黑体" panose="02010609060101010101" charset="-122"/>
              </a:rPr>
              <a:t>功能是物品的作用或用途。很多情况下，由于我们习惯了某个物体的常见功能，而忽视其可能潜在的功能，有些问题的解决往往取决于问题解决者将某一个物体去派上别的用途，如果我们想不到或做不到，这就是功能固着了。</a:t>
            </a:r>
            <a:endParaRPr lang="zh-CN" altLang="en-US" sz="1600" spc="150" dirty="0">
              <a:latin typeface="黑体" panose="02010609060101010101" charset="-122"/>
              <a:ea typeface="黑体" panose="02010609060101010101" charset="-122"/>
              <a:cs typeface="黑体" panose="02010609060101010101" charset="-122"/>
            </a:endParaRPr>
          </a:p>
        </p:txBody>
      </p:sp>
      <p:sp>
        <p:nvSpPr>
          <p:cNvPr id="23" name="矩形 22"/>
          <p:cNvSpPr/>
          <p:nvPr>
            <p:custDataLst>
              <p:tags r:id="rId7"/>
            </p:custDataLst>
          </p:nvPr>
        </p:nvSpPr>
        <p:spPr>
          <a:xfrm>
            <a:off x="431045" y="2250762"/>
            <a:ext cx="2611177" cy="428198"/>
          </a:xfrm>
          <a:prstGeom prst="rect">
            <a:avLst/>
          </a:prstGeom>
        </p:spPr>
        <p:txBody>
          <a:bodyPr wrap="square" lIns="90000" tIns="46800" rIns="90000" bIns="0">
            <a:normAutofit fontScale="90000"/>
          </a:bodyPr>
          <a:lstStyle/>
          <a:p>
            <a:pPr>
              <a:lnSpc>
                <a:spcPct val="120000"/>
              </a:lnSpc>
            </a:pPr>
            <a:r>
              <a:rPr lang="zh-CN" altLang="en-US" sz="2000" b="1" spc="300" dirty="0">
                <a:solidFill>
                  <a:srgbClr val="778495"/>
                </a:solidFill>
                <a:latin typeface="黑体" panose="02010609060101010101" charset="-122"/>
                <a:ea typeface="黑体" panose="02010609060101010101" charset="-122"/>
                <a:cs typeface="+mn-ea"/>
              </a:rPr>
              <a:t>1. 功能固着的含义</a:t>
            </a:r>
            <a:endParaRPr lang="zh-CN" altLang="en-US" sz="2000" b="1" spc="300" dirty="0">
              <a:solidFill>
                <a:srgbClr val="778495"/>
              </a:solidFill>
              <a:latin typeface="黑体" panose="02010609060101010101" charset="-122"/>
              <a:ea typeface="黑体" panose="02010609060101010101" charset="-122"/>
              <a:cs typeface="+mn-ea"/>
            </a:endParaRPr>
          </a:p>
        </p:txBody>
      </p:sp>
      <p:sp>
        <p:nvSpPr>
          <p:cNvPr id="27" name="任意多边形: 形状 26"/>
          <p:cNvSpPr/>
          <p:nvPr>
            <p:custDataLst>
              <p:tags r:id="rId8"/>
            </p:custDataLst>
          </p:nvPr>
        </p:nvSpPr>
        <p:spPr bwMode="auto">
          <a:xfrm rot="16200000" flipH="1" flipV="1">
            <a:off x="5286749" y="2504713"/>
            <a:ext cx="2202306" cy="1262432"/>
          </a:xfrm>
          <a:custGeom>
            <a:avLst/>
            <a:gdLst>
              <a:gd name="connsiteX0" fmla="*/ 1097872 w 2202306"/>
              <a:gd name="connsiteY0" fmla="*/ 41 h 1262432"/>
              <a:gd name="connsiteX1" fmla="*/ 1651710 w 2202306"/>
              <a:gd name="connsiteY1" fmla="*/ 153614 h 1262432"/>
              <a:gd name="connsiteX2" fmla="*/ 1651249 w 2202306"/>
              <a:gd name="connsiteY2" fmla="*/ 154398 h 1262432"/>
              <a:gd name="connsiteX3" fmla="*/ 1769638 w 2202306"/>
              <a:gd name="connsiteY3" fmla="*/ 233649 h 1262432"/>
              <a:gd name="connsiteX4" fmla="*/ 2202306 w 2202306"/>
              <a:gd name="connsiteY4" fmla="*/ 1113207 h 1262432"/>
              <a:gd name="connsiteX5" fmla="*/ 2072130 w 2202306"/>
              <a:gd name="connsiteY5" fmla="*/ 1113207 h 1262432"/>
              <a:gd name="connsiteX6" fmla="*/ 2060404 w 2202306"/>
              <a:gd name="connsiteY6" fmla="*/ 1171292 h 1262432"/>
              <a:gd name="connsiteX7" fmla="*/ 1922906 w 2202306"/>
              <a:gd name="connsiteY7" fmla="*/ 1262432 h 1262432"/>
              <a:gd name="connsiteX8" fmla="*/ 1785408 w 2202306"/>
              <a:gd name="connsiteY8" fmla="*/ 1171291 h 1262432"/>
              <a:gd name="connsiteX9" fmla="*/ 1773681 w 2202306"/>
              <a:gd name="connsiteY9" fmla="*/ 1113207 h 1262432"/>
              <a:gd name="connsiteX10" fmla="*/ 1669806 w 2202306"/>
              <a:gd name="connsiteY10" fmla="*/ 1113208 h 1262432"/>
              <a:gd name="connsiteX11" fmla="*/ 1658182 w 2202306"/>
              <a:gd name="connsiteY11" fmla="*/ 997905 h 1262432"/>
              <a:gd name="connsiteX12" fmla="*/ 1416597 w 2202306"/>
              <a:gd name="connsiteY12" fmla="*/ 637353 h 1262432"/>
              <a:gd name="connsiteX13" fmla="*/ 1378854 w 2202306"/>
              <a:gd name="connsiteY13" fmla="*/ 616867 h 1262432"/>
              <a:gd name="connsiteX14" fmla="*/ 1376704 w 2202306"/>
              <a:gd name="connsiteY14" fmla="*/ 620516 h 1262432"/>
              <a:gd name="connsiteX15" fmla="*/ 1317353 w 2202306"/>
              <a:gd name="connsiteY15" fmla="*/ 588302 h 1262432"/>
              <a:gd name="connsiteX16" fmla="*/ 1093764 w 2202306"/>
              <a:gd name="connsiteY16" fmla="*/ 543161 h 1262432"/>
              <a:gd name="connsiteX17" fmla="*/ 870177 w 2202306"/>
              <a:gd name="connsiteY17" fmla="*/ 588303 h 1262432"/>
              <a:gd name="connsiteX18" fmla="*/ 811029 w 2202306"/>
              <a:gd name="connsiteY18" fmla="*/ 620408 h 1262432"/>
              <a:gd name="connsiteX19" fmla="*/ 809299 w 2202306"/>
              <a:gd name="connsiteY19" fmla="*/ 617350 h 1262432"/>
              <a:gd name="connsiteX20" fmla="*/ 789687 w 2202306"/>
              <a:gd name="connsiteY20" fmla="*/ 627994 h 1262432"/>
              <a:gd name="connsiteX21" fmla="*/ 536431 w 2202306"/>
              <a:gd name="connsiteY21" fmla="*/ 1104310 h 1262432"/>
              <a:gd name="connsiteX22" fmla="*/ 536481 w 2202306"/>
              <a:gd name="connsiteY22" fmla="*/ 1104805 h 1262432"/>
              <a:gd name="connsiteX23" fmla="*/ 424905 w 2202306"/>
              <a:gd name="connsiteY23" fmla="*/ 1105353 h 1262432"/>
              <a:gd name="connsiteX24" fmla="*/ 427570 w 2202306"/>
              <a:gd name="connsiteY24" fmla="*/ 1064206 h 1262432"/>
              <a:gd name="connsiteX25" fmla="*/ 408409 w 2202306"/>
              <a:gd name="connsiteY25" fmla="*/ 1008133 h 1262432"/>
              <a:gd name="connsiteX26" fmla="*/ 204297 w 2202306"/>
              <a:gd name="connsiteY26" fmla="*/ 954514 h 1262432"/>
              <a:gd name="connsiteX27" fmla="*/ 131518 w 2202306"/>
              <a:gd name="connsiteY27" fmla="*/ 1102553 h 1262432"/>
              <a:gd name="connsiteX28" fmla="*/ 132963 w 2202306"/>
              <a:gd name="connsiteY28" fmla="*/ 1106786 h 1262432"/>
              <a:gd name="connsiteX29" fmla="*/ 13 w 2202306"/>
              <a:gd name="connsiteY29" fmla="*/ 1107440 h 1262432"/>
              <a:gd name="connsiteX30" fmla="*/ 428354 w 2202306"/>
              <a:gd name="connsiteY30" fmla="*/ 225766 h 1262432"/>
              <a:gd name="connsiteX31" fmla="*/ 543613 w 2202306"/>
              <a:gd name="connsiteY31" fmla="*/ 147789 h 1262432"/>
              <a:gd name="connsiteX32" fmla="*/ 541449 w 2202306"/>
              <a:gd name="connsiteY32" fmla="*/ 143964 h 1262432"/>
              <a:gd name="connsiteX33" fmla="*/ 1097872 w 2202306"/>
              <a:gd name="connsiteY33" fmla="*/ 41 h 126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202306" h="1262432">
                <a:moveTo>
                  <a:pt x="1097872" y="41"/>
                </a:moveTo>
                <a:cubicBezTo>
                  <a:pt x="1289559" y="1708"/>
                  <a:pt x="1480814" y="52957"/>
                  <a:pt x="1651710" y="153614"/>
                </a:cubicBezTo>
                <a:lnTo>
                  <a:pt x="1651249" y="154398"/>
                </a:lnTo>
                <a:lnTo>
                  <a:pt x="1769638" y="233649"/>
                </a:lnTo>
                <a:cubicBezTo>
                  <a:pt x="2040281" y="442100"/>
                  <a:pt x="2202305" y="766118"/>
                  <a:pt x="2202306" y="1113207"/>
                </a:cubicBezTo>
                <a:lnTo>
                  <a:pt x="2072130" y="1113207"/>
                </a:lnTo>
                <a:lnTo>
                  <a:pt x="2060404" y="1171292"/>
                </a:lnTo>
                <a:cubicBezTo>
                  <a:pt x="2037751" y="1224850"/>
                  <a:pt x="1984717" y="1262432"/>
                  <a:pt x="1922906" y="1262432"/>
                </a:cubicBezTo>
                <a:cubicBezTo>
                  <a:pt x="1861095" y="1262431"/>
                  <a:pt x="1808062" y="1224850"/>
                  <a:pt x="1785408" y="1171291"/>
                </a:cubicBezTo>
                <a:lnTo>
                  <a:pt x="1773681" y="1113207"/>
                </a:lnTo>
                <a:lnTo>
                  <a:pt x="1669806" y="1113208"/>
                </a:lnTo>
                <a:lnTo>
                  <a:pt x="1658182" y="997905"/>
                </a:lnTo>
                <a:cubicBezTo>
                  <a:pt x="1627575" y="848331"/>
                  <a:pt x="1538834" y="719935"/>
                  <a:pt x="1416597" y="637353"/>
                </a:cubicBezTo>
                <a:lnTo>
                  <a:pt x="1378854" y="616867"/>
                </a:lnTo>
                <a:lnTo>
                  <a:pt x="1376704" y="620516"/>
                </a:lnTo>
                <a:lnTo>
                  <a:pt x="1317353" y="588302"/>
                </a:lnTo>
                <a:cubicBezTo>
                  <a:pt x="1248631" y="559235"/>
                  <a:pt x="1173074" y="543161"/>
                  <a:pt x="1093764" y="543161"/>
                </a:cubicBezTo>
                <a:cubicBezTo>
                  <a:pt x="1014454" y="543161"/>
                  <a:pt x="938897" y="559236"/>
                  <a:pt x="870177" y="588303"/>
                </a:cubicBezTo>
                <a:lnTo>
                  <a:pt x="811029" y="620408"/>
                </a:lnTo>
                <a:lnTo>
                  <a:pt x="809299" y="617350"/>
                </a:lnTo>
                <a:lnTo>
                  <a:pt x="789687" y="627994"/>
                </a:lnTo>
                <a:cubicBezTo>
                  <a:pt x="636890" y="731221"/>
                  <a:pt x="536431" y="906034"/>
                  <a:pt x="536431" y="1104310"/>
                </a:cubicBezTo>
                <a:lnTo>
                  <a:pt x="536481" y="1104805"/>
                </a:lnTo>
                <a:lnTo>
                  <a:pt x="424905" y="1105353"/>
                </a:lnTo>
                <a:lnTo>
                  <a:pt x="427570" y="1064206"/>
                </a:lnTo>
                <a:cubicBezTo>
                  <a:pt x="425090" y="1044981"/>
                  <a:pt x="418799" y="1025926"/>
                  <a:pt x="408409" y="1008133"/>
                </a:cubicBezTo>
                <a:cubicBezTo>
                  <a:pt x="366851" y="936963"/>
                  <a:pt x="275468" y="912958"/>
                  <a:pt x="204297" y="954514"/>
                </a:cubicBezTo>
                <a:cubicBezTo>
                  <a:pt x="150920" y="985682"/>
                  <a:pt x="124072" y="1044878"/>
                  <a:pt x="131518" y="1102553"/>
                </a:cubicBezTo>
                <a:lnTo>
                  <a:pt x="132963" y="1106786"/>
                </a:lnTo>
                <a:lnTo>
                  <a:pt x="13" y="1107440"/>
                </a:lnTo>
                <a:cubicBezTo>
                  <a:pt x="-1693" y="760356"/>
                  <a:pt x="158738" y="435544"/>
                  <a:pt x="428354" y="225766"/>
                </a:cubicBezTo>
                <a:lnTo>
                  <a:pt x="543613" y="147789"/>
                </a:lnTo>
                <a:lnTo>
                  <a:pt x="541449" y="143964"/>
                </a:lnTo>
                <a:cubicBezTo>
                  <a:pt x="714069" y="46292"/>
                  <a:pt x="906186" y="-1624"/>
                  <a:pt x="1097872" y="41"/>
                </a:cubicBezTo>
                <a:close/>
              </a:path>
            </a:pathLst>
          </a:custGeom>
          <a:solidFill>
            <a:srgbClr val="178AA1"/>
          </a:solidFill>
          <a:ln w="38100">
            <a:solidFill>
              <a:srgbClr val="FFFFFF"/>
            </a:solidFill>
          </a:ln>
        </p:spPr>
        <p:style>
          <a:lnRef idx="2">
            <a:srgbClr val="000000"/>
          </a:lnRef>
          <a:fillRef idx="1">
            <a:srgbClr val="FFFFFF"/>
          </a:fillRef>
          <a:effectRef idx="0">
            <a:srgbClr val="000000"/>
          </a:effectRef>
          <a:fontRef idx="minor">
            <a:srgbClr val="000000"/>
          </a:fontRef>
        </p:style>
        <p:txBody>
          <a:bodyPr wrap="square" lIns="90000" tIns="46800" rIns="90000" bIns="46800" rtlCol="0" anchor="ctr">
            <a:normAutofit/>
          </a:bodyPr>
          <a:lstStyle/>
          <a:p>
            <a:pPr algn="ctr">
              <a:lnSpc>
                <a:spcPct val="120000"/>
              </a:lnSpc>
            </a:pPr>
            <a:endParaRPr lang="zh-CN" altLang="en-US" dirty="0">
              <a:solidFill>
                <a:srgbClr val="000000"/>
              </a:solidFill>
              <a:latin typeface="黑体" panose="02010609060101010101" charset="-122"/>
              <a:ea typeface="黑体" panose="02010609060101010101" charset="-122"/>
            </a:endParaRPr>
          </a:p>
        </p:txBody>
      </p:sp>
      <p:sp>
        <p:nvSpPr>
          <p:cNvPr id="26" name="任意多边形: 形状 25"/>
          <p:cNvSpPr/>
          <p:nvPr>
            <p:custDataLst>
              <p:tags r:id="rId9"/>
            </p:custDataLst>
          </p:nvPr>
        </p:nvSpPr>
        <p:spPr bwMode="auto">
          <a:xfrm rot="16200000">
            <a:off x="4341664" y="2501716"/>
            <a:ext cx="2202306" cy="1262432"/>
          </a:xfrm>
          <a:custGeom>
            <a:avLst/>
            <a:gdLst>
              <a:gd name="connsiteX0" fmla="*/ 1097872 w 2202306"/>
              <a:gd name="connsiteY0" fmla="*/ 41 h 1262432"/>
              <a:gd name="connsiteX1" fmla="*/ 1651710 w 2202306"/>
              <a:gd name="connsiteY1" fmla="*/ 153614 h 1262432"/>
              <a:gd name="connsiteX2" fmla="*/ 1651249 w 2202306"/>
              <a:gd name="connsiteY2" fmla="*/ 154398 h 1262432"/>
              <a:gd name="connsiteX3" fmla="*/ 1769638 w 2202306"/>
              <a:gd name="connsiteY3" fmla="*/ 233649 h 1262432"/>
              <a:gd name="connsiteX4" fmla="*/ 2202306 w 2202306"/>
              <a:gd name="connsiteY4" fmla="*/ 1113207 h 1262432"/>
              <a:gd name="connsiteX5" fmla="*/ 2072130 w 2202306"/>
              <a:gd name="connsiteY5" fmla="*/ 1113207 h 1262432"/>
              <a:gd name="connsiteX6" fmla="*/ 2060404 w 2202306"/>
              <a:gd name="connsiteY6" fmla="*/ 1171292 h 1262432"/>
              <a:gd name="connsiteX7" fmla="*/ 1922906 w 2202306"/>
              <a:gd name="connsiteY7" fmla="*/ 1262432 h 1262432"/>
              <a:gd name="connsiteX8" fmla="*/ 1785408 w 2202306"/>
              <a:gd name="connsiteY8" fmla="*/ 1171291 h 1262432"/>
              <a:gd name="connsiteX9" fmla="*/ 1773681 w 2202306"/>
              <a:gd name="connsiteY9" fmla="*/ 1113207 h 1262432"/>
              <a:gd name="connsiteX10" fmla="*/ 1669806 w 2202306"/>
              <a:gd name="connsiteY10" fmla="*/ 1113208 h 1262432"/>
              <a:gd name="connsiteX11" fmla="*/ 1658182 w 2202306"/>
              <a:gd name="connsiteY11" fmla="*/ 997905 h 1262432"/>
              <a:gd name="connsiteX12" fmla="*/ 1416597 w 2202306"/>
              <a:gd name="connsiteY12" fmla="*/ 637353 h 1262432"/>
              <a:gd name="connsiteX13" fmla="*/ 1378854 w 2202306"/>
              <a:gd name="connsiteY13" fmla="*/ 616867 h 1262432"/>
              <a:gd name="connsiteX14" fmla="*/ 1376704 w 2202306"/>
              <a:gd name="connsiteY14" fmla="*/ 620516 h 1262432"/>
              <a:gd name="connsiteX15" fmla="*/ 1317353 w 2202306"/>
              <a:gd name="connsiteY15" fmla="*/ 588302 h 1262432"/>
              <a:gd name="connsiteX16" fmla="*/ 1093764 w 2202306"/>
              <a:gd name="connsiteY16" fmla="*/ 543161 h 1262432"/>
              <a:gd name="connsiteX17" fmla="*/ 870177 w 2202306"/>
              <a:gd name="connsiteY17" fmla="*/ 588303 h 1262432"/>
              <a:gd name="connsiteX18" fmla="*/ 811029 w 2202306"/>
              <a:gd name="connsiteY18" fmla="*/ 620408 h 1262432"/>
              <a:gd name="connsiteX19" fmla="*/ 809299 w 2202306"/>
              <a:gd name="connsiteY19" fmla="*/ 617350 h 1262432"/>
              <a:gd name="connsiteX20" fmla="*/ 789687 w 2202306"/>
              <a:gd name="connsiteY20" fmla="*/ 627994 h 1262432"/>
              <a:gd name="connsiteX21" fmla="*/ 536431 w 2202306"/>
              <a:gd name="connsiteY21" fmla="*/ 1104310 h 1262432"/>
              <a:gd name="connsiteX22" fmla="*/ 536481 w 2202306"/>
              <a:gd name="connsiteY22" fmla="*/ 1104805 h 1262432"/>
              <a:gd name="connsiteX23" fmla="*/ 424905 w 2202306"/>
              <a:gd name="connsiteY23" fmla="*/ 1105353 h 1262432"/>
              <a:gd name="connsiteX24" fmla="*/ 427570 w 2202306"/>
              <a:gd name="connsiteY24" fmla="*/ 1064206 h 1262432"/>
              <a:gd name="connsiteX25" fmla="*/ 408409 w 2202306"/>
              <a:gd name="connsiteY25" fmla="*/ 1008133 h 1262432"/>
              <a:gd name="connsiteX26" fmla="*/ 204297 w 2202306"/>
              <a:gd name="connsiteY26" fmla="*/ 954514 h 1262432"/>
              <a:gd name="connsiteX27" fmla="*/ 131518 w 2202306"/>
              <a:gd name="connsiteY27" fmla="*/ 1102553 h 1262432"/>
              <a:gd name="connsiteX28" fmla="*/ 132963 w 2202306"/>
              <a:gd name="connsiteY28" fmla="*/ 1106786 h 1262432"/>
              <a:gd name="connsiteX29" fmla="*/ 13 w 2202306"/>
              <a:gd name="connsiteY29" fmla="*/ 1107440 h 1262432"/>
              <a:gd name="connsiteX30" fmla="*/ 428354 w 2202306"/>
              <a:gd name="connsiteY30" fmla="*/ 225766 h 1262432"/>
              <a:gd name="connsiteX31" fmla="*/ 543613 w 2202306"/>
              <a:gd name="connsiteY31" fmla="*/ 147789 h 1262432"/>
              <a:gd name="connsiteX32" fmla="*/ 541449 w 2202306"/>
              <a:gd name="connsiteY32" fmla="*/ 143964 h 1262432"/>
              <a:gd name="connsiteX33" fmla="*/ 1097872 w 2202306"/>
              <a:gd name="connsiteY33" fmla="*/ 41 h 126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202306" h="1262432">
                <a:moveTo>
                  <a:pt x="1097872" y="41"/>
                </a:moveTo>
                <a:cubicBezTo>
                  <a:pt x="1289559" y="1708"/>
                  <a:pt x="1480814" y="52957"/>
                  <a:pt x="1651710" y="153614"/>
                </a:cubicBezTo>
                <a:lnTo>
                  <a:pt x="1651249" y="154398"/>
                </a:lnTo>
                <a:lnTo>
                  <a:pt x="1769638" y="233649"/>
                </a:lnTo>
                <a:cubicBezTo>
                  <a:pt x="2040281" y="442100"/>
                  <a:pt x="2202305" y="766118"/>
                  <a:pt x="2202306" y="1113207"/>
                </a:cubicBezTo>
                <a:lnTo>
                  <a:pt x="2072130" y="1113207"/>
                </a:lnTo>
                <a:lnTo>
                  <a:pt x="2060404" y="1171292"/>
                </a:lnTo>
                <a:cubicBezTo>
                  <a:pt x="2037751" y="1224850"/>
                  <a:pt x="1984717" y="1262432"/>
                  <a:pt x="1922906" y="1262432"/>
                </a:cubicBezTo>
                <a:cubicBezTo>
                  <a:pt x="1861095" y="1262431"/>
                  <a:pt x="1808062" y="1224850"/>
                  <a:pt x="1785408" y="1171291"/>
                </a:cubicBezTo>
                <a:lnTo>
                  <a:pt x="1773681" y="1113207"/>
                </a:lnTo>
                <a:lnTo>
                  <a:pt x="1669806" y="1113208"/>
                </a:lnTo>
                <a:lnTo>
                  <a:pt x="1658182" y="997905"/>
                </a:lnTo>
                <a:cubicBezTo>
                  <a:pt x="1627575" y="848331"/>
                  <a:pt x="1538834" y="719935"/>
                  <a:pt x="1416597" y="637353"/>
                </a:cubicBezTo>
                <a:lnTo>
                  <a:pt x="1378854" y="616867"/>
                </a:lnTo>
                <a:lnTo>
                  <a:pt x="1376704" y="620516"/>
                </a:lnTo>
                <a:lnTo>
                  <a:pt x="1317353" y="588302"/>
                </a:lnTo>
                <a:cubicBezTo>
                  <a:pt x="1248631" y="559235"/>
                  <a:pt x="1173074" y="543161"/>
                  <a:pt x="1093764" y="543161"/>
                </a:cubicBezTo>
                <a:cubicBezTo>
                  <a:pt x="1014454" y="543161"/>
                  <a:pt x="938897" y="559236"/>
                  <a:pt x="870177" y="588303"/>
                </a:cubicBezTo>
                <a:lnTo>
                  <a:pt x="811029" y="620408"/>
                </a:lnTo>
                <a:lnTo>
                  <a:pt x="809299" y="617350"/>
                </a:lnTo>
                <a:lnTo>
                  <a:pt x="789687" y="627994"/>
                </a:lnTo>
                <a:cubicBezTo>
                  <a:pt x="636890" y="731221"/>
                  <a:pt x="536431" y="906034"/>
                  <a:pt x="536431" y="1104310"/>
                </a:cubicBezTo>
                <a:lnTo>
                  <a:pt x="536481" y="1104805"/>
                </a:lnTo>
                <a:lnTo>
                  <a:pt x="424905" y="1105353"/>
                </a:lnTo>
                <a:lnTo>
                  <a:pt x="427570" y="1064206"/>
                </a:lnTo>
                <a:cubicBezTo>
                  <a:pt x="425090" y="1044981"/>
                  <a:pt x="418799" y="1025926"/>
                  <a:pt x="408409" y="1008133"/>
                </a:cubicBezTo>
                <a:cubicBezTo>
                  <a:pt x="366851" y="936963"/>
                  <a:pt x="275468" y="912958"/>
                  <a:pt x="204297" y="954514"/>
                </a:cubicBezTo>
                <a:cubicBezTo>
                  <a:pt x="150920" y="985682"/>
                  <a:pt x="124072" y="1044878"/>
                  <a:pt x="131518" y="1102553"/>
                </a:cubicBezTo>
                <a:lnTo>
                  <a:pt x="132963" y="1106786"/>
                </a:lnTo>
                <a:lnTo>
                  <a:pt x="13" y="1107440"/>
                </a:lnTo>
                <a:cubicBezTo>
                  <a:pt x="-1693" y="760356"/>
                  <a:pt x="158738" y="435544"/>
                  <a:pt x="428354" y="225766"/>
                </a:cubicBezTo>
                <a:lnTo>
                  <a:pt x="543613" y="147789"/>
                </a:lnTo>
                <a:lnTo>
                  <a:pt x="541449" y="143964"/>
                </a:lnTo>
                <a:cubicBezTo>
                  <a:pt x="714069" y="46292"/>
                  <a:pt x="906186" y="-1624"/>
                  <a:pt x="1097872" y="41"/>
                </a:cubicBezTo>
                <a:close/>
              </a:path>
            </a:pathLst>
          </a:custGeom>
          <a:solidFill>
            <a:srgbClr val="4276AA"/>
          </a:solidFill>
          <a:ln w="38100">
            <a:solidFill>
              <a:srgbClr val="FFFFFF"/>
            </a:solidFill>
          </a:ln>
        </p:spPr>
        <p:style>
          <a:lnRef idx="2">
            <a:srgbClr val="000000"/>
          </a:lnRef>
          <a:fillRef idx="1">
            <a:srgbClr val="FFFFFF"/>
          </a:fillRef>
          <a:effectRef idx="0">
            <a:srgbClr val="000000"/>
          </a:effectRef>
          <a:fontRef idx="minor">
            <a:srgbClr val="000000"/>
          </a:fontRef>
        </p:style>
        <p:txBody>
          <a:bodyPr wrap="square" lIns="90000" tIns="46800" rIns="90000" bIns="46800" rtlCol="0" anchor="ctr">
            <a:normAutofit/>
          </a:bodyPr>
          <a:lstStyle/>
          <a:p>
            <a:pPr algn="ctr">
              <a:lnSpc>
                <a:spcPct val="120000"/>
              </a:lnSpc>
            </a:pPr>
            <a:endParaRPr lang="zh-CN" altLang="en-US" dirty="0">
              <a:solidFill>
                <a:srgbClr val="000000"/>
              </a:solidFill>
              <a:latin typeface="黑体" panose="02010609060101010101" charset="-122"/>
              <a:ea typeface="黑体" panose="02010609060101010101" charset="-122"/>
            </a:endParaRPr>
          </a:p>
        </p:txBody>
      </p:sp>
      <p:sp>
        <p:nvSpPr>
          <p:cNvPr id="36" name="任意多边形 10"/>
          <p:cNvSpPr/>
          <p:nvPr>
            <p:custDataLst>
              <p:tags r:id="rId10"/>
            </p:custDataLst>
          </p:nvPr>
        </p:nvSpPr>
        <p:spPr bwMode="auto">
          <a:xfrm rot="16200000">
            <a:off x="4984065" y="3001237"/>
            <a:ext cx="273034" cy="273034"/>
          </a:xfrm>
          <a:custGeom>
            <a:avLst/>
            <a:gdLst>
              <a:gd name="T0" fmla="*/ 99 w 102"/>
              <a:gd name="T1" fmla="*/ 20 h 102"/>
              <a:gd name="T2" fmla="*/ 19 w 102"/>
              <a:gd name="T3" fmla="*/ 101 h 102"/>
              <a:gd name="T4" fmla="*/ 16 w 102"/>
              <a:gd name="T5" fmla="*/ 102 h 102"/>
              <a:gd name="T6" fmla="*/ 13 w 102"/>
              <a:gd name="T7" fmla="*/ 101 h 102"/>
              <a:gd name="T8" fmla="*/ 1 w 102"/>
              <a:gd name="T9" fmla="*/ 88 h 102"/>
              <a:gd name="T10" fmla="*/ 0 w 102"/>
              <a:gd name="T11" fmla="*/ 86 h 102"/>
              <a:gd name="T12" fmla="*/ 1 w 102"/>
              <a:gd name="T13" fmla="*/ 83 h 102"/>
              <a:gd name="T14" fmla="*/ 81 w 102"/>
              <a:gd name="T15" fmla="*/ 2 h 102"/>
              <a:gd name="T16" fmla="*/ 84 w 102"/>
              <a:gd name="T17" fmla="*/ 1 h 102"/>
              <a:gd name="T18" fmla="*/ 87 w 102"/>
              <a:gd name="T19" fmla="*/ 2 h 102"/>
              <a:gd name="T20" fmla="*/ 99 w 102"/>
              <a:gd name="T21" fmla="*/ 15 h 102"/>
              <a:gd name="T22" fmla="*/ 100 w 102"/>
              <a:gd name="T23" fmla="*/ 18 h 102"/>
              <a:gd name="T24" fmla="*/ 99 w 102"/>
              <a:gd name="T25" fmla="*/ 20 h 102"/>
              <a:gd name="T26" fmla="*/ 22 w 102"/>
              <a:gd name="T27" fmla="*/ 8 h 102"/>
              <a:gd name="T28" fmla="*/ 16 w 102"/>
              <a:gd name="T29" fmla="*/ 9 h 102"/>
              <a:gd name="T30" fmla="*/ 14 w 102"/>
              <a:gd name="T31" fmla="*/ 16 h 102"/>
              <a:gd name="T32" fmla="*/ 12 w 102"/>
              <a:gd name="T33" fmla="*/ 9 h 102"/>
              <a:gd name="T34" fmla="*/ 6 w 102"/>
              <a:gd name="T35" fmla="*/ 8 h 102"/>
              <a:gd name="T36" fmla="*/ 12 w 102"/>
              <a:gd name="T37" fmla="*/ 6 h 102"/>
              <a:gd name="T38" fmla="*/ 14 w 102"/>
              <a:gd name="T39" fmla="*/ 0 h 102"/>
              <a:gd name="T40" fmla="*/ 16 w 102"/>
              <a:gd name="T41" fmla="*/ 6 h 102"/>
              <a:gd name="T42" fmla="*/ 22 w 102"/>
              <a:gd name="T43" fmla="*/ 8 h 102"/>
              <a:gd name="T44" fmla="*/ 50 w 102"/>
              <a:gd name="T45" fmla="*/ 20 h 102"/>
              <a:gd name="T46" fmla="*/ 38 w 102"/>
              <a:gd name="T47" fmla="*/ 23 h 102"/>
              <a:gd name="T48" fmla="*/ 34 w 102"/>
              <a:gd name="T49" fmla="*/ 36 h 102"/>
              <a:gd name="T50" fmla="*/ 30 w 102"/>
              <a:gd name="T51" fmla="*/ 23 h 102"/>
              <a:gd name="T52" fmla="*/ 18 w 102"/>
              <a:gd name="T53" fmla="*/ 20 h 102"/>
              <a:gd name="T54" fmla="*/ 30 w 102"/>
              <a:gd name="T55" fmla="*/ 16 h 102"/>
              <a:gd name="T56" fmla="*/ 34 w 102"/>
              <a:gd name="T57" fmla="*/ 4 h 102"/>
              <a:gd name="T58" fmla="*/ 38 w 102"/>
              <a:gd name="T59" fmla="*/ 16 h 102"/>
              <a:gd name="T60" fmla="*/ 50 w 102"/>
              <a:gd name="T61" fmla="*/ 20 h 102"/>
              <a:gd name="T62" fmla="*/ 62 w 102"/>
              <a:gd name="T63" fmla="*/ 8 h 102"/>
              <a:gd name="T64" fmla="*/ 56 w 102"/>
              <a:gd name="T65" fmla="*/ 9 h 102"/>
              <a:gd name="T66" fmla="*/ 54 w 102"/>
              <a:gd name="T67" fmla="*/ 16 h 102"/>
              <a:gd name="T68" fmla="*/ 52 w 102"/>
              <a:gd name="T69" fmla="*/ 9 h 102"/>
              <a:gd name="T70" fmla="*/ 46 w 102"/>
              <a:gd name="T71" fmla="*/ 8 h 102"/>
              <a:gd name="T72" fmla="*/ 52 w 102"/>
              <a:gd name="T73" fmla="*/ 6 h 102"/>
              <a:gd name="T74" fmla="*/ 54 w 102"/>
              <a:gd name="T75" fmla="*/ 0 h 102"/>
              <a:gd name="T76" fmla="*/ 56 w 102"/>
              <a:gd name="T77" fmla="*/ 6 h 102"/>
              <a:gd name="T78" fmla="*/ 62 w 102"/>
              <a:gd name="T79" fmla="*/ 8 h 102"/>
              <a:gd name="T80" fmla="*/ 90 w 102"/>
              <a:gd name="T81" fmla="*/ 18 h 102"/>
              <a:gd name="T82" fmla="*/ 84 w 102"/>
              <a:gd name="T83" fmla="*/ 11 h 102"/>
              <a:gd name="T84" fmla="*/ 65 w 102"/>
              <a:gd name="T85" fmla="*/ 29 h 102"/>
              <a:gd name="T86" fmla="*/ 72 w 102"/>
              <a:gd name="T87" fmla="*/ 36 h 102"/>
              <a:gd name="T88" fmla="*/ 90 w 102"/>
              <a:gd name="T89" fmla="*/ 18 h 102"/>
              <a:gd name="T90" fmla="*/ 102 w 102"/>
              <a:gd name="T91" fmla="*/ 48 h 102"/>
              <a:gd name="T92" fmla="*/ 96 w 102"/>
              <a:gd name="T93" fmla="*/ 49 h 102"/>
              <a:gd name="T94" fmla="*/ 94 w 102"/>
              <a:gd name="T95" fmla="*/ 56 h 102"/>
              <a:gd name="T96" fmla="*/ 92 w 102"/>
              <a:gd name="T97" fmla="*/ 49 h 102"/>
              <a:gd name="T98" fmla="*/ 86 w 102"/>
              <a:gd name="T99" fmla="*/ 48 h 102"/>
              <a:gd name="T100" fmla="*/ 92 w 102"/>
              <a:gd name="T101" fmla="*/ 46 h 102"/>
              <a:gd name="T102" fmla="*/ 94 w 102"/>
              <a:gd name="T103" fmla="*/ 40 h 102"/>
              <a:gd name="T104" fmla="*/ 96 w 102"/>
              <a:gd name="T105" fmla="*/ 46 h 102"/>
              <a:gd name="T106" fmla="*/ 102 w 102"/>
              <a:gd name="T107" fmla="*/ 4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2" h="102">
                <a:moveTo>
                  <a:pt x="99" y="20"/>
                </a:moveTo>
                <a:cubicBezTo>
                  <a:pt x="19" y="101"/>
                  <a:pt x="19" y="101"/>
                  <a:pt x="19" y="101"/>
                </a:cubicBezTo>
                <a:cubicBezTo>
                  <a:pt x="18" y="101"/>
                  <a:pt x="17" y="102"/>
                  <a:pt x="16" y="102"/>
                </a:cubicBezTo>
                <a:cubicBezTo>
                  <a:pt x="15" y="102"/>
                  <a:pt x="14" y="101"/>
                  <a:pt x="13" y="101"/>
                </a:cubicBezTo>
                <a:cubicBezTo>
                  <a:pt x="1" y="88"/>
                  <a:pt x="1" y="88"/>
                  <a:pt x="1" y="88"/>
                </a:cubicBezTo>
                <a:cubicBezTo>
                  <a:pt x="0" y="88"/>
                  <a:pt x="0" y="87"/>
                  <a:pt x="0" y="86"/>
                </a:cubicBezTo>
                <a:cubicBezTo>
                  <a:pt x="0" y="84"/>
                  <a:pt x="0" y="83"/>
                  <a:pt x="1" y="83"/>
                </a:cubicBezTo>
                <a:cubicBezTo>
                  <a:pt x="81" y="2"/>
                  <a:pt x="81" y="2"/>
                  <a:pt x="81" y="2"/>
                </a:cubicBezTo>
                <a:cubicBezTo>
                  <a:pt x="82" y="2"/>
                  <a:pt x="83" y="1"/>
                  <a:pt x="84" y="1"/>
                </a:cubicBezTo>
                <a:cubicBezTo>
                  <a:pt x="85" y="1"/>
                  <a:pt x="86" y="2"/>
                  <a:pt x="87" y="2"/>
                </a:cubicBezTo>
                <a:cubicBezTo>
                  <a:pt x="99" y="15"/>
                  <a:pt x="99" y="15"/>
                  <a:pt x="99" y="15"/>
                </a:cubicBezTo>
                <a:cubicBezTo>
                  <a:pt x="100" y="16"/>
                  <a:pt x="100" y="17"/>
                  <a:pt x="100" y="18"/>
                </a:cubicBezTo>
                <a:cubicBezTo>
                  <a:pt x="100" y="19"/>
                  <a:pt x="100" y="20"/>
                  <a:pt x="99" y="20"/>
                </a:cubicBezTo>
                <a:close/>
                <a:moveTo>
                  <a:pt x="22" y="8"/>
                </a:moveTo>
                <a:cubicBezTo>
                  <a:pt x="16" y="9"/>
                  <a:pt x="16" y="9"/>
                  <a:pt x="16" y="9"/>
                </a:cubicBezTo>
                <a:cubicBezTo>
                  <a:pt x="14" y="16"/>
                  <a:pt x="14" y="16"/>
                  <a:pt x="14" y="16"/>
                </a:cubicBezTo>
                <a:cubicBezTo>
                  <a:pt x="12" y="9"/>
                  <a:pt x="12" y="9"/>
                  <a:pt x="12" y="9"/>
                </a:cubicBezTo>
                <a:cubicBezTo>
                  <a:pt x="6" y="8"/>
                  <a:pt x="6" y="8"/>
                  <a:pt x="6" y="8"/>
                </a:cubicBezTo>
                <a:cubicBezTo>
                  <a:pt x="12" y="6"/>
                  <a:pt x="12" y="6"/>
                  <a:pt x="12" y="6"/>
                </a:cubicBezTo>
                <a:cubicBezTo>
                  <a:pt x="14" y="0"/>
                  <a:pt x="14" y="0"/>
                  <a:pt x="14" y="0"/>
                </a:cubicBezTo>
                <a:cubicBezTo>
                  <a:pt x="16" y="6"/>
                  <a:pt x="16" y="6"/>
                  <a:pt x="16" y="6"/>
                </a:cubicBezTo>
                <a:lnTo>
                  <a:pt x="22" y="8"/>
                </a:lnTo>
                <a:close/>
                <a:moveTo>
                  <a:pt x="50" y="20"/>
                </a:moveTo>
                <a:cubicBezTo>
                  <a:pt x="38" y="23"/>
                  <a:pt x="38" y="23"/>
                  <a:pt x="38" y="23"/>
                </a:cubicBezTo>
                <a:cubicBezTo>
                  <a:pt x="34" y="36"/>
                  <a:pt x="34" y="36"/>
                  <a:pt x="34" y="36"/>
                </a:cubicBezTo>
                <a:cubicBezTo>
                  <a:pt x="30" y="23"/>
                  <a:pt x="30" y="23"/>
                  <a:pt x="30" y="23"/>
                </a:cubicBezTo>
                <a:cubicBezTo>
                  <a:pt x="18" y="20"/>
                  <a:pt x="18" y="20"/>
                  <a:pt x="18" y="20"/>
                </a:cubicBezTo>
                <a:cubicBezTo>
                  <a:pt x="30" y="16"/>
                  <a:pt x="30" y="16"/>
                  <a:pt x="30" y="16"/>
                </a:cubicBezTo>
                <a:cubicBezTo>
                  <a:pt x="34" y="4"/>
                  <a:pt x="34" y="4"/>
                  <a:pt x="34" y="4"/>
                </a:cubicBezTo>
                <a:cubicBezTo>
                  <a:pt x="38" y="16"/>
                  <a:pt x="38" y="16"/>
                  <a:pt x="38" y="16"/>
                </a:cubicBezTo>
                <a:lnTo>
                  <a:pt x="50" y="20"/>
                </a:lnTo>
                <a:close/>
                <a:moveTo>
                  <a:pt x="62" y="8"/>
                </a:moveTo>
                <a:cubicBezTo>
                  <a:pt x="56" y="9"/>
                  <a:pt x="56" y="9"/>
                  <a:pt x="56" y="9"/>
                </a:cubicBezTo>
                <a:cubicBezTo>
                  <a:pt x="54" y="16"/>
                  <a:pt x="54" y="16"/>
                  <a:pt x="54" y="16"/>
                </a:cubicBezTo>
                <a:cubicBezTo>
                  <a:pt x="52" y="9"/>
                  <a:pt x="52" y="9"/>
                  <a:pt x="52" y="9"/>
                </a:cubicBezTo>
                <a:cubicBezTo>
                  <a:pt x="46" y="8"/>
                  <a:pt x="46" y="8"/>
                  <a:pt x="46" y="8"/>
                </a:cubicBezTo>
                <a:cubicBezTo>
                  <a:pt x="52" y="6"/>
                  <a:pt x="52" y="6"/>
                  <a:pt x="52" y="6"/>
                </a:cubicBezTo>
                <a:cubicBezTo>
                  <a:pt x="54" y="0"/>
                  <a:pt x="54" y="0"/>
                  <a:pt x="54" y="0"/>
                </a:cubicBezTo>
                <a:cubicBezTo>
                  <a:pt x="56" y="6"/>
                  <a:pt x="56" y="6"/>
                  <a:pt x="56" y="6"/>
                </a:cubicBezTo>
                <a:lnTo>
                  <a:pt x="62" y="8"/>
                </a:lnTo>
                <a:close/>
                <a:moveTo>
                  <a:pt x="90" y="18"/>
                </a:moveTo>
                <a:cubicBezTo>
                  <a:pt x="84" y="11"/>
                  <a:pt x="84" y="11"/>
                  <a:pt x="84" y="11"/>
                </a:cubicBezTo>
                <a:cubicBezTo>
                  <a:pt x="65" y="29"/>
                  <a:pt x="65" y="29"/>
                  <a:pt x="65" y="29"/>
                </a:cubicBezTo>
                <a:cubicBezTo>
                  <a:pt x="72" y="36"/>
                  <a:pt x="72" y="36"/>
                  <a:pt x="72" y="36"/>
                </a:cubicBezTo>
                <a:lnTo>
                  <a:pt x="90" y="18"/>
                </a:lnTo>
                <a:close/>
                <a:moveTo>
                  <a:pt x="102" y="48"/>
                </a:moveTo>
                <a:cubicBezTo>
                  <a:pt x="96" y="49"/>
                  <a:pt x="96" y="49"/>
                  <a:pt x="96" y="49"/>
                </a:cubicBezTo>
                <a:cubicBezTo>
                  <a:pt x="94" y="56"/>
                  <a:pt x="94" y="56"/>
                  <a:pt x="94" y="56"/>
                </a:cubicBezTo>
                <a:cubicBezTo>
                  <a:pt x="92" y="49"/>
                  <a:pt x="92" y="49"/>
                  <a:pt x="92" y="49"/>
                </a:cubicBezTo>
                <a:cubicBezTo>
                  <a:pt x="86" y="48"/>
                  <a:pt x="86" y="48"/>
                  <a:pt x="86" y="48"/>
                </a:cubicBezTo>
                <a:cubicBezTo>
                  <a:pt x="92" y="46"/>
                  <a:pt x="92" y="46"/>
                  <a:pt x="92" y="46"/>
                </a:cubicBezTo>
                <a:cubicBezTo>
                  <a:pt x="94" y="40"/>
                  <a:pt x="94" y="40"/>
                  <a:pt x="94" y="40"/>
                </a:cubicBezTo>
                <a:cubicBezTo>
                  <a:pt x="96" y="46"/>
                  <a:pt x="96" y="46"/>
                  <a:pt x="96" y="46"/>
                </a:cubicBezTo>
                <a:lnTo>
                  <a:pt x="102" y="48"/>
                </a:lnTo>
                <a:close/>
              </a:path>
            </a:pathLst>
          </a:custGeom>
          <a:solidFill>
            <a:srgbClr val="F0F0F0"/>
          </a:solidFill>
          <a:ln>
            <a:noFill/>
          </a:ln>
        </p:spPr>
        <p:txBody>
          <a:bodyPr wrap="square" lIns="90000" tIns="46800" rIns="90000" bIns="46800" anchor="ctr">
            <a:normAutofit fontScale="57500" lnSpcReduction="20000"/>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ctr">
              <a:lnSpc>
                <a:spcPct val="130000"/>
              </a:lnSpc>
            </a:pPr>
            <a:endParaRPr>
              <a:latin typeface="黑体" panose="02010609060101010101" charset="-122"/>
              <a:ea typeface="黑体" panose="02010609060101010101" charset="-122"/>
            </a:endParaRPr>
          </a:p>
        </p:txBody>
      </p:sp>
      <p:sp>
        <p:nvSpPr>
          <p:cNvPr id="2" name="任意多边形 7"/>
          <p:cNvSpPr/>
          <p:nvPr>
            <p:custDataLst>
              <p:tags r:id="rId11"/>
            </p:custDataLst>
          </p:nvPr>
        </p:nvSpPr>
        <p:spPr bwMode="auto">
          <a:xfrm rot="16200000">
            <a:off x="6632190" y="3023723"/>
            <a:ext cx="321749" cy="294559"/>
          </a:xfrm>
          <a:custGeom>
            <a:avLst/>
            <a:gdLst>
              <a:gd name="T0" fmla="*/ 69 w 120"/>
              <a:gd name="T1" fmla="*/ 64 h 110"/>
              <a:gd name="T2" fmla="*/ 73 w 120"/>
              <a:gd name="T3" fmla="*/ 77 h 110"/>
              <a:gd name="T4" fmla="*/ 61 w 120"/>
              <a:gd name="T5" fmla="*/ 87 h 110"/>
              <a:gd name="T6" fmla="*/ 48 w 120"/>
              <a:gd name="T7" fmla="*/ 93 h 110"/>
              <a:gd name="T8" fmla="*/ 33 w 120"/>
              <a:gd name="T9" fmla="*/ 93 h 110"/>
              <a:gd name="T10" fmla="*/ 19 w 120"/>
              <a:gd name="T11" fmla="*/ 87 h 110"/>
              <a:gd name="T12" fmla="*/ 7 w 120"/>
              <a:gd name="T13" fmla="*/ 77 h 110"/>
              <a:gd name="T14" fmla="*/ 11 w 120"/>
              <a:gd name="T15" fmla="*/ 64 h 110"/>
              <a:gd name="T16" fmla="*/ 0 w 120"/>
              <a:gd name="T17" fmla="*/ 49 h 110"/>
              <a:gd name="T18" fmla="*/ 13 w 120"/>
              <a:gd name="T19" fmla="*/ 41 h 110"/>
              <a:gd name="T20" fmla="*/ 8 w 120"/>
              <a:gd name="T21" fmla="*/ 31 h 110"/>
              <a:gd name="T22" fmla="*/ 26 w 120"/>
              <a:gd name="T23" fmla="*/ 28 h 110"/>
              <a:gd name="T24" fmla="*/ 34 w 120"/>
              <a:gd name="T25" fmla="*/ 15 h 110"/>
              <a:gd name="T26" fmla="*/ 49 w 120"/>
              <a:gd name="T27" fmla="*/ 26 h 110"/>
              <a:gd name="T28" fmla="*/ 63 w 120"/>
              <a:gd name="T29" fmla="*/ 22 h 110"/>
              <a:gd name="T30" fmla="*/ 72 w 120"/>
              <a:gd name="T31" fmla="*/ 34 h 110"/>
              <a:gd name="T32" fmla="*/ 79 w 120"/>
              <a:gd name="T33" fmla="*/ 47 h 110"/>
              <a:gd name="T34" fmla="*/ 40 w 120"/>
              <a:gd name="T35" fmla="*/ 39 h 110"/>
              <a:gd name="T36" fmla="*/ 56 w 120"/>
              <a:gd name="T37" fmla="*/ 55 h 110"/>
              <a:gd name="T38" fmla="*/ 111 w 120"/>
              <a:gd name="T39" fmla="*/ 29 h 110"/>
              <a:gd name="T40" fmla="*/ 112 w 120"/>
              <a:gd name="T41" fmla="*/ 42 h 110"/>
              <a:gd name="T42" fmla="*/ 96 w 120"/>
              <a:gd name="T43" fmla="*/ 39 h 110"/>
              <a:gd name="T44" fmla="*/ 80 w 120"/>
              <a:gd name="T45" fmla="*/ 42 h 110"/>
              <a:gd name="T46" fmla="*/ 81 w 120"/>
              <a:gd name="T47" fmla="*/ 29 h 110"/>
              <a:gd name="T48" fmla="*/ 81 w 120"/>
              <a:gd name="T49" fmla="*/ 17 h 110"/>
              <a:gd name="T50" fmla="*/ 80 w 120"/>
              <a:gd name="T51" fmla="*/ 4 h 110"/>
              <a:gd name="T52" fmla="*/ 96 w 120"/>
              <a:gd name="T53" fmla="*/ 7 h 110"/>
              <a:gd name="T54" fmla="*/ 104 w 120"/>
              <a:gd name="T55" fmla="*/ 0 h 110"/>
              <a:gd name="T56" fmla="*/ 109 w 120"/>
              <a:gd name="T57" fmla="*/ 13 h 110"/>
              <a:gd name="T58" fmla="*/ 120 w 120"/>
              <a:gd name="T59" fmla="*/ 27 h 110"/>
              <a:gd name="T60" fmla="*/ 109 w 120"/>
              <a:gd name="T61" fmla="*/ 97 h 110"/>
              <a:gd name="T62" fmla="*/ 104 w 120"/>
              <a:gd name="T63" fmla="*/ 110 h 110"/>
              <a:gd name="T64" fmla="*/ 94 w 120"/>
              <a:gd name="T65" fmla="*/ 103 h 110"/>
              <a:gd name="T66" fmla="*/ 80 w 120"/>
              <a:gd name="T67" fmla="*/ 105 h 110"/>
              <a:gd name="T68" fmla="*/ 72 w 120"/>
              <a:gd name="T69" fmla="*/ 91 h 110"/>
              <a:gd name="T70" fmla="*/ 83 w 120"/>
              <a:gd name="T71" fmla="*/ 77 h 110"/>
              <a:gd name="T72" fmla="*/ 88 w 120"/>
              <a:gd name="T73" fmla="*/ 64 h 110"/>
              <a:gd name="T74" fmla="*/ 98 w 120"/>
              <a:gd name="T75" fmla="*/ 71 h 110"/>
              <a:gd name="T76" fmla="*/ 112 w 120"/>
              <a:gd name="T77" fmla="*/ 68 h 110"/>
              <a:gd name="T78" fmla="*/ 111 w 120"/>
              <a:gd name="T79" fmla="*/ 81 h 110"/>
              <a:gd name="T80" fmla="*/ 96 w 120"/>
              <a:gd name="T81" fmla="*/ 15 h 110"/>
              <a:gd name="T82" fmla="*/ 104 w 120"/>
              <a:gd name="T83" fmla="*/ 23 h 110"/>
              <a:gd name="T84" fmla="*/ 88 w 120"/>
              <a:gd name="T85" fmla="*/ 87 h 110"/>
              <a:gd name="T86" fmla="*/ 96 w 120"/>
              <a:gd name="T87" fmla="*/ 79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0" h="110">
                <a:moveTo>
                  <a:pt x="80" y="61"/>
                </a:moveTo>
                <a:cubicBezTo>
                  <a:pt x="80" y="62"/>
                  <a:pt x="80" y="63"/>
                  <a:pt x="79" y="63"/>
                </a:cubicBezTo>
                <a:cubicBezTo>
                  <a:pt x="69" y="64"/>
                  <a:pt x="69" y="64"/>
                  <a:pt x="69" y="64"/>
                </a:cubicBezTo>
                <a:cubicBezTo>
                  <a:pt x="69" y="66"/>
                  <a:pt x="68" y="67"/>
                  <a:pt x="67" y="69"/>
                </a:cubicBezTo>
                <a:cubicBezTo>
                  <a:pt x="69" y="71"/>
                  <a:pt x="71" y="74"/>
                  <a:pt x="73" y="76"/>
                </a:cubicBezTo>
                <a:cubicBezTo>
                  <a:pt x="73" y="77"/>
                  <a:pt x="73" y="77"/>
                  <a:pt x="73" y="77"/>
                </a:cubicBezTo>
                <a:cubicBezTo>
                  <a:pt x="73" y="78"/>
                  <a:pt x="73" y="78"/>
                  <a:pt x="73" y="79"/>
                </a:cubicBezTo>
                <a:cubicBezTo>
                  <a:pt x="71" y="80"/>
                  <a:pt x="64" y="88"/>
                  <a:pt x="63" y="88"/>
                </a:cubicBezTo>
                <a:cubicBezTo>
                  <a:pt x="62" y="88"/>
                  <a:pt x="62" y="88"/>
                  <a:pt x="61" y="87"/>
                </a:cubicBezTo>
                <a:cubicBezTo>
                  <a:pt x="54" y="82"/>
                  <a:pt x="54" y="82"/>
                  <a:pt x="54" y="82"/>
                </a:cubicBezTo>
                <a:cubicBezTo>
                  <a:pt x="53" y="83"/>
                  <a:pt x="51" y="83"/>
                  <a:pt x="49" y="84"/>
                </a:cubicBezTo>
                <a:cubicBezTo>
                  <a:pt x="49" y="87"/>
                  <a:pt x="49" y="90"/>
                  <a:pt x="48" y="93"/>
                </a:cubicBezTo>
                <a:cubicBezTo>
                  <a:pt x="48" y="94"/>
                  <a:pt x="47" y="95"/>
                  <a:pt x="46" y="95"/>
                </a:cubicBezTo>
                <a:cubicBezTo>
                  <a:pt x="34" y="95"/>
                  <a:pt x="34" y="95"/>
                  <a:pt x="34" y="95"/>
                </a:cubicBezTo>
                <a:cubicBezTo>
                  <a:pt x="34" y="95"/>
                  <a:pt x="33" y="94"/>
                  <a:pt x="33" y="93"/>
                </a:cubicBezTo>
                <a:cubicBezTo>
                  <a:pt x="31" y="84"/>
                  <a:pt x="31" y="84"/>
                  <a:pt x="31" y="84"/>
                </a:cubicBezTo>
                <a:cubicBezTo>
                  <a:pt x="29" y="83"/>
                  <a:pt x="28" y="83"/>
                  <a:pt x="26" y="82"/>
                </a:cubicBezTo>
                <a:cubicBezTo>
                  <a:pt x="19" y="87"/>
                  <a:pt x="19" y="87"/>
                  <a:pt x="19" y="87"/>
                </a:cubicBezTo>
                <a:cubicBezTo>
                  <a:pt x="19" y="88"/>
                  <a:pt x="18" y="88"/>
                  <a:pt x="18" y="88"/>
                </a:cubicBezTo>
                <a:cubicBezTo>
                  <a:pt x="17" y="88"/>
                  <a:pt x="17" y="88"/>
                  <a:pt x="16" y="87"/>
                </a:cubicBezTo>
                <a:cubicBezTo>
                  <a:pt x="15" y="86"/>
                  <a:pt x="7" y="79"/>
                  <a:pt x="7" y="77"/>
                </a:cubicBezTo>
                <a:cubicBezTo>
                  <a:pt x="7" y="77"/>
                  <a:pt x="8" y="77"/>
                  <a:pt x="8" y="76"/>
                </a:cubicBezTo>
                <a:cubicBezTo>
                  <a:pt x="10" y="74"/>
                  <a:pt x="12" y="72"/>
                  <a:pt x="13" y="69"/>
                </a:cubicBezTo>
                <a:cubicBezTo>
                  <a:pt x="13" y="67"/>
                  <a:pt x="12" y="66"/>
                  <a:pt x="11" y="64"/>
                </a:cubicBezTo>
                <a:cubicBezTo>
                  <a:pt x="2" y="62"/>
                  <a:pt x="2" y="62"/>
                  <a:pt x="2" y="62"/>
                </a:cubicBezTo>
                <a:cubicBezTo>
                  <a:pt x="1" y="62"/>
                  <a:pt x="0" y="62"/>
                  <a:pt x="0" y="61"/>
                </a:cubicBezTo>
                <a:cubicBezTo>
                  <a:pt x="0" y="49"/>
                  <a:pt x="0" y="49"/>
                  <a:pt x="0" y="49"/>
                </a:cubicBezTo>
                <a:cubicBezTo>
                  <a:pt x="0" y="48"/>
                  <a:pt x="1" y="47"/>
                  <a:pt x="2" y="47"/>
                </a:cubicBezTo>
                <a:cubicBezTo>
                  <a:pt x="11" y="46"/>
                  <a:pt x="11" y="46"/>
                  <a:pt x="11" y="46"/>
                </a:cubicBezTo>
                <a:cubicBezTo>
                  <a:pt x="12" y="44"/>
                  <a:pt x="13" y="43"/>
                  <a:pt x="13" y="41"/>
                </a:cubicBezTo>
                <a:cubicBezTo>
                  <a:pt x="12" y="38"/>
                  <a:pt x="10" y="36"/>
                  <a:pt x="8" y="34"/>
                </a:cubicBezTo>
                <a:cubicBezTo>
                  <a:pt x="7" y="33"/>
                  <a:pt x="7" y="33"/>
                  <a:pt x="7" y="33"/>
                </a:cubicBezTo>
                <a:cubicBezTo>
                  <a:pt x="7" y="32"/>
                  <a:pt x="7" y="32"/>
                  <a:pt x="8" y="31"/>
                </a:cubicBezTo>
                <a:cubicBezTo>
                  <a:pt x="9" y="30"/>
                  <a:pt x="16" y="22"/>
                  <a:pt x="18" y="22"/>
                </a:cubicBezTo>
                <a:cubicBezTo>
                  <a:pt x="18" y="22"/>
                  <a:pt x="19" y="22"/>
                  <a:pt x="19" y="23"/>
                </a:cubicBezTo>
                <a:cubicBezTo>
                  <a:pt x="26" y="28"/>
                  <a:pt x="26" y="28"/>
                  <a:pt x="26" y="28"/>
                </a:cubicBezTo>
                <a:cubicBezTo>
                  <a:pt x="28" y="27"/>
                  <a:pt x="29" y="27"/>
                  <a:pt x="31" y="26"/>
                </a:cubicBezTo>
                <a:cubicBezTo>
                  <a:pt x="31" y="23"/>
                  <a:pt x="32" y="20"/>
                  <a:pt x="33" y="17"/>
                </a:cubicBezTo>
                <a:cubicBezTo>
                  <a:pt x="33" y="16"/>
                  <a:pt x="34" y="15"/>
                  <a:pt x="34" y="15"/>
                </a:cubicBezTo>
                <a:cubicBezTo>
                  <a:pt x="46" y="15"/>
                  <a:pt x="46" y="15"/>
                  <a:pt x="46" y="15"/>
                </a:cubicBezTo>
                <a:cubicBezTo>
                  <a:pt x="47" y="15"/>
                  <a:pt x="48" y="16"/>
                  <a:pt x="48" y="17"/>
                </a:cubicBezTo>
                <a:cubicBezTo>
                  <a:pt x="49" y="26"/>
                  <a:pt x="49" y="26"/>
                  <a:pt x="49" y="26"/>
                </a:cubicBezTo>
                <a:cubicBezTo>
                  <a:pt x="51" y="27"/>
                  <a:pt x="53" y="27"/>
                  <a:pt x="54" y="28"/>
                </a:cubicBezTo>
                <a:cubicBezTo>
                  <a:pt x="61" y="23"/>
                  <a:pt x="61" y="23"/>
                  <a:pt x="61" y="23"/>
                </a:cubicBezTo>
                <a:cubicBezTo>
                  <a:pt x="62" y="22"/>
                  <a:pt x="62" y="22"/>
                  <a:pt x="63" y="22"/>
                </a:cubicBezTo>
                <a:cubicBezTo>
                  <a:pt x="63" y="22"/>
                  <a:pt x="64" y="22"/>
                  <a:pt x="64" y="23"/>
                </a:cubicBezTo>
                <a:cubicBezTo>
                  <a:pt x="66" y="24"/>
                  <a:pt x="73" y="31"/>
                  <a:pt x="73" y="33"/>
                </a:cubicBezTo>
                <a:cubicBezTo>
                  <a:pt x="73" y="33"/>
                  <a:pt x="73" y="33"/>
                  <a:pt x="72" y="34"/>
                </a:cubicBezTo>
                <a:cubicBezTo>
                  <a:pt x="71" y="36"/>
                  <a:pt x="69" y="38"/>
                  <a:pt x="67" y="41"/>
                </a:cubicBezTo>
                <a:cubicBezTo>
                  <a:pt x="68" y="43"/>
                  <a:pt x="69" y="44"/>
                  <a:pt x="69" y="46"/>
                </a:cubicBezTo>
                <a:cubicBezTo>
                  <a:pt x="79" y="47"/>
                  <a:pt x="79" y="47"/>
                  <a:pt x="79" y="47"/>
                </a:cubicBezTo>
                <a:cubicBezTo>
                  <a:pt x="80" y="48"/>
                  <a:pt x="80" y="48"/>
                  <a:pt x="80" y="49"/>
                </a:cubicBezTo>
                <a:lnTo>
                  <a:pt x="80" y="61"/>
                </a:lnTo>
                <a:close/>
                <a:moveTo>
                  <a:pt x="40" y="39"/>
                </a:moveTo>
                <a:cubicBezTo>
                  <a:pt x="31" y="39"/>
                  <a:pt x="24" y="46"/>
                  <a:pt x="24" y="55"/>
                </a:cubicBezTo>
                <a:cubicBezTo>
                  <a:pt x="24" y="64"/>
                  <a:pt x="31" y="71"/>
                  <a:pt x="40" y="71"/>
                </a:cubicBezTo>
                <a:cubicBezTo>
                  <a:pt x="49" y="71"/>
                  <a:pt x="56" y="64"/>
                  <a:pt x="56" y="55"/>
                </a:cubicBezTo>
                <a:cubicBezTo>
                  <a:pt x="56" y="46"/>
                  <a:pt x="49" y="39"/>
                  <a:pt x="40" y="39"/>
                </a:cubicBezTo>
                <a:close/>
                <a:moveTo>
                  <a:pt x="120" y="27"/>
                </a:moveTo>
                <a:cubicBezTo>
                  <a:pt x="120" y="28"/>
                  <a:pt x="112" y="29"/>
                  <a:pt x="111" y="29"/>
                </a:cubicBezTo>
                <a:cubicBezTo>
                  <a:pt x="110" y="31"/>
                  <a:pt x="110" y="32"/>
                  <a:pt x="109" y="33"/>
                </a:cubicBezTo>
                <a:cubicBezTo>
                  <a:pt x="110" y="34"/>
                  <a:pt x="112" y="40"/>
                  <a:pt x="112" y="41"/>
                </a:cubicBezTo>
                <a:cubicBezTo>
                  <a:pt x="112" y="41"/>
                  <a:pt x="112" y="41"/>
                  <a:pt x="112" y="42"/>
                </a:cubicBezTo>
                <a:cubicBezTo>
                  <a:pt x="111" y="42"/>
                  <a:pt x="104" y="46"/>
                  <a:pt x="104" y="46"/>
                </a:cubicBezTo>
                <a:cubicBezTo>
                  <a:pt x="103" y="46"/>
                  <a:pt x="99" y="40"/>
                  <a:pt x="98" y="39"/>
                </a:cubicBezTo>
                <a:cubicBezTo>
                  <a:pt x="97" y="39"/>
                  <a:pt x="97" y="39"/>
                  <a:pt x="96" y="39"/>
                </a:cubicBezTo>
                <a:cubicBezTo>
                  <a:pt x="96" y="39"/>
                  <a:pt x="95" y="39"/>
                  <a:pt x="94" y="39"/>
                </a:cubicBezTo>
                <a:cubicBezTo>
                  <a:pt x="94" y="40"/>
                  <a:pt x="89" y="46"/>
                  <a:pt x="88" y="46"/>
                </a:cubicBezTo>
                <a:cubicBezTo>
                  <a:pt x="88" y="46"/>
                  <a:pt x="81" y="42"/>
                  <a:pt x="80" y="42"/>
                </a:cubicBezTo>
                <a:cubicBezTo>
                  <a:pt x="80" y="41"/>
                  <a:pt x="80" y="41"/>
                  <a:pt x="80" y="41"/>
                </a:cubicBezTo>
                <a:cubicBezTo>
                  <a:pt x="80" y="40"/>
                  <a:pt x="83" y="34"/>
                  <a:pt x="83" y="33"/>
                </a:cubicBezTo>
                <a:cubicBezTo>
                  <a:pt x="83" y="32"/>
                  <a:pt x="82" y="31"/>
                  <a:pt x="81" y="29"/>
                </a:cubicBezTo>
                <a:cubicBezTo>
                  <a:pt x="80" y="29"/>
                  <a:pt x="72" y="28"/>
                  <a:pt x="72" y="27"/>
                </a:cubicBezTo>
                <a:cubicBezTo>
                  <a:pt x="72" y="19"/>
                  <a:pt x="72" y="19"/>
                  <a:pt x="72" y="19"/>
                </a:cubicBezTo>
                <a:cubicBezTo>
                  <a:pt x="72" y="18"/>
                  <a:pt x="80" y="17"/>
                  <a:pt x="81" y="17"/>
                </a:cubicBezTo>
                <a:cubicBezTo>
                  <a:pt x="82" y="16"/>
                  <a:pt x="83" y="14"/>
                  <a:pt x="83" y="13"/>
                </a:cubicBezTo>
                <a:cubicBezTo>
                  <a:pt x="83" y="12"/>
                  <a:pt x="80" y="6"/>
                  <a:pt x="80" y="5"/>
                </a:cubicBezTo>
                <a:cubicBezTo>
                  <a:pt x="80" y="5"/>
                  <a:pt x="80" y="5"/>
                  <a:pt x="80" y="4"/>
                </a:cubicBezTo>
                <a:cubicBezTo>
                  <a:pt x="81" y="4"/>
                  <a:pt x="88" y="0"/>
                  <a:pt x="88" y="0"/>
                </a:cubicBezTo>
                <a:cubicBezTo>
                  <a:pt x="89" y="0"/>
                  <a:pt x="94" y="6"/>
                  <a:pt x="94" y="7"/>
                </a:cubicBezTo>
                <a:cubicBezTo>
                  <a:pt x="95" y="7"/>
                  <a:pt x="96" y="7"/>
                  <a:pt x="96" y="7"/>
                </a:cubicBezTo>
                <a:cubicBezTo>
                  <a:pt x="97" y="7"/>
                  <a:pt x="97" y="7"/>
                  <a:pt x="98" y="7"/>
                </a:cubicBezTo>
                <a:cubicBezTo>
                  <a:pt x="100" y="5"/>
                  <a:pt x="102" y="2"/>
                  <a:pt x="104" y="0"/>
                </a:cubicBezTo>
                <a:cubicBezTo>
                  <a:pt x="104" y="0"/>
                  <a:pt x="104" y="0"/>
                  <a:pt x="104" y="0"/>
                </a:cubicBezTo>
                <a:cubicBezTo>
                  <a:pt x="104" y="0"/>
                  <a:pt x="111" y="4"/>
                  <a:pt x="112" y="4"/>
                </a:cubicBezTo>
                <a:cubicBezTo>
                  <a:pt x="112" y="5"/>
                  <a:pt x="112" y="5"/>
                  <a:pt x="112" y="5"/>
                </a:cubicBezTo>
                <a:cubicBezTo>
                  <a:pt x="112" y="6"/>
                  <a:pt x="110" y="12"/>
                  <a:pt x="109" y="13"/>
                </a:cubicBezTo>
                <a:cubicBezTo>
                  <a:pt x="110" y="14"/>
                  <a:pt x="110" y="16"/>
                  <a:pt x="111" y="17"/>
                </a:cubicBezTo>
                <a:cubicBezTo>
                  <a:pt x="112" y="17"/>
                  <a:pt x="120" y="18"/>
                  <a:pt x="120" y="19"/>
                </a:cubicBezTo>
                <a:lnTo>
                  <a:pt x="120" y="27"/>
                </a:lnTo>
                <a:close/>
                <a:moveTo>
                  <a:pt x="120" y="91"/>
                </a:moveTo>
                <a:cubicBezTo>
                  <a:pt x="120" y="92"/>
                  <a:pt x="112" y="93"/>
                  <a:pt x="111" y="93"/>
                </a:cubicBezTo>
                <a:cubicBezTo>
                  <a:pt x="110" y="94"/>
                  <a:pt x="110" y="96"/>
                  <a:pt x="109" y="97"/>
                </a:cubicBezTo>
                <a:cubicBezTo>
                  <a:pt x="110" y="98"/>
                  <a:pt x="112" y="104"/>
                  <a:pt x="112" y="105"/>
                </a:cubicBezTo>
                <a:cubicBezTo>
                  <a:pt x="112" y="105"/>
                  <a:pt x="112" y="105"/>
                  <a:pt x="112" y="106"/>
                </a:cubicBezTo>
                <a:cubicBezTo>
                  <a:pt x="111" y="106"/>
                  <a:pt x="104" y="110"/>
                  <a:pt x="104" y="110"/>
                </a:cubicBezTo>
                <a:cubicBezTo>
                  <a:pt x="103" y="110"/>
                  <a:pt x="99" y="104"/>
                  <a:pt x="98" y="103"/>
                </a:cubicBezTo>
                <a:cubicBezTo>
                  <a:pt x="97" y="103"/>
                  <a:pt x="97" y="103"/>
                  <a:pt x="96" y="103"/>
                </a:cubicBezTo>
                <a:cubicBezTo>
                  <a:pt x="96" y="103"/>
                  <a:pt x="95" y="103"/>
                  <a:pt x="94" y="103"/>
                </a:cubicBezTo>
                <a:cubicBezTo>
                  <a:pt x="94" y="104"/>
                  <a:pt x="89" y="110"/>
                  <a:pt x="88" y="110"/>
                </a:cubicBezTo>
                <a:cubicBezTo>
                  <a:pt x="88" y="110"/>
                  <a:pt x="81" y="106"/>
                  <a:pt x="80" y="106"/>
                </a:cubicBezTo>
                <a:cubicBezTo>
                  <a:pt x="80" y="105"/>
                  <a:pt x="80" y="105"/>
                  <a:pt x="80" y="105"/>
                </a:cubicBezTo>
                <a:cubicBezTo>
                  <a:pt x="80" y="104"/>
                  <a:pt x="83" y="98"/>
                  <a:pt x="83" y="97"/>
                </a:cubicBezTo>
                <a:cubicBezTo>
                  <a:pt x="83" y="96"/>
                  <a:pt x="82" y="94"/>
                  <a:pt x="81" y="93"/>
                </a:cubicBezTo>
                <a:cubicBezTo>
                  <a:pt x="80" y="93"/>
                  <a:pt x="72" y="92"/>
                  <a:pt x="72" y="91"/>
                </a:cubicBezTo>
                <a:cubicBezTo>
                  <a:pt x="72" y="83"/>
                  <a:pt x="72" y="83"/>
                  <a:pt x="72" y="83"/>
                </a:cubicBezTo>
                <a:cubicBezTo>
                  <a:pt x="72" y="82"/>
                  <a:pt x="80" y="81"/>
                  <a:pt x="81" y="81"/>
                </a:cubicBezTo>
                <a:cubicBezTo>
                  <a:pt x="82" y="80"/>
                  <a:pt x="83" y="78"/>
                  <a:pt x="83" y="77"/>
                </a:cubicBezTo>
                <a:cubicBezTo>
                  <a:pt x="83" y="76"/>
                  <a:pt x="80" y="70"/>
                  <a:pt x="80" y="69"/>
                </a:cubicBezTo>
                <a:cubicBezTo>
                  <a:pt x="80" y="69"/>
                  <a:pt x="80" y="68"/>
                  <a:pt x="80" y="68"/>
                </a:cubicBezTo>
                <a:cubicBezTo>
                  <a:pt x="81" y="68"/>
                  <a:pt x="88" y="64"/>
                  <a:pt x="88" y="64"/>
                </a:cubicBezTo>
                <a:cubicBezTo>
                  <a:pt x="89" y="64"/>
                  <a:pt x="94" y="70"/>
                  <a:pt x="94" y="71"/>
                </a:cubicBezTo>
                <a:cubicBezTo>
                  <a:pt x="95" y="71"/>
                  <a:pt x="96" y="71"/>
                  <a:pt x="96" y="71"/>
                </a:cubicBezTo>
                <a:cubicBezTo>
                  <a:pt x="97" y="71"/>
                  <a:pt x="97" y="71"/>
                  <a:pt x="98" y="71"/>
                </a:cubicBezTo>
                <a:cubicBezTo>
                  <a:pt x="100" y="69"/>
                  <a:pt x="102" y="66"/>
                  <a:pt x="104" y="64"/>
                </a:cubicBezTo>
                <a:cubicBezTo>
                  <a:pt x="104" y="64"/>
                  <a:pt x="104" y="64"/>
                  <a:pt x="104" y="64"/>
                </a:cubicBezTo>
                <a:cubicBezTo>
                  <a:pt x="104" y="64"/>
                  <a:pt x="111" y="68"/>
                  <a:pt x="112" y="68"/>
                </a:cubicBezTo>
                <a:cubicBezTo>
                  <a:pt x="112" y="68"/>
                  <a:pt x="112" y="69"/>
                  <a:pt x="112" y="69"/>
                </a:cubicBezTo>
                <a:cubicBezTo>
                  <a:pt x="112" y="70"/>
                  <a:pt x="110" y="76"/>
                  <a:pt x="109" y="77"/>
                </a:cubicBezTo>
                <a:cubicBezTo>
                  <a:pt x="110" y="78"/>
                  <a:pt x="110" y="80"/>
                  <a:pt x="111" y="81"/>
                </a:cubicBezTo>
                <a:cubicBezTo>
                  <a:pt x="112" y="81"/>
                  <a:pt x="120" y="82"/>
                  <a:pt x="120" y="83"/>
                </a:cubicBezTo>
                <a:lnTo>
                  <a:pt x="120" y="91"/>
                </a:lnTo>
                <a:close/>
                <a:moveTo>
                  <a:pt x="96" y="15"/>
                </a:moveTo>
                <a:cubicBezTo>
                  <a:pt x="92" y="15"/>
                  <a:pt x="88" y="19"/>
                  <a:pt x="88" y="23"/>
                </a:cubicBezTo>
                <a:cubicBezTo>
                  <a:pt x="88" y="27"/>
                  <a:pt x="92" y="31"/>
                  <a:pt x="96" y="31"/>
                </a:cubicBezTo>
                <a:cubicBezTo>
                  <a:pt x="101" y="31"/>
                  <a:pt x="104" y="27"/>
                  <a:pt x="104" y="23"/>
                </a:cubicBezTo>
                <a:cubicBezTo>
                  <a:pt x="104" y="19"/>
                  <a:pt x="101" y="15"/>
                  <a:pt x="96" y="15"/>
                </a:cubicBezTo>
                <a:close/>
                <a:moveTo>
                  <a:pt x="96" y="79"/>
                </a:moveTo>
                <a:cubicBezTo>
                  <a:pt x="92" y="79"/>
                  <a:pt x="88" y="83"/>
                  <a:pt x="88" y="87"/>
                </a:cubicBezTo>
                <a:cubicBezTo>
                  <a:pt x="88" y="91"/>
                  <a:pt x="92" y="95"/>
                  <a:pt x="96" y="95"/>
                </a:cubicBezTo>
                <a:cubicBezTo>
                  <a:pt x="101" y="95"/>
                  <a:pt x="104" y="91"/>
                  <a:pt x="104" y="87"/>
                </a:cubicBezTo>
                <a:cubicBezTo>
                  <a:pt x="104" y="83"/>
                  <a:pt x="101" y="79"/>
                  <a:pt x="96" y="79"/>
                </a:cubicBezTo>
                <a:close/>
              </a:path>
            </a:pathLst>
          </a:custGeom>
          <a:solidFill>
            <a:srgbClr val="F0F0F0"/>
          </a:solidFill>
          <a:ln>
            <a:noFill/>
          </a:ln>
        </p:spPr>
        <p:txBody>
          <a:bodyPr wrap="square" lIns="90000" tIns="46800" rIns="90000" bIns="46800" anchor="ctr">
            <a:normAutofit fontScale="65000" lnSpcReduction="20000"/>
          </a:bodyPr>
          <a:lstStyle/>
          <a:p>
            <a:pPr algn="ctr">
              <a:lnSpc>
                <a:spcPct val="130000"/>
              </a:lnSpc>
            </a:pPr>
            <a:endParaRPr>
              <a:latin typeface="黑体" panose="02010609060101010101" charset="-122"/>
              <a:ea typeface="黑体" panose="02010609060101010101" charset="-122"/>
            </a:endParaRPr>
          </a:p>
        </p:txBody>
      </p:sp>
      <p:sp>
        <p:nvSpPr>
          <p:cNvPr id="18" name="任意多边形 31"/>
          <p:cNvSpPr/>
          <p:nvPr>
            <p:custDataLst>
              <p:tags r:id="rId12"/>
            </p:custDataLst>
          </p:nvPr>
        </p:nvSpPr>
        <p:spPr bwMode="auto">
          <a:xfrm rot="2856582">
            <a:off x="5576812" y="2953585"/>
            <a:ext cx="572542" cy="442089"/>
          </a:xfrm>
          <a:custGeom>
            <a:avLst/>
            <a:gdLst>
              <a:gd name="T0" fmla="*/ 1352 w 1401"/>
              <a:gd name="T1" fmla="*/ 24 h 1076"/>
              <a:gd name="T2" fmla="*/ 1060 w 1401"/>
              <a:gd name="T3" fmla="*/ 103 h 1076"/>
              <a:gd name="T4" fmla="*/ 700 w 1401"/>
              <a:gd name="T5" fmla="*/ 281 h 1076"/>
              <a:gd name="T6" fmla="*/ 341 w 1401"/>
              <a:gd name="T7" fmla="*/ 103 h 1076"/>
              <a:gd name="T8" fmla="*/ 49 w 1401"/>
              <a:gd name="T9" fmla="*/ 24 h 1076"/>
              <a:gd name="T10" fmla="*/ 8 w 1401"/>
              <a:gd name="T11" fmla="*/ 102 h 1076"/>
              <a:gd name="T12" fmla="*/ 80 w 1401"/>
              <a:gd name="T13" fmla="*/ 146 h 1076"/>
              <a:gd name="T14" fmla="*/ 337 w 1401"/>
              <a:gd name="T15" fmla="*/ 255 h 1076"/>
              <a:gd name="T16" fmla="*/ 306 w 1401"/>
              <a:gd name="T17" fmla="*/ 487 h 1076"/>
              <a:gd name="T18" fmla="*/ 333 w 1401"/>
              <a:gd name="T19" fmla="*/ 705 h 1076"/>
              <a:gd name="T20" fmla="*/ 56 w 1401"/>
              <a:gd name="T21" fmla="*/ 916 h 1076"/>
              <a:gd name="T22" fmla="*/ 69 w 1401"/>
              <a:gd name="T23" fmla="*/ 1004 h 1076"/>
              <a:gd name="T24" fmla="*/ 103 w 1401"/>
              <a:gd name="T25" fmla="*/ 1016 h 1076"/>
              <a:gd name="T26" fmla="*/ 150 w 1401"/>
              <a:gd name="T27" fmla="*/ 991 h 1076"/>
              <a:gd name="T28" fmla="*/ 375 w 1401"/>
              <a:gd name="T29" fmla="*/ 823 h 1076"/>
              <a:gd name="T30" fmla="*/ 642 w 1401"/>
              <a:gd name="T31" fmla="*/ 1076 h 1076"/>
              <a:gd name="T32" fmla="*/ 642 w 1401"/>
              <a:gd name="T33" fmla="*/ 629 h 1076"/>
              <a:gd name="T34" fmla="*/ 700 w 1401"/>
              <a:gd name="T35" fmla="*/ 566 h 1076"/>
              <a:gd name="T36" fmla="*/ 759 w 1401"/>
              <a:gd name="T37" fmla="*/ 629 h 1076"/>
              <a:gd name="T38" fmla="*/ 759 w 1401"/>
              <a:gd name="T39" fmla="*/ 1076 h 1076"/>
              <a:gd name="T40" fmla="*/ 836 w 1401"/>
              <a:gd name="T41" fmla="*/ 1047 h 1076"/>
              <a:gd name="T42" fmla="*/ 809 w 1401"/>
              <a:gd name="T43" fmla="*/ 925 h 1076"/>
              <a:gd name="T44" fmla="*/ 1083 w 1401"/>
              <a:gd name="T45" fmla="*/ 632 h 1076"/>
              <a:gd name="T46" fmla="*/ 1095 w 1401"/>
              <a:gd name="T47" fmla="*/ 487 h 1076"/>
              <a:gd name="T48" fmla="*/ 1064 w 1401"/>
              <a:gd name="T49" fmla="*/ 255 h 1076"/>
              <a:gd name="T50" fmla="*/ 1321 w 1401"/>
              <a:gd name="T51" fmla="*/ 146 h 1076"/>
              <a:gd name="T52" fmla="*/ 1393 w 1401"/>
              <a:gd name="T53" fmla="*/ 102 h 1076"/>
              <a:gd name="T54" fmla="*/ 1352 w 1401"/>
              <a:gd name="T55" fmla="*/ 24 h 1076"/>
              <a:gd name="T56" fmla="*/ 1352 w 1401"/>
              <a:gd name="T57" fmla="*/ 24 h 1076"/>
              <a:gd name="T58" fmla="*/ 1352 w 1401"/>
              <a:gd name="T59" fmla="*/ 24 h 1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01" h="1076">
                <a:moveTo>
                  <a:pt x="1352" y="24"/>
                </a:moveTo>
                <a:cubicBezTo>
                  <a:pt x="1267" y="0"/>
                  <a:pt x="1169" y="26"/>
                  <a:pt x="1060" y="103"/>
                </a:cubicBezTo>
                <a:cubicBezTo>
                  <a:pt x="1007" y="140"/>
                  <a:pt x="854" y="281"/>
                  <a:pt x="700" y="281"/>
                </a:cubicBezTo>
                <a:cubicBezTo>
                  <a:pt x="546" y="281"/>
                  <a:pt x="394" y="140"/>
                  <a:pt x="341" y="103"/>
                </a:cubicBezTo>
                <a:cubicBezTo>
                  <a:pt x="232" y="26"/>
                  <a:pt x="134" y="0"/>
                  <a:pt x="49" y="24"/>
                </a:cubicBezTo>
                <a:cubicBezTo>
                  <a:pt x="18" y="33"/>
                  <a:pt x="0" y="68"/>
                  <a:pt x="8" y="102"/>
                </a:cubicBezTo>
                <a:cubicBezTo>
                  <a:pt x="16" y="135"/>
                  <a:pt x="49" y="155"/>
                  <a:pt x="80" y="146"/>
                </a:cubicBezTo>
                <a:cubicBezTo>
                  <a:pt x="161" y="122"/>
                  <a:pt x="268" y="195"/>
                  <a:pt x="337" y="255"/>
                </a:cubicBezTo>
                <a:cubicBezTo>
                  <a:pt x="317" y="326"/>
                  <a:pt x="306" y="405"/>
                  <a:pt x="306" y="487"/>
                </a:cubicBezTo>
                <a:cubicBezTo>
                  <a:pt x="306" y="564"/>
                  <a:pt x="316" y="638"/>
                  <a:pt x="333" y="705"/>
                </a:cubicBezTo>
                <a:cubicBezTo>
                  <a:pt x="248" y="737"/>
                  <a:pt x="137" y="798"/>
                  <a:pt x="56" y="916"/>
                </a:cubicBezTo>
                <a:cubicBezTo>
                  <a:pt x="37" y="944"/>
                  <a:pt x="43" y="983"/>
                  <a:pt x="69" y="1004"/>
                </a:cubicBezTo>
                <a:cubicBezTo>
                  <a:pt x="79" y="1012"/>
                  <a:pt x="91" y="1016"/>
                  <a:pt x="103" y="1016"/>
                </a:cubicBezTo>
                <a:cubicBezTo>
                  <a:pt x="121" y="1016"/>
                  <a:pt x="139" y="1008"/>
                  <a:pt x="150" y="991"/>
                </a:cubicBezTo>
                <a:cubicBezTo>
                  <a:pt x="215" y="897"/>
                  <a:pt x="305" y="848"/>
                  <a:pt x="375" y="823"/>
                </a:cubicBezTo>
                <a:cubicBezTo>
                  <a:pt x="435" y="957"/>
                  <a:pt x="531" y="1051"/>
                  <a:pt x="642" y="1076"/>
                </a:cubicBezTo>
                <a:cubicBezTo>
                  <a:pt x="642" y="629"/>
                  <a:pt x="642" y="629"/>
                  <a:pt x="642" y="629"/>
                </a:cubicBezTo>
                <a:cubicBezTo>
                  <a:pt x="642" y="594"/>
                  <a:pt x="668" y="566"/>
                  <a:pt x="700" y="566"/>
                </a:cubicBezTo>
                <a:cubicBezTo>
                  <a:pt x="733" y="566"/>
                  <a:pt x="759" y="594"/>
                  <a:pt x="759" y="629"/>
                </a:cubicBezTo>
                <a:cubicBezTo>
                  <a:pt x="759" y="1076"/>
                  <a:pt x="759" y="1076"/>
                  <a:pt x="759" y="1076"/>
                </a:cubicBezTo>
                <a:cubicBezTo>
                  <a:pt x="786" y="1070"/>
                  <a:pt x="811" y="1060"/>
                  <a:pt x="836" y="1047"/>
                </a:cubicBezTo>
                <a:cubicBezTo>
                  <a:pt x="819" y="1010"/>
                  <a:pt x="809" y="968"/>
                  <a:pt x="809" y="925"/>
                </a:cubicBezTo>
                <a:cubicBezTo>
                  <a:pt x="809" y="769"/>
                  <a:pt x="930" y="642"/>
                  <a:pt x="1083" y="632"/>
                </a:cubicBezTo>
                <a:cubicBezTo>
                  <a:pt x="1091" y="586"/>
                  <a:pt x="1095" y="537"/>
                  <a:pt x="1095" y="487"/>
                </a:cubicBezTo>
                <a:cubicBezTo>
                  <a:pt x="1095" y="405"/>
                  <a:pt x="1084" y="327"/>
                  <a:pt x="1064" y="255"/>
                </a:cubicBezTo>
                <a:cubicBezTo>
                  <a:pt x="1132" y="196"/>
                  <a:pt x="1241" y="123"/>
                  <a:pt x="1321" y="146"/>
                </a:cubicBezTo>
                <a:cubicBezTo>
                  <a:pt x="1352" y="155"/>
                  <a:pt x="1384" y="135"/>
                  <a:pt x="1393" y="102"/>
                </a:cubicBezTo>
                <a:cubicBezTo>
                  <a:pt x="1401" y="68"/>
                  <a:pt x="1383" y="33"/>
                  <a:pt x="1352" y="24"/>
                </a:cubicBezTo>
                <a:close/>
                <a:moveTo>
                  <a:pt x="1352" y="24"/>
                </a:moveTo>
                <a:cubicBezTo>
                  <a:pt x="1352" y="24"/>
                  <a:pt x="1352" y="24"/>
                  <a:pt x="1352" y="24"/>
                </a:cubicBezTo>
              </a:path>
            </a:pathLst>
          </a:custGeom>
          <a:solidFill>
            <a:srgbClr val="31587F"/>
          </a:solidFill>
          <a:ln>
            <a:noFill/>
          </a:ln>
          <a:extLst>
            <a:ext uri="{91240B29-F687-4F45-9708-019B960494DF}">
              <a14:hiddenLine xmlns:a14="http://schemas.microsoft.com/office/drawing/2010/main" w="9525">
                <a:solidFill>
                  <a:srgbClr val="000000"/>
                </a:solidFill>
                <a:round/>
              </a14:hiddenLine>
            </a:ext>
          </a:extLst>
        </p:spPr>
        <p:txBody>
          <a:bodyPr wrap="square" lIns="90000" tIns="46800" rIns="90000" bIns="46800" anchor="ctr">
            <a:normAutofit/>
          </a:bodyPr>
          <a:lstStyle/>
          <a:p>
            <a:pPr algn="ctr">
              <a:lnSpc>
                <a:spcPct val="120000"/>
              </a:lnSpc>
            </a:pPr>
            <a:endParaRPr>
              <a:latin typeface="黑体" panose="02010609060101010101" charset="-122"/>
              <a:ea typeface="黑体" panose="02010609060101010101" charset="-122"/>
            </a:endParaRPr>
          </a:p>
        </p:txBody>
      </p:sp>
      <p:sp>
        <p:nvSpPr>
          <p:cNvPr id="19" name="任意多边形 32"/>
          <p:cNvSpPr/>
          <p:nvPr>
            <p:custDataLst>
              <p:tags r:id="rId13"/>
            </p:custDataLst>
          </p:nvPr>
        </p:nvSpPr>
        <p:spPr bwMode="auto">
          <a:xfrm rot="2856582">
            <a:off x="5917042" y="2968595"/>
            <a:ext cx="206550" cy="125018"/>
          </a:xfrm>
          <a:custGeom>
            <a:avLst/>
            <a:gdLst>
              <a:gd name="T0" fmla="*/ 53 w 507"/>
              <a:gd name="T1" fmla="*/ 232 h 305"/>
              <a:gd name="T2" fmla="*/ 253 w 507"/>
              <a:gd name="T3" fmla="*/ 305 h 305"/>
              <a:gd name="T4" fmla="*/ 454 w 507"/>
              <a:gd name="T5" fmla="*/ 232 h 305"/>
              <a:gd name="T6" fmla="*/ 507 w 507"/>
              <a:gd name="T7" fmla="*/ 165 h 305"/>
              <a:gd name="T8" fmla="*/ 253 w 507"/>
              <a:gd name="T9" fmla="*/ 0 h 305"/>
              <a:gd name="T10" fmla="*/ 0 w 507"/>
              <a:gd name="T11" fmla="*/ 165 h 305"/>
              <a:gd name="T12" fmla="*/ 53 w 507"/>
              <a:gd name="T13" fmla="*/ 232 h 305"/>
              <a:gd name="T14" fmla="*/ 53 w 507"/>
              <a:gd name="T15" fmla="*/ 232 h 305"/>
              <a:gd name="T16" fmla="*/ 53 w 507"/>
              <a:gd name="T17" fmla="*/ 23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7" h="305">
                <a:moveTo>
                  <a:pt x="53" y="232"/>
                </a:moveTo>
                <a:cubicBezTo>
                  <a:pt x="106" y="279"/>
                  <a:pt x="177" y="305"/>
                  <a:pt x="253" y="305"/>
                </a:cubicBezTo>
                <a:cubicBezTo>
                  <a:pt x="330" y="305"/>
                  <a:pt x="401" y="279"/>
                  <a:pt x="454" y="232"/>
                </a:cubicBezTo>
                <a:cubicBezTo>
                  <a:pt x="476" y="212"/>
                  <a:pt x="494" y="189"/>
                  <a:pt x="507" y="165"/>
                </a:cubicBezTo>
                <a:cubicBezTo>
                  <a:pt x="441" y="63"/>
                  <a:pt x="352" y="0"/>
                  <a:pt x="253" y="0"/>
                </a:cubicBezTo>
                <a:cubicBezTo>
                  <a:pt x="155" y="0"/>
                  <a:pt x="66" y="63"/>
                  <a:pt x="0" y="165"/>
                </a:cubicBezTo>
                <a:cubicBezTo>
                  <a:pt x="13" y="189"/>
                  <a:pt x="30" y="212"/>
                  <a:pt x="53" y="232"/>
                </a:cubicBezTo>
                <a:close/>
                <a:moveTo>
                  <a:pt x="53" y="232"/>
                </a:moveTo>
                <a:cubicBezTo>
                  <a:pt x="53" y="232"/>
                  <a:pt x="53" y="232"/>
                  <a:pt x="53" y="232"/>
                </a:cubicBezTo>
              </a:path>
            </a:pathLst>
          </a:custGeom>
          <a:solidFill>
            <a:srgbClr val="31587F"/>
          </a:solidFill>
          <a:ln>
            <a:noFill/>
          </a:ln>
          <a:extLst>
            <a:ext uri="{91240B29-F687-4F45-9708-019B960494DF}">
              <a14:hiddenLine xmlns:a14="http://schemas.microsoft.com/office/drawing/2010/main" w="9525">
                <a:solidFill>
                  <a:srgbClr val="000000"/>
                </a:solidFill>
                <a:round/>
              </a14:hiddenLine>
            </a:ext>
          </a:extLst>
        </p:spPr>
        <p:txBody>
          <a:bodyPr wrap="square" lIns="90000" tIns="46800" rIns="90000" bIns="46800" anchor="ctr">
            <a:normAutofit fontScale="25000" lnSpcReduction="20000"/>
          </a:bodyPr>
          <a:lstStyle/>
          <a:p>
            <a:pPr algn="ctr">
              <a:lnSpc>
                <a:spcPct val="140000"/>
              </a:lnSpc>
            </a:pPr>
            <a:endParaRPr>
              <a:latin typeface="黑体" panose="02010609060101010101" charset="-122"/>
              <a:ea typeface="黑体" panose="02010609060101010101" charset="-122"/>
            </a:endParaRPr>
          </a:p>
        </p:txBody>
      </p:sp>
      <p:sp>
        <p:nvSpPr>
          <p:cNvPr id="20" name="任意多边形 33"/>
          <p:cNvSpPr/>
          <p:nvPr>
            <p:custDataLst>
              <p:tags r:id="rId14"/>
            </p:custDataLst>
          </p:nvPr>
        </p:nvSpPr>
        <p:spPr bwMode="auto">
          <a:xfrm rot="2856582">
            <a:off x="5757085" y="3305956"/>
            <a:ext cx="201115" cy="201115"/>
          </a:xfrm>
          <a:custGeom>
            <a:avLst/>
            <a:gdLst>
              <a:gd name="T0" fmla="*/ 245 w 490"/>
              <a:gd name="T1" fmla="*/ 0 h 491"/>
              <a:gd name="T2" fmla="*/ 0 w 490"/>
              <a:gd name="T3" fmla="*/ 245 h 491"/>
              <a:gd name="T4" fmla="*/ 245 w 490"/>
              <a:gd name="T5" fmla="*/ 491 h 491"/>
              <a:gd name="T6" fmla="*/ 490 w 490"/>
              <a:gd name="T7" fmla="*/ 245 h 491"/>
              <a:gd name="T8" fmla="*/ 245 w 490"/>
              <a:gd name="T9" fmla="*/ 0 h 491"/>
              <a:gd name="T10" fmla="*/ 395 w 490"/>
              <a:gd name="T11" fmla="*/ 191 h 491"/>
              <a:gd name="T12" fmla="*/ 221 w 490"/>
              <a:gd name="T13" fmla="*/ 365 h 491"/>
              <a:gd name="T14" fmla="*/ 208 w 490"/>
              <a:gd name="T15" fmla="*/ 370 h 491"/>
              <a:gd name="T16" fmla="*/ 195 w 490"/>
              <a:gd name="T17" fmla="*/ 365 h 491"/>
              <a:gd name="T18" fmla="*/ 95 w 490"/>
              <a:gd name="T19" fmla="*/ 265 h 491"/>
              <a:gd name="T20" fmla="*/ 95 w 490"/>
              <a:gd name="T21" fmla="*/ 239 h 491"/>
              <a:gd name="T22" fmla="*/ 133 w 490"/>
              <a:gd name="T23" fmla="*/ 200 h 491"/>
              <a:gd name="T24" fmla="*/ 159 w 490"/>
              <a:gd name="T25" fmla="*/ 200 h 491"/>
              <a:gd name="T26" fmla="*/ 208 w 490"/>
              <a:gd name="T27" fmla="*/ 249 h 491"/>
              <a:gd name="T28" fmla="*/ 330 w 490"/>
              <a:gd name="T29" fmla="*/ 126 h 491"/>
              <a:gd name="T30" fmla="*/ 356 w 490"/>
              <a:gd name="T31" fmla="*/ 126 h 491"/>
              <a:gd name="T32" fmla="*/ 395 w 490"/>
              <a:gd name="T33" fmla="*/ 165 h 491"/>
              <a:gd name="T34" fmla="*/ 400 w 490"/>
              <a:gd name="T35" fmla="*/ 178 h 491"/>
              <a:gd name="T36" fmla="*/ 395 w 490"/>
              <a:gd name="T37" fmla="*/ 191 h 491"/>
              <a:gd name="T38" fmla="*/ 395 w 490"/>
              <a:gd name="T39" fmla="*/ 191 h 491"/>
              <a:gd name="T40" fmla="*/ 395 w 490"/>
              <a:gd name="T41" fmla="*/ 191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0" h="491">
                <a:moveTo>
                  <a:pt x="245" y="0"/>
                </a:moveTo>
                <a:cubicBezTo>
                  <a:pt x="109" y="0"/>
                  <a:pt x="0" y="110"/>
                  <a:pt x="0" y="245"/>
                </a:cubicBezTo>
                <a:cubicBezTo>
                  <a:pt x="0" y="381"/>
                  <a:pt x="109" y="491"/>
                  <a:pt x="245" y="491"/>
                </a:cubicBezTo>
                <a:cubicBezTo>
                  <a:pt x="380" y="491"/>
                  <a:pt x="490" y="381"/>
                  <a:pt x="490" y="245"/>
                </a:cubicBezTo>
                <a:cubicBezTo>
                  <a:pt x="490" y="110"/>
                  <a:pt x="380" y="0"/>
                  <a:pt x="245" y="0"/>
                </a:cubicBezTo>
                <a:close/>
                <a:moveTo>
                  <a:pt x="395" y="191"/>
                </a:moveTo>
                <a:cubicBezTo>
                  <a:pt x="221" y="365"/>
                  <a:pt x="221" y="365"/>
                  <a:pt x="221" y="365"/>
                </a:cubicBezTo>
                <a:cubicBezTo>
                  <a:pt x="217" y="368"/>
                  <a:pt x="213" y="370"/>
                  <a:pt x="208" y="370"/>
                </a:cubicBezTo>
                <a:cubicBezTo>
                  <a:pt x="203" y="370"/>
                  <a:pt x="198" y="368"/>
                  <a:pt x="195" y="365"/>
                </a:cubicBezTo>
                <a:cubicBezTo>
                  <a:pt x="95" y="265"/>
                  <a:pt x="95" y="265"/>
                  <a:pt x="95" y="265"/>
                </a:cubicBezTo>
                <a:cubicBezTo>
                  <a:pt x="88" y="258"/>
                  <a:pt x="88" y="246"/>
                  <a:pt x="95" y="239"/>
                </a:cubicBezTo>
                <a:cubicBezTo>
                  <a:pt x="133" y="200"/>
                  <a:pt x="133" y="200"/>
                  <a:pt x="133" y="200"/>
                </a:cubicBezTo>
                <a:cubicBezTo>
                  <a:pt x="141" y="193"/>
                  <a:pt x="152" y="193"/>
                  <a:pt x="159" y="200"/>
                </a:cubicBezTo>
                <a:cubicBezTo>
                  <a:pt x="208" y="249"/>
                  <a:pt x="208" y="249"/>
                  <a:pt x="208" y="249"/>
                </a:cubicBezTo>
                <a:cubicBezTo>
                  <a:pt x="330" y="126"/>
                  <a:pt x="330" y="126"/>
                  <a:pt x="330" y="126"/>
                </a:cubicBezTo>
                <a:cubicBezTo>
                  <a:pt x="337" y="119"/>
                  <a:pt x="349" y="119"/>
                  <a:pt x="356" y="126"/>
                </a:cubicBezTo>
                <a:cubicBezTo>
                  <a:pt x="395" y="165"/>
                  <a:pt x="395" y="165"/>
                  <a:pt x="395" y="165"/>
                </a:cubicBezTo>
                <a:cubicBezTo>
                  <a:pt x="398" y="168"/>
                  <a:pt x="400" y="173"/>
                  <a:pt x="400" y="178"/>
                </a:cubicBezTo>
                <a:cubicBezTo>
                  <a:pt x="400" y="183"/>
                  <a:pt x="398" y="187"/>
                  <a:pt x="395" y="191"/>
                </a:cubicBezTo>
                <a:close/>
                <a:moveTo>
                  <a:pt x="395" y="191"/>
                </a:moveTo>
                <a:cubicBezTo>
                  <a:pt x="395" y="191"/>
                  <a:pt x="395" y="191"/>
                  <a:pt x="395" y="191"/>
                </a:cubicBezTo>
              </a:path>
            </a:pathLst>
          </a:custGeom>
          <a:solidFill>
            <a:srgbClr val="31587F"/>
          </a:solidFill>
          <a:ln>
            <a:noFill/>
          </a:ln>
          <a:extLst>
            <a:ext uri="{91240B29-F687-4F45-9708-019B960494DF}">
              <a14:hiddenLine xmlns:a14="http://schemas.microsoft.com/office/drawing/2010/main" w="9525">
                <a:solidFill>
                  <a:srgbClr val="000000"/>
                </a:solidFill>
                <a:round/>
              </a14:hiddenLine>
            </a:ext>
          </a:extLst>
        </p:spPr>
        <p:txBody>
          <a:bodyPr wrap="square" lIns="90000" tIns="46800" rIns="90000" bIns="46800" anchor="ctr">
            <a:normAutofit fontScale="30000" lnSpcReduction="20000"/>
          </a:bodyPr>
          <a:lstStyle/>
          <a:p>
            <a:pPr algn="ctr">
              <a:lnSpc>
                <a:spcPct val="130000"/>
              </a:lnSpc>
            </a:pPr>
            <a:endParaRPr>
              <a:latin typeface="黑体" panose="02010609060101010101" charset="-122"/>
              <a:ea typeface="黑体" panose="02010609060101010101" charset="-122"/>
            </a:endParaRPr>
          </a:p>
        </p:txBody>
      </p:sp>
      <p:sp>
        <p:nvSpPr>
          <p:cNvPr id="21" name="任意多边形 34"/>
          <p:cNvSpPr/>
          <p:nvPr>
            <p:custDataLst>
              <p:tags r:id="rId15"/>
            </p:custDataLst>
          </p:nvPr>
        </p:nvSpPr>
        <p:spPr bwMode="auto">
          <a:xfrm rot="607970">
            <a:off x="4493410" y="1724428"/>
            <a:ext cx="2836862" cy="2838660"/>
          </a:xfrm>
          <a:custGeom>
            <a:avLst/>
            <a:gdLst>
              <a:gd name="T0" fmla="*/ 662 w 1321"/>
              <a:gd name="T1" fmla="*/ 2 h 1322"/>
              <a:gd name="T2" fmla="*/ 0 w 1321"/>
              <a:gd name="T3" fmla="*/ 660 h 1322"/>
              <a:gd name="T4" fmla="*/ 0 w 1321"/>
              <a:gd name="T5" fmla="*/ 668 h 1322"/>
              <a:gd name="T6" fmla="*/ 652 w 1321"/>
              <a:gd name="T7" fmla="*/ 1322 h 1322"/>
              <a:gd name="T8" fmla="*/ 662 w 1321"/>
              <a:gd name="T9" fmla="*/ 1322 h 1322"/>
              <a:gd name="T10" fmla="*/ 1320 w 1321"/>
              <a:gd name="T11" fmla="*/ 668 h 1322"/>
              <a:gd name="T12" fmla="*/ 1320 w 1321"/>
              <a:gd name="T13" fmla="*/ 663 h 1322"/>
              <a:gd name="T14" fmla="*/ 662 w 1321"/>
              <a:gd name="T15" fmla="*/ 2 h 1322"/>
              <a:gd name="T16" fmla="*/ 662 w 1321"/>
              <a:gd name="T17" fmla="*/ 1229 h 1322"/>
              <a:gd name="T18" fmla="*/ 657 w 1321"/>
              <a:gd name="T19" fmla="*/ 1229 h 1322"/>
              <a:gd name="T20" fmla="*/ 95 w 1321"/>
              <a:gd name="T21" fmla="*/ 668 h 1322"/>
              <a:gd name="T22" fmla="*/ 95 w 1321"/>
              <a:gd name="T23" fmla="*/ 661 h 1322"/>
              <a:gd name="T24" fmla="*/ 658 w 1321"/>
              <a:gd name="T25" fmla="*/ 96 h 1322"/>
              <a:gd name="T26" fmla="*/ 662 w 1321"/>
              <a:gd name="T27" fmla="*/ 96 h 1322"/>
              <a:gd name="T28" fmla="*/ 1227 w 1321"/>
              <a:gd name="T29" fmla="*/ 663 h 1322"/>
              <a:gd name="T30" fmla="*/ 1227 w 1321"/>
              <a:gd name="T31" fmla="*/ 668 h 1322"/>
              <a:gd name="T32" fmla="*/ 662 w 1321"/>
              <a:gd name="T33" fmla="*/ 1229 h 1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21" h="1322">
                <a:moveTo>
                  <a:pt x="662" y="2"/>
                </a:moveTo>
                <a:cubicBezTo>
                  <a:pt x="299" y="0"/>
                  <a:pt x="2" y="296"/>
                  <a:pt x="0" y="660"/>
                </a:cubicBezTo>
                <a:cubicBezTo>
                  <a:pt x="0" y="663"/>
                  <a:pt x="0" y="666"/>
                  <a:pt x="0" y="668"/>
                </a:cubicBezTo>
                <a:cubicBezTo>
                  <a:pt x="3" y="1026"/>
                  <a:pt x="297" y="1321"/>
                  <a:pt x="652" y="1322"/>
                </a:cubicBezTo>
                <a:cubicBezTo>
                  <a:pt x="655" y="1322"/>
                  <a:pt x="659" y="1322"/>
                  <a:pt x="662" y="1322"/>
                </a:cubicBezTo>
                <a:cubicBezTo>
                  <a:pt x="1027" y="1318"/>
                  <a:pt x="1316" y="1031"/>
                  <a:pt x="1320" y="668"/>
                </a:cubicBezTo>
                <a:cubicBezTo>
                  <a:pt x="1320" y="667"/>
                  <a:pt x="1320" y="665"/>
                  <a:pt x="1320" y="663"/>
                </a:cubicBezTo>
                <a:cubicBezTo>
                  <a:pt x="1321" y="299"/>
                  <a:pt x="1027" y="3"/>
                  <a:pt x="662" y="2"/>
                </a:cubicBezTo>
                <a:close/>
                <a:moveTo>
                  <a:pt x="662" y="1229"/>
                </a:moveTo>
                <a:cubicBezTo>
                  <a:pt x="660" y="1229"/>
                  <a:pt x="659" y="1229"/>
                  <a:pt x="657" y="1229"/>
                </a:cubicBezTo>
                <a:cubicBezTo>
                  <a:pt x="349" y="1228"/>
                  <a:pt x="98" y="977"/>
                  <a:pt x="95" y="668"/>
                </a:cubicBezTo>
                <a:cubicBezTo>
                  <a:pt x="95" y="666"/>
                  <a:pt x="95" y="664"/>
                  <a:pt x="95" y="661"/>
                </a:cubicBezTo>
                <a:cubicBezTo>
                  <a:pt x="95" y="349"/>
                  <a:pt x="349" y="96"/>
                  <a:pt x="658" y="96"/>
                </a:cubicBezTo>
                <a:cubicBezTo>
                  <a:pt x="660" y="96"/>
                  <a:pt x="661" y="96"/>
                  <a:pt x="662" y="96"/>
                </a:cubicBezTo>
                <a:cubicBezTo>
                  <a:pt x="976" y="99"/>
                  <a:pt x="1228" y="351"/>
                  <a:pt x="1227" y="663"/>
                </a:cubicBezTo>
                <a:cubicBezTo>
                  <a:pt x="1227" y="665"/>
                  <a:pt x="1227" y="667"/>
                  <a:pt x="1227" y="668"/>
                </a:cubicBezTo>
                <a:cubicBezTo>
                  <a:pt x="1223" y="977"/>
                  <a:pt x="972" y="1227"/>
                  <a:pt x="662" y="1229"/>
                </a:cubicBezTo>
                <a:close/>
              </a:path>
            </a:pathLst>
          </a:custGeom>
          <a:solidFill>
            <a:srgbClr val="778495">
              <a:lumMod val="40000"/>
              <a:lumOff val="60000"/>
            </a:srgbClr>
          </a:solidFill>
          <a:ln>
            <a:noFill/>
          </a:ln>
        </p:spPr>
        <p:txBody>
          <a:bodyPr wrap="square" lIns="90000" tIns="46800" rIns="90000" bIns="46800" anchor="ctr">
            <a:normAutofit/>
          </a:bodyPr>
          <a:lstStyle/>
          <a:p>
            <a:pPr algn="ctr">
              <a:lnSpc>
                <a:spcPct val="120000"/>
              </a:lnSpc>
            </a:pPr>
            <a:endParaRPr>
              <a:latin typeface="黑体" panose="02010609060101010101" charset="-122"/>
              <a:ea typeface="黑体" panose="02010609060101010101" charset="-122"/>
            </a:endParaRPr>
          </a:p>
        </p:txBody>
      </p:sp>
      <p:sp>
        <p:nvSpPr>
          <p:cNvPr id="25" name="任意多边形 37"/>
          <p:cNvSpPr/>
          <p:nvPr>
            <p:custDataLst>
              <p:tags r:id="rId16"/>
            </p:custDataLst>
          </p:nvPr>
        </p:nvSpPr>
        <p:spPr bwMode="auto">
          <a:xfrm rot="21472385">
            <a:off x="6820494" y="3983872"/>
            <a:ext cx="447699" cy="454534"/>
          </a:xfrm>
          <a:custGeom>
            <a:avLst/>
            <a:gdLst>
              <a:gd name="T0" fmla="*/ 220 w 220"/>
              <a:gd name="T1" fmla="*/ 57 h 223"/>
              <a:gd name="T2" fmla="*/ 204 w 220"/>
              <a:gd name="T3" fmla="*/ 85 h 223"/>
              <a:gd name="T4" fmla="*/ 87 w 220"/>
              <a:gd name="T5" fmla="*/ 203 h 223"/>
              <a:gd name="T6" fmla="*/ 19 w 220"/>
              <a:gd name="T7" fmla="*/ 204 h 223"/>
              <a:gd name="T8" fmla="*/ 21 w 220"/>
              <a:gd name="T9" fmla="*/ 136 h 223"/>
              <a:gd name="T10" fmla="*/ 138 w 220"/>
              <a:gd name="T11" fmla="*/ 19 h 223"/>
              <a:gd name="T12" fmla="*/ 191 w 220"/>
              <a:gd name="T13" fmla="*/ 8 h 223"/>
              <a:gd name="T14" fmla="*/ 220 w 220"/>
              <a:gd name="T15" fmla="*/ 57 h 2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0" h="223">
                <a:moveTo>
                  <a:pt x="220" y="57"/>
                </a:moveTo>
                <a:cubicBezTo>
                  <a:pt x="216" y="63"/>
                  <a:pt x="212" y="76"/>
                  <a:pt x="204" y="85"/>
                </a:cubicBezTo>
                <a:cubicBezTo>
                  <a:pt x="165" y="125"/>
                  <a:pt x="126" y="164"/>
                  <a:pt x="87" y="203"/>
                </a:cubicBezTo>
                <a:cubicBezTo>
                  <a:pt x="66" y="223"/>
                  <a:pt x="38" y="223"/>
                  <a:pt x="19" y="204"/>
                </a:cubicBezTo>
                <a:cubicBezTo>
                  <a:pt x="0" y="185"/>
                  <a:pt x="1" y="157"/>
                  <a:pt x="21" y="136"/>
                </a:cubicBezTo>
                <a:cubicBezTo>
                  <a:pt x="60" y="97"/>
                  <a:pt x="99" y="58"/>
                  <a:pt x="138" y="19"/>
                </a:cubicBezTo>
                <a:cubicBezTo>
                  <a:pt x="153" y="4"/>
                  <a:pt x="171" y="0"/>
                  <a:pt x="191" y="8"/>
                </a:cubicBezTo>
                <a:cubicBezTo>
                  <a:pt x="209" y="16"/>
                  <a:pt x="218" y="31"/>
                  <a:pt x="220" y="57"/>
                </a:cubicBezTo>
                <a:close/>
              </a:path>
            </a:pathLst>
          </a:custGeom>
          <a:solidFill>
            <a:srgbClr val="778495">
              <a:lumMod val="40000"/>
              <a:lumOff val="60000"/>
            </a:srgbClr>
          </a:solidFill>
          <a:ln>
            <a:noFill/>
          </a:ln>
          <a:extLst>
            <a:ext uri="{91240B29-F687-4F45-9708-019B960494DF}">
              <a14:hiddenLine xmlns:a14="http://schemas.microsoft.com/office/drawing/2010/main" w="9525">
                <a:solidFill>
                  <a:srgbClr val="000000"/>
                </a:solidFill>
                <a:round/>
              </a14:hiddenLine>
            </a:ext>
          </a:extLst>
        </p:spPr>
        <p:txBody>
          <a:bodyPr wrap="square" lIns="90000" tIns="46800" rIns="90000" bIns="46800" anchor="ctr">
            <a:normAutofit/>
          </a:bodyPr>
          <a:lstStyle/>
          <a:p>
            <a:pPr algn="ctr">
              <a:lnSpc>
                <a:spcPct val="120000"/>
              </a:lnSpc>
            </a:pPr>
            <a:endParaRPr>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PA_任意多边形 19"/>
          <p:cNvSpPr/>
          <p:nvPr>
            <p:custDataLst>
              <p:tags r:id="rId1"/>
            </p:custDataLst>
          </p:nvPr>
        </p:nvSpPr>
        <p:spPr bwMode="auto">
          <a:xfrm rot="5400000">
            <a:off x="11319579" y="3402989"/>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8" name="PA_任意多边形 19"/>
          <p:cNvSpPr/>
          <p:nvPr>
            <p:custDataLst>
              <p:tags r:id="rId2"/>
            </p:custDataLst>
          </p:nvPr>
        </p:nvSpPr>
        <p:spPr bwMode="auto">
          <a:xfrm rot="5400000">
            <a:off x="10764467" y="3078531"/>
            <a:ext cx="629086" cy="70522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0" name="PA_任意多边形 19"/>
          <p:cNvSpPr/>
          <p:nvPr>
            <p:custDataLst>
              <p:tags r:id="rId3"/>
            </p:custDataLst>
          </p:nvPr>
        </p:nvSpPr>
        <p:spPr bwMode="auto">
          <a:xfrm rot="5400000">
            <a:off x="9606755" y="2451917"/>
            <a:ext cx="1185842" cy="132936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1" name="PA_任意多边形 19"/>
          <p:cNvSpPr/>
          <p:nvPr>
            <p:custDataLst>
              <p:tags r:id="rId4"/>
            </p:custDataLst>
          </p:nvPr>
        </p:nvSpPr>
        <p:spPr bwMode="auto">
          <a:xfrm rot="5400000">
            <a:off x="10762978" y="2431606"/>
            <a:ext cx="629086" cy="70522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3" name="PA_任意多边形 19"/>
          <p:cNvSpPr/>
          <p:nvPr>
            <p:custDataLst>
              <p:tags r:id="rId5"/>
            </p:custDataLst>
          </p:nvPr>
        </p:nvSpPr>
        <p:spPr bwMode="auto">
          <a:xfrm rot="5400000">
            <a:off x="7059284" y="2464843"/>
            <a:ext cx="1185842" cy="132936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2" name="PA_任意多边形 19"/>
          <p:cNvSpPr/>
          <p:nvPr>
            <p:custDataLst>
              <p:tags r:id="rId6"/>
            </p:custDataLst>
          </p:nvPr>
        </p:nvSpPr>
        <p:spPr bwMode="auto">
          <a:xfrm rot="5400000">
            <a:off x="7883411" y="2008483"/>
            <a:ext cx="1947099" cy="218275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5" name="PA_任意多边形 19"/>
          <p:cNvSpPr/>
          <p:nvPr>
            <p:custDataLst>
              <p:tags r:id="rId7"/>
            </p:custDataLst>
          </p:nvPr>
        </p:nvSpPr>
        <p:spPr bwMode="auto">
          <a:xfrm rot="5400000">
            <a:off x="9134639" y="814527"/>
            <a:ext cx="855091" cy="958581"/>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4" name="PA_任意多边形 19"/>
          <p:cNvSpPr/>
          <p:nvPr>
            <p:custDataLst>
              <p:tags r:id="rId8"/>
            </p:custDataLst>
          </p:nvPr>
        </p:nvSpPr>
        <p:spPr bwMode="auto">
          <a:xfrm rot="5400000">
            <a:off x="8895029" y="1299808"/>
            <a:ext cx="629086" cy="70522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6" name="PA_任意多边形 19"/>
          <p:cNvSpPr/>
          <p:nvPr>
            <p:custDataLst>
              <p:tags r:id="rId9"/>
            </p:custDataLst>
          </p:nvPr>
        </p:nvSpPr>
        <p:spPr bwMode="auto">
          <a:xfrm rot="5400000">
            <a:off x="7346215" y="1343683"/>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50" name="PA_任意多边形 19"/>
          <p:cNvSpPr/>
          <p:nvPr>
            <p:custDataLst>
              <p:tags r:id="rId10"/>
            </p:custDataLst>
          </p:nvPr>
        </p:nvSpPr>
        <p:spPr bwMode="auto">
          <a:xfrm rot="5400000">
            <a:off x="5133344" y="3503103"/>
            <a:ext cx="1380909" cy="154803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7" name="PA_任意多边形 19"/>
          <p:cNvSpPr/>
          <p:nvPr>
            <p:custDataLst>
              <p:tags r:id="rId11"/>
            </p:custDataLst>
          </p:nvPr>
        </p:nvSpPr>
        <p:spPr bwMode="auto">
          <a:xfrm rot="5400000">
            <a:off x="5977264" y="2907589"/>
            <a:ext cx="1381008" cy="1548149"/>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9" name="PA_任意多边形 19"/>
          <p:cNvSpPr/>
          <p:nvPr>
            <p:custDataLst>
              <p:tags r:id="rId12"/>
            </p:custDataLst>
          </p:nvPr>
        </p:nvSpPr>
        <p:spPr bwMode="auto">
          <a:xfrm rot="5400000">
            <a:off x="7440567" y="4000452"/>
            <a:ext cx="779124" cy="87342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51" name="PA_任意多边形 19"/>
          <p:cNvSpPr/>
          <p:nvPr>
            <p:custDataLst>
              <p:tags r:id="rId13"/>
            </p:custDataLst>
          </p:nvPr>
        </p:nvSpPr>
        <p:spPr bwMode="auto">
          <a:xfrm rot="5400000">
            <a:off x="1525786" y="4614965"/>
            <a:ext cx="629086" cy="70522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8" name="PA_任意多边形 19"/>
          <p:cNvSpPr/>
          <p:nvPr>
            <p:custDataLst>
              <p:tags r:id="rId14"/>
            </p:custDataLst>
          </p:nvPr>
        </p:nvSpPr>
        <p:spPr bwMode="auto">
          <a:xfrm rot="5400000">
            <a:off x="7310335" y="4489898"/>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58" name="矩形 57"/>
          <p:cNvSpPr/>
          <p:nvPr/>
        </p:nvSpPr>
        <p:spPr>
          <a:xfrm>
            <a:off x="559932" y="1993218"/>
            <a:ext cx="5490249" cy="1105535"/>
          </a:xfrm>
          <a:prstGeom prst="rect">
            <a:avLst/>
          </a:prstGeom>
        </p:spPr>
        <p:txBody>
          <a:bodyPr wrap="square" lIns="91284" tIns="45642" rIns="91284" bIns="45642">
            <a:spAutoFit/>
          </a:bodyPr>
          <a:lstStyle/>
          <a:p>
            <a:pPr algn="ctr"/>
            <a:r>
              <a:rPr lang="zh-CN" altLang="en-US" sz="6600" b="1" dirty="0">
                <a:latin typeface="Arial" panose="020B0604020202020204" pitchFamily="34" charset="0"/>
                <a:ea typeface="黑体" panose="02010609060101010101" charset="-122"/>
                <a:cs typeface="+mn-ea"/>
                <a:sym typeface="Arial" panose="020B0604020202020204" pitchFamily="34" charset="0"/>
              </a:rPr>
              <a:t>感谢聆听</a:t>
            </a:r>
            <a:endParaRPr lang="zh-CN" altLang="en-US" sz="6600" b="1" dirty="0">
              <a:latin typeface="Arial" panose="020B0604020202020204" pitchFamily="34" charset="0"/>
              <a:ea typeface="黑体" panose="02010609060101010101" charset="-122"/>
              <a:cs typeface="+mn-ea"/>
              <a:sym typeface="Arial" panose="020B0604020202020204" pitchFamily="34" charset="0"/>
            </a:endParaRPr>
          </a:p>
        </p:txBody>
      </p:sp>
      <p:sp>
        <p:nvSpPr>
          <p:cNvPr id="69" name="PA_任意多边形 19"/>
          <p:cNvSpPr/>
          <p:nvPr>
            <p:custDataLst>
              <p:tags r:id="rId15"/>
            </p:custDataLst>
          </p:nvPr>
        </p:nvSpPr>
        <p:spPr bwMode="auto">
          <a:xfrm rot="5400000">
            <a:off x="1056658" y="-774019"/>
            <a:ext cx="1380909" cy="154803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70" name="PA_任意多边形 19"/>
          <p:cNvSpPr/>
          <p:nvPr>
            <p:custDataLst>
              <p:tags r:id="rId16"/>
            </p:custDataLst>
          </p:nvPr>
        </p:nvSpPr>
        <p:spPr bwMode="auto">
          <a:xfrm rot="5400000">
            <a:off x="8977946" y="5629197"/>
            <a:ext cx="1999311" cy="224128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71" name="PA_任意多边形 19"/>
          <p:cNvSpPr/>
          <p:nvPr>
            <p:custDataLst>
              <p:tags r:id="rId17"/>
            </p:custDataLst>
          </p:nvPr>
        </p:nvSpPr>
        <p:spPr bwMode="auto">
          <a:xfrm rot="5400000">
            <a:off x="978870" y="4929509"/>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72" name="PA_任意多边形 19"/>
          <p:cNvSpPr/>
          <p:nvPr>
            <p:custDataLst>
              <p:tags r:id="rId18"/>
            </p:custDataLst>
          </p:nvPr>
        </p:nvSpPr>
        <p:spPr bwMode="auto">
          <a:xfrm rot="5400000">
            <a:off x="1503470" y="5264836"/>
            <a:ext cx="779124" cy="87342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a:spLocks noChangeAspect="1"/>
          </p:cNvSpPr>
          <p:nvPr/>
        </p:nvSpPr>
        <p:spPr>
          <a:xfrm rot="16200000">
            <a:off x="1253088" y="2222211"/>
            <a:ext cx="719667" cy="620183"/>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a:solidFill>
                <a:prstClr val="white"/>
              </a:solidFill>
            </a:endParaRPr>
          </a:p>
        </p:txBody>
      </p:sp>
      <p:sp>
        <p:nvSpPr>
          <p:cNvPr id="7" name="圆角矩形 6"/>
          <p:cNvSpPr/>
          <p:nvPr/>
        </p:nvSpPr>
        <p:spPr>
          <a:xfrm>
            <a:off x="4612005" y="1878965"/>
            <a:ext cx="5099685" cy="697865"/>
          </a:xfrm>
          <a:prstGeom prst="roundRect">
            <a:avLst/>
          </a:prstGeom>
          <a:gradFill>
            <a:gsLst>
              <a:gs pos="100000">
                <a:sysClr val="window" lastClr="FFFFFF">
                  <a:lumMod val="96000"/>
                </a:sysClr>
              </a:gs>
              <a:gs pos="0">
                <a:sysClr val="window" lastClr="FFFFFF">
                  <a:lumMod val="88000"/>
                </a:sysClr>
              </a:gs>
            </a:gsLst>
            <a:lin ang="5400000" scaled="0"/>
          </a:gradFill>
          <a:ln w="22225" cap="flat" cmpd="sng" algn="ctr">
            <a:gradFill flip="none" rotWithShape="1">
              <a:gsLst>
                <a:gs pos="0">
                  <a:sysClr val="window" lastClr="FFFFFF"/>
                </a:gs>
                <a:gs pos="100000">
                  <a:sysClr val="window" lastClr="FFFFFF">
                    <a:lumMod val="75000"/>
                  </a:sysClr>
                </a:gs>
              </a:gsLst>
              <a:lin ang="5400000" scaled="0"/>
              <a:tileRect/>
            </a:gradFill>
            <a:prstDash val="solid"/>
            <a:miter lim="800000"/>
          </a:ln>
          <a:effectLst>
            <a:outerShdw blurRad="127000" dist="50800" dir="2700000" algn="t" rotWithShape="0">
              <a:prstClr val="black">
                <a:alpha val="40000"/>
              </a:prstClr>
            </a:outerShdw>
          </a:effectLst>
        </p:spPr>
        <p:txBody>
          <a:bodyPr rtlCol="0" anchor="ctr"/>
          <a:lstStyle/>
          <a:p>
            <a:pPr algn="ctr" defTabSz="685800" fontAlgn="auto">
              <a:spcBef>
                <a:spcPts val="0"/>
              </a:spcBef>
              <a:spcAft>
                <a:spcPts val="0"/>
              </a:spcAft>
              <a:defRPr/>
            </a:pPr>
            <a:endParaRPr lang="zh-CN" altLang="en-US" sz="1015" kern="0">
              <a:solidFill>
                <a:prstClr val="white"/>
              </a:solidFill>
              <a:latin typeface="Arial" panose="020B0604020202020204"/>
              <a:ea typeface="黑体" panose="02010609060101010101" charset="-122"/>
            </a:endParaRPr>
          </a:p>
        </p:txBody>
      </p:sp>
      <p:sp>
        <p:nvSpPr>
          <p:cNvPr id="8" name="PA_任意多边形 19"/>
          <p:cNvSpPr/>
          <p:nvPr>
            <p:custDataLst>
              <p:tags r:id="rId1"/>
            </p:custDataLst>
          </p:nvPr>
        </p:nvSpPr>
        <p:spPr bwMode="auto">
          <a:xfrm rot="1763314">
            <a:off x="1622588" y="2211916"/>
            <a:ext cx="1923506" cy="2156305"/>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9" name="PA_任意多边形 19"/>
          <p:cNvSpPr/>
          <p:nvPr>
            <p:custDataLst>
              <p:tags r:id="rId2"/>
            </p:custDataLst>
          </p:nvPr>
        </p:nvSpPr>
        <p:spPr bwMode="auto">
          <a:xfrm rot="5400000">
            <a:off x="3150571" y="3661610"/>
            <a:ext cx="792903" cy="88886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0" name="PA_任意多边形 19"/>
          <p:cNvSpPr/>
          <p:nvPr>
            <p:custDataLst>
              <p:tags r:id="rId3"/>
            </p:custDataLst>
          </p:nvPr>
        </p:nvSpPr>
        <p:spPr bwMode="auto">
          <a:xfrm rot="5400000">
            <a:off x="1216469" y="2030001"/>
            <a:ext cx="792903" cy="88886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1" name="PA_任意多边形 19"/>
          <p:cNvSpPr/>
          <p:nvPr>
            <p:custDataLst>
              <p:tags r:id="rId4"/>
            </p:custDataLst>
          </p:nvPr>
        </p:nvSpPr>
        <p:spPr bwMode="auto">
          <a:xfrm rot="5400000">
            <a:off x="1354001" y="4163480"/>
            <a:ext cx="507261" cy="56865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2" name="圆角矩形 11"/>
          <p:cNvSpPr/>
          <p:nvPr/>
        </p:nvSpPr>
        <p:spPr>
          <a:xfrm>
            <a:off x="4612005" y="2833370"/>
            <a:ext cx="5099685" cy="697865"/>
          </a:xfrm>
          <a:prstGeom prst="roundRect">
            <a:avLst/>
          </a:prstGeom>
          <a:gradFill>
            <a:gsLst>
              <a:gs pos="100000">
                <a:sysClr val="window" lastClr="FFFFFF">
                  <a:lumMod val="96000"/>
                </a:sysClr>
              </a:gs>
              <a:gs pos="0">
                <a:sysClr val="window" lastClr="FFFFFF">
                  <a:lumMod val="88000"/>
                </a:sysClr>
              </a:gs>
            </a:gsLst>
            <a:lin ang="5400000" scaled="0"/>
          </a:gradFill>
          <a:ln w="22225" cap="flat" cmpd="sng" algn="ctr">
            <a:gradFill flip="none" rotWithShape="1">
              <a:gsLst>
                <a:gs pos="0">
                  <a:sysClr val="window" lastClr="FFFFFF"/>
                </a:gs>
                <a:gs pos="100000">
                  <a:sysClr val="window" lastClr="FFFFFF">
                    <a:lumMod val="75000"/>
                  </a:sysClr>
                </a:gs>
              </a:gsLst>
              <a:lin ang="5400000" scaled="0"/>
              <a:tileRect/>
            </a:gradFill>
            <a:prstDash val="solid"/>
            <a:miter lim="800000"/>
          </a:ln>
          <a:effectLst>
            <a:outerShdw blurRad="127000" dist="50800" dir="2700000" algn="t" rotWithShape="0">
              <a:prstClr val="black">
                <a:alpha val="40000"/>
              </a:prstClr>
            </a:outerShdw>
          </a:effectLst>
        </p:spPr>
        <p:txBody>
          <a:bodyPr rtlCol="0" anchor="ctr"/>
          <a:lstStyle/>
          <a:p>
            <a:pPr algn="ctr" defTabSz="685800" fontAlgn="auto">
              <a:spcBef>
                <a:spcPts val="0"/>
              </a:spcBef>
              <a:spcAft>
                <a:spcPts val="0"/>
              </a:spcAft>
              <a:defRPr/>
            </a:pPr>
            <a:endParaRPr lang="zh-CN" altLang="en-US" sz="1015" kern="0">
              <a:solidFill>
                <a:prstClr val="white"/>
              </a:solidFill>
              <a:latin typeface="Arial" panose="020B0604020202020204"/>
              <a:ea typeface="黑体" panose="02010609060101010101" charset="-122"/>
            </a:endParaRPr>
          </a:p>
        </p:txBody>
      </p:sp>
      <p:sp>
        <p:nvSpPr>
          <p:cNvPr id="13" name="圆角矩形 12"/>
          <p:cNvSpPr/>
          <p:nvPr/>
        </p:nvSpPr>
        <p:spPr>
          <a:xfrm>
            <a:off x="4612005" y="3816985"/>
            <a:ext cx="5100320" cy="697865"/>
          </a:xfrm>
          <a:prstGeom prst="roundRect">
            <a:avLst/>
          </a:prstGeom>
          <a:gradFill>
            <a:gsLst>
              <a:gs pos="100000">
                <a:sysClr val="window" lastClr="FFFFFF">
                  <a:lumMod val="96000"/>
                </a:sysClr>
              </a:gs>
              <a:gs pos="0">
                <a:sysClr val="window" lastClr="FFFFFF">
                  <a:lumMod val="88000"/>
                </a:sysClr>
              </a:gs>
            </a:gsLst>
            <a:lin ang="5400000" scaled="0"/>
          </a:gradFill>
          <a:ln w="22225" cap="flat" cmpd="sng" algn="ctr">
            <a:gradFill flip="none" rotWithShape="1">
              <a:gsLst>
                <a:gs pos="0">
                  <a:sysClr val="window" lastClr="FFFFFF"/>
                </a:gs>
                <a:gs pos="100000">
                  <a:sysClr val="window" lastClr="FFFFFF">
                    <a:lumMod val="75000"/>
                  </a:sysClr>
                </a:gs>
              </a:gsLst>
              <a:lin ang="5400000" scaled="0"/>
              <a:tileRect/>
            </a:gradFill>
            <a:prstDash val="solid"/>
            <a:miter lim="800000"/>
          </a:ln>
          <a:effectLst>
            <a:outerShdw blurRad="127000" dist="50800" dir="2700000" algn="t" rotWithShape="0">
              <a:prstClr val="black">
                <a:alpha val="40000"/>
              </a:prstClr>
            </a:outerShdw>
          </a:effectLst>
        </p:spPr>
        <p:txBody>
          <a:bodyPr rtlCol="0" anchor="ctr"/>
          <a:lstStyle/>
          <a:p>
            <a:pPr algn="ctr" defTabSz="685800" fontAlgn="auto">
              <a:spcBef>
                <a:spcPts val="0"/>
              </a:spcBef>
              <a:spcAft>
                <a:spcPts val="0"/>
              </a:spcAft>
              <a:defRPr/>
            </a:pPr>
            <a:endParaRPr lang="zh-CN" altLang="en-US" sz="1015" kern="0">
              <a:solidFill>
                <a:prstClr val="white"/>
              </a:solidFill>
              <a:latin typeface="Arial" panose="020B0604020202020204"/>
              <a:ea typeface="黑体" panose="02010609060101010101" charset="-122"/>
            </a:endParaRPr>
          </a:p>
        </p:txBody>
      </p:sp>
      <p:sp>
        <p:nvSpPr>
          <p:cNvPr id="16" name="椭圆 15"/>
          <p:cNvSpPr/>
          <p:nvPr/>
        </p:nvSpPr>
        <p:spPr>
          <a:xfrm>
            <a:off x="4726325" y="1968588"/>
            <a:ext cx="518370" cy="518183"/>
          </a:xfrm>
          <a:prstGeom prst="ellipse">
            <a:avLst/>
          </a:prstGeom>
          <a:solidFill>
            <a:srgbClr val="204273"/>
          </a:solidFill>
          <a:ln w="19050" cap="flat" cmpd="sng" algn="ctr">
            <a:gradFill flip="none" rotWithShape="1">
              <a:gsLst>
                <a:gs pos="0">
                  <a:sysClr val="window" lastClr="FFFFFF">
                    <a:lumMod val="75000"/>
                  </a:sysClr>
                </a:gs>
                <a:gs pos="100000">
                  <a:sysClr val="window" lastClr="FFFFFF"/>
                </a:gs>
              </a:gsLst>
              <a:lin ang="2700000" scaled="1"/>
              <a:tileRect/>
            </a:gradFill>
            <a:prstDash val="solid"/>
            <a:miter lim="800000"/>
          </a:ln>
          <a:effectLst>
            <a:innerShdw blurRad="63500" dist="38100" dir="13500000">
              <a:prstClr val="black">
                <a:alpha val="50000"/>
              </a:prstClr>
            </a:innerShdw>
          </a:effectLst>
        </p:spPr>
        <p:txBody>
          <a:bodyPr rtlCol="0" anchor="ctr"/>
          <a:lstStyle/>
          <a:p>
            <a:pPr algn="ctr" defTabSz="685800" fontAlgn="auto">
              <a:spcBef>
                <a:spcPts val="0"/>
              </a:spcBef>
              <a:spcAft>
                <a:spcPts val="0"/>
              </a:spcAft>
              <a:defRPr/>
            </a:pPr>
            <a:endParaRPr lang="zh-CN" altLang="en-US" sz="1015" kern="0">
              <a:solidFill>
                <a:prstClr val="white"/>
              </a:solidFill>
              <a:latin typeface="Arial" panose="020B0604020202020204"/>
              <a:ea typeface="黑体" panose="02010609060101010101" charset="-122"/>
            </a:endParaRPr>
          </a:p>
        </p:txBody>
      </p:sp>
      <p:sp>
        <p:nvSpPr>
          <p:cNvPr id="17" name="椭圆 16"/>
          <p:cNvSpPr/>
          <p:nvPr/>
        </p:nvSpPr>
        <p:spPr>
          <a:xfrm>
            <a:off x="4726325" y="2966152"/>
            <a:ext cx="518370" cy="518183"/>
          </a:xfrm>
          <a:prstGeom prst="ellipse">
            <a:avLst/>
          </a:prstGeom>
          <a:solidFill>
            <a:srgbClr val="204273"/>
          </a:solidFill>
          <a:ln w="19050" cap="flat" cmpd="sng" algn="ctr">
            <a:gradFill flip="none" rotWithShape="1">
              <a:gsLst>
                <a:gs pos="0">
                  <a:sysClr val="window" lastClr="FFFFFF">
                    <a:lumMod val="75000"/>
                  </a:sysClr>
                </a:gs>
                <a:gs pos="100000">
                  <a:sysClr val="window" lastClr="FFFFFF"/>
                </a:gs>
              </a:gsLst>
              <a:lin ang="2700000" scaled="1"/>
              <a:tileRect/>
            </a:gradFill>
            <a:prstDash val="solid"/>
            <a:miter lim="800000"/>
          </a:ln>
          <a:effectLst>
            <a:innerShdw blurRad="63500" dist="38100" dir="13500000">
              <a:prstClr val="black">
                <a:alpha val="50000"/>
              </a:prstClr>
            </a:innerShdw>
          </a:effectLst>
        </p:spPr>
        <p:txBody>
          <a:bodyPr rtlCol="0" anchor="ctr"/>
          <a:lstStyle/>
          <a:p>
            <a:pPr algn="ctr" defTabSz="685800" fontAlgn="auto">
              <a:spcBef>
                <a:spcPts val="0"/>
              </a:spcBef>
              <a:spcAft>
                <a:spcPts val="0"/>
              </a:spcAft>
              <a:defRPr/>
            </a:pPr>
            <a:endParaRPr lang="zh-CN" altLang="en-US" sz="1015" kern="0">
              <a:solidFill>
                <a:prstClr val="white"/>
              </a:solidFill>
              <a:latin typeface="Arial" panose="020B0604020202020204"/>
              <a:ea typeface="黑体" panose="02010609060101010101" charset="-122"/>
            </a:endParaRPr>
          </a:p>
        </p:txBody>
      </p:sp>
      <p:sp>
        <p:nvSpPr>
          <p:cNvPr id="18" name="椭圆 17"/>
          <p:cNvSpPr/>
          <p:nvPr/>
        </p:nvSpPr>
        <p:spPr>
          <a:xfrm>
            <a:off x="4726325" y="3906482"/>
            <a:ext cx="518370" cy="518183"/>
          </a:xfrm>
          <a:prstGeom prst="ellipse">
            <a:avLst/>
          </a:prstGeom>
          <a:solidFill>
            <a:srgbClr val="204273"/>
          </a:solidFill>
          <a:ln w="19050" cap="flat" cmpd="sng" algn="ctr">
            <a:gradFill flip="none" rotWithShape="1">
              <a:gsLst>
                <a:gs pos="0">
                  <a:sysClr val="window" lastClr="FFFFFF">
                    <a:lumMod val="75000"/>
                  </a:sysClr>
                </a:gs>
                <a:gs pos="100000">
                  <a:sysClr val="window" lastClr="FFFFFF"/>
                </a:gs>
              </a:gsLst>
              <a:lin ang="2700000" scaled="1"/>
              <a:tileRect/>
            </a:gradFill>
            <a:prstDash val="solid"/>
            <a:miter lim="800000"/>
          </a:ln>
          <a:effectLst>
            <a:innerShdw blurRad="63500" dist="38100" dir="13500000">
              <a:prstClr val="black">
                <a:alpha val="50000"/>
              </a:prstClr>
            </a:innerShdw>
          </a:effectLst>
        </p:spPr>
        <p:txBody>
          <a:bodyPr rtlCol="0" anchor="ctr"/>
          <a:lstStyle/>
          <a:p>
            <a:pPr algn="ctr" defTabSz="685800" fontAlgn="auto">
              <a:spcBef>
                <a:spcPts val="0"/>
              </a:spcBef>
              <a:spcAft>
                <a:spcPts val="0"/>
              </a:spcAft>
              <a:defRPr/>
            </a:pPr>
            <a:endParaRPr lang="zh-CN" altLang="en-US" sz="1015" kern="0">
              <a:solidFill>
                <a:prstClr val="white"/>
              </a:solidFill>
              <a:latin typeface="Arial" panose="020B0604020202020204"/>
              <a:ea typeface="黑体" panose="02010609060101010101" charset="-122"/>
            </a:endParaRPr>
          </a:p>
        </p:txBody>
      </p:sp>
      <p:sp>
        <p:nvSpPr>
          <p:cNvPr id="2" name="文本框 1"/>
          <p:cNvSpPr txBox="1"/>
          <p:nvPr/>
        </p:nvSpPr>
        <p:spPr>
          <a:xfrm>
            <a:off x="1724776" y="2801308"/>
            <a:ext cx="1822247" cy="1015663"/>
          </a:xfrm>
          <a:prstGeom prst="rect">
            <a:avLst/>
          </a:prstGeom>
          <a:noFill/>
        </p:spPr>
        <p:txBody>
          <a:bodyPr wrap="square" rtlCol="0">
            <a:spAutoFit/>
          </a:bodyPr>
          <a:lstStyle/>
          <a:p>
            <a:r>
              <a:rPr lang="zh-CN" altLang="en-US" sz="6000" b="1" dirty="0">
                <a:solidFill>
                  <a:srgbClr val="204273"/>
                </a:solidFill>
                <a:latin typeface="黑体" panose="02010609060101010101" charset="-122"/>
                <a:ea typeface="黑体" panose="02010609060101010101" charset="-122"/>
              </a:rPr>
              <a:t>目录</a:t>
            </a:r>
            <a:endParaRPr lang="zh-TW" altLang="en-US" sz="6000" b="1" dirty="0">
              <a:solidFill>
                <a:srgbClr val="204273"/>
              </a:solidFill>
              <a:latin typeface="黑体" panose="02010609060101010101" charset="-122"/>
              <a:ea typeface="黑体" panose="02010609060101010101" charset="-122"/>
            </a:endParaRPr>
          </a:p>
        </p:txBody>
      </p:sp>
      <p:sp>
        <p:nvSpPr>
          <p:cNvPr id="3" name="矩形 2"/>
          <p:cNvSpPr/>
          <p:nvPr/>
        </p:nvSpPr>
        <p:spPr>
          <a:xfrm>
            <a:off x="5264111" y="1991115"/>
            <a:ext cx="2933700" cy="460375"/>
          </a:xfrm>
          <a:prstGeom prst="rect">
            <a:avLst/>
          </a:prstGeom>
        </p:spPr>
        <p:txBody>
          <a:bodyPr wrap="none">
            <a:spAutoFit/>
          </a:bodyPr>
          <a:lstStyle/>
          <a:p>
            <a:pPr algn="l"/>
            <a:r>
              <a:rPr lang="zh-CN" altLang="en-US" sz="2400" b="1" spc="1200" dirty="0">
                <a:solidFill>
                  <a:srgbClr val="204273"/>
                </a:solidFill>
                <a:latin typeface="黑体" panose="02010609060101010101" charset="-122"/>
                <a:ea typeface="黑体" panose="02010609060101010101" charset="-122"/>
                <a:cs typeface="黑体" panose="02010609060101010101" charset="-122"/>
                <a:sym typeface="黑体" panose="02010609060101010101" charset="-122"/>
              </a:rPr>
              <a:t>认识创新意识</a:t>
            </a:r>
            <a:endParaRPr lang="zh-CN" altLang="en-US" sz="2400" b="1" spc="1200" dirty="0">
              <a:solidFill>
                <a:srgbClr val="204273"/>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4" name="文本框 3"/>
          <p:cNvSpPr txBox="1"/>
          <p:nvPr/>
        </p:nvSpPr>
        <p:spPr>
          <a:xfrm>
            <a:off x="4814104" y="1996717"/>
            <a:ext cx="362267" cy="461665"/>
          </a:xfrm>
          <a:prstGeom prst="rect">
            <a:avLst/>
          </a:prstGeom>
          <a:noFill/>
        </p:spPr>
        <p:txBody>
          <a:bodyPr wrap="square" rtlCol="0">
            <a:spAutoFit/>
          </a:bodyPr>
          <a:lstStyle/>
          <a:p>
            <a:r>
              <a:rPr lang="en-US" altLang="zh-TW" sz="2400" b="1" dirty="0">
                <a:solidFill>
                  <a:schemeClr val="bg1"/>
                </a:solidFill>
                <a:latin typeface="黑体" panose="02010609060101010101" charset="-122"/>
                <a:ea typeface="黑体" panose="02010609060101010101" charset="-122"/>
              </a:rPr>
              <a:t>1</a:t>
            </a:r>
            <a:endParaRPr lang="zh-TW" altLang="en-US" sz="2400" b="1" dirty="0">
              <a:solidFill>
                <a:schemeClr val="bg1"/>
              </a:solidFill>
              <a:latin typeface="黑体" panose="02010609060101010101" charset="-122"/>
              <a:ea typeface="黑体" panose="02010609060101010101" charset="-122"/>
            </a:endParaRPr>
          </a:p>
        </p:txBody>
      </p:sp>
      <p:sp>
        <p:nvSpPr>
          <p:cNvPr id="22" name="文本框 21"/>
          <p:cNvSpPr txBox="1"/>
          <p:nvPr/>
        </p:nvSpPr>
        <p:spPr>
          <a:xfrm>
            <a:off x="4804376" y="2994410"/>
            <a:ext cx="362267" cy="461665"/>
          </a:xfrm>
          <a:prstGeom prst="rect">
            <a:avLst/>
          </a:prstGeom>
          <a:noFill/>
        </p:spPr>
        <p:txBody>
          <a:bodyPr wrap="square" rtlCol="0">
            <a:spAutoFit/>
          </a:bodyPr>
          <a:lstStyle/>
          <a:p>
            <a:r>
              <a:rPr lang="en-US" altLang="zh-TW" sz="2400" b="1" dirty="0">
                <a:solidFill>
                  <a:schemeClr val="bg1"/>
                </a:solidFill>
                <a:latin typeface="黑体" panose="02010609060101010101" charset="-122"/>
                <a:ea typeface="黑体" panose="02010609060101010101" charset="-122"/>
              </a:rPr>
              <a:t>2</a:t>
            </a:r>
            <a:endParaRPr lang="zh-TW" altLang="en-US" sz="2400" b="1" dirty="0">
              <a:solidFill>
                <a:schemeClr val="bg1"/>
              </a:solidFill>
              <a:latin typeface="黑体" panose="02010609060101010101" charset="-122"/>
              <a:ea typeface="黑体" panose="02010609060101010101" charset="-122"/>
            </a:endParaRPr>
          </a:p>
        </p:txBody>
      </p:sp>
      <p:sp>
        <p:nvSpPr>
          <p:cNvPr id="23" name="文本框 22"/>
          <p:cNvSpPr txBox="1"/>
          <p:nvPr/>
        </p:nvSpPr>
        <p:spPr>
          <a:xfrm>
            <a:off x="4814104" y="3934740"/>
            <a:ext cx="362267" cy="461665"/>
          </a:xfrm>
          <a:prstGeom prst="rect">
            <a:avLst/>
          </a:prstGeom>
          <a:noFill/>
        </p:spPr>
        <p:txBody>
          <a:bodyPr wrap="square" rtlCol="0">
            <a:spAutoFit/>
          </a:bodyPr>
          <a:lstStyle/>
          <a:p>
            <a:r>
              <a:rPr lang="en-US" altLang="zh-TW" sz="2400" b="1" dirty="0">
                <a:solidFill>
                  <a:schemeClr val="bg1"/>
                </a:solidFill>
                <a:latin typeface="黑体" panose="02010609060101010101" charset="-122"/>
                <a:ea typeface="黑体" panose="02010609060101010101" charset="-122"/>
              </a:rPr>
              <a:t>3</a:t>
            </a:r>
            <a:endParaRPr lang="zh-TW" altLang="en-US" sz="2400" b="1" dirty="0">
              <a:solidFill>
                <a:schemeClr val="bg1"/>
              </a:solidFill>
              <a:latin typeface="黑体" panose="02010609060101010101" charset="-122"/>
              <a:ea typeface="黑体" panose="02010609060101010101" charset="-122"/>
            </a:endParaRPr>
          </a:p>
        </p:txBody>
      </p:sp>
      <p:sp>
        <p:nvSpPr>
          <p:cNvPr id="27" name="矩形 26"/>
          <p:cNvSpPr/>
          <p:nvPr/>
        </p:nvSpPr>
        <p:spPr>
          <a:xfrm>
            <a:off x="5264150" y="2993486"/>
            <a:ext cx="2933700" cy="460375"/>
          </a:xfrm>
          <a:prstGeom prst="rect">
            <a:avLst/>
          </a:prstGeom>
        </p:spPr>
        <p:txBody>
          <a:bodyPr wrap="none">
            <a:spAutoFit/>
          </a:bodyPr>
          <a:lstStyle/>
          <a:p>
            <a:pPr algn="l"/>
            <a:r>
              <a:rPr lang="zh-CN" altLang="en-US" sz="2400" b="1" spc="1200" dirty="0">
                <a:solidFill>
                  <a:srgbClr val="204273"/>
                </a:solidFill>
                <a:latin typeface="黑体" panose="02010609060101010101" charset="-122"/>
                <a:ea typeface="黑体" panose="02010609060101010101" charset="-122"/>
                <a:sym typeface="黑体" panose="02010609060101010101" charset="-122"/>
              </a:rPr>
              <a:t>认识创新思维</a:t>
            </a:r>
            <a:endParaRPr lang="zh-CN" altLang="en-US" sz="2400" b="1" spc="1200" dirty="0">
              <a:solidFill>
                <a:srgbClr val="204273"/>
              </a:solidFill>
              <a:latin typeface="黑体" panose="02010609060101010101" charset="-122"/>
              <a:ea typeface="黑体" panose="02010609060101010101" charset="-122"/>
              <a:sym typeface="黑体" panose="02010609060101010101" charset="-122"/>
            </a:endParaRPr>
          </a:p>
        </p:txBody>
      </p:sp>
      <p:sp>
        <p:nvSpPr>
          <p:cNvPr id="28" name="矩形 27"/>
          <p:cNvSpPr/>
          <p:nvPr/>
        </p:nvSpPr>
        <p:spPr>
          <a:xfrm>
            <a:off x="5264150" y="3941384"/>
            <a:ext cx="3392170" cy="460375"/>
          </a:xfrm>
          <a:prstGeom prst="rect">
            <a:avLst/>
          </a:prstGeom>
        </p:spPr>
        <p:txBody>
          <a:bodyPr wrap="none">
            <a:spAutoFit/>
          </a:bodyPr>
          <a:lstStyle/>
          <a:p>
            <a:pPr algn="l"/>
            <a:r>
              <a:rPr lang="zh-CN" altLang="en-US" sz="2400" b="1" spc="1200" dirty="0">
                <a:solidFill>
                  <a:srgbClr val="204273"/>
                </a:solidFill>
                <a:latin typeface="黑体" panose="02010609060101010101" charset="-122"/>
                <a:ea typeface="黑体" panose="02010609060101010101" charset="-122"/>
                <a:sym typeface="黑体" panose="02010609060101010101" charset="-122"/>
              </a:rPr>
              <a:t>创新思维的障碍</a:t>
            </a:r>
            <a:endParaRPr lang="zh-CN" altLang="en-US" sz="2400" b="1" spc="1200" dirty="0">
              <a:solidFill>
                <a:srgbClr val="204273"/>
              </a:solidFill>
              <a:latin typeface="黑体" panose="02010609060101010101" charset="-122"/>
              <a:ea typeface="黑体" panose="02010609060101010101" charset="-122"/>
              <a:sym typeface="黑体" panose="02010609060101010101"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2561795" y="2719879"/>
            <a:ext cx="707886" cy="707886"/>
            <a:chOff x="5531528" y="1520559"/>
            <a:chExt cx="1128944" cy="1128944"/>
          </a:xfrm>
        </p:grpSpPr>
        <p:sp>
          <p:nvSpPr>
            <p:cNvPr id="31" name="椭圆 30"/>
            <p:cNvSpPr/>
            <p:nvPr/>
          </p:nvSpPr>
          <p:spPr>
            <a:xfrm>
              <a:off x="5531528" y="1520559"/>
              <a:ext cx="1128944" cy="1128944"/>
            </a:xfrm>
            <a:prstGeom prst="ellipse">
              <a:avLst/>
            </a:prstGeom>
            <a:noFill/>
            <a:ln w="19050">
              <a:solidFill>
                <a:srgbClr val="4255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Group 26"/>
            <p:cNvGrpSpPr/>
            <p:nvPr/>
          </p:nvGrpSpPr>
          <p:grpSpPr>
            <a:xfrm rot="1163539">
              <a:off x="5760103" y="1746720"/>
              <a:ext cx="671795" cy="615566"/>
              <a:chOff x="2670175" y="1458913"/>
              <a:chExt cx="360363" cy="330201"/>
            </a:xfrm>
            <a:solidFill>
              <a:srgbClr val="42556C"/>
            </a:solidFill>
          </p:grpSpPr>
          <p:sp>
            <p:nvSpPr>
              <p:cNvPr id="33" name="Freeform 27"/>
              <p:cNvSpPr/>
              <p:nvPr/>
            </p:nvSpPr>
            <p:spPr bwMode="auto">
              <a:xfrm>
                <a:off x="2670175" y="1458913"/>
                <a:ext cx="349250" cy="206375"/>
              </a:xfrm>
              <a:custGeom>
                <a:avLst/>
                <a:gdLst>
                  <a:gd name="T0" fmla="*/ 1 w 93"/>
                  <a:gd name="T1" fmla="*/ 38 h 55"/>
                  <a:gd name="T2" fmla="*/ 0 w 93"/>
                  <a:gd name="T3" fmla="*/ 40 h 55"/>
                  <a:gd name="T4" fmla="*/ 1 w 93"/>
                  <a:gd name="T5" fmla="*/ 42 h 55"/>
                  <a:gd name="T6" fmla="*/ 34 w 93"/>
                  <a:gd name="T7" fmla="*/ 55 h 55"/>
                  <a:gd name="T8" fmla="*/ 93 w 93"/>
                  <a:gd name="T9" fmla="*/ 0 h 55"/>
                  <a:gd name="T10" fmla="*/ 1 w 93"/>
                  <a:gd name="T11" fmla="*/ 38 h 55"/>
                </a:gdLst>
                <a:ahLst/>
                <a:cxnLst>
                  <a:cxn ang="0">
                    <a:pos x="T0" y="T1"/>
                  </a:cxn>
                  <a:cxn ang="0">
                    <a:pos x="T2" y="T3"/>
                  </a:cxn>
                  <a:cxn ang="0">
                    <a:pos x="T4" y="T5"/>
                  </a:cxn>
                  <a:cxn ang="0">
                    <a:pos x="T6" y="T7"/>
                  </a:cxn>
                  <a:cxn ang="0">
                    <a:pos x="T8" y="T9"/>
                  </a:cxn>
                  <a:cxn ang="0">
                    <a:pos x="T10" y="T11"/>
                  </a:cxn>
                </a:cxnLst>
                <a:rect l="0" t="0" r="r" b="b"/>
                <a:pathLst>
                  <a:path w="93" h="55">
                    <a:moveTo>
                      <a:pt x="1" y="38"/>
                    </a:moveTo>
                    <a:cubicBezTo>
                      <a:pt x="0" y="38"/>
                      <a:pt x="0" y="39"/>
                      <a:pt x="0" y="40"/>
                    </a:cubicBezTo>
                    <a:cubicBezTo>
                      <a:pt x="0" y="41"/>
                      <a:pt x="1" y="42"/>
                      <a:pt x="1" y="42"/>
                    </a:cubicBezTo>
                    <a:cubicBezTo>
                      <a:pt x="34" y="55"/>
                      <a:pt x="34" y="55"/>
                      <a:pt x="34" y="55"/>
                    </a:cubicBezTo>
                    <a:cubicBezTo>
                      <a:pt x="93" y="0"/>
                      <a:pt x="93" y="0"/>
                      <a:pt x="93" y="0"/>
                    </a:cubicBezTo>
                    <a:lnTo>
                      <a:pt x="1"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50000"/>
                    </a:schemeClr>
                  </a:solidFill>
                  <a:cs typeface="+mn-ea"/>
                  <a:sym typeface="+mn-lt"/>
                </a:endParaRPr>
              </a:p>
            </p:txBody>
          </p:sp>
          <p:sp>
            <p:nvSpPr>
              <p:cNvPr id="34" name="Freeform 28"/>
              <p:cNvSpPr/>
              <p:nvPr/>
            </p:nvSpPr>
            <p:spPr bwMode="auto">
              <a:xfrm>
                <a:off x="2805113" y="1470026"/>
                <a:ext cx="225425" cy="319088"/>
              </a:xfrm>
              <a:custGeom>
                <a:avLst/>
                <a:gdLst>
                  <a:gd name="T0" fmla="*/ 0 w 60"/>
                  <a:gd name="T1" fmla="*/ 56 h 85"/>
                  <a:gd name="T2" fmla="*/ 0 w 60"/>
                  <a:gd name="T3" fmla="*/ 56 h 85"/>
                  <a:gd name="T4" fmla="*/ 0 w 60"/>
                  <a:gd name="T5" fmla="*/ 83 h 85"/>
                  <a:gd name="T6" fmla="*/ 2 w 60"/>
                  <a:gd name="T7" fmla="*/ 85 h 85"/>
                  <a:gd name="T8" fmla="*/ 4 w 60"/>
                  <a:gd name="T9" fmla="*/ 84 h 85"/>
                  <a:gd name="T10" fmla="*/ 17 w 60"/>
                  <a:gd name="T11" fmla="*/ 61 h 85"/>
                  <a:gd name="T12" fmla="*/ 41 w 60"/>
                  <a:gd name="T13" fmla="*/ 75 h 85"/>
                  <a:gd name="T14" fmla="*/ 43 w 60"/>
                  <a:gd name="T15" fmla="*/ 75 h 85"/>
                  <a:gd name="T16" fmla="*/ 44 w 60"/>
                  <a:gd name="T17" fmla="*/ 73 h 85"/>
                  <a:gd name="T18" fmla="*/ 60 w 60"/>
                  <a:gd name="T19" fmla="*/ 0 h 85"/>
                  <a:gd name="T20" fmla="*/ 0 w 60"/>
                  <a:gd name="T21" fmla="*/ 5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85">
                    <a:moveTo>
                      <a:pt x="0" y="56"/>
                    </a:moveTo>
                    <a:cubicBezTo>
                      <a:pt x="0" y="56"/>
                      <a:pt x="0" y="56"/>
                      <a:pt x="0" y="56"/>
                    </a:cubicBezTo>
                    <a:cubicBezTo>
                      <a:pt x="0" y="83"/>
                      <a:pt x="0" y="83"/>
                      <a:pt x="0" y="83"/>
                    </a:cubicBezTo>
                    <a:cubicBezTo>
                      <a:pt x="0" y="84"/>
                      <a:pt x="1" y="85"/>
                      <a:pt x="2" y="85"/>
                    </a:cubicBezTo>
                    <a:cubicBezTo>
                      <a:pt x="3" y="85"/>
                      <a:pt x="3" y="85"/>
                      <a:pt x="4" y="84"/>
                    </a:cubicBezTo>
                    <a:cubicBezTo>
                      <a:pt x="17" y="61"/>
                      <a:pt x="17" y="61"/>
                      <a:pt x="17" y="61"/>
                    </a:cubicBezTo>
                    <a:cubicBezTo>
                      <a:pt x="41" y="75"/>
                      <a:pt x="41" y="75"/>
                      <a:pt x="41" y="75"/>
                    </a:cubicBezTo>
                    <a:cubicBezTo>
                      <a:pt x="42" y="75"/>
                      <a:pt x="42" y="75"/>
                      <a:pt x="43" y="75"/>
                    </a:cubicBezTo>
                    <a:cubicBezTo>
                      <a:pt x="43" y="75"/>
                      <a:pt x="44" y="74"/>
                      <a:pt x="44" y="73"/>
                    </a:cubicBezTo>
                    <a:cubicBezTo>
                      <a:pt x="60" y="0"/>
                      <a:pt x="60" y="0"/>
                      <a:pt x="60" y="0"/>
                    </a:cubicBezTo>
                    <a:lnTo>
                      <a:pt x="0"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50000"/>
                    </a:schemeClr>
                  </a:solidFill>
                  <a:cs typeface="+mn-ea"/>
                  <a:sym typeface="+mn-lt"/>
                </a:endParaRPr>
              </a:p>
            </p:txBody>
          </p:sp>
        </p:grpSp>
      </p:grpSp>
      <p:sp>
        <p:nvSpPr>
          <p:cNvPr id="19" name="TextBox 18"/>
          <p:cNvSpPr txBox="1"/>
          <p:nvPr/>
        </p:nvSpPr>
        <p:spPr>
          <a:xfrm>
            <a:off x="1287734" y="3483764"/>
            <a:ext cx="3394953" cy="706755"/>
          </a:xfrm>
          <a:prstGeom prst="rect">
            <a:avLst/>
          </a:prstGeom>
          <a:noFill/>
        </p:spPr>
        <p:txBody>
          <a:bodyPr wrap="square" rtlCol="0">
            <a:spAutoFit/>
          </a:bodyPr>
          <a:lstStyle/>
          <a:p>
            <a:pPr algn="dist"/>
            <a:r>
              <a:rPr lang="zh-CN" altLang="en-US" sz="4000" b="1" dirty="0">
                <a:solidFill>
                  <a:srgbClr val="42556C"/>
                </a:solidFill>
                <a:latin typeface="黑体" panose="02010609060101010101" charset="-122"/>
                <a:ea typeface="黑体" panose="02010609060101010101" charset="-122"/>
              </a:rPr>
              <a:t>学习目标</a:t>
            </a:r>
            <a:endParaRPr lang="en-US" altLang="zh-CN" sz="4000" b="1" dirty="0">
              <a:solidFill>
                <a:srgbClr val="42556C"/>
              </a:solidFill>
              <a:latin typeface="黑体" panose="02010609060101010101" charset="-122"/>
              <a:ea typeface="黑体" panose="02010609060101010101" charset="-122"/>
            </a:endParaRPr>
          </a:p>
        </p:txBody>
      </p:sp>
      <p:sp>
        <p:nvSpPr>
          <p:cNvPr id="48" name="文本框 47"/>
          <p:cNvSpPr txBox="1"/>
          <p:nvPr/>
        </p:nvSpPr>
        <p:spPr>
          <a:xfrm>
            <a:off x="5615305" y="2521585"/>
            <a:ext cx="6576695" cy="1770380"/>
          </a:xfrm>
          <a:prstGeom prst="rect">
            <a:avLst/>
          </a:prstGeom>
          <a:noFill/>
        </p:spPr>
        <p:txBody>
          <a:bodyPr wrap="square" rtlCol="0">
            <a:spAutoFit/>
            <a:scene3d>
              <a:camera prst="orthographicFront"/>
              <a:lightRig rig="threePt" dir="t"/>
            </a:scene3d>
            <a:sp3d contourW="12700"/>
          </a:bodyPr>
          <a:lstStyle/>
          <a:p>
            <a:pPr algn="l">
              <a:lnSpc>
                <a:spcPct val="130000"/>
              </a:lnSpc>
            </a:pPr>
            <a:r>
              <a:rPr lang="zh-CN" altLang="en-US" sz="2800" b="1" dirty="0">
                <a:solidFill>
                  <a:schemeClr val="bg1"/>
                </a:solidFill>
                <a:latin typeface="Century Gothic" panose="020B0502020202020204" pitchFamily="34" charset="0"/>
                <a:ea typeface="+mj-ea"/>
                <a:cs typeface="黑体" panose="02010609060101010101" charset="-122"/>
              </a:rPr>
              <a:t>1. 了解创新意识内涵及其构成。</a:t>
            </a:r>
            <a:endParaRPr lang="zh-CN" altLang="en-US" sz="2800" b="1" dirty="0">
              <a:solidFill>
                <a:schemeClr val="bg1"/>
              </a:solidFill>
              <a:latin typeface="Century Gothic" panose="020B0502020202020204" pitchFamily="34" charset="0"/>
              <a:ea typeface="+mj-ea"/>
              <a:cs typeface="黑体" panose="02010609060101010101" charset="-122"/>
            </a:endParaRPr>
          </a:p>
          <a:p>
            <a:pPr algn="l">
              <a:lnSpc>
                <a:spcPct val="130000"/>
              </a:lnSpc>
            </a:pPr>
            <a:r>
              <a:rPr lang="zh-CN" altLang="en-US" sz="2800" b="1" dirty="0">
                <a:solidFill>
                  <a:schemeClr val="bg1"/>
                </a:solidFill>
                <a:latin typeface="Century Gothic" panose="020B0502020202020204" pitchFamily="34" charset="0"/>
                <a:ea typeface="+mj-ea"/>
                <a:cs typeface="黑体" panose="02010609060101010101" charset="-122"/>
              </a:rPr>
              <a:t>2. 熟悉创新思维特点及其方式。</a:t>
            </a:r>
            <a:endParaRPr lang="zh-CN" altLang="en-US" sz="2800" b="1" dirty="0">
              <a:solidFill>
                <a:schemeClr val="bg1"/>
              </a:solidFill>
              <a:latin typeface="Century Gothic" panose="020B0502020202020204" pitchFamily="34" charset="0"/>
              <a:ea typeface="+mj-ea"/>
              <a:cs typeface="黑体" panose="02010609060101010101" charset="-122"/>
            </a:endParaRPr>
          </a:p>
          <a:p>
            <a:pPr algn="l">
              <a:lnSpc>
                <a:spcPct val="130000"/>
              </a:lnSpc>
            </a:pPr>
            <a:r>
              <a:rPr lang="zh-CN" altLang="en-US" sz="2800" b="1" dirty="0">
                <a:solidFill>
                  <a:schemeClr val="bg1"/>
                </a:solidFill>
                <a:latin typeface="Century Gothic" panose="020B0502020202020204" pitchFamily="34" charset="0"/>
                <a:ea typeface="+mj-ea"/>
                <a:cs typeface="黑体" panose="02010609060101010101" charset="-122"/>
              </a:rPr>
              <a:t>3. 掌握影响创新思维的障碍。</a:t>
            </a:r>
            <a:endParaRPr lang="zh-CN" altLang="en-US" sz="2000" b="1" dirty="0">
              <a:solidFill>
                <a:schemeClr val="bg1"/>
              </a:solidFill>
              <a:latin typeface="Century Gothic" panose="020B0502020202020204" pitchFamily="34" charset="0"/>
              <a:ea typeface="+mj-ea"/>
              <a:cs typeface="黑体" panose="02010609060101010101"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1"/>
          <p:cNvSpPr txBox="1"/>
          <p:nvPr/>
        </p:nvSpPr>
        <p:spPr>
          <a:xfrm>
            <a:off x="5023704" y="2183837"/>
            <a:ext cx="4348121" cy="1107996"/>
          </a:xfrm>
          <a:prstGeom prst="rect">
            <a:avLst/>
          </a:prstGeom>
          <a:noFill/>
        </p:spPr>
        <p:txBody>
          <a:bodyPr wrap="square" rtlCol="0">
            <a:spAutoFit/>
          </a:bodyPr>
          <a:lstStyle/>
          <a:p>
            <a:pPr marL="0" lvl="1" algn="ctr" defTabSz="685800"/>
            <a:r>
              <a:rPr lang="en-US" altLang="zh-CN" sz="6600" dirty="0">
                <a:solidFill>
                  <a:srgbClr val="204273"/>
                </a:solidFill>
                <a:latin typeface="黑体" panose="02010609060101010101" charset="-122"/>
                <a:ea typeface="黑体" panose="02010609060101010101" charset="-122"/>
                <a:cs typeface="Arial" panose="020B0604020202020204" pitchFamily="34" charset="0"/>
              </a:rPr>
              <a:t>PART ONE</a:t>
            </a:r>
            <a:endParaRPr lang="zh-CN" altLang="en-US" sz="6600" baseline="-3000" dirty="0">
              <a:solidFill>
                <a:srgbClr val="204273"/>
              </a:solidFill>
              <a:latin typeface="黑体" panose="02010609060101010101" charset="-122"/>
              <a:ea typeface="黑体" panose="02010609060101010101" charset="-122"/>
              <a:cs typeface="Arial" panose="020B0604020202020204" pitchFamily="34" charset="0"/>
            </a:endParaRPr>
          </a:p>
        </p:txBody>
      </p:sp>
      <p:cxnSp>
        <p:nvCxnSpPr>
          <p:cNvPr id="18" name="直接连接符 17"/>
          <p:cNvCxnSpPr/>
          <p:nvPr/>
        </p:nvCxnSpPr>
        <p:spPr>
          <a:xfrm flipV="1">
            <a:off x="5023704" y="2296664"/>
            <a:ext cx="0" cy="1924424"/>
          </a:xfrm>
          <a:prstGeom prst="line">
            <a:avLst/>
          </a:prstGeom>
          <a:noFill/>
          <a:ln w="12700" cap="flat" cmpd="sng" algn="ctr">
            <a:solidFill>
              <a:srgbClr val="080808"/>
            </a:solidFill>
            <a:prstDash val="dash"/>
            <a:miter lim="800000"/>
          </a:ln>
          <a:effectLst/>
        </p:spPr>
      </p:cxnSp>
      <p:grpSp>
        <p:nvGrpSpPr>
          <p:cNvPr id="2" name="组合 1"/>
          <p:cNvGrpSpPr/>
          <p:nvPr/>
        </p:nvGrpSpPr>
        <p:grpSpPr>
          <a:xfrm>
            <a:off x="3160211" y="2600972"/>
            <a:ext cx="1644817" cy="1467240"/>
            <a:chOff x="3296403" y="2600972"/>
            <a:chExt cx="1644817" cy="1467240"/>
          </a:xfrm>
        </p:grpSpPr>
        <p:sp>
          <p:nvSpPr>
            <p:cNvPr id="33" name="PA_任意多边形 19"/>
            <p:cNvSpPr/>
            <p:nvPr>
              <p:custDataLst>
                <p:tags r:id="rId1"/>
              </p:custDataLst>
            </p:nvPr>
          </p:nvSpPr>
          <p:spPr bwMode="auto">
            <a:xfrm rot="5400000">
              <a:off x="3385192" y="2512183"/>
              <a:ext cx="1467240" cy="164481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5" name="Freeform 5"/>
            <p:cNvSpPr/>
            <p:nvPr/>
          </p:nvSpPr>
          <p:spPr bwMode="auto">
            <a:xfrm>
              <a:off x="3444430" y="2726339"/>
              <a:ext cx="1348765" cy="121650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04273"/>
            </a:solidFill>
            <a:ln w="9525" cap="flat">
              <a:noFill/>
              <a:prstDash val="solid"/>
              <a:miter lim="800000"/>
            </a:ln>
            <a:effectLst>
              <a:innerShdw blurRad="63500" dist="50800" dir="13500000">
                <a:prstClr val="black">
                  <a:alpha val="50000"/>
                </a:prstClr>
              </a:innerShdw>
            </a:effectLst>
          </p:spPr>
          <p:txBody>
            <a:bodyPr vert="horz" wrap="square" lIns="68564" tIns="34282" rIns="68564" bIns="3428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fontAlgn="auto">
                <a:spcBef>
                  <a:spcPts val="0"/>
                </a:spcBef>
                <a:spcAft>
                  <a:spcPts val="0"/>
                </a:spcAft>
                <a:defRPr/>
              </a:pPr>
              <a:endParaRPr lang="zh-CN" altLang="en-US" sz="1350" kern="0" dirty="0">
                <a:solidFill>
                  <a:prstClr val="black"/>
                </a:solidFill>
                <a:latin typeface="Arial" panose="020B0604020202020204"/>
                <a:ea typeface="黑体" panose="02010609060101010101" charset="-122"/>
                <a:cs typeface="+mn-ea"/>
                <a:sym typeface="+mn-lt"/>
              </a:endParaRPr>
            </a:p>
          </p:txBody>
        </p:sp>
      </p:grpSp>
      <p:sp>
        <p:nvSpPr>
          <p:cNvPr id="36" name="KSO_Shape"/>
          <p:cNvSpPr/>
          <p:nvPr/>
        </p:nvSpPr>
        <p:spPr bwMode="auto">
          <a:xfrm>
            <a:off x="3604154" y="3076525"/>
            <a:ext cx="756930" cy="516134"/>
          </a:xfrm>
          <a:custGeom>
            <a:avLst/>
            <a:gdLst>
              <a:gd name="connsiteX0" fmla="*/ 268236 w 573800"/>
              <a:gd name="connsiteY0" fmla="*/ 79072 h 391121"/>
              <a:gd name="connsiteX1" fmla="*/ 251882 w 573800"/>
              <a:gd name="connsiteY1" fmla="*/ 95405 h 391121"/>
              <a:gd name="connsiteX2" fmla="*/ 251882 w 573800"/>
              <a:gd name="connsiteY2" fmla="*/ 142685 h 391121"/>
              <a:gd name="connsiteX3" fmla="*/ 315577 w 573800"/>
              <a:gd name="connsiteY3" fmla="*/ 164176 h 391121"/>
              <a:gd name="connsiteX4" fmla="*/ 327628 w 573800"/>
              <a:gd name="connsiteY4" fmla="*/ 177071 h 391121"/>
              <a:gd name="connsiteX5" fmla="*/ 446410 w 573800"/>
              <a:gd name="connsiteY5" fmla="*/ 122054 h 391121"/>
              <a:gd name="connsiteX6" fmla="*/ 451575 w 573800"/>
              <a:gd name="connsiteY6" fmla="*/ 124633 h 391121"/>
              <a:gd name="connsiteX7" fmla="*/ 449853 w 573800"/>
              <a:gd name="connsiteY7" fmla="*/ 129790 h 391121"/>
              <a:gd name="connsiteX8" fmla="*/ 328488 w 573800"/>
              <a:gd name="connsiteY8" fmla="*/ 185667 h 391121"/>
              <a:gd name="connsiteX9" fmla="*/ 328488 w 573800"/>
              <a:gd name="connsiteY9" fmla="*/ 189965 h 391121"/>
              <a:gd name="connsiteX10" fmla="*/ 309552 w 573800"/>
              <a:gd name="connsiteY10" fmla="*/ 203720 h 391121"/>
              <a:gd name="connsiteX11" fmla="*/ 302666 w 573800"/>
              <a:gd name="connsiteY11" fmla="*/ 202000 h 391121"/>
              <a:gd name="connsiteX12" fmla="*/ 251882 w 573800"/>
              <a:gd name="connsiteY12" fmla="*/ 185667 h 391121"/>
              <a:gd name="connsiteX13" fmla="*/ 251882 w 573800"/>
              <a:gd name="connsiteY13" fmla="*/ 287964 h 391121"/>
              <a:gd name="connsiteX14" fmla="*/ 268236 w 573800"/>
              <a:gd name="connsiteY14" fmla="*/ 304298 h 391121"/>
              <a:gd name="connsiteX15" fmla="*/ 541092 w 573800"/>
              <a:gd name="connsiteY15" fmla="*/ 304298 h 391121"/>
              <a:gd name="connsiteX16" fmla="*/ 557446 w 573800"/>
              <a:gd name="connsiteY16" fmla="*/ 287964 h 391121"/>
              <a:gd name="connsiteX17" fmla="*/ 557446 w 573800"/>
              <a:gd name="connsiteY17" fmla="*/ 95405 h 391121"/>
              <a:gd name="connsiteX18" fmla="*/ 541092 w 573800"/>
              <a:gd name="connsiteY18" fmla="*/ 79072 h 391121"/>
              <a:gd name="connsiteX19" fmla="*/ 405094 w 573800"/>
              <a:gd name="connsiteY19" fmla="*/ 27493 h 391121"/>
              <a:gd name="connsiteX20" fmla="*/ 417145 w 573800"/>
              <a:gd name="connsiteY20" fmla="*/ 39528 h 391121"/>
              <a:gd name="connsiteX21" fmla="*/ 417145 w 573800"/>
              <a:gd name="connsiteY21" fmla="*/ 63598 h 391121"/>
              <a:gd name="connsiteX22" fmla="*/ 541092 w 573800"/>
              <a:gd name="connsiteY22" fmla="*/ 63598 h 391121"/>
              <a:gd name="connsiteX23" fmla="*/ 573800 w 573800"/>
              <a:gd name="connsiteY23" fmla="*/ 95405 h 391121"/>
              <a:gd name="connsiteX24" fmla="*/ 573800 w 573800"/>
              <a:gd name="connsiteY24" fmla="*/ 287964 h 391121"/>
              <a:gd name="connsiteX25" fmla="*/ 541092 w 573800"/>
              <a:gd name="connsiteY25" fmla="*/ 320631 h 391121"/>
              <a:gd name="connsiteX26" fmla="*/ 482561 w 573800"/>
              <a:gd name="connsiteY26" fmla="*/ 320631 h 391121"/>
              <a:gd name="connsiteX27" fmla="*/ 501498 w 573800"/>
              <a:gd name="connsiteY27" fmla="*/ 391121 h 391121"/>
              <a:gd name="connsiteX28" fmla="*/ 476536 w 573800"/>
              <a:gd name="connsiteY28" fmla="*/ 391121 h 391121"/>
              <a:gd name="connsiteX29" fmla="*/ 457600 w 573800"/>
              <a:gd name="connsiteY29" fmla="*/ 320631 h 391121"/>
              <a:gd name="connsiteX30" fmla="*/ 417145 w 573800"/>
              <a:gd name="connsiteY30" fmla="*/ 320631 h 391121"/>
              <a:gd name="connsiteX31" fmla="*/ 417145 w 573800"/>
              <a:gd name="connsiteY31" fmla="*/ 391121 h 391121"/>
              <a:gd name="connsiteX32" fmla="*/ 393044 w 573800"/>
              <a:gd name="connsiteY32" fmla="*/ 391121 h 391121"/>
              <a:gd name="connsiteX33" fmla="*/ 393044 w 573800"/>
              <a:gd name="connsiteY33" fmla="*/ 320631 h 391121"/>
              <a:gd name="connsiteX34" fmla="*/ 351728 w 573800"/>
              <a:gd name="connsiteY34" fmla="*/ 320631 h 391121"/>
              <a:gd name="connsiteX35" fmla="*/ 332792 w 573800"/>
              <a:gd name="connsiteY35" fmla="*/ 391121 h 391121"/>
              <a:gd name="connsiteX36" fmla="*/ 307830 w 573800"/>
              <a:gd name="connsiteY36" fmla="*/ 391121 h 391121"/>
              <a:gd name="connsiteX37" fmla="*/ 326767 w 573800"/>
              <a:gd name="connsiteY37" fmla="*/ 320631 h 391121"/>
              <a:gd name="connsiteX38" fmla="*/ 268236 w 573800"/>
              <a:gd name="connsiteY38" fmla="*/ 320631 h 391121"/>
              <a:gd name="connsiteX39" fmla="*/ 235528 w 573800"/>
              <a:gd name="connsiteY39" fmla="*/ 287964 h 391121"/>
              <a:gd name="connsiteX40" fmla="*/ 235528 w 573800"/>
              <a:gd name="connsiteY40" fmla="*/ 179650 h 391121"/>
              <a:gd name="connsiteX41" fmla="*/ 206263 w 573800"/>
              <a:gd name="connsiteY41" fmla="*/ 170194 h 391121"/>
              <a:gd name="connsiteX42" fmla="*/ 188187 w 573800"/>
              <a:gd name="connsiteY42" fmla="*/ 165036 h 391121"/>
              <a:gd name="connsiteX43" fmla="*/ 188187 w 573800"/>
              <a:gd name="connsiteY43" fmla="*/ 301719 h 391121"/>
              <a:gd name="connsiteX44" fmla="*/ 195934 w 573800"/>
              <a:gd name="connsiteY44" fmla="*/ 391121 h 391121"/>
              <a:gd name="connsiteX45" fmla="*/ 147732 w 573800"/>
              <a:gd name="connsiteY45" fmla="*/ 391121 h 391121"/>
              <a:gd name="connsiteX46" fmla="*/ 141707 w 573800"/>
              <a:gd name="connsiteY46" fmla="*/ 324929 h 391121"/>
              <a:gd name="connsiteX47" fmla="*/ 132239 w 573800"/>
              <a:gd name="connsiteY47" fmla="*/ 326648 h 391121"/>
              <a:gd name="connsiteX48" fmla="*/ 122771 w 573800"/>
              <a:gd name="connsiteY48" fmla="*/ 324929 h 391121"/>
              <a:gd name="connsiteX49" fmla="*/ 117606 w 573800"/>
              <a:gd name="connsiteY49" fmla="*/ 391121 h 391121"/>
              <a:gd name="connsiteX50" fmla="*/ 68544 w 573800"/>
              <a:gd name="connsiteY50" fmla="*/ 391121 h 391121"/>
              <a:gd name="connsiteX51" fmla="*/ 76291 w 573800"/>
              <a:gd name="connsiteY51" fmla="*/ 301719 h 391121"/>
              <a:gd name="connsiteX52" fmla="*/ 76291 w 573800"/>
              <a:gd name="connsiteY52" fmla="*/ 165036 h 391121"/>
              <a:gd name="connsiteX53" fmla="*/ 69405 w 573800"/>
              <a:gd name="connsiteY53" fmla="*/ 166755 h 391121"/>
              <a:gd name="connsiteX54" fmla="*/ 39279 w 573800"/>
              <a:gd name="connsiteY54" fmla="*/ 299999 h 391121"/>
              <a:gd name="connsiteX55" fmla="*/ 19482 w 573800"/>
              <a:gd name="connsiteY55" fmla="*/ 315473 h 391121"/>
              <a:gd name="connsiteX56" fmla="*/ 15178 w 573800"/>
              <a:gd name="connsiteY56" fmla="*/ 315473 h 391121"/>
              <a:gd name="connsiteX57" fmla="*/ 545 w 573800"/>
              <a:gd name="connsiteY57" fmla="*/ 291403 h 391121"/>
              <a:gd name="connsiteX58" fmla="*/ 32393 w 573800"/>
              <a:gd name="connsiteY58" fmla="*/ 146983 h 391121"/>
              <a:gd name="connsiteX59" fmla="*/ 33253 w 573800"/>
              <a:gd name="connsiteY59" fmla="*/ 145264 h 391121"/>
              <a:gd name="connsiteX60" fmla="*/ 34975 w 573800"/>
              <a:gd name="connsiteY60" fmla="*/ 140966 h 391121"/>
              <a:gd name="connsiteX61" fmla="*/ 36696 w 573800"/>
              <a:gd name="connsiteY61" fmla="*/ 138387 h 391121"/>
              <a:gd name="connsiteX62" fmla="*/ 39279 w 573800"/>
              <a:gd name="connsiteY62" fmla="*/ 135808 h 391121"/>
              <a:gd name="connsiteX63" fmla="*/ 43582 w 573800"/>
              <a:gd name="connsiteY63" fmla="*/ 133229 h 391121"/>
              <a:gd name="connsiteX64" fmla="*/ 45304 w 573800"/>
              <a:gd name="connsiteY64" fmla="*/ 132369 h 391121"/>
              <a:gd name="connsiteX65" fmla="*/ 124492 w 573800"/>
              <a:gd name="connsiteY65" fmla="*/ 115177 h 391121"/>
              <a:gd name="connsiteX66" fmla="*/ 129657 w 573800"/>
              <a:gd name="connsiteY66" fmla="*/ 124633 h 391121"/>
              <a:gd name="connsiteX67" fmla="*/ 115885 w 573800"/>
              <a:gd name="connsiteY67" fmla="*/ 230368 h 391121"/>
              <a:gd name="connsiteX68" fmla="*/ 132239 w 573800"/>
              <a:gd name="connsiteY68" fmla="*/ 257877 h 391121"/>
              <a:gd name="connsiteX69" fmla="*/ 148593 w 573800"/>
              <a:gd name="connsiteY69" fmla="*/ 230368 h 391121"/>
              <a:gd name="connsiteX70" fmla="*/ 134821 w 573800"/>
              <a:gd name="connsiteY70" fmla="*/ 124633 h 391121"/>
              <a:gd name="connsiteX71" fmla="*/ 139986 w 573800"/>
              <a:gd name="connsiteY71" fmla="*/ 115177 h 391121"/>
              <a:gd name="connsiteX72" fmla="*/ 219174 w 573800"/>
              <a:gd name="connsiteY72" fmla="*/ 132369 h 391121"/>
              <a:gd name="connsiteX73" fmla="*/ 235528 w 573800"/>
              <a:gd name="connsiteY73" fmla="*/ 137527 h 391121"/>
              <a:gd name="connsiteX74" fmla="*/ 235528 w 573800"/>
              <a:gd name="connsiteY74" fmla="*/ 95405 h 391121"/>
              <a:gd name="connsiteX75" fmla="*/ 268236 w 573800"/>
              <a:gd name="connsiteY75" fmla="*/ 63598 h 391121"/>
              <a:gd name="connsiteX76" fmla="*/ 393044 w 573800"/>
              <a:gd name="connsiteY76" fmla="*/ 63598 h 391121"/>
              <a:gd name="connsiteX77" fmla="*/ 393044 w 573800"/>
              <a:gd name="connsiteY77" fmla="*/ 39528 h 391121"/>
              <a:gd name="connsiteX78" fmla="*/ 405094 w 573800"/>
              <a:gd name="connsiteY78" fmla="*/ 27493 h 391121"/>
              <a:gd name="connsiteX79" fmla="*/ 132183 w 573800"/>
              <a:gd name="connsiteY79" fmla="*/ 0 h 391121"/>
              <a:gd name="connsiteX80" fmla="*/ 182956 w 573800"/>
              <a:gd name="connsiteY80" fmla="*/ 55401 h 391121"/>
              <a:gd name="connsiteX81" fmla="*/ 132183 w 573800"/>
              <a:gd name="connsiteY81" fmla="*/ 110802 h 391121"/>
              <a:gd name="connsiteX82" fmla="*/ 81410 w 573800"/>
              <a:gd name="connsiteY82" fmla="*/ 55401 h 391121"/>
              <a:gd name="connsiteX83" fmla="*/ 132183 w 573800"/>
              <a:gd name="connsiteY83" fmla="*/ 0 h 391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73800" h="391121">
                <a:moveTo>
                  <a:pt x="268236" y="79072"/>
                </a:moveTo>
                <a:cubicBezTo>
                  <a:pt x="258768" y="79072"/>
                  <a:pt x="251882" y="86808"/>
                  <a:pt x="251882" y="95405"/>
                </a:cubicBezTo>
                <a:lnTo>
                  <a:pt x="251882" y="142685"/>
                </a:lnTo>
                <a:lnTo>
                  <a:pt x="315577" y="164176"/>
                </a:lnTo>
                <a:cubicBezTo>
                  <a:pt x="321602" y="165895"/>
                  <a:pt x="325906" y="171053"/>
                  <a:pt x="327628" y="177071"/>
                </a:cubicBezTo>
                <a:lnTo>
                  <a:pt x="446410" y="122054"/>
                </a:lnTo>
                <a:cubicBezTo>
                  <a:pt x="448132" y="121194"/>
                  <a:pt x="450714" y="122054"/>
                  <a:pt x="451575" y="124633"/>
                </a:cubicBezTo>
                <a:cubicBezTo>
                  <a:pt x="452435" y="126352"/>
                  <a:pt x="451575" y="128931"/>
                  <a:pt x="449853" y="129790"/>
                </a:cubicBezTo>
                <a:lnTo>
                  <a:pt x="328488" y="185667"/>
                </a:lnTo>
                <a:cubicBezTo>
                  <a:pt x="328488" y="186527"/>
                  <a:pt x="328488" y="188246"/>
                  <a:pt x="328488" y="189965"/>
                </a:cubicBezTo>
                <a:cubicBezTo>
                  <a:pt x="325906" y="197702"/>
                  <a:pt x="317299" y="203720"/>
                  <a:pt x="309552" y="203720"/>
                </a:cubicBezTo>
                <a:cubicBezTo>
                  <a:pt x="306970" y="203720"/>
                  <a:pt x="305248" y="202860"/>
                  <a:pt x="302666" y="202000"/>
                </a:cubicBezTo>
                <a:lnTo>
                  <a:pt x="251882" y="185667"/>
                </a:lnTo>
                <a:lnTo>
                  <a:pt x="251882" y="287964"/>
                </a:lnTo>
                <a:cubicBezTo>
                  <a:pt x="251882" y="296561"/>
                  <a:pt x="258768" y="304298"/>
                  <a:pt x="268236" y="304298"/>
                </a:cubicBezTo>
                <a:lnTo>
                  <a:pt x="541092" y="304298"/>
                </a:lnTo>
                <a:cubicBezTo>
                  <a:pt x="550560" y="304298"/>
                  <a:pt x="557446" y="297420"/>
                  <a:pt x="557446" y="287964"/>
                </a:cubicBezTo>
                <a:lnTo>
                  <a:pt x="557446" y="95405"/>
                </a:lnTo>
                <a:cubicBezTo>
                  <a:pt x="557446" y="86808"/>
                  <a:pt x="550560" y="79072"/>
                  <a:pt x="541092" y="79072"/>
                </a:cubicBezTo>
                <a:close/>
                <a:moveTo>
                  <a:pt x="405094" y="27493"/>
                </a:moveTo>
                <a:cubicBezTo>
                  <a:pt x="411120" y="27493"/>
                  <a:pt x="417145" y="32651"/>
                  <a:pt x="417145" y="39528"/>
                </a:cubicBezTo>
                <a:lnTo>
                  <a:pt x="417145" y="63598"/>
                </a:lnTo>
                <a:lnTo>
                  <a:pt x="541092" y="63598"/>
                </a:lnTo>
                <a:cubicBezTo>
                  <a:pt x="559167" y="63598"/>
                  <a:pt x="573800" y="77352"/>
                  <a:pt x="573800" y="95405"/>
                </a:cubicBezTo>
                <a:lnTo>
                  <a:pt x="573800" y="287964"/>
                </a:lnTo>
                <a:cubicBezTo>
                  <a:pt x="573800" y="306017"/>
                  <a:pt x="559167" y="320631"/>
                  <a:pt x="541092" y="320631"/>
                </a:cubicBezTo>
                <a:lnTo>
                  <a:pt x="482561" y="320631"/>
                </a:lnTo>
                <a:lnTo>
                  <a:pt x="501498" y="391121"/>
                </a:lnTo>
                <a:lnTo>
                  <a:pt x="476536" y="391121"/>
                </a:lnTo>
                <a:lnTo>
                  <a:pt x="457600" y="320631"/>
                </a:lnTo>
                <a:lnTo>
                  <a:pt x="417145" y="320631"/>
                </a:lnTo>
                <a:lnTo>
                  <a:pt x="417145" y="391121"/>
                </a:lnTo>
                <a:lnTo>
                  <a:pt x="393044" y="391121"/>
                </a:lnTo>
                <a:lnTo>
                  <a:pt x="393044" y="320631"/>
                </a:lnTo>
                <a:lnTo>
                  <a:pt x="351728" y="320631"/>
                </a:lnTo>
                <a:lnTo>
                  <a:pt x="332792" y="391121"/>
                </a:lnTo>
                <a:lnTo>
                  <a:pt x="307830" y="391121"/>
                </a:lnTo>
                <a:lnTo>
                  <a:pt x="326767" y="320631"/>
                </a:lnTo>
                <a:lnTo>
                  <a:pt x="268236" y="320631"/>
                </a:lnTo>
                <a:cubicBezTo>
                  <a:pt x="250161" y="320631"/>
                  <a:pt x="235528" y="306017"/>
                  <a:pt x="235528" y="287964"/>
                </a:cubicBezTo>
                <a:lnTo>
                  <a:pt x="235528" y="179650"/>
                </a:lnTo>
                <a:lnTo>
                  <a:pt x="206263" y="170194"/>
                </a:lnTo>
                <a:cubicBezTo>
                  <a:pt x="205402" y="170194"/>
                  <a:pt x="198516" y="167615"/>
                  <a:pt x="188187" y="165036"/>
                </a:cubicBezTo>
                <a:lnTo>
                  <a:pt x="188187" y="301719"/>
                </a:lnTo>
                <a:lnTo>
                  <a:pt x="195934" y="391121"/>
                </a:lnTo>
                <a:lnTo>
                  <a:pt x="147732" y="391121"/>
                </a:lnTo>
                <a:lnTo>
                  <a:pt x="141707" y="324929"/>
                </a:lnTo>
                <a:cubicBezTo>
                  <a:pt x="139125" y="325789"/>
                  <a:pt x="135682" y="326648"/>
                  <a:pt x="132239" y="326648"/>
                </a:cubicBezTo>
                <a:cubicBezTo>
                  <a:pt x="128796" y="326648"/>
                  <a:pt x="125353" y="325789"/>
                  <a:pt x="122771" y="324929"/>
                </a:cubicBezTo>
                <a:lnTo>
                  <a:pt x="117606" y="391121"/>
                </a:lnTo>
                <a:lnTo>
                  <a:pt x="68544" y="391121"/>
                </a:lnTo>
                <a:lnTo>
                  <a:pt x="76291" y="301719"/>
                </a:lnTo>
                <a:lnTo>
                  <a:pt x="76291" y="165036"/>
                </a:lnTo>
                <a:cubicBezTo>
                  <a:pt x="73708" y="165036"/>
                  <a:pt x="71126" y="165895"/>
                  <a:pt x="69405" y="166755"/>
                </a:cubicBezTo>
                <a:lnTo>
                  <a:pt x="39279" y="299999"/>
                </a:lnTo>
                <a:cubicBezTo>
                  <a:pt x="37557" y="309455"/>
                  <a:pt x="28950" y="315473"/>
                  <a:pt x="19482" y="315473"/>
                </a:cubicBezTo>
                <a:cubicBezTo>
                  <a:pt x="18621" y="315473"/>
                  <a:pt x="16899" y="315473"/>
                  <a:pt x="15178" y="315473"/>
                </a:cubicBezTo>
                <a:cubicBezTo>
                  <a:pt x="4849" y="312894"/>
                  <a:pt x="-2037" y="301719"/>
                  <a:pt x="545" y="291403"/>
                </a:cubicBezTo>
                <a:lnTo>
                  <a:pt x="32393" y="146983"/>
                </a:lnTo>
                <a:cubicBezTo>
                  <a:pt x="32393" y="146124"/>
                  <a:pt x="33253" y="145264"/>
                  <a:pt x="33253" y="145264"/>
                </a:cubicBezTo>
                <a:cubicBezTo>
                  <a:pt x="33253" y="143545"/>
                  <a:pt x="34114" y="142685"/>
                  <a:pt x="34975" y="140966"/>
                </a:cubicBezTo>
                <a:cubicBezTo>
                  <a:pt x="35836" y="140106"/>
                  <a:pt x="35836" y="139247"/>
                  <a:pt x="36696" y="138387"/>
                </a:cubicBezTo>
                <a:cubicBezTo>
                  <a:pt x="37557" y="137527"/>
                  <a:pt x="38418" y="136668"/>
                  <a:pt x="39279" y="135808"/>
                </a:cubicBezTo>
                <a:cubicBezTo>
                  <a:pt x="41000" y="134948"/>
                  <a:pt x="41861" y="134089"/>
                  <a:pt x="43582" y="133229"/>
                </a:cubicBezTo>
                <a:cubicBezTo>
                  <a:pt x="43582" y="133229"/>
                  <a:pt x="44443" y="132369"/>
                  <a:pt x="45304" y="132369"/>
                </a:cubicBezTo>
                <a:cubicBezTo>
                  <a:pt x="47025" y="131510"/>
                  <a:pt x="87480" y="116896"/>
                  <a:pt x="124492" y="115177"/>
                </a:cubicBezTo>
                <a:lnTo>
                  <a:pt x="129657" y="124633"/>
                </a:lnTo>
                <a:lnTo>
                  <a:pt x="115885" y="230368"/>
                </a:lnTo>
                <a:lnTo>
                  <a:pt x="132239" y="257877"/>
                </a:lnTo>
                <a:lnTo>
                  <a:pt x="148593" y="230368"/>
                </a:lnTo>
                <a:lnTo>
                  <a:pt x="134821" y="124633"/>
                </a:lnTo>
                <a:lnTo>
                  <a:pt x="139986" y="115177"/>
                </a:lnTo>
                <a:cubicBezTo>
                  <a:pt x="175276" y="116896"/>
                  <a:pt x="214870" y="130650"/>
                  <a:pt x="219174" y="132369"/>
                </a:cubicBezTo>
                <a:lnTo>
                  <a:pt x="235528" y="137527"/>
                </a:lnTo>
                <a:lnTo>
                  <a:pt x="235528" y="95405"/>
                </a:lnTo>
                <a:cubicBezTo>
                  <a:pt x="235528" y="77352"/>
                  <a:pt x="250161" y="63598"/>
                  <a:pt x="268236" y="63598"/>
                </a:cubicBezTo>
                <a:lnTo>
                  <a:pt x="393044" y="63598"/>
                </a:lnTo>
                <a:lnTo>
                  <a:pt x="393044" y="39528"/>
                </a:lnTo>
                <a:cubicBezTo>
                  <a:pt x="393044" y="32651"/>
                  <a:pt x="398208" y="27493"/>
                  <a:pt x="405094" y="27493"/>
                </a:cubicBezTo>
                <a:close/>
                <a:moveTo>
                  <a:pt x="132183" y="0"/>
                </a:moveTo>
                <a:cubicBezTo>
                  <a:pt x="160224" y="0"/>
                  <a:pt x="182956" y="24804"/>
                  <a:pt x="182956" y="55401"/>
                </a:cubicBezTo>
                <a:cubicBezTo>
                  <a:pt x="182956" y="85998"/>
                  <a:pt x="160224" y="110802"/>
                  <a:pt x="132183" y="110802"/>
                </a:cubicBezTo>
                <a:cubicBezTo>
                  <a:pt x="104142" y="110802"/>
                  <a:pt x="81410" y="85998"/>
                  <a:pt x="81410" y="55401"/>
                </a:cubicBezTo>
                <a:cubicBezTo>
                  <a:pt x="81410" y="24804"/>
                  <a:pt x="104142" y="0"/>
                  <a:pt x="132183" y="0"/>
                </a:cubicBezTo>
                <a:close/>
              </a:path>
            </a:pathLst>
          </a:custGeom>
          <a:solidFill>
            <a:sysClr val="window" lastClr="FFFFFF"/>
          </a:solidFill>
          <a:ln>
            <a:noFill/>
          </a:ln>
        </p:spPr>
        <p:txBody>
          <a:bodyPr anchor="ctr">
            <a:scene3d>
              <a:camera prst="orthographicFront"/>
              <a:lightRig rig="threePt" dir="t"/>
            </a:scene3d>
            <a:sp3d contourW="12700">
              <a:contourClr>
                <a:srgbClr val="FFFFFF"/>
              </a:contourClr>
            </a:sp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fontAlgn="auto">
              <a:spcBef>
                <a:spcPts val="0"/>
              </a:spcBef>
              <a:spcAft>
                <a:spcPts val="0"/>
              </a:spcAft>
              <a:defRPr/>
            </a:pPr>
            <a:endParaRPr lang="zh-CN" altLang="en-US" sz="1350" kern="0" dirty="0">
              <a:solidFill>
                <a:srgbClr val="FFFFFF"/>
              </a:solidFill>
              <a:latin typeface="Arial" panose="020B0604020202020204"/>
              <a:ea typeface="黑体" panose="02010609060101010101" charset="-122"/>
              <a:cs typeface="+mn-ea"/>
              <a:sym typeface="+mn-lt"/>
            </a:endParaRPr>
          </a:p>
        </p:txBody>
      </p:sp>
      <p:sp>
        <p:nvSpPr>
          <p:cNvPr id="38" name="矩形 37"/>
          <p:cNvSpPr/>
          <p:nvPr/>
        </p:nvSpPr>
        <p:spPr>
          <a:xfrm>
            <a:off x="5208905" y="3178175"/>
            <a:ext cx="6152515" cy="1106805"/>
          </a:xfrm>
          <a:prstGeom prst="rect">
            <a:avLst/>
          </a:prstGeom>
        </p:spPr>
        <p:txBody>
          <a:bodyPr wrap="square">
            <a:spAutoFit/>
          </a:bodyPr>
          <a:lstStyle/>
          <a:p>
            <a:pPr algn="l"/>
            <a:r>
              <a:rPr lang="zh-CN" altLang="en-US" sz="6600" b="1" spc="1200" dirty="0">
                <a:solidFill>
                  <a:srgbClr val="204273"/>
                </a:solidFill>
                <a:latin typeface="黑体" panose="02010609060101010101" charset="-122"/>
                <a:ea typeface="黑体" panose="02010609060101010101" charset="-122"/>
                <a:cs typeface="黑体" panose="02010609060101010101" charset="-122"/>
                <a:sym typeface="黑体" panose="02010609060101010101" charset="-122"/>
              </a:rPr>
              <a:t>认识创新意识</a:t>
            </a:r>
            <a:endParaRPr lang="zh-CN" altLang="en-US" sz="6600" b="1" spc="1200" dirty="0">
              <a:solidFill>
                <a:srgbClr val="204273"/>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450850" y="1211580"/>
            <a:ext cx="6570980" cy="5076190"/>
          </a:xfrm>
          <a:prstGeom prst="rect">
            <a:avLst/>
          </a:prstGeom>
          <a:noFill/>
          <a:ln w="9525">
            <a:noFill/>
            <a:miter lim="800000"/>
          </a:ln>
        </p:spPr>
        <p:txBody>
          <a:bodyPr rot="0" vert="horz" wrap="square" lIns="121920" tIns="60960" rIns="121920" bIns="60960" anchor="t" anchorCtr="0">
            <a:noAutofit/>
          </a:bodyPr>
          <a:lstStyle/>
          <a:p>
            <a:pPr fontAlgn="auto">
              <a:lnSpc>
                <a:spcPct val="150000"/>
              </a:lnSpc>
            </a:pPr>
            <a:r>
              <a:rPr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（一）创新意识的概念</a:t>
            </a:r>
            <a:endParaRPr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endParaRPr>
          </a:p>
          <a:p>
            <a:pPr fontAlgn="auto">
              <a:lnSpc>
                <a:spcPct val="150000"/>
              </a:lnSpc>
            </a:pPr>
            <a:r>
              <a:rPr dirty="0">
                <a:latin typeface="黑体" panose="02010609060101010101" charset="-122"/>
                <a:ea typeface="黑体" panose="02010609060101010101" charset="-122"/>
              </a:rPr>
              <a:t>创新意识是人们对创新与创新的价值性、重要性的一种认识水平、认识程度以及由此形成的对待创新的态度，并以这种态度来规范和调整自己的活动方向的一种稳定的精神态势。创新意识是人们根据社会和个体生活发展的需要，引起创造前所未有的事物或观念的动机，并在创造活动中表现出的意向、愿望和设想。它是人类意识活动中的一种积极的、富有成果性的表现形式，是人们进行创造活动的出发点和内在动力，是创造性思维和创造力的前提。创新意识是创造性人才所必须具备的，培养创造性人才的起点是创新意识的培养和开发。要求我们具有创新意识，实际上是要我们改变传统的思维方式，改变传统的提出问题、思考问题的方式。</a:t>
            </a:r>
            <a:endParaRPr dirty="0">
              <a:latin typeface="黑体" panose="02010609060101010101" charset="-122"/>
              <a:ea typeface="黑体" panose="02010609060101010101" charset="-122"/>
            </a:endParaRPr>
          </a:p>
        </p:txBody>
      </p:sp>
      <p:sp>
        <p:nvSpPr>
          <p:cNvPr id="34" name="TextBox 108"/>
          <p:cNvSpPr txBox="1">
            <a:spLocks noChangeArrowheads="1"/>
          </p:cNvSpPr>
          <p:nvPr/>
        </p:nvSpPr>
        <p:spPr bwMode="auto">
          <a:xfrm>
            <a:off x="719404" y="356660"/>
            <a:ext cx="26212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一、创新意识概述</a:t>
            </a:r>
            <a:endParaRPr lang="zh-CN" altLang="en-US" sz="2400" b="1" dirty="0">
              <a:solidFill>
                <a:prstClr val="black"/>
              </a:solidFill>
              <a:latin typeface="黑体" panose="02010609060101010101" charset="-122"/>
              <a:ea typeface="黑体" panose="02010609060101010101" charset="-122"/>
            </a:endParaRPr>
          </a:p>
        </p:txBody>
      </p:sp>
      <p:pic>
        <p:nvPicPr>
          <p:cNvPr id="2" name="图片 1"/>
          <p:cNvPicPr/>
          <p:nvPr/>
        </p:nvPicPr>
        <p:blipFill>
          <a:blip r:embed="rId1"/>
          <a:stretch>
            <a:fillRect/>
          </a:stretch>
        </p:blipFill>
        <p:spPr>
          <a:xfrm>
            <a:off x="7021830" y="1864360"/>
            <a:ext cx="4856480" cy="354203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719455" y="817245"/>
            <a:ext cx="6570980" cy="523240"/>
          </a:xfrm>
          <a:prstGeom prst="rect">
            <a:avLst/>
          </a:prstGeom>
          <a:noFill/>
          <a:ln w="9525">
            <a:noFill/>
            <a:miter lim="800000"/>
          </a:ln>
        </p:spPr>
        <p:txBody>
          <a:bodyPr rot="0" vert="horz" wrap="square" lIns="121920" tIns="60960" rIns="121920" bIns="60960" anchor="t" anchorCtr="0">
            <a:noAutofit/>
          </a:bodyPr>
          <a:lstStyle/>
          <a:p>
            <a:pPr fontAlgn="auto">
              <a:lnSpc>
                <a:spcPct val="150000"/>
              </a:lnSpc>
            </a:pPr>
            <a:r>
              <a:rPr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（二）创新意识的价值</a:t>
            </a:r>
            <a:endParaRPr dirty="0">
              <a:latin typeface="黑体" panose="02010609060101010101" charset="-122"/>
              <a:ea typeface="黑体" panose="02010609060101010101" charset="-122"/>
            </a:endParaRPr>
          </a:p>
        </p:txBody>
      </p:sp>
      <p:sp>
        <p:nvSpPr>
          <p:cNvPr id="34" name="TextBox 108"/>
          <p:cNvSpPr txBox="1">
            <a:spLocks noChangeArrowheads="1"/>
          </p:cNvSpPr>
          <p:nvPr/>
        </p:nvSpPr>
        <p:spPr bwMode="auto">
          <a:xfrm>
            <a:off x="719404" y="356660"/>
            <a:ext cx="26212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一、创新意识概述</a:t>
            </a:r>
            <a:endParaRPr lang="zh-CN" altLang="en-US" sz="2400" b="1" dirty="0">
              <a:solidFill>
                <a:prstClr val="black"/>
              </a:solidFill>
              <a:latin typeface="黑体" panose="02010609060101010101" charset="-122"/>
              <a:ea typeface="黑体" panose="02010609060101010101" charset="-122"/>
            </a:endParaRPr>
          </a:p>
        </p:txBody>
      </p:sp>
      <p:cxnSp>
        <p:nvCxnSpPr>
          <p:cNvPr id="52" name="Straight Connector 49"/>
          <p:cNvCxnSpPr/>
          <p:nvPr>
            <p:custDataLst>
              <p:tags r:id="rId1"/>
            </p:custDataLst>
          </p:nvPr>
        </p:nvCxnSpPr>
        <p:spPr>
          <a:xfrm>
            <a:off x="4442460" y="2219325"/>
            <a:ext cx="1021080" cy="0"/>
          </a:xfrm>
          <a:prstGeom prst="line">
            <a:avLst/>
          </a:prstGeom>
          <a:noFill/>
          <a:ln w="9525" cap="flat" cmpd="sng" algn="ctr">
            <a:solidFill>
              <a:sysClr val="window" lastClr="FFFFFF">
                <a:lumMod val="65000"/>
              </a:sysClr>
            </a:solidFill>
            <a:prstDash val="solid"/>
          </a:ln>
          <a:effectLst/>
        </p:spPr>
      </p:cxnSp>
      <p:cxnSp>
        <p:nvCxnSpPr>
          <p:cNvPr id="53" name="Straight Connector 52"/>
          <p:cNvCxnSpPr/>
          <p:nvPr>
            <p:custDataLst>
              <p:tags r:id="rId2"/>
            </p:custDataLst>
          </p:nvPr>
        </p:nvCxnSpPr>
        <p:spPr>
          <a:xfrm>
            <a:off x="3498215" y="4310380"/>
            <a:ext cx="1375410" cy="0"/>
          </a:xfrm>
          <a:prstGeom prst="line">
            <a:avLst/>
          </a:prstGeom>
          <a:noFill/>
          <a:ln w="9525" cap="flat" cmpd="sng" algn="ctr">
            <a:solidFill>
              <a:sysClr val="window" lastClr="FFFFFF">
                <a:lumMod val="65000"/>
              </a:sysClr>
            </a:solidFill>
            <a:prstDash val="solid"/>
          </a:ln>
          <a:effectLst/>
        </p:spPr>
      </p:cxnSp>
      <p:cxnSp>
        <p:nvCxnSpPr>
          <p:cNvPr id="54" name="Straight Connector 38"/>
          <p:cNvCxnSpPr/>
          <p:nvPr>
            <p:custDataLst>
              <p:tags r:id="rId3"/>
            </p:custDataLst>
          </p:nvPr>
        </p:nvCxnSpPr>
        <p:spPr>
          <a:xfrm>
            <a:off x="6593840" y="4121785"/>
            <a:ext cx="2443480" cy="0"/>
          </a:xfrm>
          <a:prstGeom prst="line">
            <a:avLst/>
          </a:prstGeom>
          <a:noFill/>
          <a:ln w="9525" cap="flat" cmpd="sng" algn="ctr">
            <a:solidFill>
              <a:sysClr val="window" lastClr="FFFFFF">
                <a:lumMod val="65000"/>
              </a:sysClr>
            </a:solidFill>
            <a:prstDash val="solid"/>
          </a:ln>
          <a:effectLst/>
        </p:spPr>
      </p:cxnSp>
      <p:sp>
        <p:nvSpPr>
          <p:cNvPr id="58" name="Oval 4"/>
          <p:cNvSpPr>
            <a:spLocks noChangeArrowheads="1"/>
          </p:cNvSpPr>
          <p:nvPr>
            <p:custDataLst>
              <p:tags r:id="rId4"/>
            </p:custDataLst>
          </p:nvPr>
        </p:nvSpPr>
        <p:spPr bwMode="auto">
          <a:xfrm>
            <a:off x="6266815" y="3260090"/>
            <a:ext cx="1820545" cy="1848485"/>
          </a:xfrm>
          <a:prstGeom prst="ellipse">
            <a:avLst/>
          </a:prstGeom>
          <a:solidFill>
            <a:srgbClr val="60A9C3"/>
          </a:solidFill>
          <a:ln w="76200">
            <a:solidFill>
              <a:srgbClr val="60A9C3">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黑体" panose="02010609060101010101" charset="-122"/>
              <a:sym typeface="Arial" panose="020B0604020202020204" pitchFamily="34" charset="0"/>
            </a:endParaRPr>
          </a:p>
        </p:txBody>
      </p:sp>
      <p:sp>
        <p:nvSpPr>
          <p:cNvPr id="59" name="Oval 5"/>
          <p:cNvSpPr>
            <a:spLocks noChangeArrowheads="1"/>
          </p:cNvSpPr>
          <p:nvPr>
            <p:custDataLst>
              <p:tags r:id="rId5"/>
            </p:custDataLst>
          </p:nvPr>
        </p:nvSpPr>
        <p:spPr bwMode="auto">
          <a:xfrm>
            <a:off x="5201285" y="1294765"/>
            <a:ext cx="1820545" cy="1848485"/>
          </a:xfrm>
          <a:prstGeom prst="ellipse">
            <a:avLst/>
          </a:prstGeom>
          <a:solidFill>
            <a:srgbClr val="519BDF"/>
          </a:solidFill>
          <a:ln w="76200">
            <a:solidFill>
              <a:srgbClr val="519BDF">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黑体" panose="02010609060101010101" charset="-122"/>
              <a:sym typeface="Arial" panose="020B0604020202020204" pitchFamily="34" charset="0"/>
            </a:endParaRPr>
          </a:p>
        </p:txBody>
      </p:sp>
      <p:sp>
        <p:nvSpPr>
          <p:cNvPr id="61" name="Oval 7"/>
          <p:cNvSpPr>
            <a:spLocks noChangeArrowheads="1"/>
          </p:cNvSpPr>
          <p:nvPr>
            <p:custDataLst>
              <p:tags r:id="rId6"/>
            </p:custDataLst>
          </p:nvPr>
        </p:nvSpPr>
        <p:spPr bwMode="auto">
          <a:xfrm>
            <a:off x="4215765" y="3255010"/>
            <a:ext cx="1820545" cy="1848485"/>
          </a:xfrm>
          <a:prstGeom prst="ellipse">
            <a:avLst/>
          </a:prstGeom>
          <a:solidFill>
            <a:srgbClr val="6FB6A6"/>
          </a:solidFill>
          <a:ln w="76200">
            <a:solidFill>
              <a:srgbClr val="6FB6A6">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黑体" panose="02010609060101010101" charset="-122"/>
              <a:sym typeface="Arial" panose="020B0604020202020204" pitchFamily="34" charset="0"/>
            </a:endParaRPr>
          </a:p>
        </p:txBody>
      </p:sp>
      <p:sp>
        <p:nvSpPr>
          <p:cNvPr id="71" name="Oval 68"/>
          <p:cNvSpPr>
            <a:spLocks noChangeArrowheads="1"/>
          </p:cNvSpPr>
          <p:nvPr>
            <p:custDataLst>
              <p:tags r:id="rId7"/>
            </p:custDataLst>
          </p:nvPr>
        </p:nvSpPr>
        <p:spPr bwMode="auto">
          <a:xfrm>
            <a:off x="8296910" y="3759200"/>
            <a:ext cx="718820" cy="729615"/>
          </a:xfrm>
          <a:prstGeom prst="ellipse">
            <a:avLst/>
          </a:prstGeom>
          <a:solidFill>
            <a:srgbClr val="60A9C3"/>
          </a:solidFill>
          <a:ln w="38100">
            <a:solidFill>
              <a:srgbClr val="60A9C3">
                <a:lumMod val="20000"/>
                <a:lumOff val="80000"/>
              </a:srgbClr>
            </a:solidFill>
          </a:ln>
        </p:spPr>
        <p:txBody>
          <a:bodyPr vert="horz" wrap="square" lIns="91440" tIns="45720" rIns="91440" bIns="45720" numCol="1" anchor="ctr" anchorCtr="0" compatLnSpc="1">
            <a:normAutofit fontScale="92500" lnSpcReduction="1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黑体" panose="02010609060101010101" charset="-122"/>
                <a:sym typeface="Arial" panose="020B0604020202020204" pitchFamily="34" charset="0"/>
              </a:rPr>
              <a:t>2</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黑体" panose="02010609060101010101" charset="-122"/>
              <a:sym typeface="Arial" panose="020B0604020202020204" pitchFamily="34" charset="0"/>
            </a:endParaRPr>
          </a:p>
        </p:txBody>
      </p:sp>
      <p:sp>
        <p:nvSpPr>
          <p:cNvPr id="72" name="Oval 69"/>
          <p:cNvSpPr>
            <a:spLocks noChangeArrowheads="1"/>
          </p:cNvSpPr>
          <p:nvPr>
            <p:custDataLst>
              <p:tags r:id="rId8"/>
            </p:custDataLst>
          </p:nvPr>
        </p:nvSpPr>
        <p:spPr bwMode="auto">
          <a:xfrm>
            <a:off x="3289935" y="3967480"/>
            <a:ext cx="718820" cy="729615"/>
          </a:xfrm>
          <a:prstGeom prst="ellipse">
            <a:avLst/>
          </a:prstGeom>
          <a:solidFill>
            <a:srgbClr val="6FB6A6"/>
          </a:solidFill>
          <a:ln w="38100">
            <a:solidFill>
              <a:srgbClr val="6FB6A6">
                <a:lumMod val="20000"/>
                <a:lumOff val="80000"/>
              </a:srgbClr>
            </a:solidFill>
          </a:ln>
        </p:spPr>
        <p:txBody>
          <a:bodyPr vert="horz" wrap="square" lIns="91440" tIns="45720" rIns="91440" bIns="45720" numCol="1" anchor="ctr" anchorCtr="0" compatLnSpc="1">
            <a:normAutofit fontScale="92500" lnSpcReduction="1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黑体" panose="02010609060101010101" charset="-122"/>
                <a:sym typeface="Arial" panose="020B0604020202020204" pitchFamily="34" charset="0"/>
              </a:rPr>
              <a:t>3</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黑体" panose="02010609060101010101" charset="-122"/>
              <a:sym typeface="Arial" panose="020B0604020202020204" pitchFamily="34" charset="0"/>
            </a:endParaRPr>
          </a:p>
        </p:txBody>
      </p:sp>
      <p:sp>
        <p:nvSpPr>
          <p:cNvPr id="73" name="Oval 70"/>
          <p:cNvSpPr>
            <a:spLocks noChangeArrowheads="1"/>
          </p:cNvSpPr>
          <p:nvPr>
            <p:custDataLst>
              <p:tags r:id="rId9"/>
            </p:custDataLst>
          </p:nvPr>
        </p:nvSpPr>
        <p:spPr bwMode="auto">
          <a:xfrm>
            <a:off x="4234180" y="1816100"/>
            <a:ext cx="718820" cy="729615"/>
          </a:xfrm>
          <a:prstGeom prst="ellipse">
            <a:avLst/>
          </a:prstGeom>
          <a:solidFill>
            <a:srgbClr val="519BDF"/>
          </a:solidFill>
          <a:ln w="38100">
            <a:solidFill>
              <a:srgbClr val="519BDF">
                <a:lumMod val="20000"/>
                <a:lumOff val="80000"/>
              </a:srgbClr>
            </a:solidFill>
          </a:ln>
        </p:spPr>
        <p:txBody>
          <a:bodyPr vert="horz" wrap="square" lIns="91440" tIns="45720" rIns="91440" bIns="45720" numCol="1" anchor="ctr" anchorCtr="0" compatLnSpc="1">
            <a:normAutofit fontScale="92500" lnSpcReduction="1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黑体" panose="02010609060101010101" charset="-122"/>
                <a:sym typeface="Arial" panose="020B0604020202020204" pitchFamily="34" charset="0"/>
              </a:rPr>
              <a:t>1</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黑体" panose="02010609060101010101" charset="-122"/>
              <a:sym typeface="Arial" panose="020B0604020202020204" pitchFamily="34" charset="0"/>
            </a:endParaRPr>
          </a:p>
        </p:txBody>
      </p:sp>
      <p:sp>
        <p:nvSpPr>
          <p:cNvPr id="57" name="Oval 2"/>
          <p:cNvSpPr>
            <a:spLocks noChangeArrowheads="1"/>
          </p:cNvSpPr>
          <p:nvPr>
            <p:custDataLst>
              <p:tags r:id="rId10"/>
            </p:custDataLst>
          </p:nvPr>
        </p:nvSpPr>
        <p:spPr bwMode="auto">
          <a:xfrm>
            <a:off x="5181600" y="2591435"/>
            <a:ext cx="1806575" cy="1834515"/>
          </a:xfrm>
          <a:prstGeom prst="ellipse">
            <a:avLst/>
          </a:prstGeom>
          <a:solidFill>
            <a:sysClr val="window" lastClr="FFFFFF"/>
          </a:solidFill>
          <a:ln w="152400">
            <a:solidFill>
              <a:sysClr val="window" lastClr="FFFFFF"/>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黑体" panose="02010609060101010101" charset="-122"/>
              <a:sym typeface="Arial" panose="020B0604020202020204" pitchFamily="34" charset="0"/>
            </a:endParaRPr>
          </a:p>
        </p:txBody>
      </p:sp>
      <p:sp>
        <p:nvSpPr>
          <p:cNvPr id="5" name="空心弧 4"/>
          <p:cNvSpPr/>
          <p:nvPr>
            <p:custDataLst>
              <p:tags r:id="rId11"/>
            </p:custDataLst>
          </p:nvPr>
        </p:nvSpPr>
        <p:spPr>
          <a:xfrm rot="5400000">
            <a:off x="5181600" y="2605405"/>
            <a:ext cx="1806575" cy="1806575"/>
          </a:xfrm>
          <a:prstGeom prst="blockArc">
            <a:avLst>
              <a:gd name="adj1" fmla="val 14539512"/>
              <a:gd name="adj2" fmla="val 21487703"/>
              <a:gd name="adj3" fmla="val 11358"/>
            </a:avLst>
          </a:prstGeom>
          <a:solidFill>
            <a:srgbClr val="60A9C3"/>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黑体" panose="02010609060101010101" charset="-122"/>
              <a:sym typeface="Arial" panose="020B0604020202020204" pitchFamily="34" charset="0"/>
            </a:endParaRPr>
          </a:p>
        </p:txBody>
      </p:sp>
      <p:sp>
        <p:nvSpPr>
          <p:cNvPr id="55" name="空心弧 54"/>
          <p:cNvSpPr/>
          <p:nvPr>
            <p:custDataLst>
              <p:tags r:id="rId12"/>
            </p:custDataLst>
          </p:nvPr>
        </p:nvSpPr>
        <p:spPr>
          <a:xfrm rot="5400000">
            <a:off x="5181600" y="2605405"/>
            <a:ext cx="1806575" cy="1806575"/>
          </a:xfrm>
          <a:prstGeom prst="blockArc">
            <a:avLst>
              <a:gd name="adj1" fmla="val 8021480"/>
              <a:gd name="adj2" fmla="val 14611067"/>
              <a:gd name="adj3" fmla="val 11394"/>
            </a:avLst>
          </a:prstGeom>
          <a:solidFill>
            <a:srgbClr val="519BDF"/>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黑体" panose="02010609060101010101" charset="-122"/>
              <a:sym typeface="Arial" panose="020B0604020202020204" pitchFamily="34" charset="0"/>
            </a:endParaRPr>
          </a:p>
        </p:txBody>
      </p:sp>
      <p:sp>
        <p:nvSpPr>
          <p:cNvPr id="56" name="空心弧 55"/>
          <p:cNvSpPr/>
          <p:nvPr>
            <p:custDataLst>
              <p:tags r:id="rId13"/>
            </p:custDataLst>
          </p:nvPr>
        </p:nvSpPr>
        <p:spPr>
          <a:xfrm rot="5400000">
            <a:off x="5181600" y="2605405"/>
            <a:ext cx="1806575" cy="1806575"/>
          </a:xfrm>
          <a:prstGeom prst="blockArc">
            <a:avLst>
              <a:gd name="adj1" fmla="val 21457307"/>
              <a:gd name="adj2" fmla="val 8060412"/>
              <a:gd name="adj3" fmla="val 11420"/>
            </a:avLst>
          </a:prstGeom>
          <a:solidFill>
            <a:srgbClr val="6FB6A6"/>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黑体" panose="02010609060101010101" charset="-122"/>
              <a:sym typeface="Arial" panose="020B0604020202020204" pitchFamily="34" charset="0"/>
            </a:endParaRPr>
          </a:p>
        </p:txBody>
      </p:sp>
      <p:sp>
        <p:nvSpPr>
          <p:cNvPr id="3" name="文本框 2"/>
          <p:cNvSpPr txBox="1"/>
          <p:nvPr>
            <p:custDataLst>
              <p:tags r:id="rId14"/>
            </p:custDataLst>
          </p:nvPr>
        </p:nvSpPr>
        <p:spPr>
          <a:xfrm>
            <a:off x="687705" y="1403350"/>
            <a:ext cx="3547110" cy="2008505"/>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pitchFamily="34" charset="-122"/>
              </a:defRPr>
            </a:lvl1pPr>
          </a:lstStyle>
          <a:p>
            <a:pPr algn="l" fontAlgn="auto">
              <a:lnSpc>
                <a:spcPct val="150000"/>
              </a:lnSpc>
            </a:pPr>
            <a:r>
              <a:rPr lang="zh-CN" altLang="en-US" sz="1600" b="1" dirty="0">
                <a:solidFill>
                  <a:sysClr val="windowText" lastClr="000000">
                    <a:lumMod val="85000"/>
                    <a:lumOff val="15000"/>
                  </a:sysClr>
                </a:solidFill>
                <a:uFillTx/>
                <a:ea typeface="黑体" panose="02010609060101010101" charset="-122"/>
                <a:sym typeface="Arial" panose="020B0604020202020204" pitchFamily="34" charset="0"/>
              </a:rPr>
              <a:t>1. 创新意识是决定一个国家、民族创新能力最直接的精神力量</a:t>
            </a:r>
            <a:endParaRPr lang="zh-CN" altLang="en-US" sz="1600" b="1" dirty="0">
              <a:solidFill>
                <a:sysClr val="windowText" lastClr="000000">
                  <a:lumMod val="85000"/>
                  <a:lumOff val="15000"/>
                </a:sysClr>
              </a:solidFill>
              <a:uFillTx/>
              <a:ea typeface="黑体" panose="02010609060101010101" charset="-122"/>
              <a:sym typeface="Arial" panose="020B0604020202020204" pitchFamily="34" charset="0"/>
            </a:endParaRPr>
          </a:p>
          <a:p>
            <a:pPr algn="l" fontAlgn="auto">
              <a:lnSpc>
                <a:spcPct val="150000"/>
              </a:lnSpc>
            </a:pPr>
            <a:r>
              <a:rPr lang="zh-CN" altLang="en-US" sz="1600" dirty="0">
                <a:solidFill>
                  <a:sysClr val="windowText" lastClr="000000">
                    <a:lumMod val="85000"/>
                    <a:lumOff val="15000"/>
                  </a:sysClr>
                </a:solidFill>
                <a:uFillTx/>
                <a:ea typeface="黑体" panose="02010609060101010101" charset="-122"/>
                <a:sym typeface="Arial" panose="020B0604020202020204" pitchFamily="34" charset="0"/>
              </a:rPr>
              <a:t>创新意识推动社会生产力的发展。科学的本质就是创新，科学技术的每一次进步都是通过创新实现的。</a:t>
            </a:r>
            <a:endParaRPr lang="zh-CN" altLang="en-US" sz="1600" dirty="0">
              <a:solidFill>
                <a:sysClr val="windowText" lastClr="000000">
                  <a:lumMod val="85000"/>
                  <a:lumOff val="15000"/>
                </a:sysClr>
              </a:solidFill>
              <a:uFillTx/>
              <a:ea typeface="黑体" panose="02010609060101010101" charset="-122"/>
              <a:sym typeface="Arial" panose="020B0604020202020204" pitchFamily="34" charset="0"/>
            </a:endParaRPr>
          </a:p>
        </p:txBody>
      </p:sp>
      <p:sp>
        <p:nvSpPr>
          <p:cNvPr id="35" name="文本框 34"/>
          <p:cNvSpPr txBox="1"/>
          <p:nvPr>
            <p:custDataLst>
              <p:tags r:id="rId15"/>
            </p:custDataLst>
          </p:nvPr>
        </p:nvSpPr>
        <p:spPr>
          <a:xfrm>
            <a:off x="8223250" y="1403985"/>
            <a:ext cx="3688080" cy="2259965"/>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pitchFamily="34" charset="-122"/>
              </a:defRPr>
            </a:lvl1pPr>
          </a:lstStyle>
          <a:p>
            <a:pPr fontAlgn="auto">
              <a:lnSpc>
                <a:spcPct val="150000"/>
              </a:lnSpc>
            </a:pPr>
            <a:r>
              <a:rPr lang="zh-CN" altLang="en-US" sz="1600" b="1" dirty="0">
                <a:solidFill>
                  <a:sysClr val="windowText" lastClr="000000">
                    <a:lumMod val="85000"/>
                    <a:lumOff val="15000"/>
                  </a:sysClr>
                </a:solidFill>
                <a:uFillTx/>
                <a:ea typeface="黑体" panose="02010609060101010101" charset="-122"/>
                <a:sym typeface="Arial" panose="020B0604020202020204" pitchFamily="34" charset="0"/>
              </a:rPr>
              <a:t>2. 创新意识促成社会多种因素的变化，推动社会的全面进步</a:t>
            </a:r>
            <a:endParaRPr lang="zh-CN" altLang="en-US" sz="1600" b="1" dirty="0">
              <a:solidFill>
                <a:sysClr val="windowText" lastClr="000000">
                  <a:lumMod val="85000"/>
                  <a:lumOff val="15000"/>
                </a:sysClr>
              </a:solidFill>
              <a:uFillTx/>
              <a:ea typeface="黑体" panose="02010609060101010101" charset="-122"/>
              <a:sym typeface="Arial" panose="020B0604020202020204" pitchFamily="34" charset="0"/>
            </a:endParaRPr>
          </a:p>
          <a:p>
            <a:pPr fontAlgn="auto">
              <a:lnSpc>
                <a:spcPct val="150000"/>
              </a:lnSpc>
            </a:pPr>
            <a:r>
              <a:rPr lang="zh-CN" altLang="en-US" sz="1600" dirty="0">
                <a:solidFill>
                  <a:sysClr val="windowText" lastClr="000000">
                    <a:lumMod val="85000"/>
                    <a:lumOff val="15000"/>
                  </a:sysClr>
                </a:solidFill>
                <a:uFillTx/>
                <a:ea typeface="黑体" panose="02010609060101010101" charset="-122"/>
                <a:sym typeface="Arial" panose="020B0604020202020204" pitchFamily="34" charset="0"/>
              </a:rPr>
              <a:t>创新意识根源于社会生产方式，它的形成和发展必然进一步推动社会生产方式的进步，从而带动经济的飞速发展，促成上层建筑的进步。</a:t>
            </a:r>
            <a:endParaRPr lang="zh-CN" altLang="en-US" sz="1600" dirty="0">
              <a:solidFill>
                <a:sysClr val="windowText" lastClr="000000">
                  <a:lumMod val="85000"/>
                  <a:lumOff val="15000"/>
                </a:sysClr>
              </a:solidFill>
              <a:uFillTx/>
              <a:ea typeface="黑体" panose="02010609060101010101" charset="-122"/>
              <a:sym typeface="Arial" panose="020B0604020202020204" pitchFamily="34" charset="0"/>
            </a:endParaRPr>
          </a:p>
        </p:txBody>
      </p:sp>
      <p:sp>
        <p:nvSpPr>
          <p:cNvPr id="36" name="文本框 35"/>
          <p:cNvSpPr txBox="1"/>
          <p:nvPr>
            <p:custDataLst>
              <p:tags r:id="rId16"/>
            </p:custDataLst>
          </p:nvPr>
        </p:nvSpPr>
        <p:spPr>
          <a:xfrm>
            <a:off x="195580" y="3647440"/>
            <a:ext cx="3302635" cy="2911475"/>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pitchFamily="34" charset="-122"/>
              </a:defRPr>
            </a:lvl1pPr>
          </a:lstStyle>
          <a:p>
            <a:pPr algn="l" fontAlgn="auto">
              <a:lnSpc>
                <a:spcPct val="150000"/>
              </a:lnSpc>
            </a:pPr>
            <a:r>
              <a:rPr lang="zh-CN" altLang="en-US" sz="1600" b="1" dirty="0">
                <a:solidFill>
                  <a:sysClr val="windowText" lastClr="000000">
                    <a:lumMod val="85000"/>
                    <a:lumOff val="15000"/>
                  </a:sysClr>
                </a:solidFill>
                <a:uFillTx/>
                <a:ea typeface="黑体" panose="02010609060101010101" charset="-122"/>
                <a:sym typeface="Arial" panose="020B0604020202020204" pitchFamily="34" charset="0"/>
              </a:rPr>
              <a:t>3. 创新意识促成人才素质结构的变化，提升人的本质力量</a:t>
            </a:r>
            <a:endParaRPr lang="zh-CN" altLang="en-US" sz="1600" b="1" dirty="0">
              <a:solidFill>
                <a:sysClr val="windowText" lastClr="000000">
                  <a:lumMod val="85000"/>
                  <a:lumOff val="15000"/>
                </a:sysClr>
              </a:solidFill>
              <a:uFillTx/>
              <a:ea typeface="黑体" panose="02010609060101010101" charset="-122"/>
              <a:sym typeface="Arial" panose="020B0604020202020204" pitchFamily="34" charset="0"/>
            </a:endParaRPr>
          </a:p>
          <a:p>
            <a:pPr algn="l" fontAlgn="auto">
              <a:lnSpc>
                <a:spcPct val="150000"/>
              </a:lnSpc>
            </a:pPr>
            <a:r>
              <a:rPr lang="zh-CN" altLang="en-US" sz="1600" dirty="0">
                <a:solidFill>
                  <a:sysClr val="windowText" lastClr="000000">
                    <a:lumMod val="85000"/>
                    <a:lumOff val="15000"/>
                  </a:sysClr>
                </a:solidFill>
                <a:uFillTx/>
                <a:ea typeface="黑体" panose="02010609060101010101" charset="-122"/>
                <a:sym typeface="Arial" panose="020B0604020202020204" pitchFamily="34" charset="0"/>
              </a:rPr>
              <a:t>创新实质上确定了一种新的人才标准，它代表人才素质变化的性质和方向，它输出一种重要的信息：社会需要充满生机和活力的人、有开拓精神的人、有道德素质和现代科学文化素质的人。</a:t>
            </a:r>
            <a:endParaRPr lang="zh-CN" altLang="en-US" sz="1600" dirty="0">
              <a:solidFill>
                <a:sysClr val="windowText" lastClr="000000">
                  <a:lumMod val="85000"/>
                  <a:lumOff val="15000"/>
                </a:sysClr>
              </a:solidFill>
              <a:uFillTx/>
              <a:ea typeface="黑体" panose="02010609060101010101" charset="-122"/>
              <a:sym typeface="Arial" panose="020B0604020202020204" pitchFamily="34" charset="0"/>
            </a:endParaRPr>
          </a:p>
        </p:txBody>
      </p:sp>
      <p:pic>
        <p:nvPicPr>
          <p:cNvPr id="33" name="图形 32"/>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5798820" y="3237230"/>
            <a:ext cx="571500" cy="542925"/>
          </a:xfrm>
          <a:prstGeom prst="rect">
            <a:avLst/>
          </a:prstGeom>
        </p:spPr>
      </p:pic>
      <p:pic>
        <p:nvPicPr>
          <p:cNvPr id="37" name="图形 36"/>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7021830" y="4022090"/>
            <a:ext cx="676275" cy="466725"/>
          </a:xfrm>
          <a:prstGeom prst="rect">
            <a:avLst/>
          </a:prstGeom>
        </p:spPr>
      </p:pic>
      <p:pic>
        <p:nvPicPr>
          <p:cNvPr id="38" name="图形 37"/>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5825490" y="1763395"/>
            <a:ext cx="571500" cy="590550"/>
          </a:xfrm>
          <a:prstGeom prst="rect">
            <a:avLst/>
          </a:prstGeom>
        </p:spPr>
      </p:pic>
      <p:pic>
        <p:nvPicPr>
          <p:cNvPr id="39" name="图形 38"/>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4638675" y="3952875"/>
            <a:ext cx="628650" cy="7143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450850" y="1211580"/>
            <a:ext cx="6570980" cy="5076190"/>
          </a:xfrm>
          <a:prstGeom prst="rect">
            <a:avLst/>
          </a:prstGeom>
          <a:noFill/>
          <a:ln w="9525">
            <a:noFill/>
            <a:miter lim="800000"/>
          </a:ln>
        </p:spPr>
        <p:txBody>
          <a:bodyPr rot="0" vert="horz" wrap="square" lIns="121920" tIns="60960" rIns="121920" bIns="60960" anchor="t" anchorCtr="0">
            <a:noAutofit/>
          </a:bodyPr>
          <a:lstStyle/>
          <a:p>
            <a:pPr fontAlgn="auto">
              <a:lnSpc>
                <a:spcPct val="150000"/>
              </a:lnSpc>
            </a:pPr>
            <a:r>
              <a:rPr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（一）创新兴趣</a:t>
            </a:r>
            <a:endParaRPr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endParaRPr>
          </a:p>
          <a:p>
            <a:pPr fontAlgn="auto">
              <a:lnSpc>
                <a:spcPct val="150000"/>
              </a:lnSpc>
            </a:pPr>
            <a:r>
              <a:rPr dirty="0">
                <a:latin typeface="黑体" panose="02010609060101010101" charset="-122"/>
                <a:ea typeface="黑体" panose="02010609060101010101" charset="-122"/>
              </a:rPr>
              <a:t>1. 创新兴趣的概念</a:t>
            </a:r>
            <a:endParaRPr dirty="0">
              <a:latin typeface="黑体" panose="02010609060101010101" charset="-122"/>
              <a:ea typeface="黑体" panose="02010609060101010101" charset="-122"/>
            </a:endParaRPr>
          </a:p>
          <a:p>
            <a:pPr fontAlgn="auto">
              <a:lnSpc>
                <a:spcPct val="150000"/>
              </a:lnSpc>
            </a:pPr>
            <a:r>
              <a:rPr dirty="0">
                <a:latin typeface="黑体" panose="02010609060101010101" charset="-122"/>
                <a:ea typeface="黑体" panose="02010609060101010101" charset="-122"/>
              </a:rPr>
              <a:t>兴趣是人们力求探究某种事物和从事某项活动的意识倾向。它表现为人们对某件事、某项活动积极的态度和情绪反应，并且使人对感兴趣的事物给予优先的注意。创新兴趣则是对挑战陈规、创造新事物、提出新方法等感兴趣，热衷于从事创新活动。</a:t>
            </a:r>
            <a:endParaRPr dirty="0">
              <a:latin typeface="黑体" panose="02010609060101010101" charset="-122"/>
              <a:ea typeface="黑体" panose="02010609060101010101" charset="-122"/>
            </a:endParaRPr>
          </a:p>
          <a:p>
            <a:pPr fontAlgn="auto">
              <a:lnSpc>
                <a:spcPct val="150000"/>
              </a:lnSpc>
            </a:pPr>
            <a:r>
              <a:rPr dirty="0">
                <a:latin typeface="黑体" panose="02010609060101010101" charset="-122"/>
                <a:ea typeface="黑体" panose="02010609060101010101" charset="-122"/>
              </a:rPr>
              <a:t>2. 创新兴趣的品质</a:t>
            </a:r>
            <a:endParaRPr dirty="0">
              <a:latin typeface="黑体" panose="02010609060101010101" charset="-122"/>
              <a:ea typeface="黑体" panose="02010609060101010101" charset="-122"/>
            </a:endParaRPr>
          </a:p>
          <a:p>
            <a:pPr fontAlgn="auto">
              <a:lnSpc>
                <a:spcPct val="150000"/>
              </a:lnSpc>
            </a:pPr>
            <a:r>
              <a:rPr dirty="0">
                <a:latin typeface="黑体" panose="02010609060101010101" charset="-122"/>
                <a:ea typeface="黑体" panose="02010609060101010101" charset="-122"/>
              </a:rPr>
              <a:t>（1）创新兴趣的指向性。（2）创新兴趣的广泛性。</a:t>
            </a:r>
            <a:endParaRPr dirty="0">
              <a:latin typeface="黑体" panose="02010609060101010101" charset="-122"/>
              <a:ea typeface="黑体" panose="02010609060101010101" charset="-122"/>
            </a:endParaRPr>
          </a:p>
          <a:p>
            <a:pPr fontAlgn="auto">
              <a:lnSpc>
                <a:spcPct val="150000"/>
              </a:lnSpc>
            </a:pPr>
            <a:r>
              <a:rPr dirty="0">
                <a:latin typeface="黑体" panose="02010609060101010101" charset="-122"/>
                <a:ea typeface="黑体" panose="02010609060101010101" charset="-122"/>
              </a:rPr>
              <a:t>（3）创新兴趣的稳定性。（4）创新兴趣的效能性。</a:t>
            </a:r>
            <a:endParaRPr dirty="0">
              <a:latin typeface="黑体" panose="02010609060101010101" charset="-122"/>
              <a:ea typeface="黑体" panose="02010609060101010101" charset="-122"/>
            </a:endParaRPr>
          </a:p>
        </p:txBody>
      </p:sp>
      <p:sp>
        <p:nvSpPr>
          <p:cNvPr id="34" name="TextBox 108"/>
          <p:cNvSpPr txBox="1">
            <a:spLocks noChangeArrowheads="1"/>
          </p:cNvSpPr>
          <p:nvPr/>
        </p:nvSpPr>
        <p:spPr bwMode="auto">
          <a:xfrm>
            <a:off x="719404" y="356660"/>
            <a:ext cx="29260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二、创新意识的构成</a:t>
            </a:r>
            <a:endParaRPr lang="zh-CN" altLang="en-US" sz="2400" b="1" dirty="0">
              <a:solidFill>
                <a:prstClr val="black"/>
              </a:solidFill>
              <a:latin typeface="黑体" panose="02010609060101010101" charset="-122"/>
              <a:ea typeface="黑体" panose="02010609060101010101" charset="-122"/>
            </a:endParaRPr>
          </a:p>
        </p:txBody>
      </p:sp>
      <p:pic>
        <p:nvPicPr>
          <p:cNvPr id="101" name="图片 100"/>
          <p:cNvPicPr/>
          <p:nvPr/>
        </p:nvPicPr>
        <p:blipFill>
          <a:blip r:embed="rId1"/>
          <a:stretch>
            <a:fillRect/>
          </a:stretch>
        </p:blipFill>
        <p:spPr>
          <a:xfrm>
            <a:off x="7133590" y="1993900"/>
            <a:ext cx="4527550" cy="30702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450850" y="1211580"/>
            <a:ext cx="6570980" cy="5076190"/>
          </a:xfrm>
          <a:prstGeom prst="rect">
            <a:avLst/>
          </a:prstGeom>
          <a:noFill/>
          <a:ln w="9525">
            <a:noFill/>
            <a:miter lim="800000"/>
          </a:ln>
        </p:spPr>
        <p:txBody>
          <a:bodyPr rot="0" vert="horz" wrap="square" lIns="121920" tIns="60960" rIns="121920" bIns="60960" anchor="t" anchorCtr="0">
            <a:noAutofit/>
          </a:bodyPr>
          <a:lstStyle/>
          <a:p>
            <a:pPr fontAlgn="auto">
              <a:lnSpc>
                <a:spcPct val="150000"/>
              </a:lnSpc>
            </a:pPr>
            <a:r>
              <a:rPr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（二）创新动机</a:t>
            </a:r>
            <a:endParaRPr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endParaRPr>
          </a:p>
          <a:p>
            <a:pPr fontAlgn="auto">
              <a:lnSpc>
                <a:spcPct val="150000"/>
              </a:lnSpc>
            </a:pPr>
            <a:r>
              <a:rPr dirty="0">
                <a:latin typeface="黑体" panose="02010609060101010101" charset="-122"/>
                <a:ea typeface="黑体" panose="02010609060101010101" charset="-122"/>
              </a:rPr>
              <a:t>1. 创新动机的概念</a:t>
            </a:r>
            <a:endParaRPr dirty="0">
              <a:latin typeface="黑体" panose="02010609060101010101" charset="-122"/>
              <a:ea typeface="黑体" panose="02010609060101010101" charset="-122"/>
            </a:endParaRPr>
          </a:p>
          <a:p>
            <a:pPr fontAlgn="auto">
              <a:lnSpc>
                <a:spcPct val="150000"/>
              </a:lnSpc>
            </a:pPr>
            <a:r>
              <a:rPr dirty="0">
                <a:latin typeface="黑体" panose="02010609060101010101" charset="-122"/>
                <a:ea typeface="黑体" panose="02010609060101010101" charset="-122"/>
              </a:rPr>
              <a:t>动机是激发和维持个体的活动，并使这种活动朝着一定目标努力的内部心理倾向。与其他活动一样，创新活动也是受到动机的直接驱动而产生的。创新动机是指引起和维持个体进行创新行动的内在驱动力，是创新行为的动力基础。</a:t>
            </a:r>
            <a:endParaRPr dirty="0">
              <a:latin typeface="黑体" panose="02010609060101010101" charset="-122"/>
              <a:ea typeface="黑体" panose="02010609060101010101" charset="-122"/>
            </a:endParaRPr>
          </a:p>
          <a:p>
            <a:pPr fontAlgn="auto">
              <a:lnSpc>
                <a:spcPct val="150000"/>
              </a:lnSpc>
            </a:pPr>
            <a:r>
              <a:rPr dirty="0">
                <a:latin typeface="黑体" panose="02010609060101010101" charset="-122"/>
                <a:ea typeface="黑体" panose="02010609060101010101" charset="-122"/>
              </a:rPr>
              <a:t>2. 创新动机的类型</a:t>
            </a:r>
            <a:endParaRPr dirty="0">
              <a:latin typeface="黑体" panose="02010609060101010101" charset="-122"/>
              <a:ea typeface="黑体" panose="02010609060101010101" charset="-122"/>
            </a:endParaRPr>
          </a:p>
          <a:p>
            <a:pPr fontAlgn="auto">
              <a:lnSpc>
                <a:spcPct val="150000"/>
              </a:lnSpc>
            </a:pPr>
            <a:r>
              <a:rPr dirty="0">
                <a:latin typeface="黑体" panose="02010609060101010101" charset="-122"/>
                <a:ea typeface="黑体" panose="02010609060101010101" charset="-122"/>
              </a:rPr>
              <a:t>创新动机并不是单一的，而是多元的，这既与创新主体的价值取向和个人特质有关，也与社会和企业组织的环境背景相关。总体上，创新动机可以分为内部动机和外部动机。</a:t>
            </a:r>
            <a:endParaRPr dirty="0">
              <a:latin typeface="黑体" panose="02010609060101010101" charset="-122"/>
              <a:ea typeface="黑体" panose="02010609060101010101" charset="-122"/>
            </a:endParaRPr>
          </a:p>
        </p:txBody>
      </p:sp>
      <p:sp>
        <p:nvSpPr>
          <p:cNvPr id="34" name="TextBox 108"/>
          <p:cNvSpPr txBox="1">
            <a:spLocks noChangeArrowheads="1"/>
          </p:cNvSpPr>
          <p:nvPr/>
        </p:nvSpPr>
        <p:spPr bwMode="auto">
          <a:xfrm>
            <a:off x="719404" y="356660"/>
            <a:ext cx="29260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二、创新意识的构成</a:t>
            </a:r>
            <a:endParaRPr lang="zh-CN" altLang="en-US" sz="2400" b="1" dirty="0">
              <a:solidFill>
                <a:prstClr val="black"/>
              </a:solidFill>
              <a:latin typeface="黑体" panose="02010609060101010101" charset="-122"/>
              <a:ea typeface="黑体" panose="02010609060101010101" charset="-122"/>
            </a:endParaRPr>
          </a:p>
        </p:txBody>
      </p:sp>
      <p:pic>
        <p:nvPicPr>
          <p:cNvPr id="102" name="图片 101"/>
          <p:cNvPicPr/>
          <p:nvPr/>
        </p:nvPicPr>
        <p:blipFill>
          <a:blip r:embed="rId1"/>
          <a:stretch>
            <a:fillRect/>
          </a:stretch>
        </p:blipFill>
        <p:spPr>
          <a:xfrm>
            <a:off x="7168515" y="1830070"/>
            <a:ext cx="4286250" cy="32416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blinds(horizontal)">
                                      <p:cBhvr>
                                        <p:cTn id="7"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PA" val="v3.0.1"/>
</p:tagLst>
</file>

<file path=ppt/tags/tag100.xml><?xml version="1.0" encoding="utf-8"?>
<p:tagLst xmlns:p="http://schemas.openxmlformats.org/presentationml/2006/main">
  <p:tag name="KSO_WM_TAG_VERSION" val="1.0"/>
  <p:tag name="KSO_WM_BEAUTIFY_FLAG" val="#wm#"/>
  <p:tag name="KSO_WM_TEMPLATE_CATEGORY" val="diagram"/>
  <p:tag name="KSO_WM_TEMPLATE_INDEX" val="20170325"/>
  <p:tag name="KSO_WM_UNIT_TYPE" val="q_h_a"/>
  <p:tag name="KSO_WM_UNIT_INDEX" val="1_2_1"/>
  <p:tag name="KSO_WM_UNIT_LAYERLEVEL" val="1_1_1"/>
  <p:tag name="KSO_WM_UNIT_VALUE" val="11"/>
  <p:tag name="KSO_WM_UNIT_HIGHLIGHT" val="0"/>
  <p:tag name="KSO_WM_UNIT_COMPATIBLE" val="0"/>
  <p:tag name="KSO_WM_UNIT_CLEAR" val="0"/>
  <p:tag name="KSO_WM_UNIT_PRESET_TEXT_INDEX" val="3"/>
  <p:tag name="KSO_WM_UNIT_PRESET_TEXT_LEN" val="11"/>
  <p:tag name="KSO_WM_DIAGRAM_GROUP_CODE" val="q1-1"/>
  <p:tag name="KSO_WM_UNIT_ID" val="diagram20170325_1*q_h_a*1_2_1"/>
  <p:tag name="KSO_WM_UNIT_TEXT_FILL_FORE_SCHEMECOLOR_INDEX" val="13"/>
  <p:tag name="KSO_WM_UNIT_TEXT_FILL_TYPE" val="1"/>
</p:tagLst>
</file>

<file path=ppt/tags/tag101.xml><?xml version="1.0" encoding="utf-8"?>
<p:tagLst xmlns:p="http://schemas.openxmlformats.org/presentationml/2006/main">
  <p:tag name="KSO_WM_TAG_VERSION" val="1.0"/>
  <p:tag name="KSO_WM_BEAUTIFY_FLAG" val="#wm#"/>
  <p:tag name="KSO_WM_TEMPLATE_CATEGORY" val="diagram"/>
  <p:tag name="KSO_WM_TEMPLATE_INDEX" val="20170325"/>
  <p:tag name="KSO_WM_UNIT_TYPE" val="q_h_f"/>
  <p:tag name="KSO_WM_UNIT_INDEX" val="1_1_1"/>
  <p:tag name="KSO_WM_UNIT_LAYERLEVEL" val="1_1_1"/>
  <p:tag name="KSO_WM_UNIT_VALUE" val="78"/>
  <p:tag name="KSO_WM_UNIT_HIGHLIGHT" val="0"/>
  <p:tag name="KSO_WM_UNIT_COMPATIBLE" val="0"/>
  <p:tag name="KSO_WM_UNIT_CLEAR" val="0"/>
  <p:tag name="KSO_WM_UNIT_PRESET_TEXT_INDEX" val="5"/>
  <p:tag name="KSO_WM_UNIT_PRESET_TEXT_LEN" val="90"/>
  <p:tag name="KSO_WM_DIAGRAM_GROUP_CODE" val="q1-1"/>
  <p:tag name="KSO_WM_UNIT_ID" val="diagram20170325_1*q_h_f*1_1_1"/>
  <p:tag name="KSO_WM_UNIT_TEXT_FILL_FORE_SCHEMECOLOR_INDEX" val="13"/>
  <p:tag name="KSO_WM_UNIT_TEXT_FILL_TYPE" val="1"/>
</p:tagLst>
</file>

<file path=ppt/tags/tag102.xml><?xml version="1.0" encoding="utf-8"?>
<p:tagLst xmlns:p="http://schemas.openxmlformats.org/presentationml/2006/main">
  <p:tag name="KSO_WM_TAG_VERSION" val="1.0"/>
  <p:tag name="KSO_WM_BEAUTIFY_FLAG" val="#wm#"/>
  <p:tag name="KSO_WM_TEMPLATE_CATEGORY" val="diagram"/>
  <p:tag name="KSO_WM_TEMPLATE_INDEX" val="20170325"/>
  <p:tag name="KSO_WM_UNIT_TYPE" val="q_h_a"/>
  <p:tag name="KSO_WM_UNIT_INDEX" val="1_1_1"/>
  <p:tag name="KSO_WM_UNIT_LAYERLEVEL" val="1_1_1"/>
  <p:tag name="KSO_WM_UNIT_VALUE" val="11"/>
  <p:tag name="KSO_WM_UNIT_HIGHLIGHT" val="0"/>
  <p:tag name="KSO_WM_UNIT_COMPATIBLE" val="0"/>
  <p:tag name="KSO_WM_UNIT_CLEAR" val="0"/>
  <p:tag name="KSO_WM_UNIT_PRESET_TEXT_INDEX" val="3"/>
  <p:tag name="KSO_WM_UNIT_PRESET_TEXT_LEN" val="11"/>
  <p:tag name="KSO_WM_DIAGRAM_GROUP_CODE" val="q1-1"/>
  <p:tag name="KSO_WM_UNIT_ID" val="diagram20170325_1*q_h_a*1_1_1"/>
  <p:tag name="KSO_WM_UNIT_TEXT_FILL_FORE_SCHEMECOLOR_INDEX" val="13"/>
  <p:tag name="KSO_WM_UNIT_TEXT_FILL_TYPE" val="1"/>
</p:tagLst>
</file>

<file path=ppt/tags/tag103.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1_1"/>
  <p:tag name="KSO_WM_UNIT_LAYERLEVEL" val="1_1_1"/>
  <p:tag name="KSO_WM_UNIT_VALUE" val="42"/>
  <p:tag name="KSO_WM_UNIT_HIGHLIGHT" val="0"/>
  <p:tag name="KSO_WM_UNIT_COMPATIBLE" val="0"/>
  <p:tag name="KSO_WM_UNIT_CLEAR" val="0"/>
  <p:tag name="KSO_WM_UNIT_PRESET_TEXT_INDEX" val="4"/>
  <p:tag name="KSO_WM_UNIT_PRESET_TEXT_LEN" val="26"/>
  <p:tag name="KSO_WM_DIAGRAM_GROUP_CODE" val="m1-1"/>
  <p:tag name="KSO_WM_UNIT_ID" val="diagram20174816_1*m_h_f*1_1_1"/>
  <p:tag name="KSO_WM_UNIT_FILL_FORE_SCHEMECOLOR_INDEX" val="5"/>
  <p:tag name="KSO_WM_UNIT_FILL_TYPE" val="1"/>
  <p:tag name="KSO_WM_UNIT_TEXT_FILL_FORE_SCHEMECOLOR_INDEX" val="14"/>
  <p:tag name="KSO_WM_UNIT_TEXT_FILL_TYPE" val="1"/>
</p:tagLst>
</file>

<file path=ppt/tags/tag104.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2_1"/>
  <p:tag name="KSO_WM_UNIT_LAYERLEVEL" val="1_1_1"/>
  <p:tag name="KSO_WM_UNIT_VALUE" val="42"/>
  <p:tag name="KSO_WM_UNIT_HIGHLIGHT" val="0"/>
  <p:tag name="KSO_WM_UNIT_COMPATIBLE" val="0"/>
  <p:tag name="KSO_WM_UNIT_CLEAR" val="0"/>
  <p:tag name="KSO_WM_UNIT_PRESET_TEXT_INDEX" val="4"/>
  <p:tag name="KSO_WM_UNIT_PRESET_TEXT_LEN" val="26"/>
  <p:tag name="KSO_WM_DIAGRAM_GROUP_CODE" val="m1-1"/>
  <p:tag name="KSO_WM_UNIT_ID" val="diagram20174816_1*m_h_f*1_2_1"/>
  <p:tag name="KSO_WM_UNIT_FILL_FORE_SCHEMECOLOR_INDEX" val="6"/>
  <p:tag name="KSO_WM_UNIT_FILL_TYPE" val="1"/>
  <p:tag name="KSO_WM_UNIT_TEXT_FILL_FORE_SCHEMECOLOR_INDEX" val="14"/>
  <p:tag name="KSO_WM_UNIT_TEXT_FILL_TYPE" val="1"/>
</p:tagLst>
</file>

<file path=ppt/tags/tag105.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1"/>
  <p:tag name="KSO_WM_UNIT_ID" val="diagram20174816_1*m_i*1_1"/>
  <p:tag name="KSO_WM_UNIT_LAYERLEVEL" val="1_1"/>
  <p:tag name="KSO_WM_DIAGRAM_GROUP_CODE" val="m1-1"/>
  <p:tag name="KSO_WM_UNIT_FILL_FORE_SCHEMECOLOR_INDEX" val="14"/>
  <p:tag name="KSO_WM_UNIT_FILL_TYPE" val="1"/>
  <p:tag name="KSO_WM_UNIT_TEXT_FILL_FORE_SCHEMECOLOR_INDEX" val="16"/>
  <p:tag name="KSO_WM_UNIT_TEXT_FILL_TYPE"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174792_1*q_h_i*1_2_1"/>
  <p:tag name="KSO_WM_TEMPLATE_CATEGORY" val="diagram"/>
  <p:tag name="KSO_WM_TEMPLATE_INDEX" val="20174792"/>
  <p:tag name="KSO_WM_UNIT_LAYERLEVEL" val="1_1_1"/>
  <p:tag name="KSO_WM_TAG_VERSION" val="1.0"/>
  <p:tag name="KSO_WM_BEAUTIFY_FLAG" val="#wm#"/>
  <p:tag name="KSO_WM_UNIT_TYPE" val="q_h_i"/>
  <p:tag name="KSO_WM_UNIT_INDEX" val="1_2_1"/>
  <p:tag name="KSO_WM_UNIT_FILL_FORE_SCHEMECOLOR_INDEX" val="7"/>
  <p:tag name="KSO_WM_UNIT_FILL_TYPE" val="1"/>
  <p:tag name="KSO_WM_UNIT_TEXT_FILL_FORE_SCHEMECOLOR_INDEX" val="2"/>
  <p:tag name="KSO_WM_UNIT_TEXT_FILL_TYPE"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174792_1*q_h_i*1_1_1"/>
  <p:tag name="KSO_WM_TEMPLATE_CATEGORY" val="diagram"/>
  <p:tag name="KSO_WM_TEMPLATE_INDEX" val="20174792"/>
  <p:tag name="KSO_WM_UNIT_LAYERLEVEL" val="1_1_1"/>
  <p:tag name="KSO_WM_TAG_VERSION" val="1.0"/>
  <p:tag name="KSO_WM_BEAUTIFY_FLAG" val="#wm#"/>
  <p:tag name="KSO_WM_UNIT_TYPE" val="q_h_i"/>
  <p:tag name="KSO_WM_UNIT_INDEX" val="1_1_1"/>
  <p:tag name="KSO_WM_UNIT_FILL_FORE_SCHEMECOLOR_INDEX" val="5"/>
  <p:tag name="KSO_WM_UNIT_FILL_TYPE" val="1"/>
  <p:tag name="KSO_WM_UNIT_TEXT_FILL_FORE_SCHEMECOLOR_INDEX" val="2"/>
  <p:tag name="KSO_WM_UNIT_TEXT_FILL_TYPE" val="1"/>
</p:tagLst>
</file>

<file path=ppt/tags/tag108.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x"/>
  <p:tag name="KSO_WM_UNIT_INDEX" val="1_2_1"/>
  <p:tag name="KSO_WM_UNIT_ID" val="diagram20174792_1*q_h_x*1_2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84*111"/>
  <p:tag name="KSO_WM_UNIT_FILL_FORE_SCHEMECOLOR_INDEX" val="7"/>
  <p:tag name="KSO_WM_UNIT_FILL_TYPE" val="1"/>
  <p:tag name="KSO_WM_UNIT_TEXT_FILL_FORE_SCHEMECOLOR_INDEX" val="13"/>
  <p:tag name="KSO_WM_UNIT_TEXT_FILL_TYPE" val="1"/>
</p:tagLst>
</file>

<file path=ppt/tags/tag109.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1_2"/>
  <p:tag name="KSO_WM_UNIT_ID" val="diagram20174792_1*q_h_i*1_1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11.xml><?xml version="1.0" encoding="utf-8"?>
<p:tagLst xmlns:p="http://schemas.openxmlformats.org/presentationml/2006/main">
  <p:tag name="PA" val="v3.0.1"/>
</p:tagLst>
</file>

<file path=ppt/tags/tag11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74792_1*q_h_f*1_1_1"/>
  <p:tag name="KSO_WM_TEMPLATE_CATEGORY" val="diagram"/>
  <p:tag name="KSO_WM_TEMPLATE_INDEX" val="20174792"/>
  <p:tag name="KSO_WM_UNIT_LAYERLEVEL" val="1_1_1"/>
  <p:tag name="KSO_WM_TAG_VERSION" val="1.0"/>
  <p:tag name="KSO_WM_BEAUTIFY_FLAG" val="#wm#"/>
  <p:tag name="KSO_WM_UNIT_PRESET_TEXT" val="单击此处添加文本具体内容，简明扼要的阐述您的观点。"/>
  <p:tag name="KSO_WM_UNIT_VALUE" val="70"/>
  <p:tag name="KSO_WM_UNIT_TEXT_FILL_FORE_SCHEMECOLOR_INDEX" val="13"/>
  <p:tag name="KSO_WM_UNIT_TEXT_FILL_TYPE" val="1"/>
</p:tagLst>
</file>

<file path=ppt/tags/tag11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74792_1*q_h_a*1_1_1"/>
  <p:tag name="KSO_WM_TEMPLATE_CATEGORY" val="diagram"/>
  <p:tag name="KSO_WM_TEMPLATE_INDEX" val="20174792"/>
  <p:tag name="KSO_WM_UNIT_LAYERLEVEL" val="1_1_1"/>
  <p:tag name="KSO_WM_TAG_VERSION" val="1.0"/>
  <p:tag name="KSO_WM_BEAUTIFY_FLAG" val="#wm#"/>
  <p:tag name="KSO_WM_UNIT_PRESET_TEXT" val="单击此处添加标题"/>
  <p:tag name="KSO_WM_UNIT_VALUE" val="13"/>
  <p:tag name="KSO_WM_UNIT_TEXT_FILL_FORE_SCHEMECOLOR_INDEX" val="13"/>
  <p:tag name="KSO_WM_UNIT_TEXT_FILL_TYPE" val="1"/>
</p:tagLst>
</file>

<file path=ppt/tags/tag11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74792_1*q_h_f*1_2_1"/>
  <p:tag name="KSO_WM_TEMPLATE_CATEGORY" val="diagram"/>
  <p:tag name="KSO_WM_TEMPLATE_INDEX" val="20174792"/>
  <p:tag name="KSO_WM_UNIT_LAYERLEVEL" val="1_1_1"/>
  <p:tag name="KSO_WM_TAG_VERSION" val="1.0"/>
  <p:tag name="KSO_WM_BEAUTIFY_FLAG" val="#wm#"/>
  <p:tag name="KSO_WM_UNIT_PRESET_TEXT" val="单击此处添加文本具体内容，简明扼要的阐述您的观点。"/>
  <p:tag name="KSO_WM_UNIT_VALUE" val="70"/>
  <p:tag name="KSO_WM_UNIT_TEXT_FILL_FORE_SCHEMECOLOR_INDEX" val="13"/>
  <p:tag name="KSO_WM_UNIT_TEXT_FILL_TYPE" val="1"/>
</p:tagLst>
</file>

<file path=ppt/tags/tag11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74792_1*q_h_a*1_2_1"/>
  <p:tag name="KSO_WM_TEMPLATE_CATEGORY" val="diagram"/>
  <p:tag name="KSO_WM_TEMPLATE_INDEX" val="20174792"/>
  <p:tag name="KSO_WM_UNIT_LAYERLEVEL" val="1_1_1"/>
  <p:tag name="KSO_WM_TAG_VERSION" val="1.0"/>
  <p:tag name="KSO_WM_BEAUTIFY_FLAG" val="#wm#"/>
  <p:tag name="KSO_WM_UNIT_PRESET_TEXT" val="单击此处添加标题"/>
  <p:tag name="KSO_WM_UNIT_VALUE" val="13"/>
  <p:tag name="KSO_WM_UNIT_TEXT_FILL_FORE_SCHEMECOLOR_INDEX" val="13"/>
  <p:tag name="KSO_WM_UNIT_TEXT_FILL_TYPE" val="1"/>
</p:tagLst>
</file>

<file path=ppt/tags/tag114.xml><?xml version="1.0" encoding="utf-8"?>
<p:tagLst xmlns:p="http://schemas.openxmlformats.org/presentationml/2006/main">
  <p:tag name="KSO_WM_TAG_VERSION" val="1.0"/>
  <p:tag name="KSO_WM_BEAUTIFY_FLAG" val="#wm#"/>
  <p:tag name="KSO_WM_UNIT_TYPE" val="i"/>
  <p:tag name="KSO_WM_UNIT_ID" val="diagram20174748_1*i*0"/>
  <p:tag name="KSO_WM_TEMPLATE_CATEGORY" val="diagram"/>
  <p:tag name="KSO_WM_TEMPLATE_INDEX" val="20174748"/>
  <p:tag name="KSO_WM_UNIT_INDEX" val="0"/>
</p:tagLst>
</file>

<file path=ppt/tags/tag115.xml><?xml version="1.0" encoding="utf-8"?>
<p:tagLst xmlns:p="http://schemas.openxmlformats.org/presentationml/2006/main">
  <p:tag name="KSO_WM_TAG_VERSION" val="1.0"/>
  <p:tag name="KSO_WM_BEAUTIFY_FLAG" val="#wm#"/>
  <p:tag name="KSO_WM_TEMPLATE_CATEGORY" val="diagram"/>
  <p:tag name="KSO_WM_TEMPLATE_INDEX" val="20174748"/>
  <p:tag name="KSO_WM_UNIT_TYPE" val="q_h_i"/>
  <p:tag name="KSO_WM_UNIT_INDEX" val="1_2_1"/>
  <p:tag name="KSO_WM_UNIT_ID" val="diagram20174748_1*q_h_i*1_2_1"/>
  <p:tag name="KSO_WM_UNIT_LAYERLEVEL" val="1_1_1"/>
  <p:tag name="KSO_WM_DIAGRAM_GROUP_CODE" val="q1-1"/>
  <p:tag name="KSO_WM_UNIT_FILL_FORE_SCHEMECOLOR_INDEX" val="6"/>
  <p:tag name="KSO_WM_UNIT_FILL_TYPE" val="1"/>
  <p:tag name="KSO_WM_UNIT_TEXT_FILL_FORE_SCHEMECOLOR_INDEX" val="2"/>
  <p:tag name="KSO_WM_UNIT_TEXT_FILL_TYPE" val="1"/>
</p:tagLst>
</file>

<file path=ppt/tags/tag116.xml><?xml version="1.0" encoding="utf-8"?>
<p:tagLst xmlns:p="http://schemas.openxmlformats.org/presentationml/2006/main">
  <p:tag name="KSO_WM_TAG_VERSION" val="1.0"/>
  <p:tag name="KSO_WM_BEAUTIFY_FLAG" val="#wm#"/>
  <p:tag name="KSO_WM_TEMPLATE_CATEGORY" val="diagram"/>
  <p:tag name="KSO_WM_TEMPLATE_INDEX" val="20174748"/>
  <p:tag name="KSO_WM_UNIT_TYPE" val="q_h_i"/>
  <p:tag name="KSO_WM_UNIT_INDEX" val="1_2_2"/>
  <p:tag name="KSO_WM_UNIT_ID" val="diagram20174748_1*q_h_i*1_2_2"/>
  <p:tag name="KSO_WM_UNIT_LAYERLEVEL" val="1_1_1"/>
  <p:tag name="KSO_WM_DIAGRAM_GROUP_CODE" val="q1-1"/>
  <p:tag name="KSO_WM_UNIT_FILL_FORE_SCHEMECOLOR_INDEX" val="6"/>
  <p:tag name="KSO_WM_UNIT_FILL_TYPE" val="1"/>
  <p:tag name="KSO_WM_UNIT_TEXT_FILL_FORE_SCHEMECOLOR_INDEX" val="2"/>
  <p:tag name="KSO_WM_UNIT_TEXT_FILL_TYPE" val="1"/>
</p:tagLst>
</file>

<file path=ppt/tags/tag117.xml><?xml version="1.0" encoding="utf-8"?>
<p:tagLst xmlns:p="http://schemas.openxmlformats.org/presentationml/2006/main">
  <p:tag name="KSO_WM_TAG_VERSION" val="1.0"/>
  <p:tag name="KSO_WM_BEAUTIFY_FLAG" val="#wm#"/>
  <p:tag name="KSO_WM_TEMPLATE_CATEGORY" val="diagram"/>
  <p:tag name="KSO_WM_TEMPLATE_INDEX" val="20174748"/>
  <p:tag name="KSO_WM_UNIT_TYPE" val="q_h_i"/>
  <p:tag name="KSO_WM_UNIT_INDEX" val="1_2_3"/>
  <p:tag name="KSO_WM_UNIT_ID" val="diagram20174748_1*q_h_i*1_2_3"/>
  <p:tag name="KSO_WM_UNIT_LAYERLEVEL" val="1_1_1"/>
  <p:tag name="KSO_WM_DIAGRAM_GROUP_CODE" val="q1-1"/>
  <p:tag name="KSO_WM_UNIT_FILL_FORE_SCHEMECOLOR_INDEX" val="14"/>
  <p:tag name="KSO_WM_UNIT_FILL_TYPE" val="1"/>
  <p:tag name="KSO_WM_UNIT_TEXT_FILL_FORE_SCHEMECOLOR_INDEX" val="13"/>
  <p:tag name="KSO_WM_UNIT_TEXT_FILL_TYPE" val="1"/>
</p:tagLst>
</file>

<file path=ppt/tags/tag118.xml><?xml version="1.0" encoding="utf-8"?>
<p:tagLst xmlns:p="http://schemas.openxmlformats.org/presentationml/2006/main">
  <p:tag name="KSO_WM_TAG_VERSION" val="1.0"/>
  <p:tag name="KSO_WM_BEAUTIFY_FLAG" val="#wm#"/>
  <p:tag name="KSO_WM_TEMPLATE_CATEGORY" val="diagram"/>
  <p:tag name="KSO_WM_TEMPLATE_INDEX" val="20174748"/>
  <p:tag name="KSO_WM_UNIT_TYPE" val="q_h_i"/>
  <p:tag name="KSO_WM_UNIT_INDEX" val="1_2_4"/>
  <p:tag name="KSO_WM_UNIT_ID" val="diagram20174748_1*q_h_i*1_2_4"/>
  <p:tag name="KSO_WM_UNIT_LAYERLEVEL" val="1_1_1"/>
  <p:tag name="KSO_WM_DIAGRAM_GROUP_CODE" val="q1-1"/>
  <p:tag name="KSO_WM_UNIT_FILL_FORE_SCHEMECOLOR_INDEX" val="14"/>
  <p:tag name="KSO_WM_UNIT_FILL_TYPE" val="1"/>
  <p:tag name="KSO_WM_UNIT_TEXT_FILL_FORE_SCHEMECOLOR_INDEX" val="13"/>
  <p:tag name="KSO_WM_UNIT_TEXT_FILL_TYPE" val="1"/>
</p:tagLst>
</file>

<file path=ppt/tags/tag119.xml><?xml version="1.0" encoding="utf-8"?>
<p:tagLst xmlns:p="http://schemas.openxmlformats.org/presentationml/2006/main">
  <p:tag name="KSO_WM_TAG_VERSION" val="1.0"/>
  <p:tag name="KSO_WM_BEAUTIFY_FLAG" val="#wm#"/>
  <p:tag name="KSO_WM_TEMPLATE_CATEGORY" val="diagram"/>
  <p:tag name="KSO_WM_TEMPLATE_INDEX" val="20174748"/>
  <p:tag name="KSO_WM_UNIT_TYPE" val="q_h_i"/>
  <p:tag name="KSO_WM_UNIT_INDEX" val="1_2_5"/>
  <p:tag name="KSO_WM_UNIT_ID" val="diagram20174748_1*q_h_i*1_2_5"/>
  <p:tag name="KSO_WM_UNIT_LAYERLEVEL" val="1_1_1"/>
  <p:tag name="KSO_WM_DIAGRAM_GROUP_CODE" val="q1-1"/>
  <p:tag name="KSO_WM_UNIT_FILL_FORE_SCHEMECOLOR_INDEX" val="14"/>
  <p:tag name="KSO_WM_UNIT_FILL_TYPE" val="1"/>
  <p:tag name="KSO_WM_UNIT_TEXT_FILL_FORE_SCHEMECOLOR_INDEX" val="13"/>
  <p:tag name="KSO_WM_UNIT_TEXT_FILL_TYPE" val="1"/>
</p:tagLst>
</file>

<file path=ppt/tags/tag12.xml><?xml version="1.0" encoding="utf-8"?>
<p:tagLst xmlns:p="http://schemas.openxmlformats.org/presentationml/2006/main">
  <p:tag name="PA" val="v3.0.1"/>
</p:tagLst>
</file>

<file path=ppt/tags/tag120.xml><?xml version="1.0" encoding="utf-8"?>
<p:tagLst xmlns:p="http://schemas.openxmlformats.org/presentationml/2006/main">
  <p:tag name="KSO_WM_TAG_VERSION" val="1.0"/>
  <p:tag name="KSO_WM_BEAUTIFY_FLAG" val="#wm#"/>
  <p:tag name="KSO_WM_TEMPLATE_CATEGORY" val="diagram"/>
  <p:tag name="KSO_WM_TEMPLATE_INDEX" val="20174748"/>
  <p:tag name="KSO_WM_UNIT_TYPE" val="q_h_i"/>
  <p:tag name="KSO_WM_UNIT_INDEX" val="1_2_6"/>
  <p:tag name="KSO_WM_UNIT_ID" val="diagram20174748_1*q_h_i*1_2_6"/>
  <p:tag name="KSO_WM_UNIT_LAYERLEVEL" val="1_1_1"/>
  <p:tag name="KSO_WM_DIAGRAM_GROUP_CODE" val="q1-1"/>
  <p:tag name="KSO_WM_UNIT_FILL_FORE_SCHEMECOLOR_INDEX" val="14"/>
  <p:tag name="KSO_WM_UNIT_FILL_TYPE" val="1"/>
  <p:tag name="KSO_WM_UNIT_TEXT_FILL_FORE_SCHEMECOLOR_INDEX" val="13"/>
  <p:tag name="KSO_WM_UNIT_TEXT_FILL_TYPE" val="1"/>
</p:tagLst>
</file>

<file path=ppt/tags/tag121.xml><?xml version="1.0" encoding="utf-8"?>
<p:tagLst xmlns:p="http://schemas.openxmlformats.org/presentationml/2006/main">
  <p:tag name="KSO_WM_TAG_VERSION" val="1.0"/>
  <p:tag name="KSO_WM_BEAUTIFY_FLAG" val="#wm#"/>
  <p:tag name="KSO_WM_UNIT_TYPE" val="i"/>
  <p:tag name="KSO_WM_UNIT_ID" val="diagram20174748_1*i*13"/>
  <p:tag name="KSO_WM_TEMPLATE_CATEGORY" val="diagram"/>
  <p:tag name="KSO_WM_TEMPLATE_INDEX" val="20174748"/>
  <p:tag name="KSO_WM_UNIT_INDEX" val="13"/>
</p:tagLst>
</file>

<file path=ppt/tags/tag122.xml><?xml version="1.0" encoding="utf-8"?>
<p:tagLst xmlns:p="http://schemas.openxmlformats.org/presentationml/2006/main">
  <p:tag name="KSO_WM_TAG_VERSION" val="1.0"/>
  <p:tag name="KSO_WM_BEAUTIFY_FLAG" val="#wm#"/>
  <p:tag name="KSO_WM_TEMPLATE_CATEGORY" val="diagram"/>
  <p:tag name="KSO_WM_TEMPLATE_INDEX" val="20174748"/>
  <p:tag name="KSO_WM_UNIT_TYPE" val="q_h_i"/>
  <p:tag name="KSO_WM_UNIT_INDEX" val="1_1_1"/>
  <p:tag name="KSO_WM_UNIT_ID" val="diagram20174748_1*q_h_i*1_1_1"/>
  <p:tag name="KSO_WM_UNIT_LAYERLEVEL" val="1_1_1"/>
  <p:tag name="KSO_WM_DIAGRAM_GROUP_CODE" val="q1-1"/>
  <p:tag name="KSO_WM_UNIT_TEXT_FILL_FORE_SCHEMECOLOR_INDEX" val="13"/>
  <p:tag name="KSO_WM_UNIT_TEXT_FILL_TYPE" val="1"/>
</p:tagLst>
</file>

<file path=ppt/tags/tag123.xml><?xml version="1.0" encoding="utf-8"?>
<p:tagLst xmlns:p="http://schemas.openxmlformats.org/presentationml/2006/main">
  <p:tag name="KSO_WM_TAG_VERSION" val="1.0"/>
  <p:tag name="KSO_WM_BEAUTIFY_FLAG" val="#wm#"/>
  <p:tag name="KSO_WM_TEMPLATE_CATEGORY" val="diagram"/>
  <p:tag name="KSO_WM_TEMPLATE_INDEX" val="20174748"/>
  <p:tag name="KSO_WM_UNIT_TYPE" val="q_h_i"/>
  <p:tag name="KSO_WM_UNIT_INDEX" val="1_1_2"/>
  <p:tag name="KSO_WM_UNIT_ID" val="diagram20174748_1*q_h_i*1_1_2"/>
  <p:tag name="KSO_WM_UNIT_LAYERLEVEL" val="1_1_1"/>
  <p:tag name="KSO_WM_DIAGRAM_GROUP_CODE" val="q1-1"/>
  <p:tag name="KSO_WM_UNIT_FILL_FORE_SCHEMECOLOR_INDEX" val="5"/>
  <p:tag name="KSO_WM_UNIT_FILL_TYPE" val="1"/>
  <p:tag name="KSO_WM_UNIT_TEXT_FILL_FORE_SCHEMECOLOR_INDEX" val="2"/>
  <p:tag name="KSO_WM_UNIT_TEXT_FILL_TYPE" val="1"/>
</p:tagLst>
</file>

<file path=ppt/tags/tag124.xml><?xml version="1.0" encoding="utf-8"?>
<p:tagLst xmlns:p="http://schemas.openxmlformats.org/presentationml/2006/main">
  <p:tag name="KSO_WM_TAG_VERSION" val="1.0"/>
  <p:tag name="KSO_WM_BEAUTIFY_FLAG" val="#wm#"/>
  <p:tag name="KSO_WM_TEMPLATE_CATEGORY" val="diagram"/>
  <p:tag name="KSO_WM_TEMPLATE_INDEX" val="20174748"/>
  <p:tag name="KSO_WM_UNIT_TYPE" val="q_h_i"/>
  <p:tag name="KSO_WM_UNIT_INDEX" val="1_1_3"/>
  <p:tag name="KSO_WM_UNIT_ID" val="diagram20174748_1*q_h_i*1_1_3"/>
  <p:tag name="KSO_WM_UNIT_LAYERLEVEL" val="1_1_1"/>
  <p:tag name="KSO_WM_DIAGRAM_GROUP_CODE" val="q1-1"/>
  <p:tag name="KSO_WM_UNIT_FILL_FORE_SCHEMECOLOR_INDEX" val="5"/>
  <p:tag name="KSO_WM_UNIT_FILL_TYPE" val="1"/>
  <p:tag name="KSO_WM_UNIT_TEXT_FILL_FORE_SCHEMECOLOR_INDEX" val="2"/>
  <p:tag name="KSO_WM_UNIT_TEXT_FILL_TYPE" val="1"/>
</p:tagLst>
</file>

<file path=ppt/tags/tag125.xml><?xml version="1.0" encoding="utf-8"?>
<p:tagLst xmlns:p="http://schemas.openxmlformats.org/presentationml/2006/main">
  <p:tag name="KSO_WM_TAG_VERSION" val="1.0"/>
  <p:tag name="KSO_WM_BEAUTIFY_FLAG" val="#wm#"/>
  <p:tag name="KSO_WM_TEMPLATE_CATEGORY" val="diagram"/>
  <p:tag name="KSO_WM_TEMPLATE_INDEX" val="20174748"/>
  <p:tag name="KSO_WM_UNIT_TYPE" val="q_h_i"/>
  <p:tag name="KSO_WM_UNIT_INDEX" val="1_1_4"/>
  <p:tag name="KSO_WM_UNIT_ID" val="diagram20174748_1*q_h_i*1_1_4"/>
  <p:tag name="KSO_WM_UNIT_LAYERLEVEL" val="1_1_1"/>
  <p:tag name="KSO_WM_DIAGRAM_GROUP_CODE" val="q1-1"/>
  <p:tag name="KSO_WM_UNIT_FILL_FORE_SCHEMECOLOR_INDEX" val="14"/>
  <p:tag name="KSO_WM_UNIT_FILL_TYPE" val="1"/>
  <p:tag name="KSO_WM_UNIT_TEXT_FILL_FORE_SCHEMECOLOR_INDEX" val="13"/>
  <p:tag name="KSO_WM_UNIT_TEXT_FILL_TYPE" val="1"/>
</p:tagLst>
</file>

<file path=ppt/tags/tag126.xml><?xml version="1.0" encoding="utf-8"?>
<p:tagLst xmlns:p="http://schemas.openxmlformats.org/presentationml/2006/main">
  <p:tag name="KSO_WM_TAG_VERSION" val="1.0"/>
  <p:tag name="KSO_WM_BEAUTIFY_FLAG" val="#wm#"/>
  <p:tag name="KSO_WM_TEMPLATE_CATEGORY" val="diagram"/>
  <p:tag name="KSO_WM_TEMPLATE_INDEX" val="20174748"/>
  <p:tag name="KSO_WM_UNIT_TYPE" val="q_h_i"/>
  <p:tag name="KSO_WM_UNIT_INDEX" val="1_1_5"/>
  <p:tag name="KSO_WM_UNIT_ID" val="diagram20174748_1*q_h_i*1_1_5"/>
  <p:tag name="KSO_WM_UNIT_LAYERLEVEL" val="1_1_1"/>
  <p:tag name="KSO_WM_DIAGRAM_GROUP_CODE" val="q1-1"/>
  <p:tag name="KSO_WM_UNIT_FILL_FORE_SCHEMECOLOR_INDEX" val="14"/>
  <p:tag name="KSO_WM_UNIT_FILL_TYPE" val="1"/>
  <p:tag name="KSO_WM_UNIT_TEXT_FILL_FORE_SCHEMECOLOR_INDEX" val="13"/>
  <p:tag name="KSO_WM_UNIT_TEXT_FILL_TYPE" val="1"/>
</p:tagLst>
</file>

<file path=ppt/tags/tag127.xml><?xml version="1.0" encoding="utf-8"?>
<p:tagLst xmlns:p="http://schemas.openxmlformats.org/presentationml/2006/main">
  <p:tag name="KSO_WM_TAG_VERSION" val="1.0"/>
  <p:tag name="KSO_WM_BEAUTIFY_FLAG" val="#wm#"/>
  <p:tag name="KSO_WM_TEMPLATE_CATEGORY" val="diagram"/>
  <p:tag name="KSO_WM_TEMPLATE_INDEX" val="20174748"/>
  <p:tag name="KSO_WM_UNIT_TYPE" val="q_h_i"/>
  <p:tag name="KSO_WM_UNIT_INDEX" val="1_1_6"/>
  <p:tag name="KSO_WM_UNIT_ID" val="diagram20174748_1*q_h_i*1_1_6"/>
  <p:tag name="KSO_WM_UNIT_LAYERLEVEL" val="1_1_1"/>
  <p:tag name="KSO_WM_DIAGRAM_GROUP_CODE" val="q1-1"/>
  <p:tag name="KSO_WM_UNIT_FILL_FORE_SCHEMECOLOR_INDEX" val="14"/>
  <p:tag name="KSO_WM_UNIT_FILL_TYPE" val="1"/>
  <p:tag name="KSO_WM_UNIT_TEXT_FILL_FORE_SCHEMECOLOR_INDEX" val="13"/>
  <p:tag name="KSO_WM_UNIT_TEXT_FILL_TYPE" val="1"/>
</p:tagLst>
</file>

<file path=ppt/tags/tag128.xml><?xml version="1.0" encoding="utf-8"?>
<p:tagLst xmlns:p="http://schemas.openxmlformats.org/presentationml/2006/main">
  <p:tag name="KSO_WM_TAG_VERSION" val="1.0"/>
  <p:tag name="KSO_WM_BEAUTIFY_FLAG" val="#wm#"/>
  <p:tag name="KSO_WM_TEMPLATE_CATEGORY" val="diagram"/>
  <p:tag name="KSO_WM_TEMPLATE_INDEX" val="20174748"/>
  <p:tag name="KSO_WM_UNIT_TYPE" val="q_h_i"/>
  <p:tag name="KSO_WM_UNIT_INDEX" val="1_1_7"/>
  <p:tag name="KSO_WM_UNIT_ID" val="diagram20174748_1*q_h_i*1_1_7"/>
  <p:tag name="KSO_WM_UNIT_LAYERLEVEL" val="1_1_1"/>
  <p:tag name="KSO_WM_DIAGRAM_GROUP_CODE" val="q1-1"/>
  <p:tag name="KSO_WM_UNIT_FILL_FORE_SCHEMECOLOR_INDEX" val="14"/>
  <p:tag name="KSO_WM_UNIT_FILL_TYPE" val="1"/>
  <p:tag name="KSO_WM_UNIT_TEXT_FILL_FORE_SCHEMECOLOR_INDEX" val="13"/>
  <p:tag name="KSO_WM_UNIT_TEXT_FILL_TYPE" val="1"/>
</p:tagLst>
</file>

<file path=ppt/tags/tag129.xml><?xml version="1.0" encoding="utf-8"?>
<p:tagLst xmlns:p="http://schemas.openxmlformats.org/presentationml/2006/main">
  <p:tag name="KSO_WM_TAG_VERSION" val="1.0"/>
  <p:tag name="KSO_WM_BEAUTIFY_FLAG" val="#wm#"/>
  <p:tag name="KSO_WM_TEMPLATE_CATEGORY" val="diagram"/>
  <p:tag name="KSO_WM_TEMPLATE_INDEX" val="20174748"/>
  <p:tag name="KSO_WM_UNIT_TYPE" val="q_h_i"/>
  <p:tag name="KSO_WM_UNIT_INDEX" val="1_1_8"/>
  <p:tag name="KSO_WM_UNIT_ID" val="diagram20174748_1*q_h_i*1_1_8"/>
  <p:tag name="KSO_WM_UNIT_LAYERLEVEL" val="1_1_1"/>
  <p:tag name="KSO_WM_DIAGRAM_GROUP_CODE" val="q1-1"/>
  <p:tag name="KSO_WM_UNIT_FILL_FORE_SCHEMECOLOR_INDEX" val="14"/>
  <p:tag name="KSO_WM_UNIT_FILL_TYPE" val="1"/>
  <p:tag name="KSO_WM_UNIT_TEXT_FILL_FORE_SCHEMECOLOR_INDEX" val="13"/>
  <p:tag name="KSO_WM_UNIT_TEXT_FILL_TYPE" val="1"/>
</p:tagLst>
</file>

<file path=ppt/tags/tag13.xml><?xml version="1.0" encoding="utf-8"?>
<p:tagLst xmlns:p="http://schemas.openxmlformats.org/presentationml/2006/main">
  <p:tag name="PA" val="v3.0.1"/>
</p:tagLst>
</file>

<file path=ppt/tags/tag130.xml><?xml version="1.0" encoding="utf-8"?>
<p:tagLst xmlns:p="http://schemas.openxmlformats.org/presentationml/2006/main">
  <p:tag name="KSO_WM_TAG_VERSION" val="1.0"/>
  <p:tag name="KSO_WM_BEAUTIFY_FLAG" val="#wm#"/>
  <p:tag name="KSO_WM_TEMPLATE_CATEGORY" val="diagram"/>
  <p:tag name="KSO_WM_TEMPLATE_INDEX" val="20174748"/>
  <p:tag name="KSO_WM_UNIT_TYPE" val="q_h_i"/>
  <p:tag name="KSO_WM_UNIT_INDEX" val="1_1_9"/>
  <p:tag name="KSO_WM_UNIT_ID" val="diagram20174748_1*q_h_i*1_1_9"/>
  <p:tag name="KSO_WM_UNIT_LAYERLEVEL" val="1_1_1"/>
  <p:tag name="KSO_WM_DIAGRAM_GROUP_CODE" val="q1-1"/>
  <p:tag name="KSO_WM_UNIT_FILL_FORE_SCHEMECOLOR_INDEX" val="14"/>
  <p:tag name="KSO_WM_UNIT_FILL_TYPE" val="1"/>
  <p:tag name="KSO_WM_UNIT_TEXT_FILL_FORE_SCHEMECOLOR_INDEX" val="13"/>
  <p:tag name="KSO_WM_UNIT_TEXT_FILL_TYPE" val="1"/>
</p:tagLst>
</file>

<file path=ppt/tags/tag131.xml><?xml version="1.0" encoding="utf-8"?>
<p:tagLst xmlns:p="http://schemas.openxmlformats.org/presentationml/2006/main">
  <p:tag name="KSO_WM_TAG_VERSION" val="1.0"/>
  <p:tag name="KSO_WM_BEAUTIFY_FLAG" val="#wm#"/>
  <p:tag name="KSO_WM_TEMPLATE_CATEGORY" val="diagram"/>
  <p:tag name="KSO_WM_TEMPLATE_INDEX" val="20174748"/>
  <p:tag name="KSO_WM_UNIT_TYPE" val="q_h_i"/>
  <p:tag name="KSO_WM_UNIT_INDEX" val="1_1_10"/>
  <p:tag name="KSO_WM_UNIT_ID" val="diagram20174748_1*q_h_i*1_1_10"/>
  <p:tag name="KSO_WM_UNIT_LAYERLEVEL" val="1_1_1"/>
  <p:tag name="KSO_WM_DIAGRAM_GROUP_CODE" val="q1-1"/>
  <p:tag name="KSO_WM_UNIT_FILL_FORE_SCHEMECOLOR_INDEX" val="14"/>
  <p:tag name="KSO_WM_UNIT_FILL_TYPE" val="1"/>
  <p:tag name="KSO_WM_UNIT_TEXT_FILL_FORE_SCHEMECOLOR_INDEX" val="13"/>
  <p:tag name="KSO_WM_UNIT_TEXT_FILL_TYPE" val="1"/>
</p:tagLst>
</file>

<file path=ppt/tags/tag132.xml><?xml version="1.0" encoding="utf-8"?>
<p:tagLst xmlns:p="http://schemas.openxmlformats.org/presentationml/2006/main">
  <p:tag name="KSO_WM_TAG_VERSION" val="1.0"/>
  <p:tag name="KSO_WM_BEAUTIFY_FLAG" val="#wm#"/>
  <p:tag name="KSO_WM_TEMPLATE_CATEGORY" val="diagram"/>
  <p:tag name="KSO_WM_TEMPLATE_INDEX" val="20174748"/>
  <p:tag name="KSO_WM_UNIT_TYPE" val="q_h_i"/>
  <p:tag name="KSO_WM_UNIT_INDEX" val="1_1_11"/>
  <p:tag name="KSO_WM_UNIT_ID" val="diagram20174748_1*q_h_i*1_1_11"/>
  <p:tag name="KSO_WM_UNIT_LAYERLEVEL" val="1_1_1"/>
  <p:tag name="KSO_WM_DIAGRAM_GROUP_CODE" val="q1-1"/>
  <p:tag name="KSO_WM_UNIT_FILL_FORE_SCHEMECOLOR_INDEX" val="14"/>
  <p:tag name="KSO_WM_UNIT_FILL_TYPE" val="1"/>
  <p:tag name="KSO_WM_UNIT_TEXT_FILL_FORE_SCHEMECOLOR_INDEX" val="13"/>
  <p:tag name="KSO_WM_UNIT_TEXT_FILL_TYPE" val="1"/>
</p:tagLst>
</file>

<file path=ppt/tags/tag133.xml><?xml version="1.0" encoding="utf-8"?>
<p:tagLst xmlns:p="http://schemas.openxmlformats.org/presentationml/2006/main">
  <p:tag name="KSO_WM_TAG_VERSION" val="1.0"/>
  <p:tag name="KSO_WM_BEAUTIFY_FLAG" val="#wm#"/>
  <p:tag name="KSO_WM_TEMPLATE_CATEGORY" val="diagram"/>
  <p:tag name="KSO_WM_TEMPLATE_INDEX" val="20174748"/>
  <p:tag name="KSO_WM_UNIT_TYPE" val="q_h_i"/>
  <p:tag name="KSO_WM_UNIT_INDEX" val="1_1_12"/>
  <p:tag name="KSO_WM_UNIT_ID" val="diagram20174748_1*q_h_i*1_1_12"/>
  <p:tag name="KSO_WM_UNIT_LAYERLEVEL" val="1_1_1"/>
  <p:tag name="KSO_WM_DIAGRAM_GROUP_CODE" val="q1-1"/>
  <p:tag name="KSO_WM_UNIT_FILL_FORE_SCHEMECOLOR_INDEX" val="14"/>
  <p:tag name="KSO_WM_UNIT_FILL_TYPE" val="1"/>
  <p:tag name="KSO_WM_UNIT_TEXT_FILL_FORE_SCHEMECOLOR_INDEX" val="13"/>
  <p:tag name="KSO_WM_UNIT_TEXT_FILL_TYPE" val="1"/>
</p:tagLst>
</file>

<file path=ppt/tags/tag134.xml><?xml version="1.0" encoding="utf-8"?>
<p:tagLst xmlns:p="http://schemas.openxmlformats.org/presentationml/2006/main">
  <p:tag name="KSO_WM_TAG_VERSION" val="1.0"/>
  <p:tag name="KSO_WM_BEAUTIFY_FLAG" val="#wm#"/>
  <p:tag name="KSO_WM_TEMPLATE_CATEGORY" val="diagram"/>
  <p:tag name="KSO_WM_TEMPLATE_INDEX" val="20174748"/>
  <p:tag name="KSO_WM_UNIT_TYPE" val="q_h_i"/>
  <p:tag name="KSO_WM_UNIT_INDEX" val="1_1_13"/>
  <p:tag name="KSO_WM_UNIT_ID" val="diagram20174748_1*q_h_i*1_1_13"/>
  <p:tag name="KSO_WM_UNIT_LAYERLEVEL" val="1_1_1"/>
  <p:tag name="KSO_WM_DIAGRAM_GROUP_CODE" val="q1-1"/>
  <p:tag name="KSO_WM_UNIT_FILL_FORE_SCHEMECOLOR_INDEX" val="14"/>
  <p:tag name="KSO_WM_UNIT_FILL_TYPE" val="1"/>
  <p:tag name="KSO_WM_UNIT_TEXT_FILL_FORE_SCHEMECOLOR_INDEX" val="13"/>
  <p:tag name="KSO_WM_UNIT_TEXT_FILL_TYPE" val="1"/>
</p:tagLst>
</file>

<file path=ppt/tags/tag135.xml><?xml version="1.0" encoding="utf-8"?>
<p:tagLst xmlns:p="http://schemas.openxmlformats.org/presentationml/2006/main">
  <p:tag name="KSO_WM_TAG_VERSION" val="1.0"/>
  <p:tag name="KSO_WM_BEAUTIFY_FLAG" val="#wm#"/>
  <p:tag name="KSO_WM_TEMPLATE_CATEGORY" val="diagram"/>
  <p:tag name="KSO_WM_TEMPLATE_INDEX" val="20174748"/>
  <p:tag name="KSO_WM_UNIT_TYPE" val="q_h_i"/>
  <p:tag name="KSO_WM_UNIT_INDEX" val="1_1_14"/>
  <p:tag name="KSO_WM_UNIT_ID" val="diagram20174748_1*q_h_i*1_1_14"/>
  <p:tag name="KSO_WM_UNIT_LAYERLEVEL" val="1_1_1"/>
  <p:tag name="KSO_WM_DIAGRAM_GROUP_CODE" val="q1-1"/>
  <p:tag name="KSO_WM_UNIT_FILL_FORE_SCHEMECOLOR_INDEX" val="14"/>
  <p:tag name="KSO_WM_UNIT_FILL_TYPE" val="1"/>
  <p:tag name="KSO_WM_UNIT_TEXT_FILL_FORE_SCHEMECOLOR_INDEX" val="13"/>
  <p:tag name="KSO_WM_UNIT_TEXT_FILL_TYPE" val="1"/>
</p:tagLst>
</file>

<file path=ppt/tags/tag136.xml><?xml version="1.0" encoding="utf-8"?>
<p:tagLst xmlns:p="http://schemas.openxmlformats.org/presentationml/2006/main">
  <p:tag name="KSO_WM_TAG_VERSION" val="1.0"/>
  <p:tag name="KSO_WM_BEAUTIFY_FLAG" val="#wm#"/>
  <p:tag name="KSO_WM_TEMPLATE_CATEGORY" val="diagram"/>
  <p:tag name="KSO_WM_TEMPLATE_INDEX" val="20174748"/>
  <p:tag name="KSO_WM_UNIT_TYPE" val="q_h_i"/>
  <p:tag name="KSO_WM_UNIT_INDEX" val="1_1_15"/>
  <p:tag name="KSO_WM_UNIT_ID" val="diagram20174748_1*q_h_i*1_1_15"/>
  <p:tag name="KSO_WM_UNIT_LAYERLEVEL" val="1_1_1"/>
  <p:tag name="KSO_WM_DIAGRAM_GROUP_CODE" val="q1-1"/>
  <p:tag name="KSO_WM_UNIT_FILL_FORE_SCHEMECOLOR_INDEX" val="14"/>
  <p:tag name="KSO_WM_UNIT_FILL_TYPE" val="1"/>
  <p:tag name="KSO_WM_UNIT_TEXT_FILL_FORE_SCHEMECOLOR_INDEX" val="13"/>
  <p:tag name="KSO_WM_UNIT_TEXT_FILL_TYPE" val="1"/>
</p:tagLst>
</file>

<file path=ppt/tags/tag137.xml><?xml version="1.0" encoding="utf-8"?>
<p:tagLst xmlns:p="http://schemas.openxmlformats.org/presentationml/2006/main">
  <p:tag name="KSO_WM_TAG_VERSION" val="1.0"/>
  <p:tag name="KSO_WM_BEAUTIFY_FLAG" val="#wm#"/>
  <p:tag name="KSO_WM_TEMPLATE_CATEGORY" val="diagram"/>
  <p:tag name="KSO_WM_TEMPLATE_INDEX" val="20174748"/>
  <p:tag name="KSO_WM_UNIT_TYPE" val="q_h_i"/>
  <p:tag name="KSO_WM_UNIT_INDEX" val="1_1_16"/>
  <p:tag name="KSO_WM_UNIT_ID" val="diagram20174748_1*q_h_i*1_1_16"/>
  <p:tag name="KSO_WM_UNIT_LAYERLEVEL" val="1_1_1"/>
  <p:tag name="KSO_WM_DIAGRAM_GROUP_CODE" val="q1-1"/>
  <p:tag name="KSO_WM_UNIT_FILL_FORE_SCHEMECOLOR_INDEX" val="14"/>
  <p:tag name="KSO_WM_UNIT_FILL_TYPE" val="1"/>
  <p:tag name="KSO_WM_UNIT_TEXT_FILL_FORE_SCHEMECOLOR_INDEX" val="13"/>
  <p:tag name="KSO_WM_UNIT_TEXT_FILL_TYPE" val="1"/>
</p:tagLst>
</file>

<file path=ppt/tags/tag138.xml><?xml version="1.0" encoding="utf-8"?>
<p:tagLst xmlns:p="http://schemas.openxmlformats.org/presentationml/2006/main">
  <p:tag name="KSO_WM_TAG_VERSION" val="1.0"/>
  <p:tag name="KSO_WM_BEAUTIFY_FLAG" val="#wm#"/>
  <p:tag name="KSO_WM_TEMPLATE_CATEGORY" val="diagram"/>
  <p:tag name="KSO_WM_TEMPLATE_INDEX" val="20174748"/>
  <p:tag name="KSO_WM_UNIT_TYPE" val="q_h_i"/>
  <p:tag name="KSO_WM_UNIT_INDEX" val="1_1_17"/>
  <p:tag name="KSO_WM_UNIT_ID" val="diagram20174748_1*q_h_i*1_1_17"/>
  <p:tag name="KSO_WM_UNIT_LAYERLEVEL" val="1_1_1"/>
  <p:tag name="KSO_WM_DIAGRAM_GROUP_CODE" val="q1-1"/>
  <p:tag name="KSO_WM_UNIT_FILL_FORE_SCHEMECOLOR_INDEX" val="14"/>
  <p:tag name="KSO_WM_UNIT_FILL_TYPE" val="1"/>
  <p:tag name="KSO_WM_UNIT_TEXT_FILL_FORE_SCHEMECOLOR_INDEX" val="13"/>
  <p:tag name="KSO_WM_UNIT_TEXT_FILL_TYPE" val="1"/>
</p:tagLst>
</file>

<file path=ppt/tags/tag139.xml><?xml version="1.0" encoding="utf-8"?>
<p:tagLst xmlns:p="http://schemas.openxmlformats.org/presentationml/2006/main">
  <p:tag name="KSO_WM_TAG_VERSION" val="1.0"/>
  <p:tag name="KSO_WM_BEAUTIFY_FLAG" val="#wm#"/>
  <p:tag name="KSO_WM_TEMPLATE_CATEGORY" val="diagram"/>
  <p:tag name="KSO_WM_TEMPLATE_INDEX" val="20174748"/>
  <p:tag name="KSO_WM_UNIT_TYPE" val="q_h_i"/>
  <p:tag name="KSO_WM_UNIT_INDEX" val="1_1_18"/>
  <p:tag name="KSO_WM_UNIT_ID" val="diagram20174748_1*q_h_i*1_1_18"/>
  <p:tag name="KSO_WM_UNIT_LAYERLEVEL" val="1_1_1"/>
  <p:tag name="KSO_WM_DIAGRAM_GROUP_CODE" val="q1-1"/>
  <p:tag name="KSO_WM_UNIT_FILL_FORE_SCHEMECOLOR_INDEX" val="14"/>
  <p:tag name="KSO_WM_UNIT_FILL_TYPE" val="1"/>
  <p:tag name="KSO_WM_UNIT_TEXT_FILL_FORE_SCHEMECOLOR_INDEX" val="13"/>
  <p:tag name="KSO_WM_UNIT_TEXT_FILL_TYPE" val="1"/>
</p:tagLst>
</file>

<file path=ppt/tags/tag14.xml><?xml version="1.0" encoding="utf-8"?>
<p:tagLst xmlns:p="http://schemas.openxmlformats.org/presentationml/2006/main">
  <p:tag name="PA" val="v3.0.1"/>
</p:tagLst>
</file>

<file path=ppt/tags/tag140.xml><?xml version="1.0" encoding="utf-8"?>
<p:tagLst xmlns:p="http://schemas.openxmlformats.org/presentationml/2006/main">
  <p:tag name="KSO_WM_TAG_VERSION" val="1.0"/>
  <p:tag name="KSO_WM_BEAUTIFY_FLAG" val="#wm#"/>
  <p:tag name="KSO_WM_TEMPLATE_CATEGORY" val="diagram"/>
  <p:tag name="KSO_WM_TEMPLATE_INDEX" val="20174748"/>
  <p:tag name="KSO_WM_UNIT_TYPE" val="q_h_i"/>
  <p:tag name="KSO_WM_UNIT_INDEX" val="1_1_19"/>
  <p:tag name="KSO_WM_UNIT_ID" val="diagram20174748_1*q_h_i*1_1_19"/>
  <p:tag name="KSO_WM_UNIT_LAYERLEVEL" val="1_1_1"/>
  <p:tag name="KSO_WM_DIAGRAM_GROUP_CODE" val="q1-1"/>
  <p:tag name="KSO_WM_UNIT_FILL_FORE_SCHEMECOLOR_INDEX" val="14"/>
  <p:tag name="KSO_WM_UNIT_FILL_TYPE" val="1"/>
  <p:tag name="KSO_WM_UNIT_TEXT_FILL_FORE_SCHEMECOLOR_INDEX" val="13"/>
  <p:tag name="KSO_WM_UNIT_TEXT_FILL_TYPE" val="1"/>
</p:tagLst>
</file>

<file path=ppt/tags/tag141.xml><?xml version="1.0" encoding="utf-8"?>
<p:tagLst xmlns:p="http://schemas.openxmlformats.org/presentationml/2006/main">
  <p:tag name="KSO_WM_TAG_VERSION" val="1.0"/>
  <p:tag name="KSO_WM_BEAUTIFY_FLAG" val="#wm#"/>
  <p:tag name="KSO_WM_TEMPLATE_CATEGORY" val="diagram"/>
  <p:tag name="KSO_WM_TEMPLATE_INDEX" val="20174748"/>
  <p:tag name="KSO_WM_UNIT_TYPE" val="q_h_i"/>
  <p:tag name="KSO_WM_UNIT_INDEX" val="1_1_20"/>
  <p:tag name="KSO_WM_UNIT_ID" val="diagram20174748_1*q_h_i*1_1_20"/>
  <p:tag name="KSO_WM_UNIT_LAYERLEVEL" val="1_1_1"/>
  <p:tag name="KSO_WM_DIAGRAM_GROUP_CODE" val="q1-1"/>
  <p:tag name="KSO_WM_UNIT_FILL_FORE_SCHEMECOLOR_INDEX" val="14"/>
  <p:tag name="KSO_WM_UNIT_FILL_TYPE" val="1"/>
  <p:tag name="KSO_WM_UNIT_TEXT_FILL_FORE_SCHEMECOLOR_INDEX" val="13"/>
  <p:tag name="KSO_WM_UNIT_TEXT_FILL_TYPE" val="1"/>
</p:tagLst>
</file>

<file path=ppt/tags/tag142.xml><?xml version="1.0" encoding="utf-8"?>
<p:tagLst xmlns:p="http://schemas.openxmlformats.org/presentationml/2006/main">
  <p:tag name="KSO_WM_TAG_VERSION" val="1.0"/>
  <p:tag name="KSO_WM_BEAUTIFY_FLAG" val="#wm#"/>
  <p:tag name="KSO_WM_UNIT_TYPE" val="i"/>
  <p:tag name="KSO_WM_UNIT_ID" val="diagram20174748_1*i*54"/>
  <p:tag name="KSO_WM_TEMPLATE_CATEGORY" val="diagram"/>
  <p:tag name="KSO_WM_TEMPLATE_INDEX" val="20174748"/>
  <p:tag name="KSO_WM_UNIT_INDEX" val="54"/>
</p:tagLst>
</file>

<file path=ppt/tags/tag143.xml><?xml version="1.0" encoding="utf-8"?>
<p:tagLst xmlns:p="http://schemas.openxmlformats.org/presentationml/2006/main">
  <p:tag name="KSO_WM_TAG_VERSION" val="1.0"/>
  <p:tag name="KSO_WM_BEAUTIFY_FLAG" val="#wm#"/>
  <p:tag name="KSO_WM_TEMPLATE_CATEGORY" val="diagram"/>
  <p:tag name="KSO_WM_TEMPLATE_INDEX" val="20174748"/>
  <p:tag name="KSO_WM_UNIT_TYPE" val="q_h_a"/>
  <p:tag name="KSO_WM_UNIT_INDEX" val="1_2_1"/>
  <p:tag name="KSO_WM_UNIT_LAYERLEVEL" val="1_1_1"/>
  <p:tag name="KSO_WM_UNIT_VALUE" val="9"/>
  <p:tag name="KSO_WM_UNIT_HIGHLIGHT" val="0"/>
  <p:tag name="KSO_WM_UNIT_COMPATIBLE" val="0"/>
  <p:tag name="KSO_WM_UNIT_CLEAR" val="0"/>
  <p:tag name="KSO_WM_UNIT_PRESET_TEXT_INDEX" val="0"/>
  <p:tag name="KSO_WM_UNIT_PRESET_TEXT_LEN" val="9"/>
  <p:tag name="KSO_WM_DIAGRAM_GROUP_CODE" val="q1-1"/>
  <p:tag name="KSO_WM_UNIT_ID" val="diagram20174748_1*q_h_a*1_2_1"/>
  <p:tag name="KSO_WM_UNIT_TEXT_FILL_FORE_SCHEMECOLOR_INDEX" val="13"/>
  <p:tag name="KSO_WM_UNIT_TEXT_FILL_TYPE" val="1"/>
</p:tagLst>
</file>

<file path=ppt/tags/tag144.xml><?xml version="1.0" encoding="utf-8"?>
<p:tagLst xmlns:p="http://schemas.openxmlformats.org/presentationml/2006/main">
  <p:tag name="KSO_WM_TAG_VERSION" val="1.0"/>
  <p:tag name="KSO_WM_BEAUTIFY_FLAG" val="#wm#"/>
  <p:tag name="KSO_WM_TEMPLATE_CATEGORY" val="diagram"/>
  <p:tag name="KSO_WM_TEMPLATE_INDEX" val="20174748"/>
  <p:tag name="KSO_WM_UNIT_TYPE" val="q_h_f"/>
  <p:tag name="KSO_WM_UNIT_INDEX" val="1_2_1"/>
  <p:tag name="KSO_WM_UNIT_LAYERLEVEL" val="1_1_1"/>
  <p:tag name="KSO_WM_UNIT_VALUE" val="24"/>
  <p:tag name="KSO_WM_UNIT_HIGHLIGHT" val="0"/>
  <p:tag name="KSO_WM_UNIT_COMPATIBLE" val="0"/>
  <p:tag name="KSO_WM_UNIT_CLEAR" val="0"/>
  <p:tag name="KSO_WM_UNIT_PRESET_TEXT_INDEX" val="2"/>
  <p:tag name="KSO_WM_UNIT_PRESET_TEXT_LEN" val="20"/>
  <p:tag name="KSO_WM_DIAGRAM_GROUP_CODE" val="q1-1"/>
  <p:tag name="KSO_WM_UNIT_ID" val="diagram20174748_1*q_h_f*1_2_1"/>
  <p:tag name="KSO_WM_UNIT_TEXT_FILL_FORE_SCHEMECOLOR_INDEX" val="13"/>
  <p:tag name="KSO_WM_UNIT_TEXT_FILL_TYPE" val="1"/>
</p:tagLst>
</file>

<file path=ppt/tags/tag145.xml><?xml version="1.0" encoding="utf-8"?>
<p:tagLst xmlns:p="http://schemas.openxmlformats.org/presentationml/2006/main">
  <p:tag name="KSO_WM_TAG_VERSION" val="1.0"/>
  <p:tag name="KSO_WM_BEAUTIFY_FLAG" val="#wm#"/>
  <p:tag name="KSO_WM_UNIT_TYPE" val="i"/>
  <p:tag name="KSO_WM_UNIT_ID" val="diagram20174748_1*i*59"/>
  <p:tag name="KSO_WM_TEMPLATE_CATEGORY" val="diagram"/>
  <p:tag name="KSO_WM_TEMPLATE_INDEX" val="20174748"/>
  <p:tag name="KSO_WM_UNIT_INDEX" val="59"/>
</p:tagLst>
</file>

<file path=ppt/tags/tag146.xml><?xml version="1.0" encoding="utf-8"?>
<p:tagLst xmlns:p="http://schemas.openxmlformats.org/presentationml/2006/main">
  <p:tag name="KSO_WM_TAG_VERSION" val="1.0"/>
  <p:tag name="KSO_WM_BEAUTIFY_FLAG" val="#wm#"/>
  <p:tag name="KSO_WM_TEMPLATE_CATEGORY" val="diagram"/>
  <p:tag name="KSO_WM_TEMPLATE_INDEX" val="20174748"/>
  <p:tag name="KSO_WM_UNIT_TYPE" val="q_h_a"/>
  <p:tag name="KSO_WM_UNIT_INDEX" val="1_1_1"/>
  <p:tag name="KSO_WM_UNIT_LAYERLEVEL" val="1_1_1"/>
  <p:tag name="KSO_WM_UNIT_VALUE" val="9"/>
  <p:tag name="KSO_WM_UNIT_HIGHLIGHT" val="0"/>
  <p:tag name="KSO_WM_UNIT_COMPATIBLE" val="0"/>
  <p:tag name="KSO_WM_UNIT_CLEAR" val="0"/>
  <p:tag name="KSO_WM_UNIT_PRESET_TEXT_INDEX" val="0"/>
  <p:tag name="KSO_WM_UNIT_PRESET_TEXT_LEN" val="9"/>
  <p:tag name="KSO_WM_DIAGRAM_GROUP_CODE" val="q1-1"/>
  <p:tag name="KSO_WM_UNIT_ID" val="diagram20174748_1*q_h_a*1_1_1"/>
  <p:tag name="KSO_WM_UNIT_TEXT_FILL_FORE_SCHEMECOLOR_INDEX" val="13"/>
  <p:tag name="KSO_WM_UNIT_TEXT_FILL_TYPE" val="1"/>
</p:tagLst>
</file>

<file path=ppt/tags/tag147.xml><?xml version="1.0" encoding="utf-8"?>
<p:tagLst xmlns:p="http://schemas.openxmlformats.org/presentationml/2006/main">
  <p:tag name="KSO_WM_TAG_VERSION" val="1.0"/>
  <p:tag name="KSO_WM_BEAUTIFY_FLAG" val="#wm#"/>
  <p:tag name="KSO_WM_TEMPLATE_CATEGORY" val="diagram"/>
  <p:tag name="KSO_WM_TEMPLATE_INDEX" val="20174748"/>
  <p:tag name="KSO_WM_UNIT_TYPE" val="q_h_f"/>
  <p:tag name="KSO_WM_UNIT_INDEX" val="1_1_1"/>
  <p:tag name="KSO_WM_UNIT_LAYERLEVEL" val="1_1_1"/>
  <p:tag name="KSO_WM_UNIT_VALUE" val="24"/>
  <p:tag name="KSO_WM_UNIT_HIGHLIGHT" val="0"/>
  <p:tag name="KSO_WM_UNIT_COMPATIBLE" val="0"/>
  <p:tag name="KSO_WM_UNIT_CLEAR" val="0"/>
  <p:tag name="KSO_WM_UNIT_PRESET_TEXT_INDEX" val="2"/>
  <p:tag name="KSO_WM_UNIT_PRESET_TEXT_LEN" val="20"/>
  <p:tag name="KSO_WM_DIAGRAM_GROUP_CODE" val="q1-1"/>
  <p:tag name="KSO_WM_UNIT_ID" val="diagram20174748_1*q_h_f*1_1_1"/>
  <p:tag name="KSO_WM_UNIT_TEXT_FILL_FORE_SCHEMECOLOR_INDEX" val="13"/>
  <p:tag name="KSO_WM_UNIT_TEXT_FILL_TYPE" val="1"/>
</p:tagLst>
</file>

<file path=ppt/tags/tag148.xml><?xml version="1.0" encoding="utf-8"?>
<p:tagLst xmlns:p="http://schemas.openxmlformats.org/presentationml/2006/main">
  <p:tag name="PA" val="v3.0.1"/>
</p:tagLst>
</file>

<file path=ppt/tags/tag149.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i"/>
  <p:tag name="KSO_WM_UNIT_INDEX" val="1_1"/>
  <p:tag name="KSO_WM_UNIT_ID" val="diagram20169746_1*q_i*1_1"/>
  <p:tag name="KSO_WM_UNIT_LAYERLEVEL" val="1_1"/>
  <p:tag name="KSO_WM_DIAGRAM_GROUP_CODE" val="q1-1"/>
  <p:tag name="KSO_WM_UNIT_LINE_FORE_SCHEMECOLOR_INDEX" val="14"/>
  <p:tag name="KSO_WM_UNIT_LINE_FILL_TYPE" val="2"/>
  <p:tag name="KSO_WM_UNIT_TEXT_FILL_FORE_SCHEMECOLOR_INDEX" val="13"/>
  <p:tag name="KSO_WM_UNIT_TEXT_FILL_TYPE" val="1"/>
</p:tagLst>
</file>

<file path=ppt/tags/tag15.xml><?xml version="1.0" encoding="utf-8"?>
<p:tagLst xmlns:p="http://schemas.openxmlformats.org/presentationml/2006/main">
  <p:tag name="PA" val="v3.0.1"/>
</p:tagLst>
</file>

<file path=ppt/tags/tag150.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1_1"/>
  <p:tag name="KSO_WM_UNIT_ID" val="diagram20169746_1*q_h_i*1_1_1"/>
  <p:tag name="KSO_WM_UNIT_LAYERLEVEL" val="1_1_1"/>
  <p:tag name="KSO_WM_DIAGRAM_GROUP_CODE" val="q1-1"/>
  <p:tag name="KSO_WM_UNIT_FILL_FORE_SCHEMECOLOR_INDEX" val="7"/>
  <p:tag name="KSO_WM_UNIT_FILL_TYPE" val="1"/>
  <p:tag name="KSO_WM_UNIT_LINE_FORE_SCHEMECOLOR_INDEX" val="14"/>
  <p:tag name="KSO_WM_UNIT_LINE_FILL_TYPE" val="2"/>
  <p:tag name="KSO_WM_UNIT_TEXT_FILL_FORE_SCHEMECOLOR_INDEX" val="13"/>
  <p:tag name="KSO_WM_UNIT_TEXT_FILL_TYPE" val="1"/>
</p:tagLst>
</file>

<file path=ppt/tags/tag151.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2_1"/>
  <p:tag name="KSO_WM_UNIT_ID" val="diagram20169746_1*q_h_i*1_2_1"/>
  <p:tag name="KSO_WM_UNIT_LAYERLEVEL" val="1_1_1"/>
  <p:tag name="KSO_WM_DIAGRAM_GROUP_CODE" val="q1-1"/>
  <p:tag name="KSO_WM_UNIT_FILL_FORE_SCHEMECOLOR_INDEX" val="6"/>
  <p:tag name="KSO_WM_UNIT_FILL_TYPE" val="1"/>
  <p:tag name="KSO_WM_UNIT_LINE_FORE_SCHEMECOLOR_INDEX" val="14"/>
  <p:tag name="KSO_WM_UNIT_LINE_FILL_TYPE" val="2"/>
  <p:tag name="KSO_WM_UNIT_TEXT_FILL_FORE_SCHEMECOLOR_INDEX" val="13"/>
  <p:tag name="KSO_WM_UNIT_TEXT_FILL_TYPE" val="1"/>
</p:tagLst>
</file>

<file path=ppt/tags/tag152.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2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q1-1"/>
  <p:tag name="KSO_WM_UNIT_ID" val="diagram20169746_1*q_h_a*1_2_1"/>
  <p:tag name="KSO_WM_UNIT_TEXT_FILL_FORE_SCHEMECOLOR_INDEX" val="6"/>
  <p:tag name="KSO_WM_UNIT_TEXT_FILL_TYPE" val="1"/>
</p:tagLst>
</file>

<file path=ppt/tags/tag153.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f"/>
  <p:tag name="KSO_WM_UNIT_INDEX" val="1_2_1"/>
  <p:tag name="KSO_WM_UNIT_LAYERLEVEL" val="1_1_1"/>
  <p:tag name="KSO_WM_UNIT_VALUE" val="36"/>
  <p:tag name="KSO_WM_UNIT_HIGHLIGHT" val="0"/>
  <p:tag name="KSO_WM_UNIT_COMPATIBLE" val="0"/>
  <p:tag name="KSO_WM_UNIT_CLEAR" val="0"/>
  <p:tag name="KSO_WM_UNIT_PRESET_TEXT_INDEX" val="4"/>
  <p:tag name="KSO_WM_UNIT_PRESET_TEXT_LEN" val="57"/>
  <p:tag name="KSO_WM_DIAGRAM_GROUP_CODE" val="q1-1"/>
  <p:tag name="KSO_WM_UNIT_ID" val="diagram20169746_1*q_h_f*1_2_1"/>
  <p:tag name="KSO_WM_UNIT_TEXT_FILL_FORE_SCHEMECOLOR_INDEX" val="13"/>
  <p:tag name="KSO_WM_UNIT_TEXT_FILL_TYPE" val="1"/>
</p:tagLst>
</file>

<file path=ppt/tags/tag154.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1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q1-1"/>
  <p:tag name="KSO_WM_UNIT_ID" val="diagram20169746_1*q_h_a*1_1_1"/>
  <p:tag name="KSO_WM_UNIT_TEXT_FILL_FORE_SCHEMECOLOR_INDEX" val="7"/>
  <p:tag name="KSO_WM_UNIT_TEXT_FILL_TYPE" val="1"/>
</p:tagLst>
</file>

<file path=ppt/tags/tag155.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f"/>
  <p:tag name="KSO_WM_UNIT_INDEX" val="1_1_1"/>
  <p:tag name="KSO_WM_UNIT_LAYERLEVEL" val="1_1_1"/>
  <p:tag name="KSO_WM_UNIT_VALUE" val="36"/>
  <p:tag name="KSO_WM_UNIT_HIGHLIGHT" val="0"/>
  <p:tag name="KSO_WM_UNIT_COMPATIBLE" val="0"/>
  <p:tag name="KSO_WM_UNIT_CLEAR" val="0"/>
  <p:tag name="KSO_WM_UNIT_PRESET_TEXT_INDEX" val="4"/>
  <p:tag name="KSO_WM_UNIT_PRESET_TEXT_LEN" val="57"/>
  <p:tag name="KSO_WM_DIAGRAM_GROUP_CODE" val="q1-1"/>
  <p:tag name="KSO_WM_UNIT_ID" val="diagram20169746_1*q_h_f*1_1_1"/>
  <p:tag name="KSO_WM_UNIT_TEXT_FILL_FORE_SCHEMECOLOR_INDEX" val="13"/>
  <p:tag name="KSO_WM_UNIT_TEXT_FILL_TYPE" val="1"/>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68893_1*q_h_i*1_2_1"/>
  <p:tag name="KSO_WM_TEMPLATE_CATEGORY" val="diagram"/>
  <p:tag name="KSO_WM_TEMPLATE_INDEX" val="20168893"/>
  <p:tag name="KSO_WM_UNIT_LAYERLEVEL" val="1_1_1"/>
  <p:tag name="KSO_WM_TAG_VERSION" val="1.0"/>
  <p:tag name="KSO_WM_BEAUTIFY_FLAG" val="#wm#"/>
  <p:tag name="KSO_WM_UNIT_LINE_FORE_SCHEMECOLOR_INDEX" val="13"/>
  <p:tag name="KSO_WM_UNIT_LINE_FILL_TYPE" val="2"/>
</p:tagLst>
</file>

<file path=ppt/tags/tag157.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根据需要可酌情增减文字，以便观者可以准确理解您所传达的信息。"/>
  <p:tag name="KSO_WM_UNIT_NOCLEAR" val="0"/>
  <p:tag name="KSO_WM_UNIT_VALUE" val="24"/>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68893_1*q_h_f*1_2_1"/>
  <p:tag name="KSO_WM_TEMPLATE_CATEGORY" val="diagram"/>
  <p:tag name="KSO_WM_TEMPLATE_INDEX" val="20168893"/>
  <p:tag name="KSO_WM_UNIT_LAYERLEVEL" val="1_1_1"/>
  <p:tag name="KSO_WM_TAG_VERSION" val="1.0"/>
  <p:tag name="KSO_WM_BEAUTIFY_FLAG" val="#wm#"/>
  <p:tag name="KSO_WM_UNIT_TEXT_FILL_FORE_SCHEMECOLOR_INDEX" val="13"/>
  <p:tag name="KSO_WM_UNIT_TEXT_FILL_TYPE" val="1"/>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68893_1*q_h_i*1_1_1"/>
  <p:tag name="KSO_WM_TEMPLATE_CATEGORY" val="diagram"/>
  <p:tag name="KSO_WM_TEMPLATE_INDEX" val="20168893"/>
  <p:tag name="KSO_WM_UNIT_LAYERLEVEL" val="1_1_1"/>
  <p:tag name="KSO_WM_TAG_VERSION" val="1.0"/>
  <p:tag name="KSO_WM_BEAUTIFY_FLAG" val="#wm#"/>
  <p:tag name="KSO_WM_UNIT_LINE_FORE_SCHEMECOLOR_INDEX" val="13"/>
  <p:tag name="KSO_WM_UNIT_LINE_FILL_TYPE" val="2"/>
</p:tagLst>
</file>

<file path=ppt/tags/tag159.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根据需要可酌情增减文字，以便观者可以准确理解您所传达的信息。"/>
  <p:tag name="KSO_WM_UNIT_NOCLEAR" val="0"/>
  <p:tag name="KSO_WM_UNIT_VALUE" val="24"/>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68893_1*q_h_f*1_1_1"/>
  <p:tag name="KSO_WM_TEMPLATE_CATEGORY" val="diagram"/>
  <p:tag name="KSO_WM_TEMPLATE_INDEX" val="20168893"/>
  <p:tag name="KSO_WM_UNIT_LAYERLEVEL" val="1_1_1"/>
  <p:tag name="KSO_WM_TAG_VERSION" val="1.0"/>
  <p:tag name="KSO_WM_BEAUTIFY_FLAG" val="#wm#"/>
  <p:tag name="KSO_WM_UNIT_TEXT_FILL_FORE_SCHEMECOLOR_INDEX" val="13"/>
  <p:tag name="KSO_WM_UNIT_TEXT_FILL_TYPE" val="1"/>
</p:tagLst>
</file>

<file path=ppt/tags/tag16.xml><?xml version="1.0" encoding="utf-8"?>
<p:tagLst xmlns:p="http://schemas.openxmlformats.org/presentationml/2006/main">
  <p:tag name="PA" val="v3.0.1"/>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8893_1*q_h_i*1_2_2"/>
  <p:tag name="KSO_WM_TEMPLATE_CATEGORY" val="diagram"/>
  <p:tag name="KSO_WM_TEMPLATE_INDEX" val="20168893"/>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168893_1*q_h_i*1_1_3"/>
  <p:tag name="KSO_WM_TEMPLATE_CATEGORY" val="diagram"/>
  <p:tag name="KSO_WM_TEMPLATE_INDEX" val="20168893"/>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68893_1*q_i*1_1"/>
  <p:tag name="KSO_WM_TEMPLATE_CATEGORY" val="diagram"/>
  <p:tag name="KSO_WM_TEMPLATE_INDEX" val="20168893"/>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63.xml><?xml version="1.0" encoding="utf-8"?>
<p:tagLst xmlns:p="http://schemas.openxmlformats.org/presentationml/2006/main">
  <p:tag name="KSO_WM_UNIT_VALUE" val="254*254"/>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168893_1*q_x*1_1"/>
  <p:tag name="KSO_WM_TEMPLATE_CATEGORY" val="diagram"/>
  <p:tag name="KSO_WM_TEMPLATE_INDEX" val="20168893"/>
  <p:tag name="KSO_WM_UNIT_LAYERLEVEL" val="1_1"/>
  <p:tag name="KSO_WM_TAG_VERSION" val="1.0"/>
  <p:tag name="KSO_WM_BEAUTIFY_FLAG" val="#wm#"/>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69785_1*q_h_i*1_1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69785_1*q_h_i*1_3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69785_1*q_h_i*1_2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9785_1*q_h_i*1_2_2"/>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69785_1*q_h_i*1_1_2"/>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69785_1*q_h_i*1_3_2"/>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Lst>
</file>

<file path=ppt/tags/tag17.xml><?xml version="1.0" encoding="utf-8"?>
<p:tagLst xmlns:p="http://schemas.openxmlformats.org/presentationml/2006/main">
  <p:tag name="PA" val="v3.0.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3"/>
  <p:tag name="KSO_WM_UNIT_ID" val="diagram20169785_1*q_h_i*1_2_3"/>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3"/>
  <p:tag name="KSO_WM_UNIT_ID" val="diagram20169785_1*q_h_i*1_3_3"/>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3"/>
  <p:tag name="KSO_WM_UNIT_ID" val="diagram20169785_1*q_h_i*1_1_3"/>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69785_1*q_i*1_1"/>
  <p:tag name="KSO_WM_TEMPLATE_CATEGORY" val="diagram"/>
  <p:tag name="KSO_WM_TEMPLATE_INDEX" val="20169785"/>
  <p:tag name="KSO_WM_UNIT_LAYERLEVEL" val="1_1"/>
  <p:tag name="KSO_WM_TAG_VERSION" val="1.0"/>
  <p:tag name="KSO_WM_BEAUTIFY_FLAG" val="#wm#"/>
  <p:tag name="KSO_WM_UNIT_FILL_FORE_SCHEMECOLOR_INDEX" val="14"/>
  <p:tag name="KSO_WM_UNIT_FILL_TYPE" val="1"/>
  <p:tag name="KSO_WM_UNIT_LINE_FORE_SCHEMECOLOR_INDEX" val="14"/>
  <p:tag name="KSO_WM_UNIT_LINE_FILL_TYPE" val="2"/>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69785_1*q_i*1_2"/>
  <p:tag name="KSO_WM_TEMPLATE_CATEGORY" val="diagram"/>
  <p:tag name="KSO_WM_TEMPLATE_INDEX" val="20169785"/>
  <p:tag name="KSO_WM_UNIT_LAYERLEVEL" val="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169785_1*q_i*1_3"/>
  <p:tag name="KSO_WM_TEMPLATE_CATEGORY" val="diagram"/>
  <p:tag name="KSO_WM_TEMPLATE_INDEX" val="20169785"/>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169785_1*q_i*1_4"/>
  <p:tag name="KSO_WM_TEMPLATE_CATEGORY" val="diagram"/>
  <p:tag name="KSO_WM_TEMPLATE_INDEX" val="20169785"/>
  <p:tag name="KSO_WM_UNIT_LAYERLEVEL" val="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77.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69785_1*q_h_f*1_1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178.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69785_1*q_h_f*1_2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179.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69785_1*q_h_f*1_3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18.xml><?xml version="1.0" encoding="utf-8"?>
<p:tagLst xmlns:p="http://schemas.openxmlformats.org/presentationml/2006/main">
  <p:tag name="PA" val="v3.0.1"/>
</p:tagLst>
</file>

<file path=ppt/tags/tag180.xml><?xml version="1.0" encoding="utf-8"?>
<p:tagLst xmlns:p="http://schemas.openxmlformats.org/presentationml/2006/main">
  <p:tag name="KSO_WM_UNIT_VALUE" val="151*159"/>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169785_1*q_x*1_1"/>
  <p:tag name="KSO_WM_TEMPLATE_CATEGORY" val="diagram"/>
  <p:tag name="KSO_WM_TEMPLATE_INDEX" val="20169785"/>
  <p:tag name="KSO_WM_UNIT_LAYERLEVEL" val="1_1"/>
  <p:tag name="KSO_WM_TAG_VERSION" val="1.0"/>
  <p:tag name="KSO_WM_BEAUTIFY_FLAG" val="#wm#"/>
</p:tagLst>
</file>

<file path=ppt/tags/tag181.xml><?xml version="1.0" encoding="utf-8"?>
<p:tagLst xmlns:p="http://schemas.openxmlformats.org/presentationml/2006/main">
  <p:tag name="KSO_WM_UNIT_VALUE" val="130*188"/>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69785_1*q_h_x*1_2_1"/>
  <p:tag name="KSO_WM_TEMPLATE_CATEGORY" val="diagram"/>
  <p:tag name="KSO_WM_TEMPLATE_INDEX" val="20169785"/>
  <p:tag name="KSO_WM_UNIT_LAYERLEVEL" val="1_1_1"/>
  <p:tag name="KSO_WM_TAG_VERSION" val="1.0"/>
  <p:tag name="KSO_WM_BEAUTIFY_FLAG" val="#wm#"/>
</p:tagLst>
</file>

<file path=ppt/tags/tag182.xml><?xml version="1.0" encoding="utf-8"?>
<p:tagLst xmlns:p="http://schemas.openxmlformats.org/presentationml/2006/main">
  <p:tag name="KSO_WM_UNIT_VALUE" val="164*159"/>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69785_1*q_h_x*1_1_1"/>
  <p:tag name="KSO_WM_TEMPLATE_CATEGORY" val="diagram"/>
  <p:tag name="KSO_WM_TEMPLATE_INDEX" val="20169785"/>
  <p:tag name="KSO_WM_UNIT_LAYERLEVEL" val="1_1_1"/>
  <p:tag name="KSO_WM_TAG_VERSION" val="1.0"/>
  <p:tag name="KSO_WM_BEAUTIFY_FLAG" val="#wm#"/>
</p:tagLst>
</file>

<file path=ppt/tags/tag183.xml><?xml version="1.0" encoding="utf-8"?>
<p:tagLst xmlns:p="http://schemas.openxmlformats.org/presentationml/2006/main">
  <p:tag name="KSO_WM_UNIT_VALUE" val="198*174"/>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169785_1*q_h_x*1_3_1"/>
  <p:tag name="KSO_WM_TEMPLATE_CATEGORY" val="diagram"/>
  <p:tag name="KSO_WM_TEMPLATE_INDEX" val="20169785"/>
  <p:tag name="KSO_WM_UNIT_LAYERLEVEL" val="1_1_1"/>
  <p:tag name="KSO_WM_TAG_VERSION" val="1.0"/>
  <p:tag name="KSO_WM_BEAUTIFY_FLAG" val="#wm#"/>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1"/>
  <p:tag name="KSO_WM_UNIT_ID" val="diagram20200195_1*i*1"/>
  <p:tag name="KSO_WM_TEMPLATE_CATEGORY" val="diagram"/>
  <p:tag name="KSO_WM_TEMPLATE_INDEX" val="20200195"/>
  <p:tag name="KSO_WM_UNIT_LAYERLEVEL" val="1"/>
  <p:tag name="KSO_WM_TAG_VERSION" val="1.0"/>
  <p:tag name="KSO_WM_BEAUTIFY_FLAG" val="#wm#"/>
  <p:tag name="KSO_WM_UNIT_FILL_FORE_SCHEMECOLOR_INDEX" val="14"/>
  <p:tag name="KSO_WM_UNIT_FILL_TYPE"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00195_1*q_h_i*1_2_1"/>
  <p:tag name="KSO_WM_TEMPLATE_CATEGORY" val="diagram"/>
  <p:tag name="KSO_WM_TEMPLATE_INDEX" val="20200195"/>
  <p:tag name="KSO_WM_UNIT_LAYERLEVEL" val="1_1_1"/>
  <p:tag name="KSO_WM_TAG_VERSION" val="1.0"/>
  <p:tag name="KSO_WM_BEAUTIFY_FLAG" val="#wm#"/>
  <p:tag name="KSO_WM_UNIT_FILL_FORE_SCHEMECOLOR_INDEX" val="7"/>
  <p:tag name="KSO_WM_UNIT_FILL_TYPE" val="1"/>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00195_1*q_h_i*1_1_1"/>
  <p:tag name="KSO_WM_TEMPLATE_CATEGORY" val="diagram"/>
  <p:tag name="KSO_WM_TEMPLATE_INDEX" val="20200195"/>
  <p:tag name="KSO_WM_UNIT_LAYERLEVEL" val="1_1_1"/>
  <p:tag name="KSO_WM_TAG_VERSION" val="1.0"/>
  <p:tag name="KSO_WM_BEAUTIFY_FLAG" val="#wm#"/>
  <p:tag name="KSO_WM_UNIT_FILL_FORE_SCHEMECOLOR_INDEX" val="5"/>
  <p:tag name="KSO_WM_UNIT_FILL_TYPE" val="1"/>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00195_1*q_h_i*1_1_2"/>
  <p:tag name="KSO_WM_TEMPLATE_CATEGORY" val="diagram"/>
  <p:tag name="KSO_WM_TEMPLATE_INDEX" val="2020019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00195_1*q_h_i*1_2_2"/>
  <p:tag name="KSO_WM_TEMPLATE_CATEGORY" val="diagram"/>
  <p:tag name="KSO_WM_TEMPLATE_INDEX" val="2020019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00195_1*q_i*1_1"/>
  <p:tag name="KSO_WM_TEMPLATE_CATEGORY" val="diagram"/>
  <p:tag name="KSO_WM_TEMPLATE_INDEX" val="20200195"/>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9.xml><?xml version="1.0" encoding="utf-8"?>
<p:tagLst xmlns:p="http://schemas.openxmlformats.org/presentationml/2006/main">
  <p:tag name="PA" val="v3.0.1"/>
</p:tagLst>
</file>

<file path=ppt/tags/tag190.xml><?xml version="1.0" encoding="utf-8"?>
<p:tagLst xmlns:p="http://schemas.openxmlformats.org/presentationml/2006/main">
  <p:tag name="KSO_WM_UNIT_ISCONTENTSTITLE" val="0"/>
  <p:tag name="KSO_WM_UNIT_PRESET_TEXT" val="单击此处添加标题"/>
  <p:tag name="KSO_WM_UNIT_NOCLEAR" val="0"/>
  <p:tag name="KSO_WM_UNIT_VALUE" val="13"/>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00195_1*q_h_a*1_1_1"/>
  <p:tag name="KSO_WM_TEMPLATE_CATEGORY" val="diagram"/>
  <p:tag name="KSO_WM_TEMPLATE_INDEX" val="20200195"/>
  <p:tag name="KSO_WM_UNIT_LAYERLEVEL" val="1_1_1"/>
  <p:tag name="KSO_WM_TAG_VERSION" val="1.0"/>
  <p:tag name="KSO_WM_BEAUTIFY_FLAG" val="#wm#"/>
  <p:tag name="KSO_WM_UNIT_TEXT_FILL_FORE_SCHEMECOLOR_INDEX" val="5"/>
  <p:tag name="KSO_WM_UNIT_TEXT_FILL_TYPE" val="1"/>
</p:tagLst>
</file>

<file path=ppt/tags/tag191.xml><?xml version="1.0" encoding="utf-8"?>
<p:tagLst xmlns:p="http://schemas.openxmlformats.org/presentationml/2006/main">
  <p:tag name="KSO_WM_UNIT_PRESET_TEXT" val="单击此处添加文本具体内容，简明扼要的阐述您的观点。"/>
  <p:tag name="KSO_WM_UNIT_NOCLEAR" val="0"/>
  <p:tag name="KSO_WM_UNIT_VALUE" val="51"/>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00195_1*q_h_f*1_1_1"/>
  <p:tag name="KSO_WM_TEMPLATE_CATEGORY" val="diagram"/>
  <p:tag name="KSO_WM_TEMPLATE_INDEX" val="20200195"/>
  <p:tag name="KSO_WM_UNIT_LAYERLEVEL" val="1_1_1"/>
  <p:tag name="KSO_WM_TAG_VERSION" val="1.0"/>
  <p:tag name="KSO_WM_BEAUTIFY_FLAG" val="#wm#"/>
  <p:tag name="KSO_WM_UNIT_TEXT_FILL_FORE_SCHEMECOLOR_INDEX" val="13"/>
  <p:tag name="KSO_WM_UNIT_TEXT_FILL_TYPE" val="1"/>
</p:tagLst>
</file>

<file path=ppt/tags/tag192.xml><?xml version="1.0" encoding="utf-8"?>
<p:tagLst xmlns:p="http://schemas.openxmlformats.org/presentationml/2006/main">
  <p:tag name="KSO_WM_UNIT_ISCONTENTSTITLE" val="0"/>
  <p:tag name="KSO_WM_UNIT_PRESET_TEXT" val="单击此处添加标题"/>
  <p:tag name="KSO_WM_UNIT_NOCLEAR" val="0"/>
  <p:tag name="KSO_WM_UNIT_VALUE" val="13"/>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00195_1*q_h_a*1_2_1"/>
  <p:tag name="KSO_WM_TEMPLATE_CATEGORY" val="diagram"/>
  <p:tag name="KSO_WM_TEMPLATE_INDEX" val="20200195"/>
  <p:tag name="KSO_WM_UNIT_LAYERLEVEL" val="1_1_1"/>
  <p:tag name="KSO_WM_TAG_VERSION" val="1.0"/>
  <p:tag name="KSO_WM_BEAUTIFY_FLAG" val="#wm#"/>
  <p:tag name="KSO_WM_UNIT_TEXT_FILL_FORE_SCHEMECOLOR_INDEX" val="7"/>
  <p:tag name="KSO_WM_UNIT_TEXT_FILL_TYPE" val="1"/>
</p:tagLst>
</file>

<file path=ppt/tags/tag193.xml><?xml version="1.0" encoding="utf-8"?>
<p:tagLst xmlns:p="http://schemas.openxmlformats.org/presentationml/2006/main">
  <p:tag name="KSO_WM_UNIT_PRESET_TEXT" val="单击此处添加文本具体内容，简明扼要的阐述您的观点。"/>
  <p:tag name="KSO_WM_UNIT_NOCLEAR" val="0"/>
  <p:tag name="KSO_WM_UNIT_VALUE" val="51"/>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00195_1*q_h_f*1_2_1"/>
  <p:tag name="KSO_WM_TEMPLATE_CATEGORY" val="diagram"/>
  <p:tag name="KSO_WM_TEMPLATE_INDEX" val="20200195"/>
  <p:tag name="KSO_WM_UNIT_LAYERLEVEL" val="1_1_1"/>
  <p:tag name="KSO_WM_TAG_VERSION" val="1.0"/>
  <p:tag name="KSO_WM_BEAUTIFY_FLAG" val="#wm#"/>
  <p:tag name="KSO_WM_UNIT_TEXT_FILL_FORE_SCHEMECOLOR_INDEX" val="13"/>
  <p:tag name="KSO_WM_UNIT_TEXT_FILL_TYPE" val="1"/>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1"/>
  <p:tag name="KSO_WM_UNIT_ID" val="diagram20200195_1*i*1"/>
  <p:tag name="KSO_WM_TEMPLATE_CATEGORY" val="diagram"/>
  <p:tag name="KSO_WM_TEMPLATE_INDEX" val="20200195"/>
  <p:tag name="KSO_WM_UNIT_LAYERLEVEL" val="1"/>
  <p:tag name="KSO_WM_TAG_VERSION" val="1.0"/>
  <p:tag name="KSO_WM_BEAUTIFY_FLAG" val="#wm#"/>
  <p:tag name="KSO_WM_UNIT_FILL_FORE_SCHEMECOLOR_INDEX" val="14"/>
  <p:tag name="KSO_WM_UNIT_FILL_TYPE" val="1"/>
</p:tagLst>
</file>

<file path=ppt/tags/tag195.xml><?xml version="1.0" encoding="utf-8"?>
<p:tagLst xmlns:p="http://schemas.openxmlformats.org/presentationml/2006/main">
  <p:tag name="KSO_WM_UNIT_HIGHLIGHT" val="0"/>
  <p:tag name="KSO_WM_UNIT_COMPATIBLE" val="0"/>
  <p:tag name="KSO_WM_DIAGRAM_GROUP_CODE" val="q1-1"/>
  <p:tag name="KSO_WM_UNIT_TYPE" val="q_h_i"/>
  <p:tag name="KSO_WM_UNIT_INDEX" val="1_2_1"/>
  <p:tag name="KSO_WM_UNIT_ID" val="diagram20187604_1*q_h_i*1_2_1"/>
  <p:tag name="KSO_WM_TEMPLATE_CATEGORY" val="diagram"/>
  <p:tag name="KSO_WM_TEMPLATE_INDEX" val="20187604"/>
  <p:tag name="KSO_WM_UNIT_LAYERLEVEL" val="1_1_1"/>
  <p:tag name="KSO_WM_TAG_VERSION" val="1.0"/>
  <p:tag name="KSO_WM_BEAUTIFY_FLAG" val="#wm#"/>
  <p:tag name="KSO_WM_UNIT_LINE_FORE_SCHEMECOLOR_INDEX" val="6"/>
  <p:tag name="KSO_WM_UNIT_LINE_FILL_TYPE" val="2"/>
</p:tagLst>
</file>

<file path=ppt/tags/tag196.xml><?xml version="1.0" encoding="utf-8"?>
<p:tagLst xmlns:p="http://schemas.openxmlformats.org/presentationml/2006/main">
  <p:tag name="KSO_WM_UNIT_HIGHLIGHT" val="0"/>
  <p:tag name="KSO_WM_UNIT_COMPATIBLE" val="0"/>
  <p:tag name="KSO_WM_DIAGRAM_GROUP_CODE" val="q1-1"/>
  <p:tag name="KSO_WM_UNIT_TYPE" val="q_h_i"/>
  <p:tag name="KSO_WM_UNIT_INDEX" val="1_1_1"/>
  <p:tag name="KSO_WM_UNIT_ID" val="diagram20187604_1*q_h_i*1_1_1"/>
  <p:tag name="KSO_WM_TEMPLATE_CATEGORY" val="diagram"/>
  <p:tag name="KSO_WM_TEMPLATE_INDEX" val="20187604"/>
  <p:tag name="KSO_WM_UNIT_LAYERLEVEL" val="1_1_1"/>
  <p:tag name="KSO_WM_TAG_VERSION" val="1.0"/>
  <p:tag name="KSO_WM_BEAUTIFY_FLAG" val="#wm#"/>
  <p:tag name="KSO_WM_UNIT_LINE_FORE_SCHEMECOLOR_INDEX" val="5"/>
  <p:tag name="KSO_WM_UNIT_LINE_FILL_TYPE" val="2"/>
</p:tagLst>
</file>

<file path=ppt/tags/tag197.xml><?xml version="1.0" encoding="utf-8"?>
<p:tagLst xmlns:p="http://schemas.openxmlformats.org/presentationml/2006/main">
  <p:tag name="KSO_WM_UNIT_PRESET_TEXT" val="单击此处添加文本具体内容"/>
  <p:tag name="KSO_WM_UNIT_VALUE" val="34"/>
  <p:tag name="KSO_WM_UNIT_HIGHLIGHT" val="0"/>
  <p:tag name="KSO_WM_UNIT_COMPATIBLE" val="0"/>
  <p:tag name="KSO_WM_DIAGRAM_GROUP_CODE" val="q1-1"/>
  <p:tag name="KSO_WM_UNIT_TYPE" val="q_h_f"/>
  <p:tag name="KSO_WM_UNIT_INDEX" val="1_2_1"/>
  <p:tag name="KSO_WM_UNIT_ID" val="diagram20187604_1*q_h_f*1_2_1"/>
  <p:tag name="KSO_WM_TEMPLATE_CATEGORY" val="diagram"/>
  <p:tag name="KSO_WM_TEMPLATE_INDEX" val="20187604"/>
  <p:tag name="KSO_WM_UNIT_LAYERLEVEL" val="1_1_1"/>
  <p:tag name="KSO_WM_TAG_VERSION" val="1.0"/>
  <p:tag name="KSO_WM_BEAUTIFY_FLAG" val="#wm#"/>
  <p:tag name="KSO_WM_UNIT_TEXT_FILL_FORE_SCHEMECOLOR_INDEX" val="13"/>
  <p:tag name="KSO_WM_UNIT_TEXT_FILL_TYPE" val="1"/>
</p:tagLst>
</file>

<file path=ppt/tags/tag198.xml><?xml version="1.0" encoding="utf-8"?>
<p:tagLst xmlns:p="http://schemas.openxmlformats.org/presentationml/2006/main">
  <p:tag name="KSO_WM_UNIT_ISCONTENTSTITLE" val="0"/>
  <p:tag name="KSO_WM_UNIT_PRESET_TEXT" val="单击此处添加标题"/>
  <p:tag name="KSO_WM_UNIT_VALUE" val="12"/>
  <p:tag name="KSO_WM_UNIT_HIGHLIGHT" val="0"/>
  <p:tag name="KSO_WM_UNIT_COMPATIBLE" val="0"/>
  <p:tag name="KSO_WM_DIAGRAM_GROUP_CODE" val="q1-1"/>
  <p:tag name="KSO_WM_UNIT_TYPE" val="q_h_a"/>
  <p:tag name="KSO_WM_UNIT_INDEX" val="1_2_1"/>
  <p:tag name="KSO_WM_UNIT_ID" val="diagram20187604_1*q_h_a*1_2_1"/>
  <p:tag name="KSO_WM_TEMPLATE_CATEGORY" val="diagram"/>
  <p:tag name="KSO_WM_TEMPLATE_INDEX" val="20187604"/>
  <p:tag name="KSO_WM_UNIT_LAYERLEVEL" val="1_1_1"/>
  <p:tag name="KSO_WM_TAG_VERSION" val="1.0"/>
  <p:tag name="KSO_WM_BEAUTIFY_FLAG" val="#wm#"/>
  <p:tag name="KSO_WM_UNIT_TEXT_FILL_FORE_SCHEMECOLOR_INDEX" val="15"/>
  <p:tag name="KSO_WM_UNIT_TEXT_FILL_TYPE" val="1"/>
</p:tagLst>
</file>

<file path=ppt/tags/tag199.xml><?xml version="1.0" encoding="utf-8"?>
<p:tagLst xmlns:p="http://schemas.openxmlformats.org/presentationml/2006/main">
  <p:tag name="KSO_WM_UNIT_PRESET_TEXT" val="单击此处添加文本具体内容"/>
  <p:tag name="KSO_WM_UNIT_VALUE" val="34"/>
  <p:tag name="KSO_WM_UNIT_HIGHLIGHT" val="0"/>
  <p:tag name="KSO_WM_UNIT_COMPATIBLE" val="0"/>
  <p:tag name="KSO_WM_DIAGRAM_GROUP_CODE" val="q1-1"/>
  <p:tag name="KSO_WM_UNIT_TYPE" val="q_h_f"/>
  <p:tag name="KSO_WM_UNIT_INDEX" val="1_1_1"/>
  <p:tag name="KSO_WM_UNIT_ID" val="diagram20187604_1*q_h_f*1_1_1"/>
  <p:tag name="KSO_WM_TEMPLATE_CATEGORY" val="diagram"/>
  <p:tag name="KSO_WM_TEMPLATE_INDEX" val="20187604"/>
  <p:tag name="KSO_WM_UNIT_LAYERLEVEL" val="1_1_1"/>
  <p:tag name="KSO_WM_TAG_VERSION" val="1.0"/>
  <p:tag name="KSO_WM_BEAUTIFY_FLAG" val="#wm#"/>
  <p:tag name="KSO_WM_UNIT_TEXT_FILL_FORE_SCHEMECOLOR_INDEX" val="13"/>
  <p:tag name="KSO_WM_UNIT_TEXT_FILL_TYPE" val="1"/>
</p:tagLst>
</file>

<file path=ppt/tags/tag2.xml><?xml version="1.0" encoding="utf-8"?>
<p:tagLst xmlns:p="http://schemas.openxmlformats.org/presentationml/2006/main">
  <p:tag name="PA" val="v3.0.1"/>
</p:tagLst>
</file>

<file path=ppt/tags/tag20.xml><?xml version="1.0" encoding="utf-8"?>
<p:tagLst xmlns:p="http://schemas.openxmlformats.org/presentationml/2006/main">
  <p:tag name="PA" val="v3.0.1"/>
</p:tagLst>
</file>

<file path=ppt/tags/tag200.xml><?xml version="1.0" encoding="utf-8"?>
<p:tagLst xmlns:p="http://schemas.openxmlformats.org/presentationml/2006/main">
  <p:tag name="KSO_WM_UNIT_ISCONTENTSTITLE" val="0"/>
  <p:tag name="KSO_WM_UNIT_PRESET_TEXT" val="单击此处添加标题"/>
  <p:tag name="KSO_WM_UNIT_VALUE" val="12"/>
  <p:tag name="KSO_WM_UNIT_HIGHLIGHT" val="0"/>
  <p:tag name="KSO_WM_UNIT_COMPATIBLE" val="0"/>
  <p:tag name="KSO_WM_DIAGRAM_GROUP_CODE" val="q1-1"/>
  <p:tag name="KSO_WM_UNIT_TYPE" val="q_h_a"/>
  <p:tag name="KSO_WM_UNIT_INDEX" val="1_1_1"/>
  <p:tag name="KSO_WM_UNIT_ID" val="diagram20187604_1*q_h_a*1_1_1"/>
  <p:tag name="KSO_WM_TEMPLATE_CATEGORY" val="diagram"/>
  <p:tag name="KSO_WM_TEMPLATE_INDEX" val="20187604"/>
  <p:tag name="KSO_WM_UNIT_LAYERLEVEL" val="1_1_1"/>
  <p:tag name="KSO_WM_TAG_VERSION" val="1.0"/>
  <p:tag name="KSO_WM_BEAUTIFY_FLAG" val="#wm#"/>
  <p:tag name="KSO_WM_UNIT_TEXT_FILL_FORE_SCHEMECOLOR_INDEX" val="15"/>
  <p:tag name="KSO_WM_UNIT_TEXT_FILL_TYPE" val="1"/>
</p:tagLst>
</file>

<file path=ppt/tags/tag201.xml><?xml version="1.0" encoding="utf-8"?>
<p:tagLst xmlns:p="http://schemas.openxmlformats.org/presentationml/2006/main">
  <p:tag name="KSO_WM_UNIT_HIGHLIGHT" val="0"/>
  <p:tag name="KSO_WM_UNIT_COMPATIBLE" val="0"/>
  <p:tag name="KSO_WM_DIAGRAM_GROUP_CODE" val="q1-1"/>
  <p:tag name="KSO_WM_UNIT_TYPE" val="q_h_i"/>
  <p:tag name="KSO_WM_UNIT_INDEX" val="1_2_3"/>
  <p:tag name="KSO_WM_UNIT_ID" val="diagram20187604_1*q_h_i*1_2_3"/>
  <p:tag name="KSO_WM_TEMPLATE_CATEGORY" val="diagram"/>
  <p:tag name="KSO_WM_TEMPLATE_INDEX" val="20187604"/>
  <p:tag name="KSO_WM_UNIT_LAYERLEVEL" val="1_1_1"/>
  <p:tag name="KSO_WM_TAG_VERSION" val="1.0"/>
  <p:tag name="KSO_WM_BEAUTIFY_FLAG" val="#wm#"/>
  <p:tag name="KSO_WM_UNIT_FILL_FORE_SCHEMECOLOR_INDEX" val="6"/>
  <p:tag name="KSO_WM_UNIT_FILL_TYPE" val="1"/>
  <p:tag name="KSO_WM_UNIT_LINE_FORE_SCHEMECOLOR_INDEX" val="14"/>
  <p:tag name="KSO_WM_UNIT_LINE_FILL_TYPE" val="2"/>
  <p:tag name="KSO_WM_UNIT_TEXT_FILL_FORE_SCHEMECOLOR_INDEX" val="1"/>
  <p:tag name="KSO_WM_UNIT_TEXT_FILL_TYPE" val="1"/>
</p:tagLst>
</file>

<file path=ppt/tags/tag202.xml><?xml version="1.0" encoding="utf-8"?>
<p:tagLst xmlns:p="http://schemas.openxmlformats.org/presentationml/2006/main">
  <p:tag name="KSO_WM_UNIT_HIGHLIGHT" val="0"/>
  <p:tag name="KSO_WM_UNIT_COMPATIBLE" val="0"/>
  <p:tag name="KSO_WM_DIAGRAM_GROUP_CODE" val="q1-1"/>
  <p:tag name="KSO_WM_UNIT_TYPE" val="q_h_i"/>
  <p:tag name="KSO_WM_UNIT_INDEX" val="1_1_3"/>
  <p:tag name="KSO_WM_UNIT_ID" val="diagram20187604_1*q_h_i*1_1_3"/>
  <p:tag name="KSO_WM_TEMPLATE_CATEGORY" val="diagram"/>
  <p:tag name="KSO_WM_TEMPLATE_INDEX" val="20187604"/>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1"/>
  <p:tag name="KSO_WM_UNIT_TEXT_FILL_TYPE" val="1"/>
</p:tagLst>
</file>

<file path=ppt/tags/tag203.xml><?xml version="1.0" encoding="utf-8"?>
<p:tagLst xmlns:p="http://schemas.openxmlformats.org/presentationml/2006/main">
  <p:tag name="KSO_WM_UNIT_HIGHLIGHT" val="0"/>
  <p:tag name="KSO_WM_UNIT_COMPATIBLE" val="0"/>
  <p:tag name="KSO_WM_DIAGRAM_GROUP_CODE" val="q1-1"/>
  <p:tag name="KSO_WM_UNIT_TYPE" val="q_h_i"/>
  <p:tag name="KSO_WM_UNIT_INDEX" val="1_1_2"/>
  <p:tag name="KSO_WM_UNIT_ID" val="diagram20187604_1*q_h_i*1_1_2"/>
  <p:tag name="KSO_WM_TEMPLATE_CATEGORY" val="diagram"/>
  <p:tag name="KSO_WM_TEMPLATE_INDEX" val="20187604"/>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Lst>
</file>

<file path=ppt/tags/tag204.xml><?xml version="1.0" encoding="utf-8"?>
<p:tagLst xmlns:p="http://schemas.openxmlformats.org/presentationml/2006/main">
  <p:tag name="KSO_WM_UNIT_HIGHLIGHT" val="0"/>
  <p:tag name="KSO_WM_UNIT_COMPATIBLE" val="0"/>
  <p:tag name="KSO_WM_DIAGRAM_GROUP_CODE" val="q1-1"/>
  <p:tag name="KSO_WM_UNIT_TYPE" val="q_h_i"/>
  <p:tag name="KSO_WM_UNIT_INDEX" val="1_2_2"/>
  <p:tag name="KSO_WM_UNIT_ID" val="diagram20187604_1*q_h_i*1_2_2"/>
  <p:tag name="KSO_WM_TEMPLATE_CATEGORY" val="diagram"/>
  <p:tag name="KSO_WM_TEMPLATE_INDEX" val="20187604"/>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Lst>
</file>

<file path=ppt/tags/tag205.xml><?xml version="1.0" encoding="utf-8"?>
<p:tagLst xmlns:p="http://schemas.openxmlformats.org/presentationml/2006/main">
  <p:tag name="KSO_WM_TEMPLATE_CATEGORY" val="diagram"/>
  <p:tag name="KSO_WM_TEMPLATE_INDEX" val="20187604"/>
  <p:tag name="KSO_WM_UNIT_TYPE" val="q_i"/>
  <p:tag name="KSO_WM_UNIT_INDEX" val="1_1"/>
  <p:tag name="KSO_WM_UNIT_ID" val="diagram20187604_1*q_i*1_1"/>
  <p:tag name="KSO_WM_UNIT_LAYERLEVEL" val="1_1"/>
  <p:tag name="KSO_WM_BEAUTIFY_FLAG" val="#wm#"/>
  <p:tag name="KSO_WM_TAG_VERSION" val="1.0"/>
  <p:tag name="KSO_WM_DIAGRAM_GROUP_CODE" val="q1-1"/>
  <p:tag name="KSO_WM_UNIT_HIGHLIGHT" val="0"/>
  <p:tag name="KSO_WM_UNIT_COMPATIBLE" val="0"/>
  <p:tag name="KSO_WM_UNIT_FILL_FORE_SCHEMECOLOR_INDEX" val="10"/>
  <p:tag name="KSO_WM_UNIT_FILL_TYPE" val="1"/>
  <p:tag name="KSO_WM_UNIT_TEXT_FILL_FORE_SCHEMECOLOR_INDEX" val="13"/>
  <p:tag name="KSO_WM_UNIT_TEXT_FILL_TYPE" val="1"/>
</p:tagLst>
</file>

<file path=ppt/tags/tag206.xml><?xml version="1.0" encoding="utf-8"?>
<p:tagLst xmlns:p="http://schemas.openxmlformats.org/presentationml/2006/main">
  <p:tag name="KSO_WM_TEMPLATE_CATEGORY" val="diagram"/>
  <p:tag name="KSO_WM_TEMPLATE_INDEX" val="20187604"/>
  <p:tag name="KSO_WM_UNIT_TYPE" val="q_i"/>
  <p:tag name="KSO_WM_UNIT_INDEX" val="1_3"/>
  <p:tag name="KSO_WM_UNIT_ID" val="diagram20187604_1*q_i*1_3"/>
  <p:tag name="KSO_WM_UNIT_LAYERLEVEL" val="1_1"/>
  <p:tag name="KSO_WM_BEAUTIFY_FLAG" val="#wm#"/>
  <p:tag name="KSO_WM_TAG_VERSION" val="1.0"/>
  <p:tag name="KSO_WM_DIAGRAM_GROUP_CODE" val="q1-1"/>
  <p:tag name="KSO_WM_UNIT_HIGHLIGHT" val="0"/>
  <p:tag name="KSO_WM_UNIT_COMPATIBLE" val="0"/>
  <p:tag name="KSO_WM_UNIT_FILL_FORE_SCHEMECOLOR_INDEX" val="10"/>
  <p:tag name="KSO_WM_UNIT_FILL_TYPE" val="1"/>
  <p:tag name="KSO_WM_UNIT_TEXT_FILL_FORE_SCHEMECOLOR_INDEX" val="13"/>
  <p:tag name="KSO_WM_UNIT_TEXT_FILL_TYPE" val="1"/>
</p:tagLst>
</file>

<file path=ppt/tags/tag207.xml><?xml version="1.0" encoding="utf-8"?>
<p:tagLst xmlns:p="http://schemas.openxmlformats.org/presentationml/2006/main">
  <p:tag name="KSO_WM_TEMPLATE_CATEGORY" val="diagram"/>
  <p:tag name="KSO_WM_TEMPLATE_INDEX" val="20187604"/>
  <p:tag name="KSO_WM_UNIT_TYPE" val="q_i"/>
  <p:tag name="KSO_WM_UNIT_INDEX" val="1_5"/>
  <p:tag name="KSO_WM_UNIT_ID" val="diagram20187604_1*q_i*1_5"/>
  <p:tag name="KSO_WM_UNIT_LAYERLEVEL" val="1_1"/>
  <p:tag name="KSO_WM_BEAUTIFY_FLAG" val="#wm#"/>
  <p:tag name="KSO_WM_TAG_VERSION" val="1.0"/>
  <p:tag name="KSO_WM_DIAGRAM_GROUP_CODE" val="q1-1"/>
  <p:tag name="KSO_WM_UNIT_HIGHLIGHT" val="0"/>
  <p:tag name="KSO_WM_UNIT_COMPATIBLE" val="0"/>
  <p:tag name="KSO_WM_UNIT_FILL_FORE_SCHEMECOLOR_INDEX" val="10"/>
  <p:tag name="KSO_WM_UNIT_FILL_TYPE" val="1"/>
  <p:tag name="KSO_WM_UNIT_TEXT_FILL_FORE_SCHEMECOLOR_INDEX" val="13"/>
  <p:tag name="KSO_WM_UNIT_TEXT_FILL_TYPE" val="1"/>
</p:tagLst>
</file>

<file path=ppt/tags/tag208.xml><?xml version="1.0" encoding="utf-8"?>
<p:tagLst xmlns:p="http://schemas.openxmlformats.org/presentationml/2006/main">
  <p:tag name="KSO_WM_TEMPLATE_CATEGORY" val="diagram"/>
  <p:tag name="KSO_WM_TEMPLATE_INDEX" val="20187604"/>
  <p:tag name="KSO_WM_UNIT_TYPE" val="q_i"/>
  <p:tag name="KSO_WM_UNIT_INDEX" val="1_4"/>
  <p:tag name="KSO_WM_UNIT_ID" val="diagram20187604_1*q_i*1_4"/>
  <p:tag name="KSO_WM_UNIT_LAYERLEVEL" val="1_1"/>
  <p:tag name="KSO_WM_BEAUTIFY_FLAG" val="#wm#"/>
  <p:tag name="KSO_WM_TAG_VERSION" val="1.0"/>
  <p:tag name="KSO_WM_DIAGRAM_GROUP_CODE" val="q1-1"/>
  <p:tag name="KSO_WM_UNIT_HIGHLIGHT" val="0"/>
  <p:tag name="KSO_WM_UNIT_COMPATIBLE" val="0"/>
  <p:tag name="KSO_WM_UNIT_FILL_FORE_SCHEMECOLOR_INDEX" val="15"/>
  <p:tag name="KSO_WM_UNIT_FILL_TYPE" val="1"/>
  <p:tag name="KSO_WM_UNIT_TEXT_FILL_FORE_SCHEMECOLOR_INDEX" val="13"/>
  <p:tag name="KSO_WM_UNIT_TEXT_FILL_TYPE" val="1"/>
</p:tagLst>
</file>

<file path=ppt/tags/tag209.xml><?xml version="1.0" encoding="utf-8"?>
<p:tagLst xmlns:p="http://schemas.openxmlformats.org/presentationml/2006/main">
  <p:tag name="KSO_WM_TEMPLATE_CATEGORY" val="diagram"/>
  <p:tag name="KSO_WM_TEMPLATE_INDEX" val="20187604"/>
  <p:tag name="KSO_WM_UNIT_TYPE" val="q_i"/>
  <p:tag name="KSO_WM_UNIT_INDEX" val="1_6"/>
  <p:tag name="KSO_WM_UNIT_ID" val="diagram20187604_1*q_i*1_6"/>
  <p:tag name="KSO_WM_UNIT_LAYERLEVEL" val="1_1"/>
  <p:tag name="KSO_WM_BEAUTIFY_FLAG" val="#wm#"/>
  <p:tag name="KSO_WM_TAG_VERSION" val="1.0"/>
  <p:tag name="KSO_WM_DIAGRAM_GROUP_CODE" val="q1-1"/>
  <p:tag name="KSO_WM_UNIT_HIGHLIGHT" val="0"/>
  <p:tag name="KSO_WM_UNIT_COMPATIBLE" val="0"/>
  <p:tag name="KSO_WM_UNIT_FILL_FORE_SCHEMECOLOR_INDEX" val="15"/>
  <p:tag name="KSO_WM_UNIT_FILL_TYPE" val="1"/>
  <p:tag name="KSO_WM_UNIT_TEXT_FILL_FORE_SCHEMECOLOR_INDEX" val="13"/>
  <p:tag name="KSO_WM_UNIT_TEXT_FILL_TYPE" val="1"/>
</p:tagLst>
</file>

<file path=ppt/tags/tag21.xml><?xml version="1.0" encoding="utf-8"?>
<p:tagLst xmlns:p="http://schemas.openxmlformats.org/presentationml/2006/main">
  <p:tag name="PA" val="v3.0.1"/>
</p:tagLst>
</file>

<file path=ppt/tags/tag210.xml><?xml version="1.0" encoding="utf-8"?>
<p:tagLst xmlns:p="http://schemas.openxmlformats.org/presentationml/2006/main">
  <p:tag name="PA" val="v3.0.1"/>
</p:tagLst>
</file>

<file path=ppt/tags/tag211.xml><?xml version="1.0" encoding="utf-8"?>
<p:tagLst xmlns:p="http://schemas.openxmlformats.org/presentationml/2006/main">
  <p:tag name="PA" val="v3.0.1"/>
</p:tagLst>
</file>

<file path=ppt/tags/tag212.xml><?xml version="1.0" encoding="utf-8"?>
<p:tagLst xmlns:p="http://schemas.openxmlformats.org/presentationml/2006/main">
  <p:tag name="PA" val="v3.0.1"/>
</p:tagLst>
</file>

<file path=ppt/tags/tag213.xml><?xml version="1.0" encoding="utf-8"?>
<p:tagLst xmlns:p="http://schemas.openxmlformats.org/presentationml/2006/main">
  <p:tag name="PA" val="v3.0.1"/>
</p:tagLst>
</file>

<file path=ppt/tags/tag214.xml><?xml version="1.0" encoding="utf-8"?>
<p:tagLst xmlns:p="http://schemas.openxmlformats.org/presentationml/2006/main">
  <p:tag name="PA" val="v3.0.1"/>
</p:tagLst>
</file>

<file path=ppt/tags/tag215.xml><?xml version="1.0" encoding="utf-8"?>
<p:tagLst xmlns:p="http://schemas.openxmlformats.org/presentationml/2006/main">
  <p:tag name="PA" val="v3.0.1"/>
</p:tagLst>
</file>

<file path=ppt/tags/tag216.xml><?xml version="1.0" encoding="utf-8"?>
<p:tagLst xmlns:p="http://schemas.openxmlformats.org/presentationml/2006/main">
  <p:tag name="PA" val="v3.0.1"/>
</p:tagLst>
</file>

<file path=ppt/tags/tag217.xml><?xml version="1.0" encoding="utf-8"?>
<p:tagLst xmlns:p="http://schemas.openxmlformats.org/presentationml/2006/main">
  <p:tag name="PA" val="v3.0.1"/>
</p:tagLst>
</file>

<file path=ppt/tags/tag218.xml><?xml version="1.0" encoding="utf-8"?>
<p:tagLst xmlns:p="http://schemas.openxmlformats.org/presentationml/2006/main">
  <p:tag name="PA" val="v3.0.1"/>
</p:tagLst>
</file>

<file path=ppt/tags/tag219.xml><?xml version="1.0" encoding="utf-8"?>
<p:tagLst xmlns:p="http://schemas.openxmlformats.org/presentationml/2006/main">
  <p:tag name="PA" val="v3.0.1"/>
</p:tagLst>
</file>

<file path=ppt/tags/tag22.xml><?xml version="1.0" encoding="utf-8"?>
<p:tagLst xmlns:p="http://schemas.openxmlformats.org/presentationml/2006/main">
  <p:tag name="PA" val="v3.0.1"/>
</p:tagLst>
</file>

<file path=ppt/tags/tag220.xml><?xml version="1.0" encoding="utf-8"?>
<p:tagLst xmlns:p="http://schemas.openxmlformats.org/presentationml/2006/main">
  <p:tag name="PA" val="v3.0.1"/>
</p:tagLst>
</file>

<file path=ppt/tags/tag221.xml><?xml version="1.0" encoding="utf-8"?>
<p:tagLst xmlns:p="http://schemas.openxmlformats.org/presentationml/2006/main">
  <p:tag name="PA" val="v3.0.1"/>
</p:tagLst>
</file>

<file path=ppt/tags/tag222.xml><?xml version="1.0" encoding="utf-8"?>
<p:tagLst xmlns:p="http://schemas.openxmlformats.org/presentationml/2006/main">
  <p:tag name="PA" val="v3.0.1"/>
</p:tagLst>
</file>

<file path=ppt/tags/tag223.xml><?xml version="1.0" encoding="utf-8"?>
<p:tagLst xmlns:p="http://schemas.openxmlformats.org/presentationml/2006/main">
  <p:tag name="PA" val="v3.0.1"/>
</p:tagLst>
</file>

<file path=ppt/tags/tag224.xml><?xml version="1.0" encoding="utf-8"?>
<p:tagLst xmlns:p="http://schemas.openxmlformats.org/presentationml/2006/main">
  <p:tag name="PA" val="v3.0.1"/>
</p:tagLst>
</file>

<file path=ppt/tags/tag225.xml><?xml version="1.0" encoding="utf-8"?>
<p:tagLst xmlns:p="http://schemas.openxmlformats.org/presentationml/2006/main">
  <p:tag name="PA" val="v3.0.1"/>
</p:tagLst>
</file>

<file path=ppt/tags/tag226.xml><?xml version="1.0" encoding="utf-8"?>
<p:tagLst xmlns:p="http://schemas.openxmlformats.org/presentationml/2006/main">
  <p:tag name="PA" val="v3.0.1"/>
</p:tagLst>
</file>

<file path=ppt/tags/tag227.xml><?xml version="1.0" encoding="utf-8"?>
<p:tagLst xmlns:p="http://schemas.openxmlformats.org/presentationml/2006/main">
  <p:tag name="PA" val="v3.0.1"/>
</p:tagLst>
</file>

<file path=ppt/tags/tag23.xml><?xml version="1.0" encoding="utf-8"?>
<p:tagLst xmlns:p="http://schemas.openxmlformats.org/presentationml/2006/main">
  <p:tag name="PA" val="v3.0.1"/>
</p:tagLst>
</file>

<file path=ppt/tags/tag24.xml><?xml version="1.0" encoding="utf-8"?>
<p:tagLst xmlns:p="http://schemas.openxmlformats.org/presentationml/2006/main">
  <p:tag name="PA" val="v3.0.1"/>
</p:tagLst>
</file>

<file path=ppt/tags/tag25.xml><?xml version="1.0" encoding="utf-8"?>
<p:tagLst xmlns:p="http://schemas.openxmlformats.org/presentationml/2006/main">
  <p:tag name="PA" val="v3.0.1"/>
</p:tagLst>
</file>

<file path=ppt/tags/tag26.xml><?xml version="1.0" encoding="utf-8"?>
<p:tagLst xmlns:p="http://schemas.openxmlformats.org/presentationml/2006/main">
  <p:tag name="PA" val="v3.0.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69785_1*q_h_i*1_1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69785_1*q_h_i*1_3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69785_1*q_h_i*1_2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3.xml><?xml version="1.0" encoding="utf-8"?>
<p:tagLst xmlns:p="http://schemas.openxmlformats.org/presentationml/2006/main">
  <p:tag name="PA" val="v3.0.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9785_1*q_h_i*1_2_2"/>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69785_1*q_h_i*1_1_2"/>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69785_1*q_h_i*1_3_2"/>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3"/>
  <p:tag name="KSO_WM_UNIT_ID" val="diagram20169785_1*q_h_i*1_2_3"/>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3"/>
  <p:tag name="KSO_WM_UNIT_ID" val="diagram20169785_1*q_h_i*1_3_3"/>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3"/>
  <p:tag name="KSO_WM_UNIT_ID" val="diagram20169785_1*q_h_i*1_1_3"/>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69785_1*q_i*1_1"/>
  <p:tag name="KSO_WM_TEMPLATE_CATEGORY" val="diagram"/>
  <p:tag name="KSO_WM_TEMPLATE_INDEX" val="20169785"/>
  <p:tag name="KSO_WM_UNIT_LAYERLEVEL" val="1_1"/>
  <p:tag name="KSO_WM_TAG_VERSION" val="1.0"/>
  <p:tag name="KSO_WM_BEAUTIFY_FLAG" val="#wm#"/>
  <p:tag name="KSO_WM_UNIT_FILL_FORE_SCHEMECOLOR_INDEX" val="14"/>
  <p:tag name="KSO_WM_UNIT_FILL_TYPE" val="1"/>
  <p:tag name="KSO_WM_UNIT_LINE_FORE_SCHEMECOLOR_INDEX" val="14"/>
  <p:tag name="KSO_WM_UNIT_LINE_FILL_TYPE" val="2"/>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69785_1*q_i*1_2"/>
  <p:tag name="KSO_WM_TEMPLATE_CATEGORY" val="diagram"/>
  <p:tag name="KSO_WM_TEMPLATE_INDEX" val="20169785"/>
  <p:tag name="KSO_WM_UNIT_LAYERLEVEL" val="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169785_1*q_i*1_3"/>
  <p:tag name="KSO_WM_TEMPLATE_CATEGORY" val="diagram"/>
  <p:tag name="KSO_WM_TEMPLATE_INDEX" val="20169785"/>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169785_1*q_i*1_4"/>
  <p:tag name="KSO_WM_TEMPLATE_CATEGORY" val="diagram"/>
  <p:tag name="KSO_WM_TEMPLATE_INDEX" val="20169785"/>
  <p:tag name="KSO_WM_UNIT_LAYERLEVEL" val="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4.xml><?xml version="1.0" encoding="utf-8"?>
<p:tagLst xmlns:p="http://schemas.openxmlformats.org/presentationml/2006/main">
  <p:tag name="PA" val="v3.0.1"/>
</p:tagLst>
</file>

<file path=ppt/tags/tag40.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69785_1*q_h_f*1_1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41.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69785_1*q_h_f*1_2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42.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69785_1*q_h_f*1_3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43.xml><?xml version="1.0" encoding="utf-8"?>
<p:tagLst xmlns:p="http://schemas.openxmlformats.org/presentationml/2006/main">
  <p:tag name="KSO_WM_UNIT_VALUE" val="151*159"/>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169785_1*q_x*1_1"/>
  <p:tag name="KSO_WM_TEMPLATE_CATEGORY" val="diagram"/>
  <p:tag name="KSO_WM_TEMPLATE_INDEX" val="20169785"/>
  <p:tag name="KSO_WM_UNIT_LAYERLEVEL" val="1_1"/>
  <p:tag name="KSO_WM_TAG_VERSION" val="1.0"/>
  <p:tag name="KSO_WM_BEAUTIFY_FLAG" val="#wm#"/>
</p:tagLst>
</file>

<file path=ppt/tags/tag44.xml><?xml version="1.0" encoding="utf-8"?>
<p:tagLst xmlns:p="http://schemas.openxmlformats.org/presentationml/2006/main">
  <p:tag name="KSO_WM_UNIT_VALUE" val="130*188"/>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69785_1*q_h_x*1_2_1"/>
  <p:tag name="KSO_WM_TEMPLATE_CATEGORY" val="diagram"/>
  <p:tag name="KSO_WM_TEMPLATE_INDEX" val="20169785"/>
  <p:tag name="KSO_WM_UNIT_LAYERLEVEL" val="1_1_1"/>
  <p:tag name="KSO_WM_TAG_VERSION" val="1.0"/>
  <p:tag name="KSO_WM_BEAUTIFY_FLAG" val="#wm#"/>
</p:tagLst>
</file>

<file path=ppt/tags/tag45.xml><?xml version="1.0" encoding="utf-8"?>
<p:tagLst xmlns:p="http://schemas.openxmlformats.org/presentationml/2006/main">
  <p:tag name="KSO_WM_UNIT_VALUE" val="164*159"/>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69785_1*q_h_x*1_1_1"/>
  <p:tag name="KSO_WM_TEMPLATE_CATEGORY" val="diagram"/>
  <p:tag name="KSO_WM_TEMPLATE_INDEX" val="20169785"/>
  <p:tag name="KSO_WM_UNIT_LAYERLEVEL" val="1_1_1"/>
  <p:tag name="KSO_WM_TAG_VERSION" val="1.0"/>
  <p:tag name="KSO_WM_BEAUTIFY_FLAG" val="#wm#"/>
</p:tagLst>
</file>

<file path=ppt/tags/tag46.xml><?xml version="1.0" encoding="utf-8"?>
<p:tagLst xmlns:p="http://schemas.openxmlformats.org/presentationml/2006/main">
  <p:tag name="KSO_WM_UNIT_VALUE" val="198*174"/>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169785_1*q_h_x*1_3_1"/>
  <p:tag name="KSO_WM_TEMPLATE_CATEGORY" val="diagram"/>
  <p:tag name="KSO_WM_TEMPLATE_INDEX" val="20169785"/>
  <p:tag name="KSO_WM_UNIT_LAYERLEVEL" val="1_1_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2*q_h_i*1_1_1"/>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1_1"/>
  <p:tag name="KSO_WM_UNIT_FILL_FORE_SCHEMECOLOR_INDEX_BRIGHTNESS" val="0"/>
  <p:tag name="KSO_WM_UNIT_FILL_FORE_SCHEMECOLOR_INDEX" val="5"/>
  <p:tag name="KSO_WM_UNIT_FILL_TYPE" val="1"/>
  <p:tag name="KSO_WM_UNIT_USESOURCEFORMAT_APPLY"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2*q_h_i*1_2_1"/>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2_1"/>
  <p:tag name="KSO_WM_UNIT_FILL_FORE_SCHEMECOLOR_INDEX_BRIGHTNESS" val="0"/>
  <p:tag name="KSO_WM_UNIT_FILL_FORE_SCHEMECOLOR_INDEX" val="6"/>
  <p:tag name="KSO_WM_UNIT_FILL_TYPE" val="1"/>
  <p:tag name="KSO_WM_UNIT_USESOURCEFORMAT_APPLY"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2*q_h_i*1_3_1"/>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3_1"/>
  <p:tag name="KSO_WM_UNIT_FILL_FORE_SCHEMECOLOR_INDEX_BRIGHTNESS" val="0"/>
  <p:tag name="KSO_WM_UNIT_FILL_FORE_SCHEMECOLOR_INDEX" val="7"/>
  <p:tag name="KSO_WM_UNIT_FILL_TYPE" val="1"/>
  <p:tag name="KSO_WM_UNIT_USESOURCEFORMAT_APPLY" val="1"/>
</p:tagLst>
</file>

<file path=ppt/tags/tag5.xml><?xml version="1.0" encoding="utf-8"?>
<p:tagLst xmlns:p="http://schemas.openxmlformats.org/presentationml/2006/main">
  <p:tag name="PA" val="v3.0.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2*q_h_i*1_4_1"/>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4_1"/>
  <p:tag name="KSO_WM_UNIT_FILL_FORE_SCHEMECOLOR_INDEX_BRIGHTNESS" val="0"/>
  <p:tag name="KSO_WM_UNIT_FILL_FORE_SCHEMECOLOR_INDEX" val="8"/>
  <p:tag name="KSO_WM_UNIT_FILL_TYPE" val="1"/>
  <p:tag name="KSO_WM_UNIT_USESOURCEFORMAT_APPLY"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2*q_h_i*1_1_2"/>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1_2"/>
  <p:tag name="KSO_WM_UNIT_FILL_FORE_SCHEMECOLOR_INDEX_BRIGHTNESS" val="0"/>
  <p:tag name="KSO_WM_UNIT_FILL_FORE_SCHEMECOLOR_INDEX" val="5"/>
  <p:tag name="KSO_WM_UNIT_FILL_TYPE" val="1"/>
  <p:tag name="KSO_WM_UNIT_USESOURCEFORMAT_APPLY"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2*q_h_i*1_2_2"/>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2_2"/>
  <p:tag name="KSO_WM_UNIT_FILL_FORE_SCHEMECOLOR_INDEX_BRIGHTNESS" val="0"/>
  <p:tag name="KSO_WM_UNIT_FILL_FORE_SCHEMECOLOR_INDEX" val="6"/>
  <p:tag name="KSO_WM_UNIT_FILL_TYPE" val="1"/>
  <p:tag name="KSO_WM_UNIT_USESOURCEFORMAT_APPLY"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2*q_h_i*1_3_2"/>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3_2"/>
  <p:tag name="KSO_WM_UNIT_FILL_FORE_SCHEMECOLOR_INDEX_BRIGHTNESS" val="0"/>
  <p:tag name="KSO_WM_UNIT_FILL_FORE_SCHEMECOLOR_INDEX" val="7"/>
  <p:tag name="KSO_WM_UNIT_FILL_TYPE" val="1"/>
  <p:tag name="KSO_WM_UNIT_USESOURCEFORMAT_APPLY"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2*q_h_i*1_4_2"/>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4_2"/>
  <p:tag name="KSO_WM_UNIT_FILL_FORE_SCHEMECOLOR_INDEX_BRIGHTNESS" val="0"/>
  <p:tag name="KSO_WM_UNIT_FILL_FORE_SCHEMECOLOR_INDEX" val="8"/>
  <p:tag name="KSO_WM_UNIT_FILL_TYPE" val="1"/>
  <p:tag name="KSO_WM_UNIT_USESOURCEFORMAT_APPLY"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2*q_i*1_1"/>
  <p:tag name="KSO_WM_TEMPLATE_CATEGORY" val="diagram"/>
  <p:tag name="KSO_WM_TEMPLATE_INDEX" val="20201528"/>
  <p:tag name="KSO_WM_UNIT_LAYERLEVEL" val="1_1"/>
  <p:tag name="KSO_WM_TAG_VERSION" val="1.0"/>
  <p:tag name="KSO_WM_BEAUTIFY_FLAG" val="#wm#"/>
  <p:tag name="KSO_WM_DIAGRAM_GROUP_CODE" val="q1-1"/>
  <p:tag name="KSO_WM_UNIT_TYPE" val="q_i"/>
  <p:tag name="KSO_WM_UNIT_INDEX" val="1_1"/>
  <p:tag name="KSO_WM_UNIT_FILL_FORE_SCHEMECOLOR_INDEX_BRIGHTNESS" val="0"/>
  <p:tag name="KSO_WM_UNIT_FILL_FORE_SCHEMECOLOR_INDEX" val="15"/>
  <p:tag name="KSO_WM_UNIT_FILL_TYPE" val="1"/>
  <p:tag name="KSO_WM_UNIT_USESOURCEFORMAT_APPLY"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2*q_i*1_2"/>
  <p:tag name="KSO_WM_TEMPLATE_CATEGORY" val="diagram"/>
  <p:tag name="KSO_WM_TEMPLATE_INDEX" val="20201528"/>
  <p:tag name="KSO_WM_UNIT_LAYERLEVEL" val="1_1"/>
  <p:tag name="KSO_WM_TAG_VERSION" val="1.0"/>
  <p:tag name="KSO_WM_BEAUTIFY_FLAG" val="#wm#"/>
  <p:tag name="KSO_WM_DIAGRAM_GROUP_CODE" val="q1-1"/>
  <p:tag name="KSO_WM_UNIT_TYPE" val="q_i"/>
  <p:tag name="KSO_WM_UNIT_INDEX" val="1_2"/>
  <p:tag name="KSO_WM_UNIT_FILL_FORE_SCHEMECOLOR_INDEX_BRIGHTNESS" val="0"/>
  <p:tag name="KSO_WM_UNIT_FILL_FORE_SCHEMECOLOR_INDEX" val="14"/>
  <p:tag name="KSO_WM_UNIT_FILL_TYPE" val="1"/>
  <p:tag name="KSO_WM_UNIT_USESOURCEFORMAT_APPLY"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2*q_h_a*1_4_1"/>
  <p:tag name="KSO_WM_TEMPLATE_CATEGORY" val="diagram"/>
  <p:tag name="KSO_WM_TEMPLATE_INDEX" val="20201528"/>
  <p:tag name="KSO_WM_UNIT_LAYERLEVEL" val="1_1_1"/>
  <p:tag name="KSO_WM_TAG_VERSION" val="1.0"/>
  <p:tag name="KSO_WM_BEAUTIFY_FLAG" val="#wm#"/>
  <p:tag name="KSO_WM_UNIT_ISCONTENTSTITLE" val="0"/>
  <p:tag name="KSO_WM_UNIT_NOCLEAR" val="0"/>
  <p:tag name="KSO_WM_UNIT_VALUE" val="12"/>
  <p:tag name="KSO_WM_DIAGRAM_GROUP_CODE" val="q1-1"/>
  <p:tag name="KSO_WM_UNIT_TYPE" val="q_h_a"/>
  <p:tag name="KSO_WM_UNIT_INDEX" val="1_4_1"/>
  <p:tag name="KSO_WM_UNIT_PRESET_TEXT" val="添加标题"/>
  <p:tag name="KSO_WM_UNIT_USESOURCEFORMAT_APPLY"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2*q_h_f*1_4_1"/>
  <p:tag name="KSO_WM_TEMPLATE_CATEGORY" val="diagram"/>
  <p:tag name="KSO_WM_TEMPLATE_INDEX" val="20201528"/>
  <p:tag name="KSO_WM_UNIT_LAYERLEVEL" val="1_1_1"/>
  <p:tag name="KSO_WM_TAG_VERSION" val="1.0"/>
  <p:tag name="KSO_WM_BEAUTIFY_FLAG" val="#wm#"/>
  <p:tag name="KSO_WM_UNIT_NOCLEAR" val="0"/>
  <p:tag name="KSO_WM_DIAGRAM_GROUP_CODE" val="q1-1"/>
  <p:tag name="KSO_WM_UNIT_TYPE" val="q_h_f"/>
  <p:tag name="KSO_WM_UNIT_INDEX" val="1_4_1"/>
  <p:tag name="KSO_WM_UNIT_PRESET_TEXT" val="单击此处添加文本具体内容，简明扼要的阐述您的观点。"/>
  <p:tag name="KSO_WM_UNIT_VALUE" val="72"/>
  <p:tag name="KSO_WM_UNIT_USESOURCEFORMAT_APPLY"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2*q_h_a*1_3_1"/>
  <p:tag name="KSO_WM_TEMPLATE_CATEGORY" val="diagram"/>
  <p:tag name="KSO_WM_TEMPLATE_INDEX" val="20201528"/>
  <p:tag name="KSO_WM_UNIT_LAYERLEVEL" val="1_1_1"/>
  <p:tag name="KSO_WM_TAG_VERSION" val="1.0"/>
  <p:tag name="KSO_WM_BEAUTIFY_FLAG" val="#wm#"/>
  <p:tag name="KSO_WM_UNIT_ISCONTENTSTITLE" val="0"/>
  <p:tag name="KSO_WM_UNIT_NOCLEAR" val="0"/>
  <p:tag name="KSO_WM_UNIT_VALUE" val="12"/>
  <p:tag name="KSO_WM_DIAGRAM_GROUP_CODE" val="q1-1"/>
  <p:tag name="KSO_WM_UNIT_TYPE" val="q_h_a"/>
  <p:tag name="KSO_WM_UNIT_INDEX" val="1_3_1"/>
  <p:tag name="KSO_WM_UNIT_PRESET_TEXT" val="添加标题"/>
  <p:tag name="KSO_WM_UNIT_USESOURCEFORMAT_APPLY" val="1"/>
</p:tagLst>
</file>

<file path=ppt/tags/tag6.xml><?xml version="1.0" encoding="utf-8"?>
<p:tagLst xmlns:p="http://schemas.openxmlformats.org/presentationml/2006/main">
  <p:tag name="PA" val="v3.0.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2*q_h_f*1_3_1"/>
  <p:tag name="KSO_WM_TEMPLATE_CATEGORY" val="diagram"/>
  <p:tag name="KSO_WM_TEMPLATE_INDEX" val="20201528"/>
  <p:tag name="KSO_WM_UNIT_LAYERLEVEL" val="1_1_1"/>
  <p:tag name="KSO_WM_TAG_VERSION" val="1.0"/>
  <p:tag name="KSO_WM_BEAUTIFY_FLAG" val="#wm#"/>
  <p:tag name="KSO_WM_UNIT_NOCLEAR" val="0"/>
  <p:tag name="KSO_WM_DIAGRAM_GROUP_CODE" val="q1-1"/>
  <p:tag name="KSO_WM_UNIT_TYPE" val="q_h_f"/>
  <p:tag name="KSO_WM_UNIT_INDEX" val="1_3_1"/>
  <p:tag name="KSO_WM_UNIT_PRESET_TEXT" val="单击此处添加文本具体内容，简明扼要的阐述您的观点。"/>
  <p:tag name="KSO_WM_UNIT_VALUE" val="72"/>
  <p:tag name="KSO_WM_UNIT_USESOURCEFORMAT_APPLY"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2*q_h_a*1_2_1"/>
  <p:tag name="KSO_WM_TEMPLATE_CATEGORY" val="diagram"/>
  <p:tag name="KSO_WM_TEMPLATE_INDEX" val="20201528"/>
  <p:tag name="KSO_WM_UNIT_LAYERLEVEL" val="1_1_1"/>
  <p:tag name="KSO_WM_TAG_VERSION" val="1.0"/>
  <p:tag name="KSO_WM_BEAUTIFY_FLAG" val="#wm#"/>
  <p:tag name="KSO_WM_UNIT_ISCONTENTSTITLE" val="0"/>
  <p:tag name="KSO_WM_UNIT_NOCLEAR" val="0"/>
  <p:tag name="KSO_WM_UNIT_VALUE" val="12"/>
  <p:tag name="KSO_WM_DIAGRAM_GROUP_CODE" val="q1-1"/>
  <p:tag name="KSO_WM_UNIT_TYPE" val="q_h_a"/>
  <p:tag name="KSO_WM_UNIT_INDEX" val="1_2_1"/>
  <p:tag name="KSO_WM_UNIT_PRESET_TEXT" val="添加标题"/>
  <p:tag name="KSO_WM_UNIT_USESOURCEFORMAT_APPLY"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2*q_h_f*1_2_1"/>
  <p:tag name="KSO_WM_TEMPLATE_CATEGORY" val="diagram"/>
  <p:tag name="KSO_WM_TEMPLATE_INDEX" val="20201528"/>
  <p:tag name="KSO_WM_UNIT_LAYERLEVEL" val="1_1_1"/>
  <p:tag name="KSO_WM_TAG_VERSION" val="1.0"/>
  <p:tag name="KSO_WM_BEAUTIFY_FLAG" val="#wm#"/>
  <p:tag name="KSO_WM_UNIT_NOCLEAR" val="0"/>
  <p:tag name="KSO_WM_DIAGRAM_GROUP_CODE" val="q1-1"/>
  <p:tag name="KSO_WM_UNIT_TYPE" val="q_h_f"/>
  <p:tag name="KSO_WM_UNIT_INDEX" val="1_2_1"/>
  <p:tag name="KSO_WM_UNIT_PRESET_TEXT" val="单击此处添加文本具体内容，简明扼要的阐述您的观点。"/>
  <p:tag name="KSO_WM_UNIT_VALUE" val="72"/>
  <p:tag name="KSO_WM_UNIT_USESOURCEFORMAT_APPLY"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2*q_h_a*1_1_1"/>
  <p:tag name="KSO_WM_TEMPLATE_CATEGORY" val="diagram"/>
  <p:tag name="KSO_WM_TEMPLATE_INDEX" val="20201528"/>
  <p:tag name="KSO_WM_UNIT_LAYERLEVEL" val="1_1_1"/>
  <p:tag name="KSO_WM_TAG_VERSION" val="1.0"/>
  <p:tag name="KSO_WM_BEAUTIFY_FLAG" val="#wm#"/>
  <p:tag name="KSO_WM_UNIT_ISCONTENTSTITLE" val="0"/>
  <p:tag name="KSO_WM_UNIT_NOCLEAR" val="0"/>
  <p:tag name="KSO_WM_UNIT_VALUE" val="12"/>
  <p:tag name="KSO_WM_DIAGRAM_GROUP_CODE" val="q1-1"/>
  <p:tag name="KSO_WM_UNIT_TYPE" val="q_h_a"/>
  <p:tag name="KSO_WM_UNIT_INDEX" val="1_1_1"/>
  <p:tag name="KSO_WM_UNIT_PRESET_TEXT" val="添加标题"/>
  <p:tag name="KSO_WM_UNIT_USESOURCEFORMAT_APPLY"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2*q_h_f*1_1_1"/>
  <p:tag name="KSO_WM_TEMPLATE_CATEGORY" val="diagram"/>
  <p:tag name="KSO_WM_TEMPLATE_INDEX" val="20201528"/>
  <p:tag name="KSO_WM_UNIT_LAYERLEVEL" val="1_1_1"/>
  <p:tag name="KSO_WM_TAG_VERSION" val="1.0"/>
  <p:tag name="KSO_WM_BEAUTIFY_FLAG" val="#wm#"/>
  <p:tag name="KSO_WM_UNIT_NOCLEAR" val="0"/>
  <p:tag name="KSO_WM_DIAGRAM_GROUP_CODE" val="q1-1"/>
  <p:tag name="KSO_WM_UNIT_TYPE" val="q_h_f"/>
  <p:tag name="KSO_WM_UNIT_INDEX" val="1_1_1"/>
  <p:tag name="KSO_WM_UNIT_PRESET_TEXT" val="单击此处添加文本具体内容，简明扼要的阐述您的观点。"/>
  <p:tag name="KSO_WM_UNIT_VALUE" val="72"/>
  <p:tag name="KSO_WM_UNIT_USESOURCEFORMAT_APPLY"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2*q_h_i*1_1_3"/>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1_3"/>
  <p:tag name="KSO_WM_UNIT_FILL_FORE_SCHEMECOLOR_INDEX_BRIGHTNESS" val="-0.5"/>
  <p:tag name="KSO_WM_UNIT_FILL_FORE_SCHEMECOLOR_INDEX" val="5"/>
  <p:tag name="KSO_WM_UNIT_FILL_TYPE" val="1"/>
  <p:tag name="KSO_WM_UNIT_USESOURCEFORMAT_APPLY"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2*q_h_i*1_4_3"/>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4_3"/>
  <p:tag name="KSO_WM_UNIT_FILL_FORE_SCHEMECOLOR_INDEX_BRIGHTNESS" val="-0.5"/>
  <p:tag name="KSO_WM_UNIT_FILL_FORE_SCHEMECOLOR_INDEX" val="8"/>
  <p:tag name="KSO_WM_UNIT_FILL_TYPE" val="1"/>
  <p:tag name="KSO_WM_UNIT_USESOURCEFORMAT_APPLY"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2*q_h_i*1_3_3"/>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3_3"/>
  <p:tag name="KSO_WM_UNIT_FILL_FORE_SCHEMECOLOR_INDEX_BRIGHTNESS" val="-0.5"/>
  <p:tag name="KSO_WM_UNIT_FILL_FORE_SCHEMECOLOR_INDEX" val="7"/>
  <p:tag name="KSO_WM_UNIT_FILL_TYPE" val="1"/>
  <p:tag name="KSO_WM_UNIT_USESOURCEFORMAT_APPLY"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2*q_i*1_3"/>
  <p:tag name="KSO_WM_TEMPLATE_CATEGORY" val="diagram"/>
  <p:tag name="KSO_WM_TEMPLATE_INDEX" val="20201528"/>
  <p:tag name="KSO_WM_UNIT_LAYERLEVEL" val="1_1"/>
  <p:tag name="KSO_WM_TAG_VERSION" val="1.0"/>
  <p:tag name="KSO_WM_BEAUTIFY_FLAG" val="#wm#"/>
  <p:tag name="KSO_WM_DIAGRAM_GROUP_CODE" val="q1-1"/>
  <p:tag name="KSO_WM_UNIT_TYPE" val="q_i"/>
  <p:tag name="KSO_WM_UNIT_INDEX" val="1_3"/>
  <p:tag name="KSO_WM_UNIT_FILL_FORE_SCHEMECOLOR_INDEX_BRIGHTNESS" val="0"/>
  <p:tag name="KSO_WM_UNIT_FILL_FORE_SCHEMECOLOR_INDEX" val="5"/>
  <p:tag name="KSO_WM_UNIT_FILL_TYPE" val="1"/>
  <p:tag name="KSO_WM_UNIT_USESOURCEFORMAT_APPLY"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2*q_h_i*1_2_3"/>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2_3"/>
  <p:tag name="KSO_WM_UNIT_FILL_FORE_SCHEMECOLOR_INDEX_BRIGHTNESS" val="-0.5"/>
  <p:tag name="KSO_WM_UNIT_FILL_FORE_SCHEMECOLOR_INDEX" val="6"/>
  <p:tag name="KSO_WM_UNIT_FILL_TYPE" val="1"/>
  <p:tag name="KSO_WM_UNIT_USESOURCEFORMAT_APPLY" val="1"/>
</p:tagLst>
</file>

<file path=ppt/tags/tag7.xml><?xml version="1.0" encoding="utf-8"?>
<p:tagLst xmlns:p="http://schemas.openxmlformats.org/presentationml/2006/main">
  <p:tag name="PA" val="v3.0.1"/>
</p:tagLst>
</file>

<file path=ppt/tags/tag70.xml><?xml version="1.0" encoding="utf-8"?>
<p:tagLst xmlns:p="http://schemas.openxmlformats.org/presentationml/2006/main">
  <p:tag name="KSO_WM_SLIDE_ITEM_CNT" val="4"/>
</p:tagLst>
</file>

<file path=ppt/tags/tag71.xml><?xml version="1.0" encoding="utf-8"?>
<p:tagLst xmlns:p="http://schemas.openxmlformats.org/presentationml/2006/main">
  <p:tag name="PA" val="v3.0.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2*q_i*1_6"/>
  <p:tag name="KSO_WM_TEMPLATE_CATEGORY" val="diagram"/>
  <p:tag name="KSO_WM_TEMPLATE_INDEX" val="20200131"/>
  <p:tag name="KSO_WM_UNIT_LAYERLEVEL" val="1_1"/>
  <p:tag name="KSO_WM_TAG_VERSION" val="1.0"/>
  <p:tag name="KSO_WM_BEAUTIFY_FLAG" val="#wm#"/>
  <p:tag name="KSO_WM_DIAGRAM_GROUP_CODE" val="q1-1"/>
  <p:tag name="KSO_WM_UNIT_TYPE" val="q_i"/>
  <p:tag name="KSO_WM_UNIT_INDEX" val="1_6"/>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2*q_i*1_5"/>
  <p:tag name="KSO_WM_TEMPLATE_CATEGORY" val="diagram"/>
  <p:tag name="KSO_WM_TEMPLATE_INDEX" val="20200131"/>
  <p:tag name="KSO_WM_UNIT_LAYERLEVEL" val="1_1"/>
  <p:tag name="KSO_WM_TAG_VERSION" val="1.0"/>
  <p:tag name="KSO_WM_BEAUTIFY_FLAG" val="#wm#"/>
  <p:tag name="KSO_WM_DIAGRAM_GROUP_CODE" val="q1-1"/>
  <p:tag name="KSO_WM_UNIT_TYPE" val="q_i"/>
  <p:tag name="KSO_WM_UNIT_INDEX" val="1_5"/>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2*q_i*1_4"/>
  <p:tag name="KSO_WM_TEMPLATE_CATEGORY" val="diagram"/>
  <p:tag name="KSO_WM_TEMPLATE_INDEX" val="20200131"/>
  <p:tag name="KSO_WM_UNIT_LAYERLEVEL" val="1_1"/>
  <p:tag name="KSO_WM_TAG_VERSION" val="1.0"/>
  <p:tag name="KSO_WM_BEAUTIFY_FLAG" val="#wm#"/>
  <p:tag name="KSO_WM_DIAGRAM_GROUP_CODE" val="q1-1"/>
  <p:tag name="KSO_WM_UNIT_TYPE" val="q_i"/>
  <p:tag name="KSO_WM_UNIT_INDEX" val="1_4"/>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2*q_i*1_3"/>
  <p:tag name="KSO_WM_TEMPLATE_CATEGORY" val="diagram"/>
  <p:tag name="KSO_WM_TEMPLATE_INDEX" val="20200131"/>
  <p:tag name="KSO_WM_UNIT_LAYERLEVEL" val="1_1"/>
  <p:tag name="KSO_WM_TAG_VERSION" val="1.0"/>
  <p:tag name="KSO_WM_BEAUTIFY_FLAG" val="#wm#"/>
  <p:tag name="KSO_WM_DIAGRAM_GROUP_CODE" val="q1-1"/>
  <p:tag name="KSO_WM_UNIT_TYPE" val="q_i"/>
  <p:tag name="KSO_WM_UNIT_INDEX" val="1_3"/>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2*q_i*1_2"/>
  <p:tag name="KSO_WM_TEMPLATE_CATEGORY" val="diagram"/>
  <p:tag name="KSO_WM_TEMPLATE_INDEX" val="20200131"/>
  <p:tag name="KSO_WM_UNIT_LAYERLEVEL" val="1_1"/>
  <p:tag name="KSO_WM_TAG_VERSION" val="1.0"/>
  <p:tag name="KSO_WM_BEAUTIFY_FLAG" val="#wm#"/>
  <p:tag name="KSO_WM_DIAGRAM_GROUP_CODE" val="q1-1"/>
  <p:tag name="KSO_WM_UNIT_TYPE" val="q_i"/>
  <p:tag name="KSO_WM_UNIT_INDEX" val="1_2"/>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2*q_i*1_1"/>
  <p:tag name="KSO_WM_TEMPLATE_CATEGORY" val="diagram"/>
  <p:tag name="KSO_WM_TEMPLATE_INDEX" val="20200131"/>
  <p:tag name="KSO_WM_UNIT_LAYERLEVEL" val="1_1"/>
  <p:tag name="KSO_WM_TAG_VERSION" val="1.0"/>
  <p:tag name="KSO_WM_BEAUTIFY_FLAG" val="#wm#"/>
  <p:tag name="KSO_WM_DIAGRAM_GROUP_CODE" val="q1-1"/>
  <p:tag name="KSO_WM_UNIT_TYPE" val="q_i"/>
  <p:tag name="KSO_WM_UNIT_INDEX" val="1_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2*q_h_a*1_1_1"/>
  <p:tag name="KSO_WM_TEMPLATE_CATEGORY" val="diagram"/>
  <p:tag name="KSO_WM_TEMPLATE_INDEX" val="20200131"/>
  <p:tag name="KSO_WM_UNIT_LAYERLEVEL" val="1_1_1"/>
  <p:tag name="KSO_WM_TAG_VERSION" val="1.0"/>
  <p:tag name="KSO_WM_BEAUTIFY_FLAG" val="#wm#"/>
  <p:tag name="KSO_WM_UNIT_ISCONTENTSTITLE" val="0"/>
  <p:tag name="KSO_WM_UNIT_NOCLEAR" val="0"/>
  <p:tag name="KSO_WM_DIAGRAM_GROUP_CODE" val="q1-1"/>
  <p:tag name="KSO_WM_UNIT_TYPE" val="q_h_a"/>
  <p:tag name="KSO_WM_UNIT_INDEX" val="1_1_1"/>
  <p:tag name="KSO_WM_UNIT_PRESET_TEXT" val="添加标题"/>
  <p:tag name="KSO_WM_UNIT_TEXT_FILL_FORE_SCHEMECOLOR_INDEX" val="13"/>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2*q_h_f*1_1_1"/>
  <p:tag name="KSO_WM_TEMPLATE_CATEGORY" val="diagram"/>
  <p:tag name="KSO_WM_TEMPLATE_INDEX" val="20200131"/>
  <p:tag name="KSO_WM_UNIT_LAYERLEVEL" val="1_1_1"/>
  <p:tag name="KSO_WM_TAG_VERSION" val="1.0"/>
  <p:tag name="KSO_WM_BEAUTIFY_FLAG" val="#wm#"/>
  <p:tag name="KSO_WM_UNIT_NOCLEAR" val="0"/>
  <p:tag name="KSO_WM_DIAGRAM_GROUP_CODE" val="q1-1"/>
  <p:tag name="KSO_WM_UNIT_TYPE" val="q_h_f"/>
  <p:tag name="KSO_WM_UNIT_INDEX" val="1_1_1"/>
  <p:tag name="KSO_WM_UNIT_PRESET_TEXT" val="单击此处添加文本具体内容"/>
  <p:tag name="KSO_WM_UNIT_TEXT_FILL_FORE_SCHEMECOLOR_INDEX" val="14"/>
  <p:tag name="KSO_WM_UNIT_TEXT_FILL_TYPE" val="1"/>
</p:tagLst>
</file>

<file path=ppt/tags/tag8.xml><?xml version="1.0" encoding="utf-8"?>
<p:tagLst xmlns:p="http://schemas.openxmlformats.org/presentationml/2006/main">
  <p:tag name="PA" val="v3.0.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2*q_h_i*1_1_2"/>
  <p:tag name="KSO_WM_TEMPLATE_CATEGORY" val="diagram"/>
  <p:tag name="KSO_WM_TEMPLATE_INDEX" val="20200131"/>
  <p:tag name="KSO_WM_UNIT_LAYERLEVEL" val="1_1_1"/>
  <p:tag name="KSO_WM_TAG_VERSION" val="1.0"/>
  <p:tag name="KSO_WM_BEAUTIFY_FLAG" val="#wm#"/>
  <p:tag name="KSO_WM_DIAGRAM_GROUP_CODE" val="q1-1"/>
  <p:tag name="KSO_WM_UNIT_TYPE" val="q_h_i"/>
  <p:tag name="KSO_WM_UNIT_INDEX" val="1_1_2"/>
  <p:tag name="KSO_WM_UNIT_FILL_FORE_SCHEMECOLOR_INDEX" val="5"/>
  <p:tag name="KSO_WM_UNIT_FILL_TYPE"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2*q_h_i*1_3_2"/>
  <p:tag name="KSO_WM_TEMPLATE_CATEGORY" val="diagram"/>
  <p:tag name="KSO_WM_TEMPLATE_INDEX" val="20200131"/>
  <p:tag name="KSO_WM_UNIT_LAYERLEVEL" val="1_1_1"/>
  <p:tag name="KSO_WM_TAG_VERSION" val="1.0"/>
  <p:tag name="KSO_WM_BEAUTIFY_FLAG" val="#wm#"/>
  <p:tag name="KSO_WM_DIAGRAM_GROUP_CODE" val="q1-1"/>
  <p:tag name="KSO_WM_UNIT_TYPE" val="q_h_i"/>
  <p:tag name="KSO_WM_UNIT_INDEX" val="1_3_2"/>
  <p:tag name="KSO_WM_UNIT_FILL_FORE_SCHEMECOLOR_INDEX" val="7"/>
  <p:tag name="KSO_WM_UNIT_FILL_TYPE"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2*q_h_i*1_2_2"/>
  <p:tag name="KSO_WM_TEMPLATE_CATEGORY" val="diagram"/>
  <p:tag name="KSO_WM_TEMPLATE_INDEX" val="20200131"/>
  <p:tag name="KSO_WM_UNIT_LAYERLEVEL" val="1_1_1"/>
  <p:tag name="KSO_WM_TAG_VERSION" val="1.0"/>
  <p:tag name="KSO_WM_BEAUTIFY_FLAG" val="#wm#"/>
  <p:tag name="KSO_WM_DIAGRAM_GROUP_CODE" val="q1-1"/>
  <p:tag name="KSO_WM_UNIT_TYPE" val="q_h_i"/>
  <p:tag name="KSO_WM_UNIT_INDEX" val="1_2_2"/>
  <p:tag name="KSO_WM_UNIT_FILL_FORE_SCHEMECOLOR_INDEX" val="6"/>
  <p:tag name="KSO_WM_UNIT_FILL_TYPE"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2*q_h_a*1_3_1"/>
  <p:tag name="KSO_WM_TEMPLATE_CATEGORY" val="diagram"/>
  <p:tag name="KSO_WM_TEMPLATE_INDEX" val="20200131"/>
  <p:tag name="KSO_WM_UNIT_LAYERLEVEL" val="1_1_1"/>
  <p:tag name="KSO_WM_TAG_VERSION" val="1.0"/>
  <p:tag name="KSO_WM_BEAUTIFY_FLAG" val="#wm#"/>
  <p:tag name="KSO_WM_UNIT_ISCONTENTSTITLE" val="0"/>
  <p:tag name="KSO_WM_UNIT_NOCLEAR" val="0"/>
  <p:tag name="KSO_WM_DIAGRAM_GROUP_CODE" val="q1-1"/>
  <p:tag name="KSO_WM_UNIT_TYPE" val="q_h_a"/>
  <p:tag name="KSO_WM_UNIT_INDEX" val="1_3_1"/>
  <p:tag name="KSO_WM_UNIT_PRESET_TEXT" val="添加标题"/>
  <p:tag name="KSO_WM_UNIT_TEXT_FILL_FORE_SCHEMECOLOR_INDEX" val="13"/>
  <p:tag name="KSO_WM_UNIT_TEXT_FILL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2*q_h_f*1_3_1"/>
  <p:tag name="KSO_WM_TEMPLATE_CATEGORY" val="diagram"/>
  <p:tag name="KSO_WM_TEMPLATE_INDEX" val="20200131"/>
  <p:tag name="KSO_WM_UNIT_LAYERLEVEL" val="1_1_1"/>
  <p:tag name="KSO_WM_TAG_VERSION" val="1.0"/>
  <p:tag name="KSO_WM_BEAUTIFY_FLAG" val="#wm#"/>
  <p:tag name="KSO_WM_UNIT_NOCLEAR" val="0"/>
  <p:tag name="KSO_WM_DIAGRAM_GROUP_CODE" val="q1-1"/>
  <p:tag name="KSO_WM_UNIT_TYPE" val="q_h_f"/>
  <p:tag name="KSO_WM_UNIT_INDEX" val="1_3_1"/>
  <p:tag name="KSO_WM_UNIT_PRESET_TEXT" val="单击此处添加文本具体内容"/>
  <p:tag name="KSO_WM_UNIT_TEXT_FILL_FORE_SCHEMECOLOR_INDEX" val="14"/>
  <p:tag name="KSO_WM_UNIT_TEXT_FILL_TYPE"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2*q_h_a*1_2_1"/>
  <p:tag name="KSO_WM_TEMPLATE_CATEGORY" val="diagram"/>
  <p:tag name="KSO_WM_TEMPLATE_INDEX" val="20200131"/>
  <p:tag name="KSO_WM_UNIT_LAYERLEVEL" val="1_1_1"/>
  <p:tag name="KSO_WM_TAG_VERSION" val="1.0"/>
  <p:tag name="KSO_WM_BEAUTIFY_FLAG" val="#wm#"/>
  <p:tag name="KSO_WM_UNIT_ISCONTENTSTITLE" val="0"/>
  <p:tag name="KSO_WM_UNIT_NOCLEAR" val="0"/>
  <p:tag name="KSO_WM_DIAGRAM_GROUP_CODE" val="q1-1"/>
  <p:tag name="KSO_WM_UNIT_TYPE" val="q_h_a"/>
  <p:tag name="KSO_WM_UNIT_INDEX" val="1_2_1"/>
  <p:tag name="KSO_WM_UNIT_PRESET_TEXT" val="添加标题"/>
  <p:tag name="KSO_WM_UNIT_TEXT_FILL_FORE_SCHEMECOLOR_INDEX" val="13"/>
  <p:tag name="KSO_WM_UNIT_TEXT_FILL_TYPE"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2*q_h_f*1_2_1"/>
  <p:tag name="KSO_WM_TEMPLATE_CATEGORY" val="diagram"/>
  <p:tag name="KSO_WM_TEMPLATE_INDEX" val="20200131"/>
  <p:tag name="KSO_WM_UNIT_LAYERLEVEL" val="1_1_1"/>
  <p:tag name="KSO_WM_TAG_VERSION" val="1.0"/>
  <p:tag name="KSO_WM_BEAUTIFY_FLAG" val="#wm#"/>
  <p:tag name="KSO_WM_UNIT_NOCLEAR" val="0"/>
  <p:tag name="KSO_WM_DIAGRAM_GROUP_CODE" val="q1-1"/>
  <p:tag name="KSO_WM_UNIT_TYPE" val="q_h_f"/>
  <p:tag name="KSO_WM_UNIT_INDEX" val="1_2_1"/>
  <p:tag name="KSO_WM_UNIT_PRESET_TEXT" val="单击此处添加文本具体内容"/>
  <p:tag name="KSO_WM_UNIT_TEXT_FILL_FORE_SCHEMECOLOR_INDEX" val="14"/>
  <p:tag name="KSO_WM_UNIT_TEXT_FILL_TYPE"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2*q_h_i*1_1_1"/>
  <p:tag name="KSO_WM_TEMPLATE_CATEGORY" val="diagram"/>
  <p:tag name="KSO_WM_TEMPLATE_INDEX" val="20200131"/>
  <p:tag name="KSO_WM_UNIT_LAYERLEVEL" val="1_1_1"/>
  <p:tag name="KSO_WM_TAG_VERSION" val="1.0"/>
  <p:tag name="KSO_WM_BEAUTIFY_FLAG" val="#wm#"/>
  <p:tag name="KSO_WM_DIAGRAM_GROUP_CODE" val="q1-1"/>
  <p:tag name="KSO_WM_UNIT_TYPE" val="q_h_i"/>
  <p:tag name="KSO_WM_UNIT_INDEX" val="1_1_1"/>
  <p:tag name="KSO_WM_UNIT_FILL_FORE_SCHEMECOLOR_INDEX" val="5"/>
  <p:tag name="KSO_WM_UNIT_FILL_TYPE"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2*q_h_i*1_1_3"/>
  <p:tag name="KSO_WM_TEMPLATE_CATEGORY" val="diagram"/>
  <p:tag name="KSO_WM_TEMPLATE_INDEX" val="20200131"/>
  <p:tag name="KSO_WM_UNIT_LAYERLEVEL" val="1_1_1"/>
  <p:tag name="KSO_WM_TAG_VERSION" val="1.0"/>
  <p:tag name="KSO_WM_BEAUTIFY_FLAG" val="#wm#"/>
  <p:tag name="KSO_WM_DIAGRAM_GROUP_CODE" val="q1-1"/>
  <p:tag name="KSO_WM_UNIT_TYPE" val="q_h_i"/>
  <p:tag name="KSO_WM_UNIT_INDEX" val="1_1_3"/>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2*q_h_i*1_2_3"/>
  <p:tag name="KSO_WM_TEMPLATE_CATEGORY" val="diagram"/>
  <p:tag name="KSO_WM_TEMPLATE_INDEX" val="20200131"/>
  <p:tag name="KSO_WM_UNIT_LAYERLEVEL" val="1_1_1"/>
  <p:tag name="KSO_WM_TAG_VERSION" val="1.0"/>
  <p:tag name="KSO_WM_BEAUTIFY_FLAG" val="#wm#"/>
  <p:tag name="KSO_WM_DIAGRAM_GROUP_CODE" val="q1-1"/>
  <p:tag name="KSO_WM_UNIT_TYPE" val="q_h_i"/>
  <p:tag name="KSO_WM_UNIT_INDEX" val="1_2_3"/>
  <p:tag name="KSO_WM_UNIT_FILL_FORE_SCHEMECOLOR_INDEX" val="6"/>
  <p:tag name="KSO_WM_UNIT_FILL_TYPE" val="1"/>
</p:tagLst>
</file>

<file path=ppt/tags/tag9.xml><?xml version="1.0" encoding="utf-8"?>
<p:tagLst xmlns:p="http://schemas.openxmlformats.org/presentationml/2006/main">
  <p:tag name="PA" val="v3.0.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2*q_h_i*1_3_1"/>
  <p:tag name="KSO_WM_TEMPLATE_CATEGORY" val="diagram"/>
  <p:tag name="KSO_WM_TEMPLATE_INDEX" val="20200131"/>
  <p:tag name="KSO_WM_UNIT_LAYERLEVEL" val="1_1_1"/>
  <p:tag name="KSO_WM_TAG_VERSION" val="1.0"/>
  <p:tag name="KSO_WM_BEAUTIFY_FLAG" val="#wm#"/>
  <p:tag name="KSO_WM_DIAGRAM_GROUP_CODE" val="q1-1"/>
  <p:tag name="KSO_WM_UNIT_TYPE" val="q_h_i"/>
  <p:tag name="KSO_WM_UNIT_INDEX" val="1_3_1"/>
  <p:tag name="KSO_WM_UNIT_FILL_FORE_SCHEMECOLOR_INDEX" val="7"/>
  <p:tag name="KSO_WM_UNIT_FILL_TYPE"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2*q_h_i*1_2_1"/>
  <p:tag name="KSO_WM_TEMPLATE_CATEGORY" val="diagram"/>
  <p:tag name="KSO_WM_TEMPLATE_INDEX" val="20200131"/>
  <p:tag name="KSO_WM_UNIT_LAYERLEVEL" val="1_1_1"/>
  <p:tag name="KSO_WM_TAG_VERSION" val="1.0"/>
  <p:tag name="KSO_WM_BEAUTIFY_FLAG" val="#wm#"/>
  <p:tag name="KSO_WM_DIAGRAM_GROUP_CODE" val="q1-1"/>
  <p:tag name="KSO_WM_UNIT_TYPE" val="q_h_i"/>
  <p:tag name="KSO_WM_UNIT_INDEX" val="1_2_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2*q_h_i*1_3_3"/>
  <p:tag name="KSO_WM_TEMPLATE_CATEGORY" val="diagram"/>
  <p:tag name="KSO_WM_TEMPLATE_INDEX" val="20200131"/>
  <p:tag name="KSO_WM_UNIT_LAYERLEVEL" val="1_1_1"/>
  <p:tag name="KSO_WM_TAG_VERSION" val="1.0"/>
  <p:tag name="KSO_WM_BEAUTIFY_FLAG" val="#wm#"/>
  <p:tag name="KSO_WM_DIAGRAM_GROUP_CODE" val="q1-1"/>
  <p:tag name="KSO_WM_UNIT_TYPE" val="q_h_i"/>
  <p:tag name="KSO_WM_UNIT_INDEX" val="1_3_3"/>
</p:tagLst>
</file>

<file path=ppt/tags/tag93.xml><?xml version="1.0" encoding="utf-8"?>
<p:tagLst xmlns:p="http://schemas.openxmlformats.org/presentationml/2006/main">
  <p:tag name="KSO_WM_TAG_VERSION" val="1.0"/>
  <p:tag name="KSO_WM_BEAUTIFY_FLAG" val="#wm#"/>
  <p:tag name="KSO_WM_TEMPLATE_CATEGORY" val="diagram"/>
  <p:tag name="KSO_WM_TEMPLATE_INDEX" val="20170325"/>
  <p:tag name="KSO_WM_UNIT_TYPE" val="q_h_i"/>
  <p:tag name="KSO_WM_UNIT_INDEX" val="1_1_1"/>
  <p:tag name="KSO_WM_UNIT_ID" val="diagram20170325_1*q_h_i*1_1_1"/>
  <p:tag name="KSO_WM_UNIT_LAYERLEVEL" val="1_1_1"/>
  <p:tag name="KSO_WM_DIAGRAM_GROUP_CODE" val="q1-1"/>
  <p:tag name="KSO_WM_UNIT_FILL_FORE_SCHEMECOLOR_INDEX" val="6"/>
  <p:tag name="KSO_WM_UNIT_FILL_TYPE" val="1"/>
  <p:tag name="KSO_WM_UNIT_TEXT_FILL_FORE_SCHEMECOLOR_INDEX" val="10"/>
  <p:tag name="KSO_WM_UNIT_TEXT_FILL_TYPE" val="1"/>
</p:tagLst>
</file>

<file path=ppt/tags/tag94.xml><?xml version="1.0" encoding="utf-8"?>
<p:tagLst xmlns:p="http://schemas.openxmlformats.org/presentationml/2006/main">
  <p:tag name="KSO_WM_TAG_VERSION" val="1.0"/>
  <p:tag name="KSO_WM_BEAUTIFY_FLAG" val="#wm#"/>
  <p:tag name="KSO_WM_TEMPLATE_CATEGORY" val="diagram"/>
  <p:tag name="KSO_WM_TEMPLATE_INDEX" val="20170325"/>
  <p:tag name="KSO_WM_UNIT_TYPE" val="q_h_i"/>
  <p:tag name="KSO_WM_UNIT_INDEX" val="1_3_1"/>
  <p:tag name="KSO_WM_UNIT_ID" val="diagram20170325_1*q_h_i*1_3_1"/>
  <p:tag name="KSO_WM_UNIT_LAYERLEVEL" val="1_1_1"/>
  <p:tag name="KSO_WM_DIAGRAM_GROUP_CODE" val="q1-1"/>
  <p:tag name="KSO_WM_UNIT_FILL_FORE_SCHEMECOLOR_INDEX" val="6"/>
  <p:tag name="KSO_WM_UNIT_FILL_TYPE" val="1"/>
  <p:tag name="KSO_WM_UNIT_TEXT_FILL_FORE_SCHEMECOLOR_INDEX" val="10"/>
  <p:tag name="KSO_WM_UNIT_TEXT_FILL_TYPE" val="1"/>
</p:tagLst>
</file>

<file path=ppt/tags/tag95.xml><?xml version="1.0" encoding="utf-8"?>
<p:tagLst xmlns:p="http://schemas.openxmlformats.org/presentationml/2006/main">
  <p:tag name="KSO_WM_TAG_VERSION" val="1.0"/>
  <p:tag name="KSO_WM_BEAUTIFY_FLAG" val="#wm#"/>
  <p:tag name="KSO_WM_TEMPLATE_CATEGORY" val="diagram"/>
  <p:tag name="KSO_WM_TEMPLATE_INDEX" val="20170325"/>
  <p:tag name="KSO_WM_UNIT_TYPE" val="q_h_i"/>
  <p:tag name="KSO_WM_UNIT_INDEX" val="1_2_1"/>
  <p:tag name="KSO_WM_UNIT_ID" val="diagram20170325_1*q_h_i*1_2_1"/>
  <p:tag name="KSO_WM_UNIT_LAYERLEVEL" val="1_1_1"/>
  <p:tag name="KSO_WM_DIAGRAM_GROUP_CODE" val="q1-1"/>
  <p:tag name="KSO_WM_UNIT_FILL_FORE_SCHEMECOLOR_INDEX" val="5"/>
  <p:tag name="KSO_WM_UNIT_FILL_TYPE" val="1"/>
  <p:tag name="KSO_WM_UNIT_TEXT_FILL_FORE_SCHEMECOLOR_INDEX" val="13"/>
  <p:tag name="KSO_WM_UNIT_TEXT_FILL_TYPE" val="1"/>
</p:tagLst>
</file>

<file path=ppt/tags/tag96.xml><?xml version="1.0" encoding="utf-8"?>
<p:tagLst xmlns:p="http://schemas.openxmlformats.org/presentationml/2006/main">
  <p:tag name="KSO_WM_TAG_VERSION" val="1.0"/>
  <p:tag name="KSO_WM_BEAUTIFY_FLAG" val="#wm#"/>
  <p:tag name="KSO_WM_TEMPLATE_CATEGORY" val="diagram"/>
  <p:tag name="KSO_WM_TEMPLATE_INDEX" val="20170325"/>
  <p:tag name="KSO_WM_UNIT_TYPE" val="q_i"/>
  <p:tag name="KSO_WM_UNIT_INDEX" val="1_1"/>
  <p:tag name="KSO_WM_UNIT_ID" val="diagram20170325_1*q_i*1_1"/>
  <p:tag name="KSO_WM_UNIT_LAYERLEVEL" val="1_1"/>
  <p:tag name="KSO_WM_DIAGRAM_GROUP_CODE" val="q1-1"/>
  <p:tag name="KSO_WM_UNIT_FILL_FORE_SCHEMECOLOR_INDEX" val="7"/>
  <p:tag name="KSO_WM_UNIT_FILL_TYPE" val="1"/>
  <p:tag name="KSO_WM_UNIT_TEXT_FILL_FORE_SCHEMECOLOR_INDEX" val="13"/>
  <p:tag name="KSO_WM_UNIT_TEXT_FILL_TYPE" val="1"/>
</p:tagLst>
</file>

<file path=ppt/tags/tag97.xml><?xml version="1.0" encoding="utf-8"?>
<p:tagLst xmlns:p="http://schemas.openxmlformats.org/presentationml/2006/main">
  <p:tag name="KSO_WM_TAG_VERSION" val="1.0"/>
  <p:tag name="KSO_WM_BEAUTIFY_FLAG" val="#wm#"/>
  <p:tag name="KSO_WM_TEMPLATE_CATEGORY" val="diagram"/>
  <p:tag name="KSO_WM_TEMPLATE_INDEX" val="20170325"/>
  <p:tag name="KSO_WM_UNIT_TYPE" val="q_h_f"/>
  <p:tag name="KSO_WM_UNIT_INDEX" val="1_3_1"/>
  <p:tag name="KSO_WM_UNIT_LAYERLEVEL" val="1_1_1"/>
  <p:tag name="KSO_WM_UNIT_VALUE" val="91"/>
  <p:tag name="KSO_WM_UNIT_HIGHLIGHT" val="0"/>
  <p:tag name="KSO_WM_UNIT_COMPATIBLE" val="0"/>
  <p:tag name="KSO_WM_UNIT_CLEAR" val="0"/>
  <p:tag name="KSO_WM_UNIT_PRESET_TEXT_INDEX" val="5"/>
  <p:tag name="KSO_WM_UNIT_PRESET_TEXT_LEN" val="90"/>
  <p:tag name="KSO_WM_DIAGRAM_GROUP_CODE" val="q1-1"/>
  <p:tag name="KSO_WM_UNIT_ID" val="diagram20170325_1*q_h_f*1_3_1"/>
  <p:tag name="KSO_WM_UNIT_TEXT_FILL_FORE_SCHEMECOLOR_INDEX" val="13"/>
  <p:tag name="KSO_WM_UNIT_TEXT_FILL_TYPE" val="1"/>
</p:tagLst>
</file>

<file path=ppt/tags/tag98.xml><?xml version="1.0" encoding="utf-8"?>
<p:tagLst xmlns:p="http://schemas.openxmlformats.org/presentationml/2006/main">
  <p:tag name="KSO_WM_TAG_VERSION" val="1.0"/>
  <p:tag name="KSO_WM_BEAUTIFY_FLAG" val="#wm#"/>
  <p:tag name="KSO_WM_TEMPLATE_CATEGORY" val="diagram"/>
  <p:tag name="KSO_WM_TEMPLATE_INDEX" val="20170325"/>
  <p:tag name="KSO_WM_UNIT_TYPE" val="q_h_a"/>
  <p:tag name="KSO_WM_UNIT_INDEX" val="1_3_1"/>
  <p:tag name="KSO_WM_UNIT_LAYERLEVEL" val="1_1_1"/>
  <p:tag name="KSO_WM_UNIT_VALUE" val="11"/>
  <p:tag name="KSO_WM_UNIT_HIGHLIGHT" val="0"/>
  <p:tag name="KSO_WM_UNIT_COMPATIBLE" val="0"/>
  <p:tag name="KSO_WM_UNIT_CLEAR" val="0"/>
  <p:tag name="KSO_WM_UNIT_PRESET_TEXT_INDEX" val="3"/>
  <p:tag name="KSO_WM_UNIT_PRESET_TEXT_LEN" val="11"/>
  <p:tag name="KSO_WM_DIAGRAM_GROUP_CODE" val="q1-1"/>
  <p:tag name="KSO_WM_UNIT_ID" val="diagram20170325_1*q_h_a*1_3_1"/>
  <p:tag name="KSO_WM_UNIT_TEXT_FILL_FORE_SCHEMECOLOR_INDEX" val="13"/>
  <p:tag name="KSO_WM_UNIT_TEXT_FILL_TYPE" val="1"/>
</p:tagLst>
</file>

<file path=ppt/tags/tag99.xml><?xml version="1.0" encoding="utf-8"?>
<p:tagLst xmlns:p="http://schemas.openxmlformats.org/presentationml/2006/main">
  <p:tag name="KSO_WM_TAG_VERSION" val="1.0"/>
  <p:tag name="KSO_WM_BEAUTIFY_FLAG" val="#wm#"/>
  <p:tag name="KSO_WM_TEMPLATE_CATEGORY" val="diagram"/>
  <p:tag name="KSO_WM_TEMPLATE_INDEX" val="20170325"/>
  <p:tag name="KSO_WM_UNIT_TYPE" val="q_h_f"/>
  <p:tag name="KSO_WM_UNIT_INDEX" val="1_2_1"/>
  <p:tag name="KSO_WM_UNIT_LAYERLEVEL" val="1_1_1"/>
  <p:tag name="KSO_WM_UNIT_VALUE" val="65"/>
  <p:tag name="KSO_WM_UNIT_HIGHLIGHT" val="0"/>
  <p:tag name="KSO_WM_UNIT_COMPATIBLE" val="0"/>
  <p:tag name="KSO_WM_UNIT_CLEAR" val="0"/>
  <p:tag name="KSO_WM_UNIT_PRESET_TEXT_INDEX" val="5"/>
  <p:tag name="KSO_WM_UNIT_PRESET_TEXT_LEN" val="90"/>
  <p:tag name="KSO_WM_DIAGRAM_GROUP_CODE" val="q1-1"/>
  <p:tag name="KSO_WM_UNIT_ID" val="diagram20170325_1*q_h_f*1_2_1"/>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5143</Words>
  <Application>WPS 演示</Application>
  <PresentationFormat>宽屏</PresentationFormat>
  <Paragraphs>277</Paragraphs>
  <Slides>25</Slides>
  <Notes>22</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25</vt:i4>
      </vt:variant>
    </vt:vector>
  </HeadingPairs>
  <TitlesOfParts>
    <vt:vector size="41" baseType="lpstr">
      <vt:lpstr>Arial</vt:lpstr>
      <vt:lpstr>宋体</vt:lpstr>
      <vt:lpstr>Wingdings</vt:lpstr>
      <vt:lpstr>黑体</vt:lpstr>
      <vt:lpstr>Arial</vt:lpstr>
      <vt:lpstr>Century Gothic</vt:lpstr>
      <vt:lpstr>Calibri</vt:lpstr>
      <vt:lpstr>微软雅黑</vt:lpstr>
      <vt:lpstr>Arial Unicode MS</vt:lpstr>
      <vt:lpstr>Helvetica</vt:lpstr>
      <vt:lpstr>Gill Sans</vt:lpstr>
      <vt:lpstr>MS PGothic</vt:lpstr>
      <vt:lpstr>Lato Regular</vt:lpstr>
      <vt:lpstr>AMGDT</vt:lpstr>
      <vt:lpstr>Gill Sans MT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耗崽</dc:creator>
  <cp:lastModifiedBy>云卷云舒</cp:lastModifiedBy>
  <cp:revision>61</cp:revision>
  <dcterms:created xsi:type="dcterms:W3CDTF">2019-11-25T08:40:00Z</dcterms:created>
  <dcterms:modified xsi:type="dcterms:W3CDTF">2025-02-20T05:36:41Z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2052-12.1.0.20305</vt:lpwstr>
  </property>
  <property fmtid="{D5CDD505-2E9C-101B-9397-08002B2CF9AE}" pid="3" name="KSOTemplateUUID">
    <vt:lpwstr>v1.0_mb_TWcxuHZ3o/9qpC0T8dhxjg==</vt:lpwstr>
  </property>
  <property fmtid="{D5CDD505-2E9C-101B-9397-08002B2CF9AE}" pid="4" name="ICV">
    <vt:lpwstr>464D539F3B43479098B1E5D31A084BD7</vt:lpwstr>
  </property>
</Properties>
</file>