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9.webp" ContentType="image/webp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467" r:id="rId3"/>
    <p:sldId id="368" r:id="rId4"/>
    <p:sldId id="446" r:id="rId5"/>
    <p:sldId id="369" r:id="rId6"/>
    <p:sldId id="448" r:id="rId7"/>
    <p:sldId id="439" r:id="rId8"/>
    <p:sldId id="443" r:id="rId9"/>
    <p:sldId id="449" r:id="rId10"/>
    <p:sldId id="451" r:id="rId11"/>
    <p:sldId id="450" r:id="rId12"/>
    <p:sldId id="445" r:id="rId13"/>
    <p:sldId id="478" r:id="rId14"/>
    <p:sldId id="470" r:id="rId15"/>
    <p:sldId id="471" r:id="rId16"/>
    <p:sldId id="472" r:id="rId17"/>
    <p:sldId id="473" r:id="rId18"/>
    <p:sldId id="474" r:id="rId19"/>
    <p:sldId id="475" r:id="rId20"/>
    <p:sldId id="476" r:id="rId21"/>
    <p:sldId id="477" r:id="rId22"/>
    <p:sldId id="468" r:id="rId23"/>
    <p:sldId id="488" r:id="rId24"/>
    <p:sldId id="489" r:id="rId25"/>
    <p:sldId id="490" r:id="rId26"/>
    <p:sldId id="491" r:id="rId27"/>
    <p:sldId id="493" r:id="rId28"/>
    <p:sldId id="521" r:id="rId29"/>
    <p:sldId id="522" r:id="rId30"/>
    <p:sldId id="523" r:id="rId31"/>
    <p:sldId id="524" r:id="rId32"/>
    <p:sldId id="525" r:id="rId33"/>
    <p:sldId id="526" r:id="rId34"/>
    <p:sldId id="527" r:id="rId35"/>
    <p:sldId id="528" r:id="rId36"/>
    <p:sldId id="546" r:id="rId37"/>
    <p:sldId id="530" r:id="rId38"/>
    <p:sldId id="531" r:id="rId39"/>
    <p:sldId id="532" r:id="rId40"/>
    <p:sldId id="534" r:id="rId41"/>
    <p:sldId id="535" r:id="rId42"/>
    <p:sldId id="536" r:id="rId43"/>
    <p:sldId id="537" r:id="rId44"/>
    <p:sldId id="538" r:id="rId45"/>
    <p:sldId id="539" r:id="rId46"/>
    <p:sldId id="540" r:id="rId47"/>
    <p:sldId id="547" r:id="rId48"/>
    <p:sldId id="520" r:id="rId49"/>
  </p:sldIdLst>
  <p:sldSz cx="12192000" cy="6858000"/>
  <p:notesSz cx="6858000" cy="9144000"/>
  <p:custDataLst>
    <p:tags r:id="rId5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D0C2"/>
    <a:srgbClr val="DDE1E4"/>
    <a:srgbClr val="D6CDD5"/>
    <a:srgbClr val="FFFFFF"/>
    <a:srgbClr val="A68B6B"/>
    <a:srgbClr val="EABE54"/>
    <a:srgbClr val="EAD59C"/>
    <a:srgbClr val="EAD59E"/>
    <a:srgbClr val="D0A267"/>
    <a:srgbClr val="EFED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19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466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思源黑体 CN Bold" panose="020B0800000000000000" pitchFamily="34" charset="-122"/>
              <a:ea typeface="思源宋体 CN" panose="020204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 CN Bold" panose="020B0800000000000000" pitchFamily="34" charset="-122"/>
                <a:ea typeface="思源宋体 CN" panose="02020400000000000000" charset="-122"/>
              </a:rPr>
            </a:fld>
            <a:endParaRPr lang="zh-CN" altLang="en-US" dirty="0">
              <a:latin typeface="思源黑体 CN Bold" panose="020B0800000000000000" pitchFamily="34" charset="-122"/>
              <a:ea typeface="思源宋体 CN" panose="020204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思源黑体 CN Bold" panose="020B0800000000000000" pitchFamily="34" charset="-122"/>
              <a:ea typeface="思源宋体 CN" panose="020204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 CN Bold" panose="020B0800000000000000" pitchFamily="34" charset="-122"/>
                <a:ea typeface="思源宋体 CN" panose="02020400000000000000" charset="-122"/>
              </a:rPr>
            </a:fld>
            <a:endParaRPr lang="zh-CN" altLang="en-US" dirty="0">
              <a:latin typeface="思源黑体 CN Bold" panose="020B0800000000000000" pitchFamily="34" charset="-122"/>
              <a:ea typeface="思源宋体 CN" panose="020204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宋体 CN" panose="0202040000000000000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宋体 CN" panose="020204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宋体 CN" panose="0202040000000000000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宋体 CN" panose="020204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宋体 CN" panose="020204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宋体 CN" panose="020204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宋体 CN" panose="020204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宋体 CN" panose="020204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宋体 CN" panose="020204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 hasCustomPrompt="1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 hasCustomPrompt="1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DE8912FE-691E-4406-824C-19F36CFECA0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2FA87AC6-B784-4A98-AFCE-9A5EC46D278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 hasCustomPrompt="1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 hasCustomPrompt="1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355B8F82-E24F-4965-8732-8778518BEC0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 hasCustomPrompt="1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 hasCustomPrompt="1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A67DF7E9-6564-40B7-BBB6-9B1E20CBB32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对角圆角 2"/>
          <p:cNvSpPr/>
          <p:nvPr userDrawn="1"/>
        </p:nvSpPr>
        <p:spPr>
          <a:xfrm>
            <a:off x="471813" y="418938"/>
            <a:ext cx="11248373" cy="6020123"/>
          </a:xfrm>
          <a:prstGeom prst="round2Diag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5157" y="508530"/>
            <a:ext cx="10515600" cy="933450"/>
          </a:xfrm>
        </p:spPr>
        <p:txBody>
          <a:bodyPr/>
          <a:lstStyle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931545" y="720998"/>
            <a:ext cx="508000" cy="508000"/>
            <a:chOff x="8731" y="2398"/>
            <a:chExt cx="988" cy="988"/>
          </a:xfrm>
          <a:effectLst/>
        </p:grpSpPr>
        <p:sp>
          <p:nvSpPr>
            <p:cNvPr id="10" name="圆角矩形 9"/>
            <p:cNvSpPr/>
            <p:nvPr userDrawn="1"/>
          </p:nvSpPr>
          <p:spPr>
            <a:xfrm rot="2580000">
              <a:off x="8847" y="2514"/>
              <a:ext cx="757" cy="757"/>
            </a:xfrm>
            <a:prstGeom prst="roundRect">
              <a:avLst/>
            </a:prstGeom>
            <a:solidFill>
              <a:srgbClr val="D6D0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 userDrawn="1"/>
          </p:nvSpPr>
          <p:spPr>
            <a:xfrm rot="2580000">
              <a:off x="8731" y="2398"/>
              <a:ext cx="989" cy="989"/>
            </a:xfrm>
            <a:prstGeom prst="roundRect">
              <a:avLst/>
            </a:prstGeom>
            <a:noFill/>
            <a:ln>
              <a:solidFill>
                <a:srgbClr val="D6D0C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4DB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858760" y="5991225"/>
            <a:ext cx="2743200" cy="365125"/>
          </a:xfrm>
        </p:spPr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</a:defRPr>
            </a:lvl1pPr>
          </a:lstStyle>
          <a:p>
            <a:fld id="{EDBE0CD0-FE0E-478F-886C-4423D80058E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</a:defRPr>
            </a:lvl1pPr>
          </a:lstStyle>
          <a:p>
            <a:fld id="{40E0B2B7-3355-42C3-95FA-5BAAC6640C90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 advClick="0" advTm="0">
    <p:wipe dir="d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Bold" panose="020B0800000000000000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Bold" panose="020B0800000000000000" pitchFamily="34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Bold" panose="020B0800000000000000" pitchFamily="34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Bold" panose="020B0800000000000000" pitchFamily="34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3" Type="http://schemas.openxmlformats.org/officeDocument/2006/relationships/slideLayout" Target="../slideLayouts/slideLayout6.xml"/><Relationship Id="rId32" Type="http://schemas.openxmlformats.org/officeDocument/2006/relationships/image" Target="../media/image8.png"/><Relationship Id="rId31" Type="http://schemas.openxmlformats.org/officeDocument/2006/relationships/tags" Target="../tags/tag169.xml"/><Relationship Id="rId30" Type="http://schemas.openxmlformats.org/officeDocument/2006/relationships/tags" Target="../tags/tag168.xml"/><Relationship Id="rId3" Type="http://schemas.openxmlformats.org/officeDocument/2006/relationships/tags" Target="../tags/tag141.xml"/><Relationship Id="rId29" Type="http://schemas.openxmlformats.org/officeDocument/2006/relationships/tags" Target="../tags/tag167.xml"/><Relationship Id="rId28" Type="http://schemas.openxmlformats.org/officeDocument/2006/relationships/tags" Target="../tags/tag166.xml"/><Relationship Id="rId27" Type="http://schemas.openxmlformats.org/officeDocument/2006/relationships/tags" Target="../tags/tag165.xml"/><Relationship Id="rId26" Type="http://schemas.openxmlformats.org/officeDocument/2006/relationships/tags" Target="../tags/tag164.xml"/><Relationship Id="rId25" Type="http://schemas.openxmlformats.org/officeDocument/2006/relationships/tags" Target="../tags/tag163.xml"/><Relationship Id="rId24" Type="http://schemas.openxmlformats.org/officeDocument/2006/relationships/tags" Target="../tags/tag162.xml"/><Relationship Id="rId23" Type="http://schemas.openxmlformats.org/officeDocument/2006/relationships/tags" Target="../tags/tag161.xml"/><Relationship Id="rId22" Type="http://schemas.openxmlformats.org/officeDocument/2006/relationships/tags" Target="../tags/tag160.xml"/><Relationship Id="rId21" Type="http://schemas.openxmlformats.org/officeDocument/2006/relationships/tags" Target="../tags/tag159.xml"/><Relationship Id="rId20" Type="http://schemas.openxmlformats.org/officeDocument/2006/relationships/tags" Target="../tags/tag158.xml"/><Relationship Id="rId2" Type="http://schemas.openxmlformats.org/officeDocument/2006/relationships/tags" Target="../tags/tag140.xml"/><Relationship Id="rId19" Type="http://schemas.openxmlformats.org/officeDocument/2006/relationships/tags" Target="../tags/tag157.xml"/><Relationship Id="rId18" Type="http://schemas.openxmlformats.org/officeDocument/2006/relationships/tags" Target="../tags/tag156.xml"/><Relationship Id="rId17" Type="http://schemas.openxmlformats.org/officeDocument/2006/relationships/tags" Target="../tags/tag155.xml"/><Relationship Id="rId16" Type="http://schemas.openxmlformats.org/officeDocument/2006/relationships/tags" Target="../tags/tag154.xml"/><Relationship Id="rId15" Type="http://schemas.openxmlformats.org/officeDocument/2006/relationships/tags" Target="../tags/tag153.xml"/><Relationship Id="rId14" Type="http://schemas.openxmlformats.org/officeDocument/2006/relationships/tags" Target="../tags/tag152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tags" Target="../tags/tag13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182.xml"/><Relationship Id="rId12" Type="http://schemas.openxmlformats.org/officeDocument/2006/relationships/tags" Target="../tags/tag181.xml"/><Relationship Id="rId11" Type="http://schemas.openxmlformats.org/officeDocument/2006/relationships/tags" Target="../tags/tag180.xml"/><Relationship Id="rId10" Type="http://schemas.openxmlformats.org/officeDocument/2006/relationships/tags" Target="../tags/tag179.xml"/><Relationship Id="rId1" Type="http://schemas.openxmlformats.org/officeDocument/2006/relationships/tags" Target="../tags/tag17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9" Type="http://schemas.openxmlformats.org/officeDocument/2006/relationships/slideLayout" Target="../slideLayouts/slideLayout6.xml"/><Relationship Id="rId28" Type="http://schemas.openxmlformats.org/officeDocument/2006/relationships/tags" Target="../tags/tag210.xml"/><Relationship Id="rId27" Type="http://schemas.openxmlformats.org/officeDocument/2006/relationships/tags" Target="../tags/tag209.xml"/><Relationship Id="rId26" Type="http://schemas.openxmlformats.org/officeDocument/2006/relationships/tags" Target="../tags/tag208.xml"/><Relationship Id="rId25" Type="http://schemas.openxmlformats.org/officeDocument/2006/relationships/tags" Target="../tags/tag207.xml"/><Relationship Id="rId24" Type="http://schemas.openxmlformats.org/officeDocument/2006/relationships/tags" Target="../tags/tag206.xml"/><Relationship Id="rId23" Type="http://schemas.openxmlformats.org/officeDocument/2006/relationships/tags" Target="../tags/tag205.xml"/><Relationship Id="rId22" Type="http://schemas.openxmlformats.org/officeDocument/2006/relationships/tags" Target="../tags/tag204.xml"/><Relationship Id="rId21" Type="http://schemas.openxmlformats.org/officeDocument/2006/relationships/tags" Target="../tags/tag203.xml"/><Relationship Id="rId20" Type="http://schemas.openxmlformats.org/officeDocument/2006/relationships/tags" Target="../tags/tag202.xml"/><Relationship Id="rId2" Type="http://schemas.openxmlformats.org/officeDocument/2006/relationships/tags" Target="../tags/tag184.xml"/><Relationship Id="rId19" Type="http://schemas.openxmlformats.org/officeDocument/2006/relationships/tags" Target="../tags/tag201.xml"/><Relationship Id="rId18" Type="http://schemas.openxmlformats.org/officeDocument/2006/relationships/tags" Target="../tags/tag200.xml"/><Relationship Id="rId17" Type="http://schemas.openxmlformats.org/officeDocument/2006/relationships/tags" Target="../tags/tag199.xml"/><Relationship Id="rId16" Type="http://schemas.openxmlformats.org/officeDocument/2006/relationships/tags" Target="../tags/tag198.xml"/><Relationship Id="rId15" Type="http://schemas.openxmlformats.org/officeDocument/2006/relationships/tags" Target="../tags/tag197.xml"/><Relationship Id="rId14" Type="http://schemas.openxmlformats.org/officeDocument/2006/relationships/tags" Target="../tags/tag196.xml"/><Relationship Id="rId13" Type="http://schemas.openxmlformats.org/officeDocument/2006/relationships/tags" Target="../tags/tag195.xml"/><Relationship Id="rId12" Type="http://schemas.openxmlformats.org/officeDocument/2006/relationships/tags" Target="../tags/tag194.xml"/><Relationship Id="rId11" Type="http://schemas.openxmlformats.org/officeDocument/2006/relationships/tags" Target="../tags/tag193.xml"/><Relationship Id="rId10" Type="http://schemas.openxmlformats.org/officeDocument/2006/relationships/tags" Target="../tags/tag192.xml"/><Relationship Id="rId1" Type="http://schemas.openxmlformats.org/officeDocument/2006/relationships/tags" Target="../tags/tag18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png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webp"/><Relationship Id="rId1" Type="http://schemas.openxmlformats.org/officeDocument/2006/relationships/tags" Target="../tags/tag2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jpeg"/><Relationship Id="rId1" Type="http://schemas.openxmlformats.org/officeDocument/2006/relationships/tags" Target="../tags/tag2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GIF"/><Relationship Id="rId1" Type="http://schemas.openxmlformats.org/officeDocument/2006/relationships/tags" Target="../tags/tag2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2.jpeg"/><Relationship Id="rId1" Type="http://schemas.openxmlformats.org/officeDocument/2006/relationships/tags" Target="../tags/tag2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1" Type="http://schemas.openxmlformats.org/officeDocument/2006/relationships/tags" Target="../tags/tag2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4.jpeg"/><Relationship Id="rId1" Type="http://schemas.openxmlformats.org/officeDocument/2006/relationships/tags" Target="../tags/tag2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1" Type="http://schemas.openxmlformats.org/officeDocument/2006/relationships/tags" Target="../tags/tag219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image" Target="../media/image16.png"/><Relationship Id="rId2" Type="http://schemas.openxmlformats.org/officeDocument/2006/relationships/tags" Target="../tags/tag221.xml"/><Relationship Id="rId1" Type="http://schemas.openxmlformats.org/officeDocument/2006/relationships/tags" Target="../tags/tag2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7.jpeg"/><Relationship Id="rId1" Type="http://schemas.openxmlformats.org/officeDocument/2006/relationships/tags" Target="../tags/tag224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8.jpeg"/><Relationship Id="rId2" Type="http://schemas.openxmlformats.org/officeDocument/2006/relationships/tags" Target="../tags/tag226.xml"/><Relationship Id="rId1" Type="http://schemas.openxmlformats.org/officeDocument/2006/relationships/tags" Target="../tags/tag2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234.xml"/><Relationship Id="rId8" Type="http://schemas.openxmlformats.org/officeDocument/2006/relationships/tags" Target="../tags/tag233.xml"/><Relationship Id="rId7" Type="http://schemas.openxmlformats.org/officeDocument/2006/relationships/tags" Target="../tags/tag232.xml"/><Relationship Id="rId6" Type="http://schemas.openxmlformats.org/officeDocument/2006/relationships/tags" Target="../tags/tag231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3" Type="http://schemas.openxmlformats.org/officeDocument/2006/relationships/tags" Target="../tags/tag228.xml"/><Relationship Id="rId2" Type="http://schemas.openxmlformats.org/officeDocument/2006/relationships/image" Target="../media/image20.jpeg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227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242.xml"/><Relationship Id="rId8" Type="http://schemas.openxmlformats.org/officeDocument/2006/relationships/image" Target="../media/image21.jpeg"/><Relationship Id="rId7" Type="http://schemas.openxmlformats.org/officeDocument/2006/relationships/tags" Target="../tags/tag241.xml"/><Relationship Id="rId6" Type="http://schemas.openxmlformats.org/officeDocument/2006/relationships/tags" Target="../tags/tag240.xml"/><Relationship Id="rId5" Type="http://schemas.openxmlformats.org/officeDocument/2006/relationships/tags" Target="../tags/tag239.xml"/><Relationship Id="rId4" Type="http://schemas.openxmlformats.org/officeDocument/2006/relationships/tags" Target="../tags/tag238.xml"/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235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249.xml"/><Relationship Id="rId8" Type="http://schemas.openxmlformats.org/officeDocument/2006/relationships/image" Target="../media/image23.jpeg"/><Relationship Id="rId7" Type="http://schemas.openxmlformats.org/officeDocument/2006/relationships/tags" Target="../tags/tag248.xml"/><Relationship Id="rId6" Type="http://schemas.openxmlformats.org/officeDocument/2006/relationships/tags" Target="../tags/tag247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openxmlformats.org/officeDocument/2006/relationships/image" Target="../media/image22.jpeg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252.xml"/><Relationship Id="rId12" Type="http://schemas.openxmlformats.org/officeDocument/2006/relationships/tags" Target="../tags/tag251.xml"/><Relationship Id="rId11" Type="http://schemas.openxmlformats.org/officeDocument/2006/relationships/tags" Target="../tags/tag250.xml"/><Relationship Id="rId10" Type="http://schemas.openxmlformats.org/officeDocument/2006/relationships/image" Target="../media/image24.jpeg"/><Relationship Id="rId1" Type="http://schemas.openxmlformats.org/officeDocument/2006/relationships/tags" Target="../tags/tag24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26.xml"/><Relationship Id="rId24" Type="http://schemas.openxmlformats.org/officeDocument/2006/relationships/tags" Target="../tags/tag25.xml"/><Relationship Id="rId23" Type="http://schemas.openxmlformats.org/officeDocument/2006/relationships/tags" Target="../tags/tag24.xml"/><Relationship Id="rId22" Type="http://schemas.openxmlformats.org/officeDocument/2006/relationships/tags" Target="../tags/tag23.xml"/><Relationship Id="rId21" Type="http://schemas.openxmlformats.org/officeDocument/2006/relationships/tags" Target="../tags/tag22.xml"/><Relationship Id="rId20" Type="http://schemas.openxmlformats.org/officeDocument/2006/relationships/tags" Target="../tags/tag21.xml"/><Relationship Id="rId2" Type="http://schemas.openxmlformats.org/officeDocument/2006/relationships/tags" Target="../tags/tag3.xml"/><Relationship Id="rId19" Type="http://schemas.openxmlformats.org/officeDocument/2006/relationships/tags" Target="../tags/tag20.xml"/><Relationship Id="rId18" Type="http://schemas.openxmlformats.org/officeDocument/2006/relationships/tags" Target="../tags/tag19.xml"/><Relationship Id="rId17" Type="http://schemas.openxmlformats.org/officeDocument/2006/relationships/tags" Target="../tags/tag18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261.xml"/><Relationship Id="rId8" Type="http://schemas.openxmlformats.org/officeDocument/2006/relationships/tags" Target="../tags/tag260.xml"/><Relationship Id="rId7" Type="http://schemas.openxmlformats.org/officeDocument/2006/relationships/tags" Target="../tags/tag259.xml"/><Relationship Id="rId6" Type="http://schemas.openxmlformats.org/officeDocument/2006/relationships/tags" Target="../tags/tag258.xml"/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8" Type="http://schemas.openxmlformats.org/officeDocument/2006/relationships/slideLayout" Target="../slideLayouts/slideLayout6.xml"/><Relationship Id="rId17" Type="http://schemas.openxmlformats.org/officeDocument/2006/relationships/tags" Target="../tags/tag269.xml"/><Relationship Id="rId16" Type="http://schemas.openxmlformats.org/officeDocument/2006/relationships/tags" Target="../tags/tag268.xml"/><Relationship Id="rId15" Type="http://schemas.openxmlformats.org/officeDocument/2006/relationships/tags" Target="../tags/tag267.xml"/><Relationship Id="rId14" Type="http://schemas.openxmlformats.org/officeDocument/2006/relationships/tags" Target="../tags/tag266.xml"/><Relationship Id="rId13" Type="http://schemas.openxmlformats.org/officeDocument/2006/relationships/tags" Target="../tags/tag265.xml"/><Relationship Id="rId12" Type="http://schemas.openxmlformats.org/officeDocument/2006/relationships/tags" Target="../tags/tag264.xml"/><Relationship Id="rId11" Type="http://schemas.openxmlformats.org/officeDocument/2006/relationships/tags" Target="../tags/tag263.xml"/><Relationship Id="rId10" Type="http://schemas.openxmlformats.org/officeDocument/2006/relationships/tags" Target="../tags/tag262.xml"/><Relationship Id="rId1" Type="http://schemas.openxmlformats.org/officeDocument/2006/relationships/tags" Target="../tags/tag253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278.xml"/><Relationship Id="rId8" Type="http://schemas.openxmlformats.org/officeDocument/2006/relationships/tags" Target="../tags/tag277.xml"/><Relationship Id="rId7" Type="http://schemas.openxmlformats.org/officeDocument/2006/relationships/tags" Target="../tags/tag276.xml"/><Relationship Id="rId6" Type="http://schemas.openxmlformats.org/officeDocument/2006/relationships/tags" Target="../tags/tag275.xml"/><Relationship Id="rId5" Type="http://schemas.openxmlformats.org/officeDocument/2006/relationships/tags" Target="../tags/tag274.xml"/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8" Type="http://schemas.openxmlformats.org/officeDocument/2006/relationships/slideLayout" Target="../slideLayouts/slideLayout6.xml"/><Relationship Id="rId17" Type="http://schemas.openxmlformats.org/officeDocument/2006/relationships/tags" Target="../tags/tag286.xml"/><Relationship Id="rId16" Type="http://schemas.openxmlformats.org/officeDocument/2006/relationships/tags" Target="../tags/tag285.xml"/><Relationship Id="rId15" Type="http://schemas.openxmlformats.org/officeDocument/2006/relationships/tags" Target="../tags/tag284.xml"/><Relationship Id="rId14" Type="http://schemas.openxmlformats.org/officeDocument/2006/relationships/tags" Target="../tags/tag283.xml"/><Relationship Id="rId13" Type="http://schemas.openxmlformats.org/officeDocument/2006/relationships/tags" Target="../tags/tag282.xml"/><Relationship Id="rId12" Type="http://schemas.openxmlformats.org/officeDocument/2006/relationships/tags" Target="../tags/tag281.xml"/><Relationship Id="rId11" Type="http://schemas.openxmlformats.org/officeDocument/2006/relationships/tags" Target="../tags/tag280.xml"/><Relationship Id="rId10" Type="http://schemas.openxmlformats.org/officeDocument/2006/relationships/tags" Target="../tags/tag279.xml"/><Relationship Id="rId1" Type="http://schemas.openxmlformats.org/officeDocument/2006/relationships/tags" Target="../tags/tag270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294.xml"/><Relationship Id="rId8" Type="http://schemas.openxmlformats.org/officeDocument/2006/relationships/tags" Target="../tags/tag293.xml"/><Relationship Id="rId7" Type="http://schemas.openxmlformats.org/officeDocument/2006/relationships/tags" Target="../tags/tag292.xml"/><Relationship Id="rId6" Type="http://schemas.openxmlformats.org/officeDocument/2006/relationships/tags" Target="../tags/tag291.xml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3" Type="http://schemas.openxmlformats.org/officeDocument/2006/relationships/tags" Target="../tags/tag288.xml"/><Relationship Id="rId2" Type="http://schemas.openxmlformats.org/officeDocument/2006/relationships/image" Target="../media/image25.jpeg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298.xml"/><Relationship Id="rId12" Type="http://schemas.openxmlformats.org/officeDocument/2006/relationships/tags" Target="../tags/tag297.xml"/><Relationship Id="rId11" Type="http://schemas.openxmlformats.org/officeDocument/2006/relationships/tags" Target="../tags/tag296.xml"/><Relationship Id="rId10" Type="http://schemas.openxmlformats.org/officeDocument/2006/relationships/tags" Target="../tags/tag295.xml"/><Relationship Id="rId1" Type="http://schemas.openxmlformats.org/officeDocument/2006/relationships/tags" Target="../tags/tag287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306.xml"/><Relationship Id="rId8" Type="http://schemas.openxmlformats.org/officeDocument/2006/relationships/image" Target="../media/image26.jpeg"/><Relationship Id="rId7" Type="http://schemas.openxmlformats.org/officeDocument/2006/relationships/tags" Target="../tags/tag305.xml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8" Type="http://schemas.openxmlformats.org/officeDocument/2006/relationships/slideLayout" Target="../slideLayouts/slideLayout6.xml"/><Relationship Id="rId17" Type="http://schemas.openxmlformats.org/officeDocument/2006/relationships/tags" Target="../tags/tag312.xml"/><Relationship Id="rId16" Type="http://schemas.openxmlformats.org/officeDocument/2006/relationships/image" Target="../media/image28.jpeg"/><Relationship Id="rId15" Type="http://schemas.openxmlformats.org/officeDocument/2006/relationships/tags" Target="../tags/tag311.xml"/><Relationship Id="rId14" Type="http://schemas.openxmlformats.org/officeDocument/2006/relationships/tags" Target="../tags/tag310.xml"/><Relationship Id="rId13" Type="http://schemas.openxmlformats.org/officeDocument/2006/relationships/tags" Target="../tags/tag309.xml"/><Relationship Id="rId12" Type="http://schemas.openxmlformats.org/officeDocument/2006/relationships/image" Target="../media/image27.jpeg"/><Relationship Id="rId11" Type="http://schemas.openxmlformats.org/officeDocument/2006/relationships/tags" Target="../tags/tag308.xml"/><Relationship Id="rId10" Type="http://schemas.openxmlformats.org/officeDocument/2006/relationships/tags" Target="../tags/tag307.xml"/><Relationship Id="rId1" Type="http://schemas.openxmlformats.org/officeDocument/2006/relationships/tags" Target="../tags/tag299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tags" Target="../tags/tag320.xml"/><Relationship Id="rId7" Type="http://schemas.openxmlformats.org/officeDocument/2006/relationships/tags" Target="../tags/tag319.xml"/><Relationship Id="rId6" Type="http://schemas.openxmlformats.org/officeDocument/2006/relationships/tags" Target="../tags/tag318.xml"/><Relationship Id="rId5" Type="http://schemas.openxmlformats.org/officeDocument/2006/relationships/tags" Target="../tags/tag317.xml"/><Relationship Id="rId4" Type="http://schemas.openxmlformats.org/officeDocument/2006/relationships/tags" Target="../tags/tag316.xml"/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" Type="http://schemas.openxmlformats.org/officeDocument/2006/relationships/tags" Target="../tags/tag313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328.xml"/><Relationship Id="rId8" Type="http://schemas.openxmlformats.org/officeDocument/2006/relationships/tags" Target="../tags/tag327.xml"/><Relationship Id="rId7" Type="http://schemas.openxmlformats.org/officeDocument/2006/relationships/image" Target="../media/image29.jpeg"/><Relationship Id="rId6" Type="http://schemas.openxmlformats.org/officeDocument/2006/relationships/tags" Target="../tags/tag326.xml"/><Relationship Id="rId5" Type="http://schemas.openxmlformats.org/officeDocument/2006/relationships/tags" Target="../tags/tag325.xml"/><Relationship Id="rId4" Type="http://schemas.openxmlformats.org/officeDocument/2006/relationships/tags" Target="../tags/tag324.xml"/><Relationship Id="rId3" Type="http://schemas.openxmlformats.org/officeDocument/2006/relationships/tags" Target="../tags/tag323.xml"/><Relationship Id="rId2" Type="http://schemas.openxmlformats.org/officeDocument/2006/relationships/tags" Target="../tags/tag322.xml"/><Relationship Id="rId17" Type="http://schemas.openxmlformats.org/officeDocument/2006/relationships/slideLayout" Target="../slideLayouts/slideLayout6.xml"/><Relationship Id="rId16" Type="http://schemas.openxmlformats.org/officeDocument/2006/relationships/tags" Target="../tags/tag335.xml"/><Relationship Id="rId15" Type="http://schemas.openxmlformats.org/officeDocument/2006/relationships/tags" Target="../tags/tag334.xml"/><Relationship Id="rId14" Type="http://schemas.openxmlformats.org/officeDocument/2006/relationships/tags" Target="../tags/tag333.xml"/><Relationship Id="rId13" Type="http://schemas.openxmlformats.org/officeDocument/2006/relationships/tags" Target="../tags/tag332.xml"/><Relationship Id="rId12" Type="http://schemas.openxmlformats.org/officeDocument/2006/relationships/tags" Target="../tags/tag331.xml"/><Relationship Id="rId11" Type="http://schemas.openxmlformats.org/officeDocument/2006/relationships/tags" Target="../tags/tag330.xml"/><Relationship Id="rId10" Type="http://schemas.openxmlformats.org/officeDocument/2006/relationships/tags" Target="../tags/tag329.xml"/><Relationship Id="rId1" Type="http://schemas.openxmlformats.org/officeDocument/2006/relationships/tags" Target="../tags/tag321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343.xml"/><Relationship Id="rId8" Type="http://schemas.openxmlformats.org/officeDocument/2006/relationships/tags" Target="../tags/tag342.xml"/><Relationship Id="rId7" Type="http://schemas.openxmlformats.org/officeDocument/2006/relationships/tags" Target="../tags/tag341.xml"/><Relationship Id="rId6" Type="http://schemas.openxmlformats.org/officeDocument/2006/relationships/tags" Target="../tags/tag340.xml"/><Relationship Id="rId5" Type="http://schemas.openxmlformats.org/officeDocument/2006/relationships/tags" Target="../tags/tag339.xml"/><Relationship Id="rId4" Type="http://schemas.openxmlformats.org/officeDocument/2006/relationships/tags" Target="../tags/tag338.xml"/><Relationship Id="rId3" Type="http://schemas.openxmlformats.org/officeDocument/2006/relationships/image" Target="../media/image30.jpeg"/><Relationship Id="rId2" Type="http://schemas.openxmlformats.org/officeDocument/2006/relationships/tags" Target="../tags/tag337.xml"/><Relationship Id="rId13" Type="http://schemas.openxmlformats.org/officeDocument/2006/relationships/slideLayout" Target="../slideLayouts/slideLayout6.xml"/><Relationship Id="rId12" Type="http://schemas.openxmlformats.org/officeDocument/2006/relationships/tags" Target="../tags/tag346.xml"/><Relationship Id="rId11" Type="http://schemas.openxmlformats.org/officeDocument/2006/relationships/tags" Target="../tags/tag345.xml"/><Relationship Id="rId10" Type="http://schemas.openxmlformats.org/officeDocument/2006/relationships/tags" Target="../tags/tag344.xml"/><Relationship Id="rId1" Type="http://schemas.openxmlformats.org/officeDocument/2006/relationships/tags" Target="../tags/tag336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354.xml"/><Relationship Id="rId8" Type="http://schemas.openxmlformats.org/officeDocument/2006/relationships/tags" Target="../tags/tag353.xml"/><Relationship Id="rId7" Type="http://schemas.openxmlformats.org/officeDocument/2006/relationships/tags" Target="../tags/tag352.xml"/><Relationship Id="rId6" Type="http://schemas.openxmlformats.org/officeDocument/2006/relationships/tags" Target="../tags/tag351.xml"/><Relationship Id="rId5" Type="http://schemas.openxmlformats.org/officeDocument/2006/relationships/tags" Target="../tags/tag350.xml"/><Relationship Id="rId4" Type="http://schemas.openxmlformats.org/officeDocument/2006/relationships/tags" Target="../tags/tag349.xml"/><Relationship Id="rId3" Type="http://schemas.openxmlformats.org/officeDocument/2006/relationships/image" Target="../media/image31.jpeg"/><Relationship Id="rId2" Type="http://schemas.openxmlformats.org/officeDocument/2006/relationships/tags" Target="../tags/tag348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355.xml"/><Relationship Id="rId1" Type="http://schemas.openxmlformats.org/officeDocument/2006/relationships/tags" Target="../tags/tag347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363.xml"/><Relationship Id="rId8" Type="http://schemas.openxmlformats.org/officeDocument/2006/relationships/tags" Target="../tags/tag362.xml"/><Relationship Id="rId7" Type="http://schemas.openxmlformats.org/officeDocument/2006/relationships/tags" Target="../tags/tag361.xml"/><Relationship Id="rId6" Type="http://schemas.openxmlformats.org/officeDocument/2006/relationships/image" Target="../media/image32.jpeg"/><Relationship Id="rId5" Type="http://schemas.openxmlformats.org/officeDocument/2006/relationships/tags" Target="../tags/tag360.xml"/><Relationship Id="rId4" Type="http://schemas.openxmlformats.org/officeDocument/2006/relationships/tags" Target="../tags/tag359.xml"/><Relationship Id="rId3" Type="http://schemas.openxmlformats.org/officeDocument/2006/relationships/tags" Target="../tags/tag358.xml"/><Relationship Id="rId2" Type="http://schemas.openxmlformats.org/officeDocument/2006/relationships/tags" Target="../tags/tag357.xml"/><Relationship Id="rId18" Type="http://schemas.openxmlformats.org/officeDocument/2006/relationships/slideLayout" Target="../slideLayouts/slideLayout6.xml"/><Relationship Id="rId17" Type="http://schemas.openxmlformats.org/officeDocument/2006/relationships/tags" Target="../tags/tag369.xml"/><Relationship Id="rId16" Type="http://schemas.openxmlformats.org/officeDocument/2006/relationships/tags" Target="../tags/tag368.xml"/><Relationship Id="rId15" Type="http://schemas.openxmlformats.org/officeDocument/2006/relationships/tags" Target="../tags/tag367.xml"/><Relationship Id="rId14" Type="http://schemas.openxmlformats.org/officeDocument/2006/relationships/image" Target="../media/image34.jpeg"/><Relationship Id="rId13" Type="http://schemas.openxmlformats.org/officeDocument/2006/relationships/tags" Target="../tags/tag366.xml"/><Relationship Id="rId12" Type="http://schemas.openxmlformats.org/officeDocument/2006/relationships/tags" Target="../tags/tag365.xml"/><Relationship Id="rId11" Type="http://schemas.openxmlformats.org/officeDocument/2006/relationships/tags" Target="../tags/tag364.xml"/><Relationship Id="rId10" Type="http://schemas.openxmlformats.org/officeDocument/2006/relationships/image" Target="../media/image33.jpeg"/><Relationship Id="rId1" Type="http://schemas.openxmlformats.org/officeDocument/2006/relationships/tags" Target="../tags/tag356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377.xml"/><Relationship Id="rId8" Type="http://schemas.openxmlformats.org/officeDocument/2006/relationships/tags" Target="../tags/tag376.xml"/><Relationship Id="rId7" Type="http://schemas.openxmlformats.org/officeDocument/2006/relationships/tags" Target="../tags/tag375.xml"/><Relationship Id="rId6" Type="http://schemas.openxmlformats.org/officeDocument/2006/relationships/tags" Target="../tags/tag374.xml"/><Relationship Id="rId5" Type="http://schemas.openxmlformats.org/officeDocument/2006/relationships/tags" Target="../tags/tag373.xml"/><Relationship Id="rId4" Type="http://schemas.openxmlformats.org/officeDocument/2006/relationships/tags" Target="../tags/tag372.xml"/><Relationship Id="rId3" Type="http://schemas.openxmlformats.org/officeDocument/2006/relationships/tags" Target="../tags/tag371.xml"/><Relationship Id="rId2" Type="http://schemas.openxmlformats.org/officeDocument/2006/relationships/image" Target="../media/image35.jpeg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381.xml"/><Relationship Id="rId12" Type="http://schemas.openxmlformats.org/officeDocument/2006/relationships/tags" Target="../tags/tag380.xml"/><Relationship Id="rId11" Type="http://schemas.openxmlformats.org/officeDocument/2006/relationships/tags" Target="../tags/tag379.xml"/><Relationship Id="rId10" Type="http://schemas.openxmlformats.org/officeDocument/2006/relationships/tags" Target="../tags/tag378.xml"/><Relationship Id="rId1" Type="http://schemas.openxmlformats.org/officeDocument/2006/relationships/tags" Target="../tags/tag37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2" Type="http://schemas.openxmlformats.org/officeDocument/2006/relationships/slideLayout" Target="../slideLayouts/slideLayout6.xml"/><Relationship Id="rId31" Type="http://schemas.openxmlformats.org/officeDocument/2006/relationships/tags" Target="../tags/tag57.xml"/><Relationship Id="rId30" Type="http://schemas.openxmlformats.org/officeDocument/2006/relationships/tags" Target="../tags/tag56.xml"/><Relationship Id="rId3" Type="http://schemas.openxmlformats.org/officeDocument/2006/relationships/tags" Target="../tags/tag29.xml"/><Relationship Id="rId29" Type="http://schemas.openxmlformats.org/officeDocument/2006/relationships/tags" Target="../tags/tag55.xml"/><Relationship Id="rId28" Type="http://schemas.openxmlformats.org/officeDocument/2006/relationships/tags" Target="../tags/tag54.xml"/><Relationship Id="rId27" Type="http://schemas.openxmlformats.org/officeDocument/2006/relationships/tags" Target="../tags/tag53.xml"/><Relationship Id="rId26" Type="http://schemas.openxmlformats.org/officeDocument/2006/relationships/tags" Target="../tags/tag52.xml"/><Relationship Id="rId25" Type="http://schemas.openxmlformats.org/officeDocument/2006/relationships/tags" Target="../tags/tag51.xml"/><Relationship Id="rId24" Type="http://schemas.openxmlformats.org/officeDocument/2006/relationships/tags" Target="../tags/tag50.xml"/><Relationship Id="rId23" Type="http://schemas.openxmlformats.org/officeDocument/2006/relationships/tags" Target="../tags/tag49.xml"/><Relationship Id="rId22" Type="http://schemas.openxmlformats.org/officeDocument/2006/relationships/tags" Target="../tags/tag48.xml"/><Relationship Id="rId21" Type="http://schemas.openxmlformats.org/officeDocument/2006/relationships/tags" Target="../tags/tag47.xml"/><Relationship Id="rId20" Type="http://schemas.openxmlformats.org/officeDocument/2006/relationships/tags" Target="../tags/tag46.xml"/><Relationship Id="rId2" Type="http://schemas.openxmlformats.org/officeDocument/2006/relationships/tags" Target="../tags/tag28.xml"/><Relationship Id="rId19" Type="http://schemas.openxmlformats.org/officeDocument/2006/relationships/tags" Target="../tags/tag45.xml"/><Relationship Id="rId18" Type="http://schemas.openxmlformats.org/officeDocument/2006/relationships/tags" Target="../tags/tag44.xml"/><Relationship Id="rId17" Type="http://schemas.openxmlformats.org/officeDocument/2006/relationships/tags" Target="../tags/tag43.xml"/><Relationship Id="rId16" Type="http://schemas.openxmlformats.org/officeDocument/2006/relationships/tags" Target="../tags/tag4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tags" Target="../tags/tag27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389.xml"/><Relationship Id="rId8" Type="http://schemas.openxmlformats.org/officeDocument/2006/relationships/tags" Target="../tags/tag388.xml"/><Relationship Id="rId7" Type="http://schemas.openxmlformats.org/officeDocument/2006/relationships/tags" Target="../tags/tag387.xml"/><Relationship Id="rId6" Type="http://schemas.openxmlformats.org/officeDocument/2006/relationships/tags" Target="../tags/tag386.xml"/><Relationship Id="rId5" Type="http://schemas.openxmlformats.org/officeDocument/2006/relationships/tags" Target="../tags/tag385.xml"/><Relationship Id="rId4" Type="http://schemas.openxmlformats.org/officeDocument/2006/relationships/tags" Target="../tags/tag384.xml"/><Relationship Id="rId3" Type="http://schemas.openxmlformats.org/officeDocument/2006/relationships/image" Target="../media/image36.jpeg"/><Relationship Id="rId21" Type="http://schemas.openxmlformats.org/officeDocument/2006/relationships/slideLayout" Target="../slideLayouts/slideLayout6.xml"/><Relationship Id="rId20" Type="http://schemas.openxmlformats.org/officeDocument/2006/relationships/tags" Target="../tags/tag400.xml"/><Relationship Id="rId2" Type="http://schemas.openxmlformats.org/officeDocument/2006/relationships/tags" Target="../tags/tag383.xml"/><Relationship Id="rId19" Type="http://schemas.openxmlformats.org/officeDocument/2006/relationships/tags" Target="../tags/tag399.xml"/><Relationship Id="rId18" Type="http://schemas.openxmlformats.org/officeDocument/2006/relationships/tags" Target="../tags/tag398.xml"/><Relationship Id="rId17" Type="http://schemas.openxmlformats.org/officeDocument/2006/relationships/tags" Target="../tags/tag397.xml"/><Relationship Id="rId16" Type="http://schemas.openxmlformats.org/officeDocument/2006/relationships/tags" Target="../tags/tag396.xml"/><Relationship Id="rId15" Type="http://schemas.openxmlformats.org/officeDocument/2006/relationships/tags" Target="../tags/tag395.xml"/><Relationship Id="rId14" Type="http://schemas.openxmlformats.org/officeDocument/2006/relationships/tags" Target="../tags/tag394.xml"/><Relationship Id="rId13" Type="http://schemas.openxmlformats.org/officeDocument/2006/relationships/tags" Target="../tags/tag393.xml"/><Relationship Id="rId12" Type="http://schemas.openxmlformats.org/officeDocument/2006/relationships/tags" Target="../tags/tag392.xml"/><Relationship Id="rId11" Type="http://schemas.openxmlformats.org/officeDocument/2006/relationships/tags" Target="../tags/tag391.xml"/><Relationship Id="rId10" Type="http://schemas.openxmlformats.org/officeDocument/2006/relationships/tags" Target="../tags/tag390.xml"/><Relationship Id="rId1" Type="http://schemas.openxmlformats.org/officeDocument/2006/relationships/tags" Target="../tags/tag382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408.xml"/><Relationship Id="rId8" Type="http://schemas.openxmlformats.org/officeDocument/2006/relationships/image" Target="../media/image37.jpeg"/><Relationship Id="rId7" Type="http://schemas.openxmlformats.org/officeDocument/2006/relationships/tags" Target="../tags/tag407.xml"/><Relationship Id="rId6" Type="http://schemas.openxmlformats.org/officeDocument/2006/relationships/tags" Target="../tags/tag406.xml"/><Relationship Id="rId5" Type="http://schemas.openxmlformats.org/officeDocument/2006/relationships/tags" Target="../tags/tag405.xml"/><Relationship Id="rId4" Type="http://schemas.openxmlformats.org/officeDocument/2006/relationships/tags" Target="../tags/tag404.xml"/><Relationship Id="rId3" Type="http://schemas.openxmlformats.org/officeDocument/2006/relationships/tags" Target="../tags/tag403.xml"/><Relationship Id="rId2" Type="http://schemas.openxmlformats.org/officeDocument/2006/relationships/tags" Target="../tags/tag402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409.xml"/><Relationship Id="rId1" Type="http://schemas.openxmlformats.org/officeDocument/2006/relationships/tags" Target="../tags/tag401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417.xml"/><Relationship Id="rId8" Type="http://schemas.openxmlformats.org/officeDocument/2006/relationships/tags" Target="../tags/tag416.xml"/><Relationship Id="rId7" Type="http://schemas.openxmlformats.org/officeDocument/2006/relationships/image" Target="../media/image38.jpeg"/><Relationship Id="rId6" Type="http://schemas.openxmlformats.org/officeDocument/2006/relationships/tags" Target="../tags/tag415.xml"/><Relationship Id="rId5" Type="http://schemas.openxmlformats.org/officeDocument/2006/relationships/tags" Target="../tags/tag414.xml"/><Relationship Id="rId4" Type="http://schemas.openxmlformats.org/officeDocument/2006/relationships/tags" Target="../tags/tag413.xml"/><Relationship Id="rId3" Type="http://schemas.openxmlformats.org/officeDocument/2006/relationships/tags" Target="../tags/tag412.xml"/><Relationship Id="rId2" Type="http://schemas.openxmlformats.org/officeDocument/2006/relationships/tags" Target="../tags/tag411.xml"/><Relationship Id="rId17" Type="http://schemas.openxmlformats.org/officeDocument/2006/relationships/slideLayout" Target="../slideLayouts/slideLayout6.xml"/><Relationship Id="rId16" Type="http://schemas.openxmlformats.org/officeDocument/2006/relationships/tags" Target="../tags/tag424.xml"/><Relationship Id="rId15" Type="http://schemas.openxmlformats.org/officeDocument/2006/relationships/tags" Target="../tags/tag423.xml"/><Relationship Id="rId14" Type="http://schemas.openxmlformats.org/officeDocument/2006/relationships/tags" Target="../tags/tag422.xml"/><Relationship Id="rId13" Type="http://schemas.openxmlformats.org/officeDocument/2006/relationships/tags" Target="../tags/tag421.xml"/><Relationship Id="rId12" Type="http://schemas.openxmlformats.org/officeDocument/2006/relationships/tags" Target="../tags/tag420.xml"/><Relationship Id="rId11" Type="http://schemas.openxmlformats.org/officeDocument/2006/relationships/tags" Target="../tags/tag419.xml"/><Relationship Id="rId10" Type="http://schemas.openxmlformats.org/officeDocument/2006/relationships/tags" Target="../tags/tag418.xml"/><Relationship Id="rId1" Type="http://schemas.openxmlformats.org/officeDocument/2006/relationships/tags" Target="../tags/tag410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432.xml"/><Relationship Id="rId8" Type="http://schemas.openxmlformats.org/officeDocument/2006/relationships/tags" Target="../tags/tag431.xml"/><Relationship Id="rId7" Type="http://schemas.openxmlformats.org/officeDocument/2006/relationships/tags" Target="../tags/tag430.xml"/><Relationship Id="rId6" Type="http://schemas.openxmlformats.org/officeDocument/2006/relationships/tags" Target="../tags/tag429.xml"/><Relationship Id="rId5" Type="http://schemas.openxmlformats.org/officeDocument/2006/relationships/tags" Target="../tags/tag428.xml"/><Relationship Id="rId4" Type="http://schemas.openxmlformats.org/officeDocument/2006/relationships/tags" Target="../tags/tag427.xml"/><Relationship Id="rId3" Type="http://schemas.openxmlformats.org/officeDocument/2006/relationships/image" Target="../media/image39.jpeg"/><Relationship Id="rId2" Type="http://schemas.openxmlformats.org/officeDocument/2006/relationships/tags" Target="../tags/tag426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433.xml"/><Relationship Id="rId1" Type="http://schemas.openxmlformats.org/officeDocument/2006/relationships/tags" Target="../tags/tag425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tags" Target="../tags/tag441.xml"/><Relationship Id="rId7" Type="http://schemas.openxmlformats.org/officeDocument/2006/relationships/tags" Target="../tags/tag440.xml"/><Relationship Id="rId6" Type="http://schemas.openxmlformats.org/officeDocument/2006/relationships/tags" Target="../tags/tag439.xml"/><Relationship Id="rId5" Type="http://schemas.openxmlformats.org/officeDocument/2006/relationships/tags" Target="../tags/tag438.xml"/><Relationship Id="rId4" Type="http://schemas.openxmlformats.org/officeDocument/2006/relationships/tags" Target="../tags/tag437.xml"/><Relationship Id="rId3" Type="http://schemas.openxmlformats.org/officeDocument/2006/relationships/tags" Target="../tags/tag436.xml"/><Relationship Id="rId2" Type="http://schemas.openxmlformats.org/officeDocument/2006/relationships/tags" Target="../tags/tag435.xml"/><Relationship Id="rId1" Type="http://schemas.openxmlformats.org/officeDocument/2006/relationships/tags" Target="../tags/tag434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449.xml"/><Relationship Id="rId8" Type="http://schemas.openxmlformats.org/officeDocument/2006/relationships/tags" Target="../tags/tag448.xml"/><Relationship Id="rId7" Type="http://schemas.openxmlformats.org/officeDocument/2006/relationships/tags" Target="../tags/tag447.xml"/><Relationship Id="rId6" Type="http://schemas.openxmlformats.org/officeDocument/2006/relationships/tags" Target="../tags/tag446.xml"/><Relationship Id="rId5" Type="http://schemas.openxmlformats.org/officeDocument/2006/relationships/tags" Target="../tags/tag445.xml"/><Relationship Id="rId4" Type="http://schemas.openxmlformats.org/officeDocument/2006/relationships/tags" Target="../tags/tag444.xml"/><Relationship Id="rId3" Type="http://schemas.openxmlformats.org/officeDocument/2006/relationships/image" Target="../media/image40.jpeg"/><Relationship Id="rId23" Type="http://schemas.openxmlformats.org/officeDocument/2006/relationships/slideLayout" Target="../slideLayouts/slideLayout6.xml"/><Relationship Id="rId22" Type="http://schemas.openxmlformats.org/officeDocument/2006/relationships/tags" Target="../tags/tag462.xml"/><Relationship Id="rId21" Type="http://schemas.openxmlformats.org/officeDocument/2006/relationships/tags" Target="../tags/tag461.xml"/><Relationship Id="rId20" Type="http://schemas.openxmlformats.org/officeDocument/2006/relationships/tags" Target="../tags/tag460.xml"/><Relationship Id="rId2" Type="http://schemas.openxmlformats.org/officeDocument/2006/relationships/tags" Target="../tags/tag443.xml"/><Relationship Id="rId19" Type="http://schemas.openxmlformats.org/officeDocument/2006/relationships/tags" Target="../tags/tag459.xml"/><Relationship Id="rId18" Type="http://schemas.openxmlformats.org/officeDocument/2006/relationships/tags" Target="../tags/tag458.xml"/><Relationship Id="rId17" Type="http://schemas.openxmlformats.org/officeDocument/2006/relationships/tags" Target="../tags/tag457.xml"/><Relationship Id="rId16" Type="http://schemas.openxmlformats.org/officeDocument/2006/relationships/tags" Target="../tags/tag456.xml"/><Relationship Id="rId15" Type="http://schemas.openxmlformats.org/officeDocument/2006/relationships/tags" Target="../tags/tag455.xml"/><Relationship Id="rId14" Type="http://schemas.openxmlformats.org/officeDocument/2006/relationships/tags" Target="../tags/tag454.xml"/><Relationship Id="rId13" Type="http://schemas.openxmlformats.org/officeDocument/2006/relationships/tags" Target="../tags/tag453.xml"/><Relationship Id="rId12" Type="http://schemas.openxmlformats.org/officeDocument/2006/relationships/tags" Target="../tags/tag452.xml"/><Relationship Id="rId11" Type="http://schemas.openxmlformats.org/officeDocument/2006/relationships/tags" Target="../tags/tag451.xml"/><Relationship Id="rId10" Type="http://schemas.openxmlformats.org/officeDocument/2006/relationships/tags" Target="../tags/tag450.xml"/><Relationship Id="rId1" Type="http://schemas.openxmlformats.org/officeDocument/2006/relationships/tags" Target="../tags/tag44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1.png"/><Relationship Id="rId1" Type="http://schemas.openxmlformats.org/officeDocument/2006/relationships/tags" Target="../tags/tag46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65.xml"/><Relationship Id="rId1" Type="http://schemas.openxmlformats.org/officeDocument/2006/relationships/tags" Target="../tags/tag46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jpeg"/><Relationship Id="rId1" Type="http://schemas.openxmlformats.org/officeDocument/2006/relationships/tags" Target="../tags/tag5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3" Type="http://schemas.openxmlformats.org/officeDocument/2006/relationships/slideLayout" Target="../slideLayouts/slideLayout6.xml"/><Relationship Id="rId42" Type="http://schemas.openxmlformats.org/officeDocument/2006/relationships/tags" Target="../tags/tag100.xml"/><Relationship Id="rId41" Type="http://schemas.openxmlformats.org/officeDocument/2006/relationships/tags" Target="../tags/tag99.xml"/><Relationship Id="rId40" Type="http://schemas.openxmlformats.org/officeDocument/2006/relationships/tags" Target="../tags/tag98.xml"/><Relationship Id="rId4" Type="http://schemas.openxmlformats.org/officeDocument/2006/relationships/tags" Target="../tags/tag62.xml"/><Relationship Id="rId39" Type="http://schemas.openxmlformats.org/officeDocument/2006/relationships/tags" Target="../tags/tag97.xml"/><Relationship Id="rId38" Type="http://schemas.openxmlformats.org/officeDocument/2006/relationships/tags" Target="../tags/tag96.xml"/><Relationship Id="rId37" Type="http://schemas.openxmlformats.org/officeDocument/2006/relationships/tags" Target="../tags/tag95.xml"/><Relationship Id="rId36" Type="http://schemas.openxmlformats.org/officeDocument/2006/relationships/tags" Target="../tags/tag94.xml"/><Relationship Id="rId35" Type="http://schemas.openxmlformats.org/officeDocument/2006/relationships/tags" Target="../tags/tag93.xml"/><Relationship Id="rId34" Type="http://schemas.openxmlformats.org/officeDocument/2006/relationships/tags" Target="../tags/tag92.xml"/><Relationship Id="rId33" Type="http://schemas.openxmlformats.org/officeDocument/2006/relationships/tags" Target="../tags/tag91.xml"/><Relationship Id="rId32" Type="http://schemas.openxmlformats.org/officeDocument/2006/relationships/tags" Target="../tags/tag90.xml"/><Relationship Id="rId31" Type="http://schemas.openxmlformats.org/officeDocument/2006/relationships/tags" Target="../tags/tag89.xml"/><Relationship Id="rId30" Type="http://schemas.openxmlformats.org/officeDocument/2006/relationships/tags" Target="../tags/tag88.xml"/><Relationship Id="rId3" Type="http://schemas.openxmlformats.org/officeDocument/2006/relationships/tags" Target="../tags/tag61.xml"/><Relationship Id="rId29" Type="http://schemas.openxmlformats.org/officeDocument/2006/relationships/tags" Target="../tags/tag87.xml"/><Relationship Id="rId28" Type="http://schemas.openxmlformats.org/officeDocument/2006/relationships/tags" Target="../tags/tag86.xml"/><Relationship Id="rId27" Type="http://schemas.openxmlformats.org/officeDocument/2006/relationships/tags" Target="../tags/tag85.xml"/><Relationship Id="rId26" Type="http://schemas.openxmlformats.org/officeDocument/2006/relationships/tags" Target="../tags/tag84.xml"/><Relationship Id="rId25" Type="http://schemas.openxmlformats.org/officeDocument/2006/relationships/tags" Target="../tags/tag83.xml"/><Relationship Id="rId24" Type="http://schemas.openxmlformats.org/officeDocument/2006/relationships/tags" Target="../tags/tag82.xml"/><Relationship Id="rId23" Type="http://schemas.openxmlformats.org/officeDocument/2006/relationships/tags" Target="../tags/tag81.xml"/><Relationship Id="rId22" Type="http://schemas.openxmlformats.org/officeDocument/2006/relationships/tags" Target="../tags/tag80.xml"/><Relationship Id="rId21" Type="http://schemas.openxmlformats.org/officeDocument/2006/relationships/tags" Target="../tags/tag79.xml"/><Relationship Id="rId20" Type="http://schemas.openxmlformats.org/officeDocument/2006/relationships/tags" Target="../tags/tag78.xml"/><Relationship Id="rId2" Type="http://schemas.openxmlformats.org/officeDocument/2006/relationships/tags" Target="../tags/tag60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tags" Target="../tags/tag5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1" Type="http://schemas.openxmlformats.org/officeDocument/2006/relationships/slideLayout" Target="../slideLayouts/slideLayout6.xml"/><Relationship Id="rId30" Type="http://schemas.openxmlformats.org/officeDocument/2006/relationships/tags" Target="../tags/tag129.xml"/><Relationship Id="rId3" Type="http://schemas.openxmlformats.org/officeDocument/2006/relationships/tags" Target="../tags/tag103.xml"/><Relationship Id="rId29" Type="http://schemas.openxmlformats.org/officeDocument/2006/relationships/tags" Target="../tags/tag128.xml"/><Relationship Id="rId28" Type="http://schemas.openxmlformats.org/officeDocument/2006/relationships/tags" Target="../tags/tag127.xml"/><Relationship Id="rId27" Type="http://schemas.openxmlformats.org/officeDocument/2006/relationships/tags" Target="../tags/tag126.xml"/><Relationship Id="rId26" Type="http://schemas.openxmlformats.org/officeDocument/2006/relationships/tags" Target="../tags/tag125.xml"/><Relationship Id="rId25" Type="http://schemas.openxmlformats.org/officeDocument/2006/relationships/tags" Target="../tags/tag124.xml"/><Relationship Id="rId24" Type="http://schemas.openxmlformats.org/officeDocument/2006/relationships/tags" Target="../tags/tag123.xml"/><Relationship Id="rId23" Type="http://schemas.openxmlformats.org/officeDocument/2006/relationships/tags" Target="../tags/tag122.xml"/><Relationship Id="rId22" Type="http://schemas.openxmlformats.org/officeDocument/2006/relationships/tags" Target="../tags/tag121.xml"/><Relationship Id="rId21" Type="http://schemas.openxmlformats.org/officeDocument/2006/relationships/tags" Target="../tags/tag120.xml"/><Relationship Id="rId20" Type="http://schemas.openxmlformats.org/officeDocument/2006/relationships/tags" Target="../tags/tag119.xml"/><Relationship Id="rId2" Type="http://schemas.openxmlformats.org/officeDocument/2006/relationships/tags" Target="../tags/tag102.xml"/><Relationship Id="rId19" Type="http://schemas.openxmlformats.org/officeDocument/2006/relationships/tags" Target="../tags/tag118.xml"/><Relationship Id="rId18" Type="http://schemas.openxmlformats.org/officeDocument/2006/relationships/tags" Target="../tags/tag117.xml"/><Relationship Id="rId17" Type="http://schemas.openxmlformats.org/officeDocument/2006/relationships/tags" Target="../tags/tag116.xml"/><Relationship Id="rId16" Type="http://schemas.openxmlformats.org/officeDocument/2006/relationships/tags" Target="../tags/tag115.xml"/><Relationship Id="rId15" Type="http://schemas.openxmlformats.org/officeDocument/2006/relationships/tags" Target="../tags/tag114.xml"/><Relationship Id="rId14" Type="http://schemas.openxmlformats.org/officeDocument/2006/relationships/tags" Target="../tags/tag113.xml"/><Relationship Id="rId13" Type="http://schemas.openxmlformats.org/officeDocument/2006/relationships/tags" Target="../tags/tag112.xml"/><Relationship Id="rId12" Type="http://schemas.openxmlformats.org/officeDocument/2006/relationships/image" Target="../media/image7.jpeg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tags" Target="../tags/tag10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1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 bwMode="auto">
          <a:xfrm>
            <a:off x="1376039" y="2309086"/>
            <a:ext cx="840434" cy="840434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rgbClr val="4C2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kern="0" noProof="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项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2282608" y="2309086"/>
            <a:ext cx="840434" cy="840434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rgbClr val="4C2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kern="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目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5244314" y="2338807"/>
            <a:ext cx="840434" cy="840434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rgbClr val="4C2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kern="0" noProof="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外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5" name="图片 34" descr="绿色的植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164" y="1"/>
            <a:ext cx="1678778" cy="1259084"/>
          </a:xfrm>
          <a:prstGeom prst="rect">
            <a:avLst/>
          </a:prstGeom>
        </p:spPr>
      </p:pic>
      <p:pic>
        <p:nvPicPr>
          <p:cNvPr id="39" name="图片 38" descr="卡通人物&#10;&#10;中度可信度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391" y="5665927"/>
            <a:ext cx="1589430" cy="11920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82543" y="3777861"/>
            <a:ext cx="4543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任务一</a:t>
            </a:r>
            <a:r>
              <a:rPr lang="en-US" altLang="zh-CN" sz="3200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  </a:t>
            </a:r>
            <a:r>
              <a:rPr lang="zh-CN" altLang="en-US" sz="3200" dirty="0"/>
              <a:t>涉外礼宾通则</a:t>
            </a:r>
            <a:endParaRPr lang="zh-CN" altLang="en-US" sz="3200" dirty="0"/>
          </a:p>
        </p:txBody>
      </p:sp>
      <p:sp>
        <p:nvSpPr>
          <p:cNvPr id="13" name="椭圆 12"/>
          <p:cNvSpPr/>
          <p:nvPr/>
        </p:nvSpPr>
        <p:spPr bwMode="auto">
          <a:xfrm>
            <a:off x="6150883" y="2338807"/>
            <a:ext cx="840434" cy="840434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rgbClr val="4C2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kern="0" noProof="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礼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3310176" y="2338807"/>
            <a:ext cx="840434" cy="840434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rgbClr val="4C2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kern="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七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4216745" y="2338807"/>
            <a:ext cx="840434" cy="840434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rgbClr val="4C2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kern="0" noProof="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：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13" grpId="0" bldLvl="0" animBg="1"/>
      <p:bldP spid="10" grpId="0" bldLvl="0" animBg="1"/>
      <p:bldP spid="1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 flipV="1">
            <a:off x="1499870" y="1173480"/>
            <a:ext cx="6090285" cy="652145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二、学习涉外二、学习涉外礼仪的意义礼仪的意义仪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1828800" y="748665"/>
            <a:ext cx="5730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三、学习涉外礼仪的意义</a:t>
            </a:r>
            <a:endParaRPr lang="zh-CN" altLang="en-US" sz="3200"/>
          </a:p>
        </p:txBody>
      </p:sp>
      <p:grpSp>
        <p:nvGrpSpPr>
          <p:cNvPr id="42055" name="组合 42054"/>
          <p:cNvGrpSpPr/>
          <p:nvPr>
            <p:custDataLst>
              <p:tags r:id="rId1"/>
            </p:custDataLst>
          </p:nvPr>
        </p:nvGrpSpPr>
        <p:grpSpPr>
          <a:xfrm>
            <a:off x="1828800" y="2129790"/>
            <a:ext cx="6163310" cy="4308394"/>
            <a:chOff x="1152" y="973"/>
            <a:chExt cx="3264" cy="2714"/>
          </a:xfrm>
        </p:grpSpPr>
        <p:grpSp>
          <p:nvGrpSpPr>
            <p:cNvPr id="42029" name="组合 42028"/>
            <p:cNvGrpSpPr/>
            <p:nvPr/>
          </p:nvGrpSpPr>
          <p:grpSpPr>
            <a:xfrm>
              <a:off x="1158" y="973"/>
              <a:ext cx="3258" cy="624"/>
              <a:chOff x="822" y="960"/>
              <a:chExt cx="3681" cy="779"/>
            </a:xfrm>
          </p:grpSpPr>
          <p:grpSp>
            <p:nvGrpSpPr>
              <p:cNvPr id="42028" name="组合 42027"/>
              <p:cNvGrpSpPr/>
              <p:nvPr/>
            </p:nvGrpSpPr>
            <p:grpSpPr>
              <a:xfrm>
                <a:off x="822" y="960"/>
                <a:ext cx="3681" cy="779"/>
                <a:chOff x="822" y="1008"/>
                <a:chExt cx="3681" cy="779"/>
              </a:xfrm>
            </p:grpSpPr>
            <p:grpSp>
              <p:nvGrpSpPr>
                <p:cNvPr id="41999" name="组合 41998"/>
                <p:cNvGrpSpPr/>
                <p:nvPr/>
              </p:nvGrpSpPr>
              <p:grpSpPr>
                <a:xfrm>
                  <a:off x="1336" y="1114"/>
                  <a:ext cx="3167" cy="582"/>
                  <a:chOff x="1255" y="1050"/>
                  <a:chExt cx="3167" cy="582"/>
                </a:xfrm>
              </p:grpSpPr>
              <p:sp>
                <p:nvSpPr>
                  <p:cNvPr id="42000" name="圆角矩形 41999"/>
                  <p:cNvSpPr/>
                  <p:nvPr>
                    <p:custDataLst>
                      <p:tags r:id="rId2"/>
                    </p:custDataLst>
                  </p:nvPr>
                </p:nvSpPr>
                <p:spPr bwMode="gray">
                  <a:xfrm>
                    <a:off x="1255" y="1050"/>
                    <a:ext cx="3167" cy="58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chemeClr val="folHlink"/>
                      </a:gs>
                      <a:gs pos="100000">
                        <a:schemeClr val="folHlink">
                          <a:gamma/>
                          <a:shade val="66275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  <a:miter lim="800000"/>
                  </a:ln>
                  <a:scene3d>
                    <a:camera prst="legacyPerspectiveBottom">
                      <a:rot lat="0" lon="0" rev="0"/>
                    </a:camera>
                    <a:lightRig rig="legacyNormal3" dir="r"/>
                  </a:scene3d>
                  <a:sp3d extrusionH="430200" prstMaterial="legacyMatte">
                    <a:bevelT w="13500" h="13500" prst="angle"/>
                    <a:bevelB w="13500" h="13500" prst="angle"/>
                    <a:extrusionClr>
                      <a:srgbClr val="000000"/>
                    </a:extrusionClr>
                  </a:sp3d>
                </p:spPr>
                <p:txBody>
                  <a:bodyPr/>
                  <a:lstStyle/>
                  <a:p/>
                </p:txBody>
              </p:sp>
              <p:cxnSp>
                <p:nvCxnSpPr>
                  <p:cNvPr id="42001" name="直接连接符 42000"/>
                  <p:cNvCxnSpPr/>
                  <p:nvPr>
                    <p:custDataLst>
                      <p:tags r:id="rId3"/>
                    </p:custDataLst>
                  </p:nvPr>
                </p:nvCxnSpPr>
                <p:spPr bwMode="gray">
                  <a:xfrm>
                    <a:off x="1392" y="1632"/>
                    <a:ext cx="2950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FFFFFF">
                        <a:alpha val="14999"/>
                      </a:srgbClr>
                    </a:solidFill>
                    <a:miter lim="800000"/>
                  </a:ln>
                </p:spPr>
              </p:cxnSp>
              <p:cxnSp>
                <p:nvCxnSpPr>
                  <p:cNvPr id="42002" name="直接连接符 42001"/>
                  <p:cNvCxnSpPr/>
                  <p:nvPr>
                    <p:custDataLst>
                      <p:tags r:id="rId4"/>
                    </p:custDataLst>
                  </p:nvPr>
                </p:nvCxnSpPr>
                <p:spPr bwMode="gray">
                  <a:xfrm>
                    <a:off x="1392" y="1052"/>
                    <a:ext cx="2950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FFFFFF">
                        <a:alpha val="25000"/>
                      </a:srgbClr>
                    </a:solidFill>
                    <a:miter lim="800000"/>
                  </a:ln>
                </p:spPr>
              </p:cxnSp>
            </p:grpSp>
            <p:sp>
              <p:nvSpPr>
                <p:cNvPr id="42003" name="Text Box 4"/>
                <p:cNvSpPr/>
                <p:nvPr>
                  <p:custDataLst>
                    <p:tags r:id="rId5"/>
                  </p:custDataLst>
                </p:nvPr>
              </p:nvSpPr>
              <p:spPr bwMode="gray">
                <a:xfrm>
                  <a:off x="1530" y="1216"/>
                  <a:ext cx="2879" cy="362"/>
                </a:xfrm>
                <a:prstGeom prst="rect">
                  <a:avLst/>
                </a:prstGeom>
                <a:noFill/>
                <a:ln>
                  <a:noFill/>
                  <a:miter lim="800000"/>
                </a:ln>
              </p:spPr>
              <p:txBody>
                <a:bodyPr>
                  <a:spAutoFit/>
                </a:bodyPr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 algn="ctr" eaLnBrk="0" hangingPunct="0"/>
                  <a:r>
                    <a:rPr lang="zh-CN" altLang="en-US" sz="2400" b="1">
                      <a:solidFill>
                        <a:srgbClr val="F8F8F8"/>
                      </a:solidFill>
                      <a:ea typeface="宋体" panose="02010600030101010101" pitchFamily="2" charset="-122"/>
                    </a:rPr>
                    <a:t>有助于更好地开展国际交流</a:t>
                  </a:r>
                  <a:endParaRPr lang="zh-CN" altLang="en-US" sz="2400" b="1">
                    <a:solidFill>
                      <a:srgbClr val="F8F8F8"/>
                    </a:solidFill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42007" name="Group 5"/>
                <p:cNvGrpSpPr/>
                <p:nvPr/>
              </p:nvGrpSpPr>
              <p:grpSpPr>
                <a:xfrm>
                  <a:off x="822" y="1008"/>
                  <a:ext cx="780" cy="779"/>
                  <a:chOff x="802" y="845"/>
                  <a:chExt cx="827" cy="826"/>
                </a:xfrm>
              </p:grpSpPr>
              <p:sp>
                <p:nvSpPr>
                  <p:cNvPr id="42008" name="Oval 6"/>
                  <p:cNvSpPr/>
                  <p:nvPr>
                    <p:custDataLst>
                      <p:tags r:id="rId6"/>
                    </p:custDataLst>
                  </p:nvPr>
                </p:nvSpPr>
                <p:spPr bwMode="gray">
                  <a:xfrm>
                    <a:off x="802" y="845"/>
                    <a:ext cx="827" cy="826"/>
                  </a:xfrm>
                  <a:prstGeom prst="ellipse">
                    <a:avLst/>
                  </a:prstGeom>
                  <a:solidFill>
                    <a:srgbClr val="F8F8F8"/>
                  </a:solidFill>
                  <a:ln w="38100">
                    <a:solidFill>
                      <a:schemeClr val="folHlink"/>
                    </a:solidFill>
                    <a:miter lim="800000"/>
                  </a:ln>
                </p:spPr>
                <p:txBody>
                  <a:bodyPr wrap="none" anchor="ctr" anchorCtr="0"/>
                  <a:lstStyle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5pPr>
                  </a:lstStyle>
                  <a:p>
                    <a:pPr marL="0" lvl="0" indent="0"/>
                    <a:endParaRPr lang="zh-CN" altLang="en-US"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42009" name="Oval 7"/>
                  <p:cNvSpPr/>
                  <p:nvPr>
                    <p:custDataLst>
                      <p:tags r:id="rId7"/>
                    </p:custDataLst>
                  </p:nvPr>
                </p:nvSpPr>
                <p:spPr bwMode="gray">
                  <a:xfrm>
                    <a:off x="836" y="879"/>
                    <a:ext cx="758" cy="758"/>
                  </a:xfrm>
                  <a:prstGeom prst="ellipse">
                    <a:avLst/>
                  </a:prstGeom>
                  <a:noFill/>
                  <a:ln w="38100">
                    <a:solidFill>
                      <a:schemeClr val="folHlink">
                        <a:alpha val="70195"/>
                      </a:schemeClr>
                    </a:solidFill>
                    <a:miter lim="800000"/>
                  </a:ln>
                </p:spPr>
                <p:txBody>
                  <a:bodyPr wrap="none" anchor="ctr" anchorCtr="0"/>
                  <a:lstStyle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5pPr>
                  </a:lstStyle>
                  <a:p>
                    <a:pPr marL="0" lvl="0" indent="0"/>
                    <a:endParaRPr lang="zh-CN" altLang="en-US"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42010" name="Oval 8"/>
                  <p:cNvSpPr/>
                  <p:nvPr>
                    <p:custDataLst>
                      <p:tags r:id="rId8"/>
                    </p:custDataLst>
                  </p:nvPr>
                </p:nvSpPr>
                <p:spPr bwMode="gray">
                  <a:xfrm>
                    <a:off x="870" y="915"/>
                    <a:ext cx="690" cy="690"/>
                  </a:xfrm>
                  <a:prstGeom prst="ellipse">
                    <a:avLst/>
                  </a:prstGeom>
                  <a:noFill/>
                  <a:ln w="38100">
                    <a:solidFill>
                      <a:schemeClr val="folHlink">
                        <a:alpha val="30196"/>
                      </a:schemeClr>
                    </a:solidFill>
                    <a:miter lim="800000"/>
                  </a:ln>
                </p:spPr>
                <p:txBody>
                  <a:bodyPr wrap="none" anchor="ctr" anchorCtr="0"/>
                  <a:lstStyle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5pPr>
                  </a:lstStyle>
                  <a:p>
                    <a:pPr marL="0" lvl="0" indent="0"/>
                    <a:endParaRPr lang="zh-CN" altLang="en-US"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42011" name="Text Box 9"/>
              <p:cNvSpPr/>
              <p:nvPr>
                <p:custDataLst>
                  <p:tags r:id="rId9"/>
                </p:custDataLst>
              </p:nvPr>
            </p:nvSpPr>
            <p:spPr bwMode="gray">
              <a:xfrm>
                <a:off x="867" y="1197"/>
                <a:ext cx="682" cy="36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5pPr>
              </a:lstStyle>
              <a:p>
                <a:pPr marL="0" lvl="0" indent="0"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080808"/>
                    </a:solidFill>
                    <a:ea typeface="宋体" panose="02010600030101010101" pitchFamily="2" charset="-122"/>
                  </a:rPr>
                  <a:t>第一</a:t>
                </a:r>
                <a:endParaRPr lang="zh-CN" altLang="en-US" sz="2400" b="1">
                  <a:solidFill>
                    <a:srgbClr val="080808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2030" name="组合 42029"/>
            <p:cNvGrpSpPr/>
            <p:nvPr/>
          </p:nvGrpSpPr>
          <p:grpSpPr>
            <a:xfrm>
              <a:off x="1155" y="1549"/>
              <a:ext cx="3261" cy="576"/>
              <a:chOff x="771" y="1732"/>
              <a:chExt cx="3827" cy="779"/>
            </a:xfrm>
          </p:grpSpPr>
          <p:grpSp>
            <p:nvGrpSpPr>
              <p:cNvPr id="41995" name="组合 41994"/>
              <p:cNvGrpSpPr/>
              <p:nvPr/>
            </p:nvGrpSpPr>
            <p:grpSpPr>
              <a:xfrm>
                <a:off x="1395" y="1846"/>
                <a:ext cx="3203" cy="582"/>
                <a:chOff x="1314" y="1782"/>
                <a:chExt cx="3203" cy="582"/>
              </a:xfrm>
            </p:grpSpPr>
            <p:sp>
              <p:nvSpPr>
                <p:cNvPr id="41996" name="圆角矩形 41995"/>
                <p:cNvSpPr/>
                <p:nvPr>
                  <p:custDataLst>
                    <p:tags r:id="rId10"/>
                  </p:custDataLst>
                </p:nvPr>
              </p:nvSpPr>
              <p:spPr bwMode="gray">
                <a:xfrm>
                  <a:off x="1314" y="1782"/>
                  <a:ext cx="3203" cy="58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shade val="6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  <a:miter lim="800000"/>
                </a:ln>
                <a:scene3d>
                  <a:camera prst="legacyPerspectiveBottom">
                    <a:rot lat="0" lon="0" rev="0"/>
                  </a:camera>
                  <a:lightRig rig="legacyNormal3" dir="r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000000"/>
                  </a:extrusionClr>
                </a:sp3d>
              </p:spPr>
              <p:txBody>
                <a:bodyPr/>
                <a:lstStyle/>
                <a:p/>
              </p:txBody>
            </p:sp>
            <p:cxnSp>
              <p:nvCxnSpPr>
                <p:cNvPr id="41997" name="直接连接符 41996"/>
                <p:cNvCxnSpPr/>
                <p:nvPr>
                  <p:custDataLst>
                    <p:tags r:id="rId11"/>
                  </p:custDataLst>
                </p:nvPr>
              </p:nvCxnSpPr>
              <p:spPr bwMode="gray">
                <a:xfrm>
                  <a:off x="1418" y="2361"/>
                  <a:ext cx="2950" cy="0"/>
                </a:xfrm>
                <a:prstGeom prst="line">
                  <a:avLst/>
                </a:prstGeom>
                <a:noFill/>
                <a:ln w="3175">
                  <a:solidFill>
                    <a:srgbClr val="FFFFFF">
                      <a:alpha val="14999"/>
                    </a:srgbClr>
                  </a:solidFill>
                  <a:miter lim="800000"/>
                </a:ln>
              </p:spPr>
            </p:cxnSp>
            <p:cxnSp>
              <p:nvCxnSpPr>
                <p:cNvPr id="41998" name="直接连接符 41997"/>
                <p:cNvCxnSpPr/>
                <p:nvPr>
                  <p:custDataLst>
                    <p:tags r:id="rId12"/>
                  </p:custDataLst>
                </p:nvPr>
              </p:nvCxnSpPr>
              <p:spPr bwMode="gray">
                <a:xfrm>
                  <a:off x="1392" y="1784"/>
                  <a:ext cx="2950" cy="0"/>
                </a:xfrm>
                <a:prstGeom prst="line">
                  <a:avLst/>
                </a:prstGeom>
                <a:noFill/>
                <a:ln w="3175">
                  <a:solidFill>
                    <a:srgbClr val="FFFFFF">
                      <a:alpha val="14999"/>
                    </a:srgbClr>
                  </a:solidFill>
                  <a:miter lim="800000"/>
                </a:ln>
              </p:spPr>
            </p:cxnSp>
          </p:grpSp>
          <p:sp>
            <p:nvSpPr>
              <p:cNvPr id="42004" name="Text Box 11"/>
              <p:cNvSpPr/>
              <p:nvPr>
                <p:custDataLst>
                  <p:tags r:id="rId13"/>
                </p:custDataLst>
              </p:nvPr>
            </p:nvSpPr>
            <p:spPr bwMode="gray">
              <a:xfrm>
                <a:off x="1504" y="1938"/>
                <a:ext cx="2879" cy="39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5pPr>
              </a:lstStyle>
              <a:p>
                <a:pPr marL="0" lvl="0" indent="0" algn="ctr" eaLnBrk="0" hangingPunct="0"/>
                <a:r>
                  <a:rPr lang="zh-CN" altLang="en-US" sz="2400" b="1">
                    <a:solidFill>
                      <a:srgbClr val="F8F8F8"/>
                    </a:solidFill>
                    <a:ea typeface="宋体" panose="02010600030101010101" pitchFamily="2" charset="-122"/>
                  </a:rPr>
                  <a:t>有助于树立更好的形象</a:t>
                </a:r>
                <a:endParaRPr lang="zh-CN" altLang="en-US" sz="2400" b="1">
                  <a:solidFill>
                    <a:srgbClr val="F8F8F8"/>
                  </a:solidFill>
                  <a:ea typeface="宋体" panose="02010600030101010101" pitchFamily="2" charset="-122"/>
                </a:endParaRPr>
              </a:p>
            </p:txBody>
          </p:sp>
          <p:grpSp>
            <p:nvGrpSpPr>
              <p:cNvPr id="42012" name="Group 12"/>
              <p:cNvGrpSpPr/>
              <p:nvPr/>
            </p:nvGrpSpPr>
            <p:grpSpPr>
              <a:xfrm>
                <a:off x="771" y="1732"/>
                <a:ext cx="780" cy="779"/>
                <a:chOff x="802" y="845"/>
                <a:chExt cx="827" cy="826"/>
              </a:xfrm>
            </p:grpSpPr>
            <p:sp>
              <p:nvSpPr>
                <p:cNvPr id="42013" name="Oval 13"/>
                <p:cNvSpPr/>
                <p:nvPr>
                  <p:custDataLst>
                    <p:tags r:id="rId14"/>
                  </p:custDataLst>
                </p:nvPr>
              </p:nvSpPr>
              <p:spPr bwMode="gray">
                <a:xfrm>
                  <a:off x="802" y="845"/>
                  <a:ext cx="827" cy="826"/>
                </a:xfrm>
                <a:prstGeom prst="ellipse">
                  <a:avLst/>
                </a:prstGeom>
                <a:solidFill>
                  <a:srgbClr val="F8F8F8"/>
                </a:solidFill>
                <a:ln w="38100">
                  <a:solidFill>
                    <a:schemeClr val="accent1"/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014" name="Oval 14"/>
                <p:cNvSpPr/>
                <p:nvPr>
                  <p:custDataLst>
                    <p:tags r:id="rId15"/>
                  </p:custDataLst>
                </p:nvPr>
              </p:nvSpPr>
              <p:spPr bwMode="gray">
                <a:xfrm>
                  <a:off x="836" y="879"/>
                  <a:ext cx="758" cy="758"/>
                </a:xfrm>
                <a:prstGeom prst="ellipse">
                  <a:avLst/>
                </a:prstGeom>
                <a:noFill/>
                <a:ln w="38100">
                  <a:solidFill>
                    <a:schemeClr val="accent1">
                      <a:alpha val="70195"/>
                    </a:schemeClr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015" name="Oval 15"/>
                <p:cNvSpPr/>
                <p:nvPr>
                  <p:custDataLst>
                    <p:tags r:id="rId16"/>
                  </p:custDataLst>
                </p:nvPr>
              </p:nvSpPr>
              <p:spPr bwMode="gray">
                <a:xfrm>
                  <a:off x="870" y="915"/>
                  <a:ext cx="690" cy="690"/>
                </a:xfrm>
                <a:prstGeom prst="ellipse">
                  <a:avLst/>
                </a:prstGeom>
                <a:noFill/>
                <a:ln w="38100">
                  <a:solidFill>
                    <a:schemeClr val="accent1">
                      <a:alpha val="30196"/>
                    </a:schemeClr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2016" name="Text Box 16"/>
              <p:cNvSpPr/>
              <p:nvPr>
                <p:custDataLst>
                  <p:tags r:id="rId17"/>
                </p:custDataLst>
              </p:nvPr>
            </p:nvSpPr>
            <p:spPr bwMode="gray">
              <a:xfrm>
                <a:off x="816" y="1927"/>
                <a:ext cx="681" cy="39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5pPr>
              </a:lstStyle>
              <a:p>
                <a:pPr marL="0" lvl="0" indent="0"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080808"/>
                    </a:solidFill>
                    <a:ea typeface="宋体" panose="02010600030101010101" pitchFamily="2" charset="-122"/>
                  </a:rPr>
                  <a:t>第二</a:t>
                </a:r>
                <a:endParaRPr lang="zh-CN" altLang="en-US" sz="2400" b="1">
                  <a:solidFill>
                    <a:srgbClr val="080808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2031" name="组合 42030"/>
            <p:cNvGrpSpPr/>
            <p:nvPr/>
          </p:nvGrpSpPr>
          <p:grpSpPr>
            <a:xfrm>
              <a:off x="1152" y="2125"/>
              <a:ext cx="3264" cy="576"/>
              <a:chOff x="816" y="2501"/>
              <a:chExt cx="3717" cy="779"/>
            </a:xfrm>
          </p:grpSpPr>
          <p:grpSp>
            <p:nvGrpSpPr>
              <p:cNvPr id="41987" name="组合 41986"/>
              <p:cNvGrpSpPr/>
              <p:nvPr/>
            </p:nvGrpSpPr>
            <p:grpSpPr>
              <a:xfrm>
                <a:off x="1348" y="2596"/>
                <a:ext cx="3185" cy="582"/>
                <a:chOff x="1267" y="2532"/>
                <a:chExt cx="3185" cy="582"/>
              </a:xfrm>
            </p:grpSpPr>
            <p:sp>
              <p:nvSpPr>
                <p:cNvPr id="41988" name="圆角矩形 41987"/>
                <p:cNvSpPr/>
                <p:nvPr>
                  <p:custDataLst>
                    <p:tags r:id="rId18"/>
                  </p:custDataLst>
                </p:nvPr>
              </p:nvSpPr>
              <p:spPr bwMode="gray">
                <a:xfrm>
                  <a:off x="1267" y="2532"/>
                  <a:ext cx="3185" cy="58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6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  <a:miter lim="800000"/>
                </a:ln>
                <a:scene3d>
                  <a:camera prst="legacyPerspectiveBottom">
                    <a:rot lat="0" lon="0" rev="0"/>
                  </a:camera>
                  <a:lightRig rig="legacyNormal3" dir="r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000000"/>
                  </a:extrusionClr>
                </a:sp3d>
              </p:spPr>
              <p:txBody>
                <a:bodyPr/>
                <a:lstStyle/>
                <a:p/>
              </p:txBody>
            </p:sp>
            <p:cxnSp>
              <p:nvCxnSpPr>
                <p:cNvPr id="41989" name="直接连接符 41988"/>
                <p:cNvCxnSpPr/>
                <p:nvPr>
                  <p:custDataLst>
                    <p:tags r:id="rId19"/>
                  </p:custDataLst>
                </p:nvPr>
              </p:nvCxnSpPr>
              <p:spPr bwMode="gray">
                <a:xfrm>
                  <a:off x="1412" y="3111"/>
                  <a:ext cx="2950" cy="0"/>
                </a:xfrm>
                <a:prstGeom prst="line">
                  <a:avLst/>
                </a:prstGeom>
                <a:noFill/>
                <a:ln w="3175">
                  <a:solidFill>
                    <a:srgbClr val="FFFFFF">
                      <a:alpha val="14999"/>
                    </a:srgbClr>
                  </a:solidFill>
                  <a:miter lim="800000"/>
                </a:ln>
              </p:spPr>
            </p:cxnSp>
            <p:cxnSp>
              <p:nvCxnSpPr>
                <p:cNvPr id="41990" name="直接连接符 41989"/>
                <p:cNvCxnSpPr/>
                <p:nvPr>
                  <p:custDataLst>
                    <p:tags r:id="rId20"/>
                  </p:custDataLst>
                </p:nvPr>
              </p:nvCxnSpPr>
              <p:spPr bwMode="gray">
                <a:xfrm>
                  <a:off x="1418" y="2532"/>
                  <a:ext cx="2950" cy="0"/>
                </a:xfrm>
                <a:prstGeom prst="line">
                  <a:avLst/>
                </a:prstGeom>
                <a:noFill/>
                <a:ln w="3175">
                  <a:solidFill>
                    <a:srgbClr val="FFFFFF">
                      <a:alpha val="25000"/>
                    </a:srgbClr>
                  </a:solidFill>
                  <a:miter lim="800000"/>
                </a:ln>
              </p:spPr>
            </p:cxnSp>
          </p:grpSp>
          <p:sp>
            <p:nvSpPr>
              <p:cNvPr id="42005" name="Text Box 18"/>
              <p:cNvSpPr/>
              <p:nvPr>
                <p:custDataLst>
                  <p:tags r:id="rId21"/>
                </p:custDataLst>
              </p:nvPr>
            </p:nvSpPr>
            <p:spPr bwMode="gray">
              <a:xfrm>
                <a:off x="1530" y="2709"/>
                <a:ext cx="2879" cy="39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5pPr>
              </a:lstStyle>
              <a:p>
                <a:pPr marL="0" lvl="0" indent="0" algn="ctr" eaLnBrk="0" hangingPunct="0"/>
                <a:r>
                  <a:rPr lang="zh-CN" altLang="en-US" sz="2400" b="1">
                    <a:solidFill>
                      <a:srgbClr val="F8F8F8"/>
                    </a:solidFill>
                    <a:ea typeface="宋体" panose="02010600030101010101" pitchFamily="2" charset="-122"/>
                  </a:rPr>
                  <a:t>增强国际交流能力</a:t>
                </a:r>
                <a:endParaRPr lang="zh-CN" altLang="en-US" sz="2400" b="1">
                  <a:solidFill>
                    <a:srgbClr val="F8F8F8"/>
                  </a:solidFill>
                  <a:ea typeface="宋体" panose="02010600030101010101" pitchFamily="2" charset="-122"/>
                </a:endParaRPr>
              </a:p>
            </p:txBody>
          </p:sp>
          <p:grpSp>
            <p:nvGrpSpPr>
              <p:cNvPr id="42017" name="Group 19"/>
              <p:cNvGrpSpPr/>
              <p:nvPr/>
            </p:nvGrpSpPr>
            <p:grpSpPr>
              <a:xfrm>
                <a:off x="816" y="2501"/>
                <a:ext cx="780" cy="779"/>
                <a:chOff x="802" y="845"/>
                <a:chExt cx="827" cy="826"/>
              </a:xfrm>
            </p:grpSpPr>
            <p:sp>
              <p:nvSpPr>
                <p:cNvPr id="42018" name="Oval 20"/>
                <p:cNvSpPr/>
                <p:nvPr>
                  <p:custDataLst>
                    <p:tags r:id="rId22"/>
                  </p:custDataLst>
                </p:nvPr>
              </p:nvSpPr>
              <p:spPr bwMode="gray">
                <a:xfrm>
                  <a:off x="802" y="845"/>
                  <a:ext cx="827" cy="826"/>
                </a:xfrm>
                <a:prstGeom prst="ellipse">
                  <a:avLst/>
                </a:prstGeom>
                <a:solidFill>
                  <a:srgbClr val="F8F8F8"/>
                </a:solidFill>
                <a:ln w="38100">
                  <a:solidFill>
                    <a:schemeClr val="hlink"/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019" name="Oval 21"/>
                <p:cNvSpPr/>
                <p:nvPr>
                  <p:custDataLst>
                    <p:tags r:id="rId23"/>
                  </p:custDataLst>
                </p:nvPr>
              </p:nvSpPr>
              <p:spPr bwMode="gray">
                <a:xfrm>
                  <a:off x="836" y="879"/>
                  <a:ext cx="758" cy="758"/>
                </a:xfrm>
                <a:prstGeom prst="ellipse">
                  <a:avLst/>
                </a:prstGeom>
                <a:noFill/>
                <a:ln w="38100">
                  <a:solidFill>
                    <a:schemeClr val="hlink">
                      <a:alpha val="70195"/>
                    </a:schemeClr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020" name="Oval 22"/>
                <p:cNvSpPr/>
                <p:nvPr>
                  <p:custDataLst>
                    <p:tags r:id="rId24"/>
                  </p:custDataLst>
                </p:nvPr>
              </p:nvSpPr>
              <p:spPr bwMode="gray">
                <a:xfrm>
                  <a:off x="870" y="915"/>
                  <a:ext cx="690" cy="690"/>
                </a:xfrm>
                <a:prstGeom prst="ellipse">
                  <a:avLst/>
                </a:prstGeom>
                <a:noFill/>
                <a:ln w="38100">
                  <a:solidFill>
                    <a:schemeClr val="hlink">
                      <a:alpha val="30196"/>
                    </a:schemeClr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2021" name="Text Box 23"/>
              <p:cNvSpPr/>
              <p:nvPr>
                <p:custDataLst>
                  <p:tags r:id="rId25"/>
                </p:custDataLst>
              </p:nvPr>
            </p:nvSpPr>
            <p:spPr bwMode="gray">
              <a:xfrm>
                <a:off x="861" y="2690"/>
                <a:ext cx="682" cy="39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5pPr>
              </a:lstStyle>
              <a:p>
                <a:pPr marL="0" lvl="0" indent="0"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080808"/>
                    </a:solidFill>
                    <a:ea typeface="宋体" panose="02010600030101010101" pitchFamily="2" charset="-122"/>
                  </a:rPr>
                  <a:t>第三</a:t>
                </a:r>
                <a:endParaRPr lang="zh-CN" altLang="en-US" sz="2400" b="1">
                  <a:solidFill>
                    <a:srgbClr val="080808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2032" name="组合 42031"/>
            <p:cNvGrpSpPr/>
            <p:nvPr/>
          </p:nvGrpSpPr>
          <p:grpSpPr>
            <a:xfrm>
              <a:off x="1719" y="2778"/>
              <a:ext cx="2559" cy="392"/>
              <a:chOff x="1473" y="3346"/>
              <a:chExt cx="2965" cy="579"/>
            </a:xfrm>
          </p:grpSpPr>
          <p:grpSp>
            <p:nvGrpSpPr>
              <p:cNvPr id="41991" name="组合 41990"/>
              <p:cNvGrpSpPr/>
              <p:nvPr/>
            </p:nvGrpSpPr>
            <p:grpSpPr>
              <a:xfrm>
                <a:off x="1473" y="3346"/>
                <a:ext cx="2965" cy="579"/>
                <a:chOff x="1392" y="3282"/>
                <a:chExt cx="2965" cy="579"/>
              </a:xfrm>
            </p:grpSpPr>
            <p:cxnSp>
              <p:nvCxnSpPr>
                <p:cNvPr id="41993" name="直接连接符 41992"/>
                <p:cNvCxnSpPr/>
                <p:nvPr>
                  <p:custDataLst>
                    <p:tags r:id="rId26"/>
                  </p:custDataLst>
                </p:nvPr>
              </p:nvCxnSpPr>
              <p:spPr bwMode="gray">
                <a:xfrm>
                  <a:off x="1392" y="3861"/>
                  <a:ext cx="2950" cy="0"/>
                </a:xfrm>
                <a:prstGeom prst="line">
                  <a:avLst/>
                </a:prstGeom>
                <a:noFill/>
                <a:ln w="3175">
                  <a:solidFill>
                    <a:srgbClr val="FFFFFF">
                      <a:alpha val="14999"/>
                    </a:srgbClr>
                  </a:solidFill>
                  <a:miter lim="800000"/>
                </a:ln>
              </p:spPr>
            </p:cxnSp>
            <p:cxnSp>
              <p:nvCxnSpPr>
                <p:cNvPr id="41994" name="直接连接符 41993"/>
                <p:cNvCxnSpPr/>
                <p:nvPr>
                  <p:custDataLst>
                    <p:tags r:id="rId27"/>
                  </p:custDataLst>
                </p:nvPr>
              </p:nvCxnSpPr>
              <p:spPr bwMode="gray">
                <a:xfrm>
                  <a:off x="1407" y="3282"/>
                  <a:ext cx="2950" cy="0"/>
                </a:xfrm>
                <a:prstGeom prst="line">
                  <a:avLst/>
                </a:prstGeom>
                <a:noFill/>
                <a:ln w="3175">
                  <a:solidFill>
                    <a:srgbClr val="FFFFFF">
                      <a:alpha val="25000"/>
                    </a:srgbClr>
                  </a:solidFill>
                  <a:miter lim="800000"/>
                </a:ln>
              </p:spPr>
            </p:cxnSp>
          </p:grpSp>
          <p:sp>
            <p:nvSpPr>
              <p:cNvPr id="42006" name="Text Box 25"/>
              <p:cNvSpPr/>
              <p:nvPr>
                <p:custDataLst>
                  <p:tags r:id="rId28"/>
                </p:custDataLst>
              </p:nvPr>
            </p:nvSpPr>
            <p:spPr bwMode="gray">
              <a:xfrm>
                <a:off x="1504" y="3444"/>
                <a:ext cx="2879" cy="428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5pPr>
              </a:lstStyle>
              <a:p>
                <a:pPr marL="0" lvl="0" indent="0" algn="ctr" eaLnBrk="0" hangingPunct="0"/>
                <a:r>
                  <a:rPr lang="zh-CN" altLang="en-US" sz="2400" b="1">
                    <a:solidFill>
                      <a:srgbClr val="F8F8F8"/>
                    </a:solidFill>
                    <a:ea typeface="宋体" panose="02010600030101010101" pitchFamily="2" charset="-122"/>
                  </a:rPr>
                  <a:t>要做到“举止有度”</a:t>
                </a:r>
                <a:endParaRPr lang="en-US" altLang="zh-CN" sz="2400" b="1">
                  <a:solidFill>
                    <a:srgbClr val="F8F8F8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2044" name="组合 42043"/>
            <p:cNvGrpSpPr/>
            <p:nvPr/>
          </p:nvGrpSpPr>
          <p:grpSpPr>
            <a:xfrm>
              <a:off x="1790" y="3306"/>
              <a:ext cx="2501" cy="381"/>
              <a:chOff x="1473" y="1848"/>
              <a:chExt cx="2976" cy="577"/>
            </a:xfrm>
          </p:grpSpPr>
          <p:grpSp>
            <p:nvGrpSpPr>
              <p:cNvPr id="42045" name="组合 42044"/>
              <p:cNvGrpSpPr/>
              <p:nvPr/>
            </p:nvGrpSpPr>
            <p:grpSpPr>
              <a:xfrm>
                <a:off x="1473" y="1848"/>
                <a:ext cx="2976" cy="577"/>
                <a:chOff x="1392" y="1784"/>
                <a:chExt cx="2976" cy="577"/>
              </a:xfrm>
            </p:grpSpPr>
            <p:cxnSp>
              <p:nvCxnSpPr>
                <p:cNvPr id="42047" name="直接连接符 42046"/>
                <p:cNvCxnSpPr/>
                <p:nvPr>
                  <p:custDataLst>
                    <p:tags r:id="rId29"/>
                  </p:custDataLst>
                </p:nvPr>
              </p:nvCxnSpPr>
              <p:spPr bwMode="gray">
                <a:xfrm>
                  <a:off x="1418" y="2361"/>
                  <a:ext cx="2950" cy="0"/>
                </a:xfrm>
                <a:prstGeom prst="line">
                  <a:avLst/>
                </a:prstGeom>
                <a:noFill/>
                <a:ln w="3175">
                  <a:solidFill>
                    <a:srgbClr val="FFFFFF">
                      <a:alpha val="14999"/>
                    </a:srgbClr>
                  </a:solidFill>
                  <a:miter lim="800000"/>
                </a:ln>
              </p:spPr>
            </p:cxnSp>
            <p:cxnSp>
              <p:nvCxnSpPr>
                <p:cNvPr id="42048" name="直接连接符 42047"/>
                <p:cNvCxnSpPr/>
                <p:nvPr>
                  <p:custDataLst>
                    <p:tags r:id="rId30"/>
                  </p:custDataLst>
                </p:nvPr>
              </p:nvCxnSpPr>
              <p:spPr bwMode="gray">
                <a:xfrm>
                  <a:off x="1392" y="1784"/>
                  <a:ext cx="2950" cy="0"/>
                </a:xfrm>
                <a:prstGeom prst="line">
                  <a:avLst/>
                </a:prstGeom>
                <a:noFill/>
                <a:ln w="3175">
                  <a:solidFill>
                    <a:srgbClr val="FFFFFF">
                      <a:alpha val="14999"/>
                    </a:srgbClr>
                  </a:solidFill>
                  <a:miter lim="800000"/>
                </a:ln>
              </p:spPr>
            </p:cxnSp>
          </p:grpSp>
          <p:sp>
            <p:nvSpPr>
              <p:cNvPr id="42049" name="Text Box 11"/>
              <p:cNvSpPr/>
              <p:nvPr>
                <p:custDataLst>
                  <p:tags r:id="rId31"/>
                </p:custDataLst>
              </p:nvPr>
            </p:nvSpPr>
            <p:spPr bwMode="gray">
              <a:xfrm>
                <a:off x="1504" y="1938"/>
                <a:ext cx="2879" cy="439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5pPr>
              </a:lstStyle>
              <a:p>
                <a:pPr marL="0" lvl="0" indent="0" algn="ctr" eaLnBrk="0" hangingPunct="0"/>
                <a:r>
                  <a:rPr lang="zh-CN" altLang="en-US" sz="2400" b="1">
                    <a:solidFill>
                      <a:srgbClr val="F8F8F8"/>
                    </a:solidFill>
                    <a:ea typeface="宋体" panose="02010600030101010101" pitchFamily="2" charset="-122"/>
                  </a:rPr>
                  <a:t>要做到“交往有度”</a:t>
                </a:r>
                <a:endParaRPr lang="en-US" altLang="zh-CN" sz="2400" b="1">
                  <a:solidFill>
                    <a:srgbClr val="F8F8F8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2" name="图片 11"/>
          <p:cNvPicPr/>
          <p:nvPr/>
        </p:nvPicPr>
        <p:blipFill>
          <a:blip r:embed="rId32"/>
          <a:srcRect t="8252"/>
          <a:stretch>
            <a:fillRect/>
          </a:stretch>
        </p:blipFill>
        <p:spPr>
          <a:xfrm>
            <a:off x="8161655" y="2345055"/>
            <a:ext cx="2816860" cy="24904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2000"/>
                                        <p:tgtEl>
                                          <p:spTgt spid="4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499870" y="588645"/>
            <a:ext cx="5913120" cy="933450"/>
          </a:xfrm>
        </p:spPr>
        <p:txBody>
          <a:bodyPr>
            <a:noAutofit/>
          </a:bodyPr>
          <a:lstStyle/>
          <a:p>
            <a:r>
              <a:rPr lang="zh-CN" altLang="en-US" sz="3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四、培养健康的涉外心态</a:t>
            </a:r>
            <a:endParaRPr lang="zh-CN" altLang="en-US" sz="32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89" name="ïṡļiďe"/>
          <p:cNvSpPr/>
          <p:nvPr/>
        </p:nvSpPr>
        <p:spPr bwMode="auto">
          <a:xfrm>
            <a:off x="1154675" y="3188597"/>
            <a:ext cx="482622" cy="481334"/>
          </a:xfrm>
          <a:custGeom>
            <a:avLst/>
            <a:gdLst>
              <a:gd name="T0" fmla="*/ 394 w 406"/>
              <a:gd name="T1" fmla="*/ 1 h 405"/>
              <a:gd name="T2" fmla="*/ 6 w 406"/>
              <a:gd name="T3" fmla="*/ 211 h 405"/>
              <a:gd name="T4" fmla="*/ 2 w 406"/>
              <a:gd name="T5" fmla="*/ 222 h 405"/>
              <a:gd name="T6" fmla="*/ 6 w 406"/>
              <a:gd name="T7" fmla="*/ 226 h 405"/>
              <a:gd name="T8" fmla="*/ 72 w 406"/>
              <a:gd name="T9" fmla="*/ 250 h 405"/>
              <a:gd name="T10" fmla="*/ 81 w 406"/>
              <a:gd name="T11" fmla="*/ 258 h 405"/>
              <a:gd name="T12" fmla="*/ 132 w 406"/>
              <a:gd name="T13" fmla="*/ 365 h 405"/>
              <a:gd name="T14" fmla="*/ 142 w 406"/>
              <a:gd name="T15" fmla="*/ 366 h 405"/>
              <a:gd name="T16" fmla="*/ 134 w 406"/>
              <a:gd name="T17" fmla="*/ 278 h 405"/>
              <a:gd name="T18" fmla="*/ 141 w 406"/>
              <a:gd name="T19" fmla="*/ 260 h 405"/>
              <a:gd name="T20" fmla="*/ 342 w 406"/>
              <a:gd name="T21" fmla="*/ 63 h 405"/>
              <a:gd name="T22" fmla="*/ 347 w 406"/>
              <a:gd name="T23" fmla="*/ 62 h 405"/>
              <a:gd name="T24" fmla="*/ 350 w 406"/>
              <a:gd name="T25" fmla="*/ 67 h 405"/>
              <a:gd name="T26" fmla="*/ 349 w 406"/>
              <a:gd name="T27" fmla="*/ 69 h 405"/>
              <a:gd name="T28" fmla="*/ 176 w 406"/>
              <a:gd name="T29" fmla="*/ 282 h 405"/>
              <a:gd name="T30" fmla="*/ 169 w 406"/>
              <a:gd name="T31" fmla="*/ 299 h 405"/>
              <a:gd name="T32" fmla="*/ 159 w 406"/>
              <a:gd name="T33" fmla="*/ 375 h 405"/>
              <a:gd name="T34" fmla="*/ 169 w 406"/>
              <a:gd name="T35" fmla="*/ 378 h 405"/>
              <a:gd name="T36" fmla="*/ 206 w 406"/>
              <a:gd name="T37" fmla="*/ 334 h 405"/>
              <a:gd name="T38" fmla="*/ 217 w 406"/>
              <a:gd name="T39" fmla="*/ 332 h 405"/>
              <a:gd name="T40" fmla="*/ 314 w 406"/>
              <a:gd name="T41" fmla="*/ 402 h 405"/>
              <a:gd name="T42" fmla="*/ 324 w 406"/>
              <a:gd name="T43" fmla="*/ 401 h 405"/>
              <a:gd name="T44" fmla="*/ 326 w 406"/>
              <a:gd name="T45" fmla="*/ 398 h 405"/>
              <a:gd name="T46" fmla="*/ 405 w 406"/>
              <a:gd name="T47" fmla="*/ 10 h 405"/>
              <a:gd name="T48" fmla="*/ 399 w 406"/>
              <a:gd name="T49" fmla="*/ 0 h 405"/>
              <a:gd name="T50" fmla="*/ 393 w 406"/>
              <a:gd name="T51" fmla="*/ 1 h 405"/>
              <a:gd name="T52" fmla="*/ 394 w 406"/>
              <a:gd name="T53" fmla="*/ 1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6" h="405">
                <a:moveTo>
                  <a:pt x="394" y="1"/>
                </a:moveTo>
                <a:cubicBezTo>
                  <a:pt x="6" y="211"/>
                  <a:pt x="6" y="211"/>
                  <a:pt x="6" y="211"/>
                </a:cubicBezTo>
                <a:cubicBezTo>
                  <a:pt x="2" y="213"/>
                  <a:pt x="0" y="218"/>
                  <a:pt x="2" y="222"/>
                </a:cubicBezTo>
                <a:cubicBezTo>
                  <a:pt x="3" y="224"/>
                  <a:pt x="4" y="225"/>
                  <a:pt x="6" y="226"/>
                </a:cubicBezTo>
                <a:cubicBezTo>
                  <a:pt x="72" y="250"/>
                  <a:pt x="72" y="250"/>
                  <a:pt x="72" y="250"/>
                </a:cubicBezTo>
                <a:cubicBezTo>
                  <a:pt x="76" y="252"/>
                  <a:pt x="79" y="255"/>
                  <a:pt x="81" y="258"/>
                </a:cubicBezTo>
                <a:cubicBezTo>
                  <a:pt x="132" y="365"/>
                  <a:pt x="132" y="365"/>
                  <a:pt x="132" y="365"/>
                </a:cubicBezTo>
                <a:cubicBezTo>
                  <a:pt x="133" y="369"/>
                  <a:pt x="142" y="370"/>
                  <a:pt x="142" y="366"/>
                </a:cubicBezTo>
                <a:cubicBezTo>
                  <a:pt x="134" y="278"/>
                  <a:pt x="134" y="278"/>
                  <a:pt x="134" y="278"/>
                </a:cubicBezTo>
                <a:cubicBezTo>
                  <a:pt x="135" y="272"/>
                  <a:pt x="137" y="265"/>
                  <a:pt x="141" y="260"/>
                </a:cubicBezTo>
                <a:cubicBezTo>
                  <a:pt x="342" y="63"/>
                  <a:pt x="342" y="63"/>
                  <a:pt x="342" y="63"/>
                </a:cubicBezTo>
                <a:cubicBezTo>
                  <a:pt x="344" y="62"/>
                  <a:pt x="345" y="62"/>
                  <a:pt x="347" y="62"/>
                </a:cubicBezTo>
                <a:cubicBezTo>
                  <a:pt x="349" y="63"/>
                  <a:pt x="351" y="65"/>
                  <a:pt x="350" y="67"/>
                </a:cubicBezTo>
                <a:cubicBezTo>
                  <a:pt x="350" y="68"/>
                  <a:pt x="350" y="69"/>
                  <a:pt x="349" y="69"/>
                </a:cubicBezTo>
                <a:cubicBezTo>
                  <a:pt x="176" y="282"/>
                  <a:pt x="176" y="282"/>
                  <a:pt x="176" y="282"/>
                </a:cubicBezTo>
                <a:cubicBezTo>
                  <a:pt x="172" y="287"/>
                  <a:pt x="170" y="293"/>
                  <a:pt x="169" y="299"/>
                </a:cubicBezTo>
                <a:cubicBezTo>
                  <a:pt x="159" y="375"/>
                  <a:pt x="159" y="375"/>
                  <a:pt x="159" y="375"/>
                </a:cubicBezTo>
                <a:cubicBezTo>
                  <a:pt x="160" y="381"/>
                  <a:pt x="165" y="384"/>
                  <a:pt x="169" y="378"/>
                </a:cubicBezTo>
                <a:cubicBezTo>
                  <a:pt x="206" y="334"/>
                  <a:pt x="206" y="334"/>
                  <a:pt x="206" y="334"/>
                </a:cubicBezTo>
                <a:cubicBezTo>
                  <a:pt x="209" y="330"/>
                  <a:pt x="214" y="330"/>
                  <a:pt x="217" y="332"/>
                </a:cubicBezTo>
                <a:cubicBezTo>
                  <a:pt x="314" y="402"/>
                  <a:pt x="314" y="402"/>
                  <a:pt x="314" y="402"/>
                </a:cubicBezTo>
                <a:cubicBezTo>
                  <a:pt x="317" y="405"/>
                  <a:pt x="322" y="404"/>
                  <a:pt x="324" y="401"/>
                </a:cubicBezTo>
                <a:cubicBezTo>
                  <a:pt x="325" y="400"/>
                  <a:pt x="326" y="399"/>
                  <a:pt x="326" y="398"/>
                </a:cubicBezTo>
                <a:cubicBezTo>
                  <a:pt x="405" y="10"/>
                  <a:pt x="405" y="10"/>
                  <a:pt x="405" y="10"/>
                </a:cubicBezTo>
                <a:cubicBezTo>
                  <a:pt x="406" y="5"/>
                  <a:pt x="403" y="1"/>
                  <a:pt x="399" y="0"/>
                </a:cubicBezTo>
                <a:cubicBezTo>
                  <a:pt x="397" y="0"/>
                  <a:pt x="395" y="0"/>
                  <a:pt x="393" y="1"/>
                </a:cubicBezTo>
                <a:lnTo>
                  <a:pt x="3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5" name="îṩļïḋe"/>
          <p:cNvSpPr/>
          <p:nvPr>
            <p:custDataLst>
              <p:tags r:id="rId1"/>
            </p:custDataLst>
          </p:nvPr>
        </p:nvSpPr>
        <p:spPr bwMode="auto">
          <a:xfrm>
            <a:off x="5196840" y="1522095"/>
            <a:ext cx="1765300" cy="1275715"/>
          </a:xfrm>
          <a:prstGeom prst="leftArrow">
            <a:avLst/>
          </a:prstGeom>
          <a:solidFill>
            <a:srgbClr val="D75A2C"/>
          </a:solid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41" name="íşḻïḍê"/>
          <p:cNvSpPr txBox="1"/>
          <p:nvPr>
            <p:custDataLst>
              <p:tags r:id="rId2"/>
            </p:custDataLst>
          </p:nvPr>
        </p:nvSpPr>
        <p:spPr bwMode="auto">
          <a:xfrm>
            <a:off x="5510675" y="2096192"/>
            <a:ext cx="967578" cy="40730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íṧľíḑê"/>
          <p:cNvSpPr txBox="1"/>
          <p:nvPr>
            <p:custDataLst>
              <p:tags r:id="rId3"/>
            </p:custDataLst>
          </p:nvPr>
        </p:nvSpPr>
        <p:spPr bwMode="auto">
          <a:xfrm>
            <a:off x="5701046" y="5112374"/>
            <a:ext cx="967578" cy="40730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ïṣḷïďê"/>
          <p:cNvSpPr txBox="1"/>
          <p:nvPr>
            <p:custDataLst>
              <p:tags r:id="rId4"/>
            </p:custDataLst>
          </p:nvPr>
        </p:nvSpPr>
        <p:spPr bwMode="auto">
          <a:xfrm>
            <a:off x="7098676" y="3415035"/>
            <a:ext cx="967578" cy="40730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îšḷïḓe"/>
          <p:cNvSpPr txBox="1"/>
          <p:nvPr>
            <p:custDataLst>
              <p:tags r:id="rId5"/>
            </p:custDataLst>
          </p:nvPr>
        </p:nvSpPr>
        <p:spPr bwMode="auto">
          <a:xfrm>
            <a:off x="4113045" y="3793531"/>
            <a:ext cx="967578" cy="40730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iṩḻîdé"/>
          <p:cNvSpPr/>
          <p:nvPr>
            <p:custDataLst>
              <p:tags r:id="rId6"/>
            </p:custDataLst>
          </p:nvPr>
        </p:nvSpPr>
        <p:spPr>
          <a:xfrm>
            <a:off x="7157476" y="2125495"/>
            <a:ext cx="459050" cy="348702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rgbClr val="D75A2C"/>
          </a:solid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7" name="ï$ľiḍê"/>
          <p:cNvSpPr/>
          <p:nvPr>
            <p:custDataLst>
              <p:tags r:id="rId7"/>
            </p:custDataLst>
          </p:nvPr>
        </p:nvSpPr>
        <p:spPr>
          <a:xfrm>
            <a:off x="6292576" y="3130889"/>
            <a:ext cx="459050" cy="348702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7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8" name="ïSḻiḓè"/>
          <p:cNvSpPr/>
          <p:nvPr>
            <p:custDataLst>
              <p:tags r:id="rId8"/>
            </p:custDataLst>
          </p:nvPr>
        </p:nvSpPr>
        <p:spPr>
          <a:xfrm>
            <a:off x="5427675" y="4136283"/>
            <a:ext cx="459050" cy="348702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7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9" name="îŝľíḋe"/>
          <p:cNvSpPr/>
          <p:nvPr>
            <p:custDataLst>
              <p:tags r:id="rId9"/>
            </p:custDataLst>
          </p:nvPr>
        </p:nvSpPr>
        <p:spPr>
          <a:xfrm>
            <a:off x="4562773" y="5141677"/>
            <a:ext cx="459050" cy="348702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rgbClr val="D75A2C"/>
          </a:solid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6" name="ï$1ïḑê"/>
          <p:cNvSpPr/>
          <p:nvPr>
            <p:custDataLst>
              <p:tags r:id="rId10"/>
            </p:custDataLst>
          </p:nvPr>
        </p:nvSpPr>
        <p:spPr bwMode="auto">
          <a:xfrm flipH="1">
            <a:off x="7098665" y="2929255"/>
            <a:ext cx="1681480" cy="1555750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id-ID"/>
              <a:t>02</a:t>
            </a:r>
            <a:endParaRPr lang="en-US" altLang="id-ID"/>
          </a:p>
        </p:txBody>
      </p:sp>
      <p:sp>
        <p:nvSpPr>
          <p:cNvPr id="34" name="îśḻiďê"/>
          <p:cNvSpPr/>
          <p:nvPr>
            <p:custDataLst>
              <p:tags r:id="rId11"/>
            </p:custDataLst>
          </p:nvPr>
        </p:nvSpPr>
        <p:spPr bwMode="auto">
          <a:xfrm>
            <a:off x="3262630" y="2840355"/>
            <a:ext cx="2593975" cy="1555750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id-ID"/>
              <a:t>03</a:t>
            </a:r>
            <a:endParaRPr lang="en-US" altLang="id-ID"/>
          </a:p>
        </p:txBody>
      </p:sp>
      <p:sp>
        <p:nvSpPr>
          <p:cNvPr id="20" name="íṧľíḑê"/>
          <p:cNvSpPr txBox="1"/>
          <p:nvPr>
            <p:custDataLst>
              <p:tags r:id="rId12"/>
            </p:custDataLst>
          </p:nvPr>
        </p:nvSpPr>
        <p:spPr bwMode="auto">
          <a:xfrm>
            <a:off x="5783596" y="5088879"/>
            <a:ext cx="967578" cy="40730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iṧľîḓe"/>
          <p:cNvSpPr/>
          <p:nvPr>
            <p:custDataLst>
              <p:tags r:id="rId13"/>
            </p:custDataLst>
          </p:nvPr>
        </p:nvSpPr>
        <p:spPr bwMode="auto">
          <a:xfrm flipH="1">
            <a:off x="5322570" y="4491990"/>
            <a:ext cx="2090420" cy="1310640"/>
          </a:xfrm>
          <a:prstGeom prst="leftArrow">
            <a:avLst/>
          </a:prstGeom>
          <a:solidFill>
            <a:srgbClr val="D75A2C"/>
          </a:solid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id-ID">
                <a:solidFill>
                  <a:schemeClr val="lt1"/>
                </a:solidFill>
              </a:rPr>
              <a:t>04</a:t>
            </a:r>
            <a:endParaRPr lang="en-US" altLang="id-ID">
              <a:solidFill>
                <a:schemeClr val="lt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29385" y="1792605"/>
            <a:ext cx="3571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对法规的敬畏心理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00160" y="3479483"/>
            <a:ext cx="5080000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26797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对公德的敬畏心理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9060" y="3368040"/>
            <a:ext cx="366585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797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对习俗的敬畏心理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62140" y="4995545"/>
            <a:ext cx="5734685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797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跨文化交流最大的特点是共性和个性的结合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15670" y="5180330"/>
            <a:ext cx="58013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797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文化没有优劣之分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12990" y="1402398"/>
            <a:ext cx="5080000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26797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跨文化交流要“求同存异”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绿色的植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164" y="1"/>
            <a:ext cx="1678778" cy="1259084"/>
          </a:xfrm>
          <a:prstGeom prst="rect">
            <a:avLst/>
          </a:prstGeom>
        </p:spPr>
      </p:pic>
      <p:pic>
        <p:nvPicPr>
          <p:cNvPr id="39" name="图片 38" descr="卡通人物&#10;&#10;中度可信度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391" y="5665927"/>
            <a:ext cx="1589430" cy="11920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05678" y="3043745"/>
            <a:ext cx="4731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任务二</a:t>
            </a:r>
            <a:r>
              <a:rPr lang="en-US" altLang="zh-CN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涉外交往礼仪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一、见面礼仪</a:t>
            </a:r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828675" y="1273175"/>
            <a:ext cx="8086725" cy="4140835"/>
            <a:chOff x="202" y="1142"/>
            <a:chExt cx="5126" cy="2670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1492" y="1296"/>
              <a:ext cx="240" cy="24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  <p:cxnSp>
          <p:nvCxnSpPr>
            <p:cNvPr id="11" name="直接连接符 10"/>
            <p:cNvCxnSpPr/>
            <p:nvPr/>
          </p:nvCxnSpPr>
          <p:spPr>
            <a:xfrm>
              <a:off x="1444" y="2976"/>
              <a:ext cx="288" cy="192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  <p:cxnSp>
          <p:nvCxnSpPr>
            <p:cNvPr id="12" name="直接连接符 11"/>
            <p:cNvCxnSpPr/>
            <p:nvPr>
              <p:custDataLst>
                <p:tags r:id="rId2"/>
              </p:custDataLst>
            </p:nvPr>
          </p:nvCxnSpPr>
          <p:spPr>
            <a:xfrm>
              <a:off x="1732" y="1296"/>
              <a:ext cx="384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  <p:cxnSp>
          <p:nvCxnSpPr>
            <p:cNvPr id="13" name="直接连接符 12"/>
            <p:cNvCxnSpPr/>
            <p:nvPr>
              <p:custDataLst>
                <p:tags r:id="rId3"/>
              </p:custDataLst>
            </p:nvPr>
          </p:nvCxnSpPr>
          <p:spPr>
            <a:xfrm>
              <a:off x="1732" y="3168"/>
              <a:ext cx="384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  <p:cxnSp>
          <p:nvCxnSpPr>
            <p:cNvPr id="14" name="直接连接符 13"/>
            <p:cNvCxnSpPr/>
            <p:nvPr>
              <p:custDataLst>
                <p:tags r:id="rId4"/>
              </p:custDataLst>
            </p:nvPr>
          </p:nvCxnSpPr>
          <p:spPr>
            <a:xfrm flipV="1">
              <a:off x="1684" y="1776"/>
              <a:ext cx="432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  <p:cxnSp>
          <p:nvCxnSpPr>
            <p:cNvPr id="15" name="直接连接符 14"/>
            <p:cNvCxnSpPr/>
            <p:nvPr>
              <p:custDataLst>
                <p:tags r:id="rId5"/>
              </p:custDataLst>
            </p:nvPr>
          </p:nvCxnSpPr>
          <p:spPr>
            <a:xfrm>
              <a:off x="1732" y="2256"/>
              <a:ext cx="384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  <p:cxnSp>
          <p:nvCxnSpPr>
            <p:cNvPr id="16" name="直接连接符 15"/>
            <p:cNvCxnSpPr/>
            <p:nvPr>
              <p:custDataLst>
                <p:tags r:id="rId6"/>
              </p:custDataLst>
            </p:nvPr>
          </p:nvCxnSpPr>
          <p:spPr>
            <a:xfrm flipV="1">
              <a:off x="1684" y="2688"/>
              <a:ext cx="432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  <p:grpSp>
          <p:nvGrpSpPr>
            <p:cNvPr id="17" name="组合 16"/>
            <p:cNvGrpSpPr/>
            <p:nvPr/>
          </p:nvGrpSpPr>
          <p:grpSpPr>
            <a:xfrm>
              <a:off x="202" y="1466"/>
              <a:ext cx="1674" cy="1522"/>
              <a:chOff x="202" y="1466"/>
              <a:chExt cx="1674" cy="1522"/>
            </a:xfrm>
          </p:grpSpPr>
          <p:sp>
            <p:nvSpPr>
              <p:cNvPr id="18" name="椭圆 17"/>
              <p:cNvSpPr/>
              <p:nvPr/>
            </p:nvSpPr>
            <p:spPr bwMode="gray">
              <a:xfrm>
                <a:off x="202" y="1466"/>
                <a:ext cx="1674" cy="152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>
                <a:noFill/>
                <a:miter lim="800000"/>
              </a:ln>
            </p:spPr>
            <p:txBody>
              <a:bodyPr/>
              <a:lstStyle/>
              <a:p/>
            </p:txBody>
          </p:sp>
          <p:sp>
            <p:nvSpPr>
              <p:cNvPr id="19" name="椭圆 18"/>
              <p:cNvSpPr/>
              <p:nvPr/>
            </p:nvSpPr>
            <p:spPr bwMode="gray">
              <a:xfrm>
                <a:off x="710" y="1818"/>
                <a:ext cx="782" cy="98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>
                <a:noFill/>
                <a:miter lim="800000"/>
              </a:ln>
            </p:spPr>
            <p:txBody>
              <a:bodyPr/>
              <a:lstStyle/>
              <a:p/>
            </p:txBody>
          </p:sp>
          <p:sp>
            <p:nvSpPr>
              <p:cNvPr id="20" name="椭圆 19"/>
              <p:cNvSpPr/>
              <p:nvPr/>
            </p:nvSpPr>
            <p:spPr bwMode="gray">
              <a:xfrm>
                <a:off x="528" y="1506"/>
                <a:ext cx="964" cy="146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>
                <a:noFill/>
                <a:miter lim="800000"/>
              </a:ln>
            </p:spPr>
            <p:txBody>
              <a:bodyPr/>
              <a:lstStyle/>
              <a:p/>
            </p:txBody>
          </p:sp>
          <p:sp>
            <p:nvSpPr>
              <p:cNvPr id="21" name="椭圆 20"/>
              <p:cNvSpPr/>
              <p:nvPr/>
            </p:nvSpPr>
            <p:spPr bwMode="gray">
              <a:xfrm>
                <a:off x="375" y="1572"/>
                <a:ext cx="1317" cy="1316"/>
              </a:xfrm>
              <a:prstGeom prst="ellipse">
                <a:avLst/>
              </a:prstGeom>
              <a:solidFill>
                <a:srgbClr val="000000"/>
              </a:solidFill>
              <a:ln w="38100">
                <a:noFill/>
                <a:miter lim="800000"/>
              </a:ln>
            </p:spPr>
            <p:txBody>
              <a:bodyPr/>
              <a:lstStyle/>
              <a:p/>
            </p:txBody>
          </p:sp>
          <p:sp>
            <p:nvSpPr>
              <p:cNvPr id="22" name="椭圆 21"/>
              <p:cNvSpPr/>
              <p:nvPr/>
            </p:nvSpPr>
            <p:spPr bwMode="gray">
              <a:xfrm>
                <a:off x="396" y="1593"/>
                <a:ext cx="1276" cy="127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  <a:miter lim="800000"/>
              </a:ln>
            </p:spPr>
            <p:txBody>
              <a:bodyPr/>
              <a:lstStyle/>
              <a:p/>
            </p:txBody>
          </p:sp>
          <p:sp>
            <p:nvSpPr>
              <p:cNvPr id="23" name="椭圆 22"/>
              <p:cNvSpPr/>
              <p:nvPr/>
            </p:nvSpPr>
            <p:spPr bwMode="gray">
              <a:xfrm>
                <a:off x="412" y="1600"/>
                <a:ext cx="1246" cy="124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  <a:miter lim="800000"/>
              </a:ln>
            </p:spPr>
            <p:txBody>
              <a:bodyPr/>
              <a:lstStyle/>
              <a:p/>
            </p:txBody>
          </p:sp>
          <p:sp>
            <p:nvSpPr>
              <p:cNvPr id="24" name="椭圆 23"/>
              <p:cNvSpPr/>
              <p:nvPr/>
            </p:nvSpPr>
            <p:spPr bwMode="gray">
              <a:xfrm>
                <a:off x="426" y="1612"/>
                <a:ext cx="1184" cy="1164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  <a:miter lim="800000"/>
              </a:ln>
            </p:spPr>
            <p:txBody>
              <a:bodyPr/>
              <a:lstStyle/>
              <a:p/>
            </p:txBody>
          </p:sp>
          <p:sp>
            <p:nvSpPr>
              <p:cNvPr id="25" name="椭圆 24"/>
              <p:cNvSpPr/>
              <p:nvPr/>
            </p:nvSpPr>
            <p:spPr bwMode="gray">
              <a:xfrm>
                <a:off x="495" y="1645"/>
                <a:ext cx="1115" cy="945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  <a:miter lim="800000"/>
              </a:ln>
            </p:spPr>
            <p:txBody>
              <a:bodyPr/>
              <a:lstStyle/>
              <a:p/>
            </p:txBody>
          </p:sp>
        </p:grpSp>
        <p:sp>
          <p:nvSpPr>
            <p:cNvPr id="26" name="圆角矩形 25"/>
            <p:cNvSpPr/>
            <p:nvPr>
              <p:custDataLst>
                <p:tags r:id="rId7"/>
              </p:custDataLst>
            </p:nvPr>
          </p:nvSpPr>
          <p:spPr bwMode="gray">
            <a:xfrm>
              <a:off x="2112" y="1152"/>
              <a:ext cx="3216" cy="3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F8F8F8">
                    <a:gamma/>
                    <a:shade val="76471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C0C0"/>
              </a:solidFill>
              <a:miter lim="800000"/>
            </a:ln>
            <a:effectLst>
              <a:outerShdw dist="53882" dir="2700000" algn="ctr">
                <a:srgbClr val="292929">
                  <a:alpha val="50000"/>
                </a:srgbClr>
              </a:outerShdw>
            </a:effectLst>
          </p:spPr>
          <p:txBody>
            <a:bodyPr/>
            <a:lstStyle/>
            <a:p/>
          </p:txBody>
        </p:sp>
        <p:sp>
          <p:nvSpPr>
            <p:cNvPr id="27" name="矩形 26"/>
            <p:cNvSpPr/>
            <p:nvPr>
              <p:custDataLst>
                <p:tags r:id="rId8"/>
              </p:custDataLst>
            </p:nvPr>
          </p:nvSpPr>
          <p:spPr>
            <a:xfrm>
              <a:off x="2640" y="1142"/>
              <a:ext cx="2239" cy="2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5pPr>
            </a:lstStyle>
            <a:p>
              <a:pPr lvl="0" eaLnBrk="0" hangingPunct="0"/>
              <a:r>
                <a:rPr lang="zh-CN" altLang="en-US" sz="2400" b="1">
                  <a:solidFill>
                    <a:srgbClr val="000000"/>
                  </a:solidFill>
                  <a:ea typeface="宋体" panose="02010600030101010101" pitchFamily="2" charset="-122"/>
                </a:rPr>
                <a:t>（一）握手礼</a:t>
              </a:r>
              <a:endParaRPr lang="zh-CN" altLang="en-US" sz="2400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圆角矩形 27"/>
            <p:cNvSpPr/>
            <p:nvPr>
              <p:custDataLst>
                <p:tags r:id="rId9"/>
              </p:custDataLst>
            </p:nvPr>
          </p:nvSpPr>
          <p:spPr bwMode="gray">
            <a:xfrm>
              <a:off x="2112" y="1624"/>
              <a:ext cx="3216" cy="3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F8F8F8">
                    <a:gamma/>
                    <a:shade val="76471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C0C0"/>
              </a:solidFill>
              <a:miter lim="800000"/>
            </a:ln>
            <a:effectLst>
              <a:outerShdw dist="53882" dir="2700000" algn="ctr">
                <a:srgbClr val="292929">
                  <a:alpha val="50000"/>
                </a:srgbClr>
              </a:outerShdw>
            </a:effectLst>
          </p:spPr>
          <p:txBody>
            <a:bodyPr/>
            <a:lstStyle/>
            <a:p/>
          </p:txBody>
        </p:sp>
        <p:sp>
          <p:nvSpPr>
            <p:cNvPr id="29" name="矩形 28"/>
            <p:cNvSpPr/>
            <p:nvPr>
              <p:custDataLst>
                <p:tags r:id="rId10"/>
              </p:custDataLst>
            </p:nvPr>
          </p:nvSpPr>
          <p:spPr>
            <a:xfrm>
              <a:off x="2640" y="1614"/>
              <a:ext cx="2139" cy="2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5pPr>
            </a:lstStyle>
            <a:p>
              <a:pPr lvl="0" eaLnBrk="0" hangingPunct="0"/>
              <a:r>
                <a:rPr lang="zh-CN" altLang="en-US" sz="2400" b="1">
                  <a:solidFill>
                    <a:srgbClr val="000000"/>
                  </a:solidFill>
                  <a:ea typeface="宋体" panose="02010600030101010101" pitchFamily="2" charset="-122"/>
                </a:rPr>
                <a:t>（二）鞠躬礼</a:t>
              </a:r>
              <a:endParaRPr lang="zh-CN" altLang="en-US" sz="2400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0" name="圆角矩形 29"/>
            <p:cNvSpPr/>
            <p:nvPr>
              <p:custDataLst>
                <p:tags r:id="rId11"/>
              </p:custDataLst>
            </p:nvPr>
          </p:nvSpPr>
          <p:spPr bwMode="gray">
            <a:xfrm>
              <a:off x="2110" y="2092"/>
              <a:ext cx="3216" cy="3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F8F8F8">
                    <a:gamma/>
                    <a:shade val="76471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C0C0"/>
              </a:solidFill>
              <a:miter lim="800000"/>
            </a:ln>
            <a:effectLst>
              <a:outerShdw dist="53882" dir="2700000" algn="ctr">
                <a:srgbClr val="292929">
                  <a:alpha val="50000"/>
                </a:srgbClr>
              </a:outerShdw>
            </a:effectLst>
          </p:spPr>
          <p:txBody>
            <a:bodyPr/>
            <a:lstStyle/>
            <a:p/>
          </p:txBody>
        </p:sp>
        <p:sp>
          <p:nvSpPr>
            <p:cNvPr id="31" name="矩形 30"/>
            <p:cNvSpPr/>
            <p:nvPr>
              <p:custDataLst>
                <p:tags r:id="rId12"/>
              </p:custDataLst>
            </p:nvPr>
          </p:nvSpPr>
          <p:spPr>
            <a:xfrm>
              <a:off x="2640" y="2082"/>
              <a:ext cx="2139" cy="2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5pPr>
            </a:lstStyle>
            <a:p>
              <a:pPr lvl="0" eaLnBrk="0" hangingPunct="0"/>
              <a:r>
                <a:rPr lang="zh-CN" altLang="en-US" sz="2400" b="1">
                  <a:solidFill>
                    <a:srgbClr val="000000"/>
                  </a:solidFill>
                  <a:ea typeface="宋体" panose="02010600030101010101" pitchFamily="2" charset="-122"/>
                </a:rPr>
                <a:t>（三）名片礼</a:t>
              </a:r>
              <a:endParaRPr lang="zh-CN" altLang="en-US" sz="2400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2" name="椭圆 31"/>
            <p:cNvSpPr/>
            <p:nvPr>
              <p:custDataLst>
                <p:tags r:id="rId13"/>
              </p:custDataLst>
            </p:nvPr>
          </p:nvSpPr>
          <p:spPr bwMode="gray">
            <a:xfrm>
              <a:off x="2056" y="1226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E96E29"/>
                </a:gs>
                <a:gs pos="100000">
                  <a:srgbClr val="E96E29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miter lim="800000"/>
            </a:ln>
            <a:effectLst>
              <a:outerShdw dist="63500" dir="2212194" algn="ctr">
                <a:schemeClr val="bg2">
                  <a:alpha val="50000"/>
                </a:schemeClr>
              </a:outerShdw>
            </a:effectLst>
          </p:spPr>
          <p:txBody>
            <a:bodyPr/>
            <a:lstStyle/>
            <a:p/>
          </p:txBody>
        </p:sp>
        <p:sp>
          <p:nvSpPr>
            <p:cNvPr id="33" name="椭圆 32"/>
            <p:cNvSpPr/>
            <p:nvPr>
              <p:custDataLst>
                <p:tags r:id="rId14"/>
              </p:custDataLst>
            </p:nvPr>
          </p:nvSpPr>
          <p:spPr bwMode="gray">
            <a:xfrm>
              <a:off x="2064" y="1708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DCDC48"/>
                </a:gs>
                <a:gs pos="100000">
                  <a:srgbClr val="DCDC48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miter lim="800000"/>
            </a:ln>
            <a:effectLst>
              <a:outerShdw dist="63500" dir="2212194" algn="ctr">
                <a:schemeClr val="bg2">
                  <a:alpha val="50000"/>
                </a:schemeClr>
              </a:outerShdw>
            </a:effectLst>
          </p:spPr>
          <p:txBody>
            <a:bodyPr/>
            <a:lstStyle/>
            <a:p/>
          </p:txBody>
        </p:sp>
        <p:sp>
          <p:nvSpPr>
            <p:cNvPr id="34" name="椭圆 33"/>
            <p:cNvSpPr/>
            <p:nvPr>
              <p:custDataLst>
                <p:tags r:id="rId15"/>
              </p:custDataLst>
            </p:nvPr>
          </p:nvSpPr>
          <p:spPr bwMode="gray">
            <a:xfrm>
              <a:off x="2064" y="2184"/>
              <a:ext cx="144" cy="14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miter lim="800000"/>
            </a:ln>
            <a:effectLst>
              <a:outerShdw dist="63500" dir="2212194" algn="ctr">
                <a:schemeClr val="bg2">
                  <a:alpha val="50000"/>
                </a:schemeClr>
              </a:outerShdw>
            </a:effectLst>
          </p:spPr>
          <p:txBody>
            <a:bodyPr/>
            <a:lstStyle/>
            <a:p/>
          </p:txBody>
        </p:sp>
        <p:sp>
          <p:nvSpPr>
            <p:cNvPr id="35" name="圆角矩形 34"/>
            <p:cNvSpPr/>
            <p:nvPr>
              <p:custDataLst>
                <p:tags r:id="rId16"/>
              </p:custDataLst>
            </p:nvPr>
          </p:nvSpPr>
          <p:spPr bwMode="gray">
            <a:xfrm>
              <a:off x="2112" y="2553"/>
              <a:ext cx="3216" cy="3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F8F8F8">
                    <a:gamma/>
                    <a:shade val="76471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C0C0"/>
              </a:solidFill>
              <a:miter lim="800000"/>
            </a:ln>
            <a:effectLst>
              <a:outerShdw dist="53882" dir="2700000" algn="ctr">
                <a:srgbClr val="292929">
                  <a:alpha val="50000"/>
                </a:srgbClr>
              </a:outerShdw>
            </a:effectLst>
          </p:spPr>
          <p:txBody>
            <a:bodyPr/>
            <a:lstStyle/>
            <a:p/>
          </p:txBody>
        </p:sp>
        <p:sp>
          <p:nvSpPr>
            <p:cNvPr id="36" name="矩形 35"/>
            <p:cNvSpPr/>
            <p:nvPr>
              <p:custDataLst>
                <p:tags r:id="rId17"/>
              </p:custDataLst>
            </p:nvPr>
          </p:nvSpPr>
          <p:spPr>
            <a:xfrm>
              <a:off x="2673" y="2543"/>
              <a:ext cx="2139" cy="2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5pPr>
            </a:lstStyle>
            <a:p>
              <a:pPr lvl="0" eaLnBrk="0" hangingPunct="0"/>
              <a:r>
                <a:rPr lang="zh-CN" altLang="en-US" sz="2400" b="1">
                  <a:solidFill>
                    <a:srgbClr val="000000"/>
                  </a:solidFill>
                  <a:ea typeface="宋体" panose="02010600030101010101" pitchFamily="2" charset="-122"/>
                </a:rPr>
                <a:t>（四）脱帽礼</a:t>
              </a:r>
              <a:endParaRPr lang="zh-CN" altLang="en-US" sz="2400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7" name="椭圆 36"/>
            <p:cNvSpPr/>
            <p:nvPr>
              <p:custDataLst>
                <p:tags r:id="rId18"/>
              </p:custDataLst>
            </p:nvPr>
          </p:nvSpPr>
          <p:spPr bwMode="gray">
            <a:xfrm>
              <a:off x="2056" y="2640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E96E29"/>
                </a:gs>
                <a:gs pos="100000">
                  <a:srgbClr val="E96E29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miter lim="800000"/>
            </a:ln>
            <a:effectLst>
              <a:outerShdw dist="63500" dir="2212194" algn="ctr">
                <a:schemeClr val="bg2">
                  <a:alpha val="50000"/>
                </a:schemeClr>
              </a:outerShdw>
            </a:effectLst>
          </p:spPr>
          <p:txBody>
            <a:bodyPr/>
            <a:lstStyle/>
            <a:p/>
          </p:txBody>
        </p:sp>
        <p:sp>
          <p:nvSpPr>
            <p:cNvPr id="38" name="圆角矩形 37"/>
            <p:cNvSpPr/>
            <p:nvPr>
              <p:custDataLst>
                <p:tags r:id="rId19"/>
              </p:custDataLst>
            </p:nvPr>
          </p:nvSpPr>
          <p:spPr bwMode="gray">
            <a:xfrm>
              <a:off x="2112" y="3050"/>
              <a:ext cx="3216" cy="3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F8F8F8">
                    <a:gamma/>
                    <a:shade val="76471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C0C0"/>
              </a:solidFill>
              <a:miter lim="800000"/>
            </a:ln>
            <a:effectLst>
              <a:outerShdw dist="53882" dir="2700000" algn="ctr">
                <a:srgbClr val="292929">
                  <a:alpha val="50000"/>
                </a:srgbClr>
              </a:outerShdw>
            </a:effectLst>
          </p:spPr>
          <p:txBody>
            <a:bodyPr/>
            <a:lstStyle/>
            <a:p/>
          </p:txBody>
        </p:sp>
        <p:sp>
          <p:nvSpPr>
            <p:cNvPr id="39" name="矩形 38"/>
            <p:cNvSpPr/>
            <p:nvPr>
              <p:custDataLst>
                <p:tags r:id="rId20"/>
              </p:custDataLst>
            </p:nvPr>
          </p:nvSpPr>
          <p:spPr>
            <a:xfrm>
              <a:off x="2640" y="3040"/>
              <a:ext cx="2139" cy="2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5pPr>
            </a:lstStyle>
            <a:p>
              <a:pPr lvl="0" eaLnBrk="0" hangingPunct="0"/>
              <a:r>
                <a:rPr lang="zh-CN" altLang="en-US" sz="2400" b="1">
                  <a:solidFill>
                    <a:srgbClr val="000000"/>
                  </a:solidFill>
                  <a:ea typeface="宋体" panose="02010600030101010101" pitchFamily="2" charset="-122"/>
                </a:rPr>
                <a:t>（五）拥抱礼</a:t>
              </a:r>
              <a:endParaRPr lang="zh-CN" altLang="en-US" sz="2400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0" name="椭圆 39"/>
            <p:cNvSpPr/>
            <p:nvPr>
              <p:custDataLst>
                <p:tags r:id="rId21"/>
              </p:custDataLst>
            </p:nvPr>
          </p:nvSpPr>
          <p:spPr bwMode="gray">
            <a:xfrm>
              <a:off x="2064" y="3134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DCDC48"/>
                </a:gs>
                <a:gs pos="100000">
                  <a:srgbClr val="DCDC48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miter lim="800000"/>
            </a:ln>
            <a:effectLst>
              <a:outerShdw dist="63500" dir="2212194" algn="ctr">
                <a:schemeClr val="bg2">
                  <a:alpha val="50000"/>
                </a:schemeClr>
              </a:outerShdw>
            </a:effectLst>
          </p:spPr>
          <p:txBody>
            <a:bodyPr/>
            <a:lstStyle/>
            <a:p/>
          </p:txBody>
        </p:sp>
        <p:sp>
          <p:nvSpPr>
            <p:cNvPr id="41" name="矩形 40"/>
            <p:cNvSpPr/>
            <p:nvPr/>
          </p:nvSpPr>
          <p:spPr>
            <a:xfrm>
              <a:off x="528" y="2064"/>
              <a:ext cx="1127" cy="33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5pPr>
            </a:lstStyle>
            <a:p>
              <a:pPr lvl="0" algn="ctr">
                <a:spcBef>
                  <a:spcPct val="50000"/>
                </a:spcBef>
              </a:pPr>
              <a:r>
                <a:rPr lang="zh-CN" sz="2800">
                  <a:sym typeface="+mn-ea"/>
                </a:rPr>
                <a:t>见面礼仪</a:t>
              </a:r>
              <a:endParaRPr lang="zh-CN" altLang="en-US" sz="2800" b="1">
                <a:ea typeface="宋体" panose="02010600030101010101" pitchFamily="2" charset="-122"/>
              </a:endParaRPr>
            </a:p>
          </p:txBody>
        </p:sp>
        <p:sp>
          <p:nvSpPr>
            <p:cNvPr id="42" name="圆角矩形 41"/>
            <p:cNvSpPr/>
            <p:nvPr>
              <p:custDataLst>
                <p:tags r:id="rId22"/>
              </p:custDataLst>
            </p:nvPr>
          </p:nvSpPr>
          <p:spPr bwMode="gray">
            <a:xfrm>
              <a:off x="2112" y="3504"/>
              <a:ext cx="3214" cy="3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F8F8F8">
                    <a:gamma/>
                    <a:shade val="76471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C0C0"/>
              </a:solidFill>
              <a:miter lim="800000"/>
            </a:ln>
            <a:effectLst>
              <a:outerShdw dist="53882" dir="2700000" algn="ctr">
                <a:srgbClr val="292929">
                  <a:alpha val="50000"/>
                </a:srgbClr>
              </a:outerShdw>
            </a:effectLst>
          </p:spPr>
          <p:txBody>
            <a:bodyPr/>
            <a:lstStyle/>
            <a:p/>
          </p:txBody>
        </p:sp>
        <p:sp>
          <p:nvSpPr>
            <p:cNvPr id="43" name="矩形 42"/>
            <p:cNvSpPr/>
            <p:nvPr>
              <p:custDataLst>
                <p:tags r:id="rId23"/>
              </p:custDataLst>
            </p:nvPr>
          </p:nvSpPr>
          <p:spPr>
            <a:xfrm>
              <a:off x="2640" y="3494"/>
              <a:ext cx="2139" cy="2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5pPr>
            </a:lstStyle>
            <a:p>
              <a:pPr lvl="0" eaLnBrk="0" hangingPunct="0"/>
              <a:r>
                <a:rPr lang="zh-CN" altLang="en-US" sz="2400" b="1">
                  <a:solidFill>
                    <a:srgbClr val="000000"/>
                  </a:solidFill>
                  <a:ea typeface="宋体" panose="02010600030101010101" pitchFamily="2" charset="-122"/>
                </a:rPr>
                <a:t>（六）亲吻礼</a:t>
              </a:r>
              <a:endParaRPr lang="zh-CN" altLang="en-US" sz="2400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4" name="椭圆 43"/>
            <p:cNvSpPr/>
            <p:nvPr>
              <p:custDataLst>
                <p:tags r:id="rId24"/>
              </p:custDataLst>
            </p:nvPr>
          </p:nvSpPr>
          <p:spPr bwMode="gray">
            <a:xfrm>
              <a:off x="2064" y="3600"/>
              <a:ext cx="144" cy="14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miter lim="800000"/>
            </a:ln>
            <a:effectLst>
              <a:outerShdw dist="63500" dir="2212194" algn="ctr">
                <a:schemeClr val="bg2">
                  <a:alpha val="50000"/>
                </a:schemeClr>
              </a:outerShdw>
            </a:effectLst>
          </p:spPr>
          <p:txBody>
            <a:bodyPr/>
            <a:lstStyle/>
            <a:p/>
          </p:txBody>
        </p:sp>
        <p:cxnSp>
          <p:nvCxnSpPr>
            <p:cNvPr id="45" name="直接连接符 44"/>
            <p:cNvCxnSpPr/>
            <p:nvPr>
              <p:custDataLst>
                <p:tags r:id="rId25"/>
              </p:custDataLst>
            </p:nvPr>
          </p:nvCxnSpPr>
          <p:spPr>
            <a:xfrm>
              <a:off x="1732" y="3696"/>
              <a:ext cx="384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  <p:cxnSp>
          <p:nvCxnSpPr>
            <p:cNvPr id="46" name="直接连接符 45"/>
            <p:cNvCxnSpPr/>
            <p:nvPr/>
          </p:nvCxnSpPr>
          <p:spPr>
            <a:xfrm>
              <a:off x="1152" y="3072"/>
              <a:ext cx="580" cy="624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</p:grpSp>
      <p:cxnSp>
        <p:nvCxnSpPr>
          <p:cNvPr id="3" name="直接连接符 2"/>
          <p:cNvCxnSpPr/>
          <p:nvPr/>
        </p:nvCxnSpPr>
        <p:spPr>
          <a:xfrm>
            <a:off x="1873360" y="4266653"/>
            <a:ext cx="1258570" cy="1273175"/>
          </a:xfrm>
          <a:prstGeom prst="line">
            <a:avLst/>
          </a:prstGeom>
          <a:noFill/>
          <a:ln w="12700" cap="rnd">
            <a:solidFill>
              <a:srgbClr val="003366"/>
            </a:solidFill>
            <a:prstDash val="sysDot"/>
            <a:miter lim="800000"/>
          </a:ln>
        </p:spPr>
      </p:cxnSp>
      <p:cxnSp>
        <p:nvCxnSpPr>
          <p:cNvPr id="5" name="直接连接符 4"/>
          <p:cNvCxnSpPr/>
          <p:nvPr>
            <p:custDataLst>
              <p:tags r:id="rId26"/>
            </p:custDataLst>
          </p:nvPr>
        </p:nvCxnSpPr>
        <p:spPr>
          <a:xfrm>
            <a:off x="3160472" y="5557324"/>
            <a:ext cx="605794" cy="0"/>
          </a:xfrm>
          <a:prstGeom prst="line">
            <a:avLst/>
          </a:prstGeom>
          <a:noFill/>
          <a:ln w="12700" cap="rnd">
            <a:solidFill>
              <a:srgbClr val="003366"/>
            </a:solidFill>
            <a:prstDash val="sysDot"/>
            <a:miter lim="800000"/>
          </a:ln>
        </p:spPr>
      </p:cxnSp>
      <p:sp>
        <p:nvSpPr>
          <p:cNvPr id="6" name="椭圆 5"/>
          <p:cNvSpPr/>
          <p:nvPr>
            <p:custDataLst>
              <p:tags r:id="rId27"/>
            </p:custDataLst>
          </p:nvPr>
        </p:nvSpPr>
        <p:spPr bwMode="gray">
          <a:xfrm>
            <a:off x="3655657" y="5457892"/>
            <a:ext cx="227173" cy="223326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miter lim="800000"/>
          </a:ln>
          <a:effectLst>
            <a:outerShdw dist="63500" dir="2212194" algn="ctr">
              <a:schemeClr val="bg2">
                <a:alpha val="50000"/>
              </a:schemeClr>
            </a:outerShdw>
          </a:effectLst>
        </p:spPr>
        <p:txBody>
          <a:bodyPr/>
          <a:lstStyle/>
          <a:p/>
        </p:txBody>
      </p:sp>
      <p:sp>
        <p:nvSpPr>
          <p:cNvPr id="7" name="圆角矩形 6"/>
          <p:cNvSpPr/>
          <p:nvPr>
            <p:custDataLst>
              <p:tags r:id="rId28"/>
            </p:custDataLst>
          </p:nvPr>
        </p:nvSpPr>
        <p:spPr bwMode="gray">
          <a:xfrm>
            <a:off x="3883025" y="5557520"/>
            <a:ext cx="5029835" cy="4775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algn="l"/>
            <a:r>
              <a:rPr lang="en-US" altLang="zh-CN" sz="2400" b="1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rPr>
              <a:t>        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rPr>
              <a:t>（七）送礼与馈赠</a:t>
            </a:r>
            <a:endParaRPr lang="zh-CN" altLang="en-US" sz="2400" b="1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一、见面礼仪</a:t>
            </a:r>
            <a:endParaRPr lang="zh-CN" altLang="en-US"/>
          </a:p>
        </p:txBody>
      </p:sp>
      <p:sp>
        <p:nvSpPr>
          <p:cNvPr id="26" name="圆角矩形 25"/>
          <p:cNvSpPr/>
          <p:nvPr>
            <p:custDataLst>
              <p:tags r:id="rId1"/>
            </p:custDataLst>
          </p:nvPr>
        </p:nvSpPr>
        <p:spPr bwMode="gray">
          <a:xfrm>
            <a:off x="1339215" y="1288415"/>
            <a:ext cx="2846705" cy="4775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lvl="0" eaLnBrk="0" hangingPunct="0"/>
            <a:r>
              <a:rPr lang="zh-CN" altLang="en-US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（一）握手礼</a:t>
            </a:r>
            <a:endParaRPr lang="zh-CN" altLang="en-US" b="1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6730" y="2459990"/>
            <a:ext cx="5530215" cy="233489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握手是大多数国家见面和离别时相互致意的礼仪。握手既是人们见面相互问候的主要礼仪，还是祝贺、感谢、安慰或相互鼓励的适当表达。如对方取得某些成绩与进步时，对方赠送礼品，以及发放奖品、奖状、发表祝词后，均可以握手来表示祝贺、感谢、鼓励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20380" y="2538730"/>
            <a:ext cx="2498090" cy="178054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 advClick="0" advTm="0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一、见面礼仪</a:t>
            </a:r>
            <a:endParaRPr lang="zh-CN" altLang="en-US"/>
          </a:p>
        </p:txBody>
      </p:sp>
      <p:sp>
        <p:nvSpPr>
          <p:cNvPr id="28" name="圆角矩形 27"/>
          <p:cNvSpPr/>
          <p:nvPr>
            <p:custDataLst>
              <p:tags r:id="rId1"/>
            </p:custDataLst>
          </p:nvPr>
        </p:nvSpPr>
        <p:spPr bwMode="gray">
          <a:xfrm>
            <a:off x="1544955" y="1224280"/>
            <a:ext cx="2725420" cy="4775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lvl="0" eaLnBrk="0" hangingPunct="0"/>
            <a:r>
              <a:rPr lang="zh-CN" altLang="en-US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（二）鞠躬礼</a:t>
            </a:r>
            <a:endParaRPr lang="zh-CN" altLang="en-US" b="1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rcRect l="2298" t="24723" r="4185"/>
          <a:stretch>
            <a:fillRect/>
          </a:stretch>
        </p:blipFill>
        <p:spPr>
          <a:xfrm>
            <a:off x="7868285" y="2327910"/>
            <a:ext cx="2454910" cy="2319020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1816100" y="2275840"/>
            <a:ext cx="5514340" cy="258445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在与日本、韩国等东方国家的外国友人见面时，行鞠躬礼表达致意是常见的礼节仪式。鞠躬礼分为15°、30°和45°的不同形式：度数越高向对方表达的敬意越深。基本原则：在特定的群体中，应向身份最高、规格最高的长者行45°角鞠躬礼；身份次之行30°角鞠躬礼；身份对等行15°角鞠躬礼。</a:t>
            </a:r>
            <a:endParaRPr lang="zh-CN" altLang="en-US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一、见面礼仪</a:t>
            </a:r>
            <a:endParaRPr lang="zh-CN" altLang="en-US"/>
          </a:p>
        </p:txBody>
      </p:sp>
      <p:sp>
        <p:nvSpPr>
          <p:cNvPr id="28" name="圆角矩形 27"/>
          <p:cNvSpPr/>
          <p:nvPr>
            <p:custDataLst>
              <p:tags r:id="rId1"/>
            </p:custDataLst>
          </p:nvPr>
        </p:nvSpPr>
        <p:spPr bwMode="gray">
          <a:xfrm>
            <a:off x="1544955" y="1224280"/>
            <a:ext cx="2725420" cy="4775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lvl="0" eaLnBrk="0" hangingPunct="0"/>
            <a:r>
              <a:rPr lang="zh-CN" altLang="en-US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（三）名片礼</a:t>
            </a:r>
            <a:endParaRPr lang="zh-CN" altLang="en-US" b="1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1955" y="2275840"/>
            <a:ext cx="5152390" cy="258445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初次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相识，往往要互呈名片。呈名片可在交流前或交流结束、临别之际，可视具体情况而定。递接名片时最好用双手，名片的正面应朝着对方，接过对方的名片后应致谢。一般不要伸手向别人讨名片，必须讨名片时应以请求的口气，如“您方便的话，请给我一张名片，以便日后联系。”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7305040" y="2426335"/>
            <a:ext cx="3428365" cy="210947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</p:pic>
    </p:spTree>
  </p:cSld>
  <p:clrMapOvr>
    <a:masterClrMapping/>
  </p:clrMapOvr>
  <p:transition spd="slow" advClick="0" advTm="0"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一、见面礼仪</a:t>
            </a:r>
            <a:endParaRPr lang="zh-CN" altLang="en-US"/>
          </a:p>
        </p:txBody>
      </p:sp>
      <p:sp>
        <p:nvSpPr>
          <p:cNvPr id="28" name="圆角矩形 27"/>
          <p:cNvSpPr/>
          <p:nvPr>
            <p:custDataLst>
              <p:tags r:id="rId1"/>
            </p:custDataLst>
          </p:nvPr>
        </p:nvSpPr>
        <p:spPr bwMode="gray">
          <a:xfrm>
            <a:off x="1544955" y="1224280"/>
            <a:ext cx="2725420" cy="4775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lvl="0" eaLnBrk="0" hangingPunct="0"/>
            <a:r>
              <a:rPr lang="zh-CN" altLang="en-US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（四）脱帽礼</a:t>
            </a:r>
            <a:endParaRPr lang="zh-CN" altLang="en-US" b="1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33938" y="2245979"/>
            <a:ext cx="4269019" cy="216982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见面时男士应摘下帽子或举一举帽子，并向对方致意或问好。若与同一人在同一场合前后多次相遇，则不必反复脱帽。进入主人房间时，客人必须脱帽。在庄重、正规的场合应自觉脱帽。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7254825" y="2245958"/>
            <a:ext cx="2742861" cy="2341072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  <a:softEdge rad="127000"/>
          </a:effectLst>
        </p:spPr>
      </p:pic>
    </p:spTree>
  </p:cSld>
  <p:clrMapOvr>
    <a:masterClrMapping/>
  </p:clrMapOvr>
  <p:transition spd="slow" advClick="0" advTm="0"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一、见面礼仪</a:t>
            </a:r>
            <a:endParaRPr lang="zh-CN" altLang="en-US"/>
          </a:p>
        </p:txBody>
      </p:sp>
      <p:sp>
        <p:nvSpPr>
          <p:cNvPr id="28" name="圆角矩形 27"/>
          <p:cNvSpPr/>
          <p:nvPr>
            <p:custDataLst>
              <p:tags r:id="rId1"/>
            </p:custDataLst>
          </p:nvPr>
        </p:nvSpPr>
        <p:spPr bwMode="gray">
          <a:xfrm>
            <a:off x="1544955" y="1224280"/>
            <a:ext cx="2725420" cy="4775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lvl="0" eaLnBrk="0" hangingPunct="0"/>
            <a:r>
              <a:rPr lang="zh-CN" altLang="en-US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（五）拥抱礼</a:t>
            </a:r>
            <a:endParaRPr lang="zh-CN" altLang="en-US" b="1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5068" y="2157730"/>
            <a:ext cx="4349818" cy="258532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</a:rPr>
              <a:t>拥抱礼多用于官方、民间的迎送宾客或祝贺致谢等社交场合。两人相对而立，上身稍稍前倾，各自右臂偏上、左臂偏下，右手环拥对方左肩部位，左手环拥对方右腰部位，彼此头部及上身向右相互拥抱，最后再向左拥抱一次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rcRect b="21318"/>
          <a:stretch>
            <a:fillRect/>
          </a:stretch>
        </p:blipFill>
        <p:spPr>
          <a:xfrm>
            <a:off x="7217546" y="2157730"/>
            <a:ext cx="2664805" cy="252502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  <a:softEdge rad="63500"/>
          </a:effectLst>
        </p:spPr>
      </p:pic>
    </p:spTree>
  </p:cSld>
  <p:clrMapOvr>
    <a:masterClrMapping/>
  </p:clrMapOvr>
  <p:transition spd="slow" advClick="0" advTm="0"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一、见面礼仪</a:t>
            </a:r>
            <a:endParaRPr lang="zh-CN" altLang="en-US"/>
          </a:p>
        </p:txBody>
      </p:sp>
      <p:sp>
        <p:nvSpPr>
          <p:cNvPr id="28" name="圆角矩形 27"/>
          <p:cNvSpPr/>
          <p:nvPr>
            <p:custDataLst>
              <p:tags r:id="rId1"/>
            </p:custDataLst>
          </p:nvPr>
        </p:nvSpPr>
        <p:spPr bwMode="gray">
          <a:xfrm>
            <a:off x="1544955" y="1224280"/>
            <a:ext cx="2725420" cy="4775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lvl="0" eaLnBrk="0" hangingPunct="0"/>
            <a:r>
              <a:rPr lang="zh-CN" altLang="en-US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（六）亲吻礼</a:t>
            </a:r>
            <a:endParaRPr lang="zh-CN" altLang="en-US" b="1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2252980"/>
            <a:ext cx="2720340" cy="26765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1544955" y="2091055"/>
            <a:ext cx="5711190" cy="299974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行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亲吻礼时，往往伴有一定程度的拥抱，不同关系、不同身份的人，相互亲吻的部位不尽相同。在公共场合和社交场合，关系亲近的女子之间可以吻脸，男子之间是拥肩相抱，男女之间一般是贴面颊，晚辈对尊长是吻额头，男子对尊贵的女宾可以吻手指或手背。在许多国家的迎宾场合，宾主往往以握手、拥抱、左右吻脸、贴面的连续动作，表示最真诚的热情和敬意。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4312" y="519929"/>
            <a:ext cx="30819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一、</a:t>
            </a:r>
            <a:r>
              <a:rPr kumimoji="1" lang="zh-CN" altLang="en-US" sz="3600" b="1" dirty="0"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涉外礼仪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287763" name="AutoShape 19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508000" y="3087370"/>
            <a:ext cx="3027680" cy="541655"/>
          </a:xfrm>
          <a:prstGeom prst="roundRect">
            <a:avLst>
              <a:gd name="adj" fmla="val 4630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800" b="1"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什么是涉外礼仪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22616" y="1537893"/>
            <a:ext cx="4481360" cy="3251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kumimoji="1" lang="zh-CN" altLang="en-US" sz="2000" b="1" dirty="0">
                <a:latin typeface="Times New Roman" panose="02020603050405020304" pitchFamily="18" charset="0"/>
                <a:ea typeface="仿宋_GB2312" panose="02010609030101010101" pitchFamily="49" charset="-122"/>
                <a:sym typeface="+mn-ea"/>
              </a:rPr>
              <a:t>人们在涉外交往中必须遵守的行为规范</a:t>
            </a:r>
            <a:endParaRPr lang="en-US" altLang="zh-CN" sz="20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342900" indent="-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kumimoji="1" lang="zh-CN" altLang="en-US" sz="2000" b="1" dirty="0">
                <a:latin typeface="Times New Roman" panose="02020603050405020304" pitchFamily="18" charset="0"/>
                <a:ea typeface="仿宋_GB2312" panose="02010609030101010101" pitchFamily="49" charset="-122"/>
                <a:sym typeface="+mn-ea"/>
              </a:rPr>
              <a:t>是人们在对外交往中用以维护本身形象</a:t>
            </a:r>
            <a:endParaRPr lang="en-US" altLang="zh-CN" sz="20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dirty="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342900" indent="-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kumimoji="1" lang="zh-CN" altLang="en-US" sz="2000" b="1" dirty="0">
                <a:latin typeface="Times New Roman" panose="02020603050405020304" pitchFamily="18" charset="0"/>
                <a:ea typeface="仿宋_GB2312" panose="02010609030101010101" pitchFamily="49" charset="-122"/>
                <a:sym typeface="+mn-ea"/>
              </a:rPr>
              <a:t>向交往对象表达尊敬与友好的约定俗成的原则化、正规化的做法</a:t>
            </a:r>
            <a:r>
              <a:rPr lang="zh-CN" altLang="en-US" sz="2000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endParaRPr lang="zh-CN" altLang="en-US" sz="20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96287" y="5029385"/>
            <a:ext cx="3752887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仿宋_GB2312" panose="02010609030101010101" pitchFamily="49" charset="-122"/>
                <a:sym typeface="+mn-ea"/>
              </a:rPr>
              <a:t>遵守国际惯例</a:t>
            </a:r>
            <a:endParaRPr kumimoji="1"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仿宋_GB2312" panose="0201060903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8499" y="1687814"/>
            <a:ext cx="3654425" cy="295201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一、见面礼仪</a:t>
            </a:r>
            <a:endParaRPr lang="zh-CN" altLang="en-US"/>
          </a:p>
        </p:txBody>
      </p:sp>
      <p:sp>
        <p:nvSpPr>
          <p:cNvPr id="28" name="圆角矩形 27"/>
          <p:cNvSpPr/>
          <p:nvPr>
            <p:custDataLst>
              <p:tags r:id="rId1"/>
            </p:custDataLst>
          </p:nvPr>
        </p:nvSpPr>
        <p:spPr bwMode="gray">
          <a:xfrm>
            <a:off x="1544955" y="1224280"/>
            <a:ext cx="2725420" cy="4775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algn="l"/>
            <a:r>
              <a:rPr lang="zh-CN" altLang="en-US" b="1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  <a:sym typeface="+mn-ea"/>
              </a:rPr>
              <a:t>（七）送礼与馈赠</a:t>
            </a:r>
            <a:endParaRPr lang="zh-CN" altLang="en-US" b="1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26682" y="1849903"/>
            <a:ext cx="5819337" cy="42932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中国：送礼是一种社交礼仪，礼品一般要包装精美，且在赠送时要双手递上。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日本：送礼非常讲究，礼品要考虑到对方的喜好和文化背景，包装要精美。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美国：礼品种类多样化，可以是鲜花、巧克力、酒、书籍等。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英国：送礼要求礼品专注、实用、精美，有文化意味的礼品如手写信也很受欢迎。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德国：送礼时要避免用白色、棕色或黑色的纸包装礼品。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7643495" y="2628265"/>
            <a:ext cx="3001010" cy="2449830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  <a:softEdge rad="12700"/>
          </a:effectLst>
        </p:spPr>
      </p:pic>
    </p:spTree>
  </p:cSld>
  <p:clrMapOvr>
    <a:masterClrMapping/>
  </p:clrMapOvr>
  <p:transition spd="slow" advClick="0" advTm="0"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二、拜访礼仪</a:t>
            </a:r>
            <a:endParaRPr lang="zh-CN" altLang="en-US" dirty="0"/>
          </a:p>
        </p:txBody>
      </p:sp>
      <p:sp>
        <p:nvSpPr>
          <p:cNvPr id="28" name="圆角矩形 27"/>
          <p:cNvSpPr/>
          <p:nvPr>
            <p:custDataLst>
              <p:tags r:id="rId1"/>
            </p:custDataLst>
          </p:nvPr>
        </p:nvSpPr>
        <p:spPr bwMode="gray">
          <a:xfrm>
            <a:off x="1544955" y="1224280"/>
            <a:ext cx="2725420" cy="4775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（一）预约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7354" y="1859932"/>
            <a:ext cx="6053560" cy="378626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pPr marL="0" indent="266700" algn="just" defTabSz="266700">
              <a:lnSpc>
                <a:spcPct val="150000"/>
              </a:lnSpc>
              <a:buClrTx/>
              <a:buSzTx/>
              <a:buNone/>
            </a:pPr>
            <a:r>
              <a:rPr lang="zh-CN" altLang="en-US" sz="1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到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外国人办公室或住所，均应预先约定、通知，并按时抵达。如无人迎候，进门先按铃或敲门，经主人应允后方得进入。如无人应声，可稍等片刻后再次按铃或敲门（但按铃时间不要过长)。无人或未经主人允许，则不得擅自进入。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buClrTx/>
              <a:buSzTx/>
              <a:buNone/>
            </a:pPr>
            <a:r>
              <a:rPr lang="zh-CN" altLang="en-US" sz="1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因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事急或事先并无约定，但又须前往时，则应尽量避免在深夜打搅对方；如万不得已，非得在休息时间约见对方时，则应见到约见人后立即先致款意，说“对不起，打搅了”，并说明打搅的原因。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rcRect l="19819" t="33749" r="14493" b="7130"/>
          <a:stretch>
            <a:fillRect/>
          </a:stretch>
        </p:blipFill>
        <p:spPr>
          <a:xfrm>
            <a:off x="7772381" y="2192784"/>
            <a:ext cx="3352165" cy="2968452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0"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二、拜访礼仪</a:t>
            </a:r>
            <a:endParaRPr lang="zh-CN" altLang="en-US"/>
          </a:p>
        </p:txBody>
      </p:sp>
      <p:sp>
        <p:nvSpPr>
          <p:cNvPr id="28" name="圆角矩形 27"/>
          <p:cNvSpPr/>
          <p:nvPr>
            <p:custDataLst>
              <p:tags r:id="rId1"/>
            </p:custDataLst>
          </p:nvPr>
        </p:nvSpPr>
        <p:spPr bwMode="gray">
          <a:xfrm>
            <a:off x="1544954" y="1405467"/>
            <a:ext cx="3565525" cy="4775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  <a:sym typeface="+mn-ea"/>
              </a:rPr>
              <a:t>（二）选择合适的服装与礼品</a:t>
            </a:r>
            <a:endParaRPr lang="zh-CN" altLang="en-US" b="1" dirty="0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 bwMode="gray">
          <a:xfrm>
            <a:off x="1544953" y="2033535"/>
            <a:ext cx="3565525" cy="4775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  <a:sym typeface="+mn-ea"/>
              </a:rPr>
              <a:t>（三）到达的礼仪</a:t>
            </a:r>
            <a:endParaRPr lang="zh-CN" altLang="en-US" b="1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7221" y="2713302"/>
            <a:ext cx="6240145" cy="175323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</a:rPr>
              <a:t>选好交通路线，算好时间出发。出发前应提前确认，以防发生临时变化。确保提前5-10分钟到达。进门后要将大衣、礼品交给主人安置，并向主人问候、寒暄，还要向在场的其他客人打招呼，待主人安排或指定座位再坐下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7652741" y="1441980"/>
            <a:ext cx="3279763" cy="2432923"/>
          </a:xfrm>
          <a:prstGeom prst="rect">
            <a:avLst/>
          </a:prstGeom>
          <a:ln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0"/>
            </a:gradFill>
          </a:ln>
          <a:effectLst>
            <a:reflection blurRad="6350" stA="50000" endA="300" endPos="55000" dir="5400000" sy="-100000" algn="bl" rotWithShape="0"/>
          </a:effectLst>
        </p:spPr>
      </p:pic>
      <p:sp>
        <p:nvSpPr>
          <p:cNvPr id="6" name="圆角矩形 5"/>
          <p:cNvSpPr/>
          <p:nvPr>
            <p:custDataLst>
              <p:tags r:id="rId4"/>
            </p:custDataLst>
          </p:nvPr>
        </p:nvSpPr>
        <p:spPr bwMode="gray">
          <a:xfrm>
            <a:off x="1544952" y="4631313"/>
            <a:ext cx="3565525" cy="4775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  <a:sym typeface="+mn-ea"/>
              </a:rPr>
              <a:t>（四）友好会谈</a:t>
            </a:r>
            <a:endParaRPr lang="zh-CN" altLang="en-US" b="1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圆角矩形 6"/>
          <p:cNvSpPr/>
          <p:nvPr>
            <p:custDataLst>
              <p:tags r:id="rId5"/>
            </p:custDataLst>
          </p:nvPr>
        </p:nvSpPr>
        <p:spPr bwMode="gray">
          <a:xfrm>
            <a:off x="1544951" y="5296852"/>
            <a:ext cx="3565525" cy="4775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  <a:sym typeface="+mn-ea"/>
              </a:rPr>
              <a:t>（五）礼貌告辞</a:t>
            </a:r>
            <a:endParaRPr lang="zh-CN" altLang="en-US" b="1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三、接待礼仪</a:t>
            </a:r>
            <a:endParaRPr lang="zh-CN" altLang="en-US"/>
          </a:p>
        </p:txBody>
      </p:sp>
      <p:sp>
        <p:nvSpPr>
          <p:cNvPr id="28" name="圆角矩形 27"/>
          <p:cNvSpPr/>
          <p:nvPr>
            <p:custDataLst>
              <p:tags r:id="rId1"/>
            </p:custDataLst>
          </p:nvPr>
        </p:nvSpPr>
        <p:spPr bwMode="gray">
          <a:xfrm>
            <a:off x="1402912" y="1441980"/>
            <a:ext cx="2725420" cy="4775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  <a:sym typeface="+mn-ea"/>
              </a:rPr>
              <a:t>（一）接待访客的礼仪</a:t>
            </a:r>
            <a:endParaRPr lang="zh-CN" altLang="en-US" b="1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2912" y="2086709"/>
            <a:ext cx="6286321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797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）做好物资准备：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有客人来访，应提前准备。接待室要收拾干净，准备好必备物品，如茶杯、水果、开水、烟灰缸等。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797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）热情周到：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在接待过程中，主人可亲自为客人削水果和剥糖纸：用点心和瓜果时，主人应陪同客人同吃。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797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）注意礼节：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客人到达，主人应请客人坐上座，自已坐在一旁陪同，并奉上茶水等。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797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）关心客人：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对远道而来的客人，应主动热情安排住宿。条件允许，最好安排酒店招待客人。与客人告别前，应送上礼物。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8039341" y="2234556"/>
            <a:ext cx="2871316" cy="27504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三、接待礼仪</a:t>
            </a:r>
            <a:endParaRPr lang="zh-CN" altLang="en-US"/>
          </a:p>
        </p:txBody>
      </p:sp>
      <p:sp>
        <p:nvSpPr>
          <p:cNvPr id="28" name="圆角矩形 27"/>
          <p:cNvSpPr/>
          <p:nvPr>
            <p:custDataLst>
              <p:tags r:id="rId1"/>
            </p:custDataLst>
          </p:nvPr>
        </p:nvSpPr>
        <p:spPr bwMode="gray">
          <a:xfrm>
            <a:off x="1544955" y="1589300"/>
            <a:ext cx="2725420" cy="4775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  <a:sym typeface="+mn-ea"/>
              </a:rPr>
              <a:t>（二）接待预约客人</a:t>
            </a:r>
            <a:endParaRPr lang="zh-CN" altLang="en-US" b="1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 bwMode="gray">
          <a:xfrm>
            <a:off x="1544955" y="2326640"/>
            <a:ext cx="2725420" cy="4775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  <a:sym typeface="+mn-ea"/>
              </a:rPr>
              <a:t>（三）接待临时访客</a:t>
            </a:r>
            <a:endParaRPr lang="zh-CN" altLang="en-US" b="1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9217" y="3083955"/>
            <a:ext cx="5080000" cy="193802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确认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访客所在单位、姓名、目的。如访客找的是本人，则直接带访客人到会议室。如本人无时间接待，尽量安排他人接待。如果访客找的是其他人，则迅速联系受访对象，告之访客的所在单位、姓名和来意，依受访者的指示行事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7332678" y="1589300"/>
            <a:ext cx="3223895" cy="2613555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</p:spTree>
  </p:cSld>
  <p:clrMapOvr>
    <a:masterClrMapping/>
  </p:clrMapOvr>
  <p:transition spd="slow" advClick="0" advTm="0"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四、送客礼仪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2637" y="1728470"/>
            <a:ext cx="7153910" cy="350774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algn="just" defTabSz="266700">
              <a:lnSpc>
                <a:spcPct val="100000"/>
              </a:lnSpc>
              <a:buClrTx/>
              <a:buSzTx/>
              <a:buFontTx/>
            </a:pPr>
            <a:r>
              <a:rPr lang="zh-CN" altLang="en-US" sz="1800" b="1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rPr>
              <a:t>（一）真诚挽留</a:t>
            </a:r>
            <a:endParaRPr lang="zh-CN" altLang="en-US" sz="1800" b="1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客人准备告辞时，主人应真诚挽留，并表示希望下次再来，真诚感谢客人的来访。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just" defTabSz="266700">
              <a:lnSpc>
                <a:spcPct val="100000"/>
              </a:lnSpc>
              <a:buClrTx/>
              <a:buSzTx/>
              <a:buFontTx/>
            </a:pPr>
            <a:r>
              <a:rPr lang="zh-CN" altLang="en-US" sz="1800" b="1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rPr>
              <a:t>（二）主动关心</a:t>
            </a:r>
            <a:endParaRPr lang="zh-CN" altLang="en-US" sz="1800" b="1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对远道而来的客人，根据客人离去的时间安排好购票、赠送礼品、摄影留念等事宜。对于客人来时带来的礼物，应再次提及对礼物的感谢，并不忘提醒客人是否有东西遗忘，或有什么事需要帮忙。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just" defTabSz="266700">
              <a:lnSpc>
                <a:spcPct val="100000"/>
              </a:lnSpc>
              <a:buClrTx/>
              <a:buSzTx/>
              <a:buFontTx/>
            </a:pPr>
            <a:r>
              <a:rPr lang="zh-CN" altLang="en-US" sz="1800" b="1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rPr>
              <a:t>（三）起身相送</a:t>
            </a:r>
            <a:endParaRPr lang="zh-CN" altLang="en-US" sz="1800" b="1">
              <a:solidFill>
                <a:srgbClr val="000000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注重送客礼节，一定要等客人起身后自己再起身相送，越远的客人和越重要的客人送得越远。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8524462" y="1903095"/>
            <a:ext cx="2774950" cy="247878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 advClick="0" advTm="0">
    <p:wipe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绿色的植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164" y="1"/>
            <a:ext cx="1678778" cy="1259084"/>
          </a:xfrm>
          <a:prstGeom prst="rect">
            <a:avLst/>
          </a:prstGeom>
        </p:spPr>
      </p:pic>
      <p:pic>
        <p:nvPicPr>
          <p:cNvPr id="39" name="图片 38" descr="卡通人物&#10;&#10;中度可信度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391" y="5665927"/>
            <a:ext cx="1589430" cy="11920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55434" y="3008235"/>
            <a:ext cx="612559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任务三</a:t>
            </a:r>
            <a:r>
              <a:rPr lang="en-US" altLang="zh-CN" sz="3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国际习俗与礼仪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8944" r="18944"/>
          <a:stretch>
            <a:fillRect/>
          </a:stretch>
        </p:blipFill>
        <p:spPr>
          <a:xfrm>
            <a:off x="1296138" y="1924848"/>
            <a:ext cx="4348151" cy="3937789"/>
          </a:xfrm>
          <a:prstGeom prst="rect">
            <a:avLst/>
          </a:prstGeom>
        </p:spPr>
      </p:pic>
      <p:sp>
        <p:nvSpPr>
          <p:cNvPr id="8" name="TextBox 3"/>
          <p:cNvSpPr txBox="1"/>
          <p:nvPr>
            <p:custDataLst>
              <p:tags r:id="rId3"/>
            </p:custDataLst>
          </p:nvPr>
        </p:nvSpPr>
        <p:spPr>
          <a:xfrm>
            <a:off x="6007772" y="1924848"/>
            <a:ext cx="5064406" cy="898324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全球化背景下，各国企业间的合作日益增多，国际交流成为常态。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9" name="TextBox 4"/>
          <p:cNvSpPr txBox="1"/>
          <p:nvPr>
            <p:custDataLst>
              <p:tags r:id="rId4"/>
            </p:custDataLst>
          </p:nvPr>
        </p:nvSpPr>
        <p:spPr>
          <a:xfrm>
            <a:off x="6007772" y="1456971"/>
            <a:ext cx="5064406" cy="44997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跨国企业合作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0" name="TextBox 5"/>
          <p:cNvSpPr txBox="1"/>
          <p:nvPr>
            <p:custDataLst>
              <p:tags r:id="rId5"/>
            </p:custDataLst>
          </p:nvPr>
        </p:nvSpPr>
        <p:spPr>
          <a:xfrm>
            <a:off x="6007772" y="3539953"/>
            <a:ext cx="5064406" cy="88454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国际交流促进了不同文化之间的交流与融合，增进了各国人民之间的友谊。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1" name="TextBox 6"/>
          <p:cNvSpPr txBox="1"/>
          <p:nvPr>
            <p:custDataLst>
              <p:tags r:id="rId6"/>
            </p:custDataLst>
          </p:nvPr>
        </p:nvSpPr>
        <p:spPr>
          <a:xfrm>
            <a:off x="6007772" y="3122433"/>
            <a:ext cx="5064406" cy="436189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文化交流与融合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2" name="TextBox 7"/>
          <p:cNvSpPr txBox="1"/>
          <p:nvPr>
            <p:custDataLst>
              <p:tags r:id="rId7"/>
            </p:custDataLst>
          </p:nvPr>
        </p:nvSpPr>
        <p:spPr>
          <a:xfrm>
            <a:off x="6007772" y="5213997"/>
            <a:ext cx="5064406" cy="898324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在国际交流中，遵循国际礼仪规范，尊重各国文化差异，是确保交流顺畅、友好相处的关键。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3" name="TextBox 8"/>
          <p:cNvSpPr txBox="1"/>
          <p:nvPr>
            <p:custDataLst>
              <p:tags r:id="rId8"/>
            </p:custDataLst>
          </p:nvPr>
        </p:nvSpPr>
        <p:spPr>
          <a:xfrm>
            <a:off x="6007772" y="4768434"/>
            <a:ext cx="5064406" cy="422408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礼仪规范的重要性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4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1654946" y="390525"/>
            <a:ext cx="4985551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ym typeface="+mn-ea"/>
              </a:rPr>
              <a:t>全球化背景下的国际交流</a:t>
            </a:r>
            <a:endParaRPr lang="zh-CN" altLang="en-US" dirty="0" smtClean="0">
              <a:sym typeface="+mn-ea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>
            <p:custDataLst>
              <p:tags r:id="rId1"/>
            </p:custDataLst>
          </p:nvPr>
        </p:nvSpPr>
        <p:spPr>
          <a:xfrm>
            <a:off x="1417451" y="1964337"/>
            <a:ext cx="5829300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习俗与礼仪是文化传承的重要组成部分，反映了一个国家或地区的文化特色。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>
            <p:custDataLst>
              <p:tags r:id="rId2"/>
            </p:custDataLst>
          </p:nvPr>
        </p:nvSpPr>
        <p:spPr>
          <a:xfrm>
            <a:off x="1417451" y="1505994"/>
            <a:ext cx="5829300" cy="4000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传承文化</a:t>
            </a:r>
            <a:endParaRPr lang="en-US" sz="20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>
            <p:custDataLst>
              <p:tags r:id="rId3"/>
            </p:custDataLst>
          </p:nvPr>
        </p:nvSpPr>
        <p:spPr>
          <a:xfrm>
            <a:off x="1417451" y="3460207"/>
            <a:ext cx="5829300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良好的习俗和礼仪能够让人们更好地相互理解和尊重，减少误解和冲突，为社交活动提供润滑作用。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>
            <p:custDataLst>
              <p:tags r:id="rId4"/>
            </p:custDataLst>
          </p:nvPr>
        </p:nvSpPr>
        <p:spPr>
          <a:xfrm>
            <a:off x="1417451" y="3001864"/>
            <a:ext cx="5829300" cy="4000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社交润滑剂</a:t>
            </a:r>
            <a:endParaRPr lang="en-US" sz="20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5"/>
            </p:custDataLst>
          </p:nvPr>
        </p:nvSpPr>
        <p:spPr>
          <a:xfrm>
            <a:off x="1417451" y="5049143"/>
            <a:ext cx="5829300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遵守当地的习俗和礼仪能够展现一个人的素质和修养，有助于建立良好的个人形象。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>
            <p:custDataLst>
              <p:tags r:id="rId6"/>
            </p:custDataLst>
          </p:nvPr>
        </p:nvSpPr>
        <p:spPr>
          <a:xfrm>
            <a:off x="1417451" y="4590800"/>
            <a:ext cx="5829300" cy="4000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塑造个人形象</a:t>
            </a:r>
            <a:endParaRPr lang="en-US" sz="20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7246620" y="1767205"/>
            <a:ext cx="3622675" cy="3622675"/>
          </a:xfrm>
          <a:prstGeom prst="ellipse">
            <a:avLst/>
          </a:prstGeom>
        </p:spPr>
      </p:pic>
      <p:sp>
        <p:nvSpPr>
          <p:cNvPr id="9" name="标题 10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1504025" y="441416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ym typeface="+mn-ea"/>
              </a:rPr>
              <a:t>习俗与礼仪的重要性</a:t>
            </a:r>
            <a:endParaRPr lang="zh-CN" altLang="en-US" dirty="0" smtClean="0">
              <a:sym typeface="+mn-ea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8159764" y="1697429"/>
            <a:ext cx="3219437" cy="2386781"/>
          </a:xfrm>
          <a:prstGeom prst="rect">
            <a:avLst/>
          </a:prstGeom>
          <a:noFill/>
        </p:spPr>
      </p:pic>
      <p:sp>
        <p:nvSpPr>
          <p:cNvPr id="3" name="TextBox 4"/>
          <p:cNvSpPr txBox="1"/>
          <p:nvPr>
            <p:custDataLst>
              <p:tags r:id="rId3"/>
            </p:custDataLst>
          </p:nvPr>
        </p:nvSpPr>
        <p:spPr>
          <a:xfrm>
            <a:off x="8245482" y="4330210"/>
            <a:ext cx="304800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跨文化沟通</a:t>
            </a:r>
            <a:endParaRPr lang="en-US" sz="20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4" name="TextBox 5"/>
          <p:cNvSpPr txBox="1"/>
          <p:nvPr>
            <p:custDataLst>
              <p:tags r:id="rId4"/>
            </p:custDataLst>
          </p:nvPr>
        </p:nvSpPr>
        <p:spPr>
          <a:xfrm>
            <a:off x="8245482" y="4842646"/>
            <a:ext cx="3048000" cy="124522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通过学习，提高跨文化沟通能力，避免因文化差异而产生的误解和冲突，增进国际友谊与合作。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5" name="TextBox 6"/>
          <p:cNvSpPr txBox="1"/>
          <p:nvPr>
            <p:custDataLst>
              <p:tags r:id="rId5"/>
            </p:custDataLst>
          </p:nvPr>
        </p:nvSpPr>
        <p:spPr>
          <a:xfrm>
            <a:off x="4572000" y="4330210"/>
            <a:ext cx="304800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礼仪习惯</a:t>
            </a:r>
            <a:endParaRPr lang="en-US" sz="20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6" name="TextBox 7"/>
          <p:cNvSpPr txBox="1"/>
          <p:nvPr>
            <p:custDataLst>
              <p:tags r:id="rId6"/>
            </p:custDataLst>
          </p:nvPr>
        </p:nvSpPr>
        <p:spPr>
          <a:xfrm>
            <a:off x="4572000" y="4842646"/>
            <a:ext cx="3048000" cy="124522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学习各国独特的礼仪习惯，如餐饮、交际、商务、宗教等方面的习俗。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pic>
        <p:nvPicPr>
          <p:cNvPr id="7" name="Picture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4486281" y="1697429"/>
            <a:ext cx="3219437" cy="2386781"/>
          </a:xfrm>
          <a:prstGeom prst="rect">
            <a:avLst/>
          </a:prstGeom>
          <a:noFill/>
        </p:spPr>
      </p:pic>
      <p:pic>
        <p:nvPicPr>
          <p:cNvPr id="8" name="Picture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/>
          <a:stretch>
            <a:fillRect/>
          </a:stretch>
        </p:blipFill>
        <p:spPr>
          <a:xfrm>
            <a:off x="812799" y="1697429"/>
            <a:ext cx="3219437" cy="2386781"/>
          </a:xfrm>
          <a:prstGeom prst="rect">
            <a:avLst/>
          </a:prstGeom>
          <a:noFill/>
        </p:spPr>
      </p:pic>
      <p:sp>
        <p:nvSpPr>
          <p:cNvPr id="9" name="TextBox 10"/>
          <p:cNvSpPr txBox="1"/>
          <p:nvPr>
            <p:custDataLst>
              <p:tags r:id="rId11"/>
            </p:custDataLst>
          </p:nvPr>
        </p:nvSpPr>
        <p:spPr>
          <a:xfrm>
            <a:off x="898518" y="4330210"/>
            <a:ext cx="304800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客源国概述</a:t>
            </a:r>
            <a:endParaRPr lang="en-US" sz="20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0" name="TextBox 11"/>
          <p:cNvSpPr txBox="1"/>
          <p:nvPr>
            <p:custDataLst>
              <p:tags r:id="rId12"/>
            </p:custDataLst>
          </p:nvPr>
        </p:nvSpPr>
        <p:spPr>
          <a:xfrm>
            <a:off x="898518" y="4835171"/>
            <a:ext cx="3048000" cy="124522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了解不同国家和地区的文化、历史、地理、政治等方面的基本情况。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1" name="标题 12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1477392" y="436147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ym typeface="+mn-ea"/>
              </a:rPr>
              <a:t>客源国概述及学习目的</a:t>
            </a:r>
            <a:endParaRPr lang="zh-CN" altLang="en-US" dirty="0" smtClean="0">
              <a:sym typeface="+mn-ea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4170" y="520065"/>
            <a:ext cx="51085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二</a:t>
            </a:r>
            <a:r>
              <a:rPr lang="zh-CN" altLang="en-US" sz="36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、</a:t>
            </a:r>
            <a:r>
              <a:rPr lang="zh-CN" altLang="en-US" sz="36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涉外礼宾服务通则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828978" y="1812925"/>
            <a:ext cx="9269427" cy="4153410"/>
            <a:chOff x="202" y="1142"/>
            <a:chExt cx="5126" cy="2670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1492" y="1296"/>
              <a:ext cx="240" cy="24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  <p:cxnSp>
          <p:nvCxnSpPr>
            <p:cNvPr id="11" name="直接连接符 10"/>
            <p:cNvCxnSpPr/>
            <p:nvPr/>
          </p:nvCxnSpPr>
          <p:spPr>
            <a:xfrm>
              <a:off x="1444" y="2976"/>
              <a:ext cx="288" cy="192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  <p:cxnSp>
          <p:nvCxnSpPr>
            <p:cNvPr id="12" name="直接连接符 11"/>
            <p:cNvCxnSpPr/>
            <p:nvPr>
              <p:custDataLst>
                <p:tags r:id="rId2"/>
              </p:custDataLst>
            </p:nvPr>
          </p:nvCxnSpPr>
          <p:spPr>
            <a:xfrm>
              <a:off x="1732" y="1296"/>
              <a:ext cx="384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  <p:cxnSp>
          <p:nvCxnSpPr>
            <p:cNvPr id="13" name="直接连接符 12"/>
            <p:cNvCxnSpPr/>
            <p:nvPr>
              <p:custDataLst>
                <p:tags r:id="rId3"/>
              </p:custDataLst>
            </p:nvPr>
          </p:nvCxnSpPr>
          <p:spPr>
            <a:xfrm>
              <a:off x="1732" y="3168"/>
              <a:ext cx="384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  <p:cxnSp>
          <p:nvCxnSpPr>
            <p:cNvPr id="14" name="直接连接符 13"/>
            <p:cNvCxnSpPr/>
            <p:nvPr>
              <p:custDataLst>
                <p:tags r:id="rId4"/>
              </p:custDataLst>
            </p:nvPr>
          </p:nvCxnSpPr>
          <p:spPr>
            <a:xfrm flipV="1">
              <a:off x="1684" y="1776"/>
              <a:ext cx="432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  <p:cxnSp>
          <p:nvCxnSpPr>
            <p:cNvPr id="15" name="直接连接符 14"/>
            <p:cNvCxnSpPr/>
            <p:nvPr>
              <p:custDataLst>
                <p:tags r:id="rId5"/>
              </p:custDataLst>
            </p:nvPr>
          </p:nvCxnSpPr>
          <p:spPr>
            <a:xfrm>
              <a:off x="1732" y="2256"/>
              <a:ext cx="384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  <p:cxnSp>
          <p:nvCxnSpPr>
            <p:cNvPr id="16" name="直接连接符 15"/>
            <p:cNvCxnSpPr/>
            <p:nvPr>
              <p:custDataLst>
                <p:tags r:id="rId6"/>
              </p:custDataLst>
            </p:nvPr>
          </p:nvCxnSpPr>
          <p:spPr>
            <a:xfrm flipV="1">
              <a:off x="1684" y="2688"/>
              <a:ext cx="432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  <p:grpSp>
          <p:nvGrpSpPr>
            <p:cNvPr id="17" name="组合 16"/>
            <p:cNvGrpSpPr/>
            <p:nvPr/>
          </p:nvGrpSpPr>
          <p:grpSpPr>
            <a:xfrm>
              <a:off x="202" y="1466"/>
              <a:ext cx="1674" cy="1522"/>
              <a:chOff x="202" y="1466"/>
              <a:chExt cx="1674" cy="1522"/>
            </a:xfrm>
          </p:grpSpPr>
          <p:sp>
            <p:nvSpPr>
              <p:cNvPr id="18" name="椭圆 17"/>
              <p:cNvSpPr/>
              <p:nvPr/>
            </p:nvSpPr>
            <p:spPr bwMode="gray">
              <a:xfrm>
                <a:off x="202" y="1466"/>
                <a:ext cx="1674" cy="152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>
                <a:noFill/>
                <a:miter lim="800000"/>
              </a:ln>
            </p:spPr>
            <p:txBody>
              <a:bodyPr/>
              <a:lstStyle/>
              <a:p/>
            </p:txBody>
          </p:sp>
          <p:sp>
            <p:nvSpPr>
              <p:cNvPr id="19" name="椭圆 18"/>
              <p:cNvSpPr/>
              <p:nvPr/>
            </p:nvSpPr>
            <p:spPr bwMode="gray">
              <a:xfrm>
                <a:off x="710" y="1818"/>
                <a:ext cx="782" cy="98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>
                <a:noFill/>
                <a:miter lim="800000"/>
              </a:ln>
            </p:spPr>
            <p:txBody>
              <a:bodyPr/>
              <a:lstStyle/>
              <a:p/>
            </p:txBody>
          </p:sp>
          <p:sp>
            <p:nvSpPr>
              <p:cNvPr id="20" name="椭圆 19"/>
              <p:cNvSpPr/>
              <p:nvPr/>
            </p:nvSpPr>
            <p:spPr bwMode="gray">
              <a:xfrm>
                <a:off x="528" y="1506"/>
                <a:ext cx="964" cy="146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>
                <a:noFill/>
                <a:miter lim="800000"/>
              </a:ln>
            </p:spPr>
            <p:txBody>
              <a:bodyPr/>
              <a:lstStyle/>
              <a:p/>
            </p:txBody>
          </p:sp>
          <p:sp>
            <p:nvSpPr>
              <p:cNvPr id="21" name="椭圆 20"/>
              <p:cNvSpPr/>
              <p:nvPr/>
            </p:nvSpPr>
            <p:spPr bwMode="gray">
              <a:xfrm>
                <a:off x="375" y="1572"/>
                <a:ext cx="1317" cy="1316"/>
              </a:xfrm>
              <a:prstGeom prst="ellipse">
                <a:avLst/>
              </a:prstGeom>
              <a:solidFill>
                <a:srgbClr val="000000"/>
              </a:solidFill>
              <a:ln w="38100">
                <a:noFill/>
                <a:miter lim="800000"/>
              </a:ln>
            </p:spPr>
            <p:txBody>
              <a:bodyPr/>
              <a:lstStyle/>
              <a:p/>
            </p:txBody>
          </p:sp>
          <p:sp>
            <p:nvSpPr>
              <p:cNvPr id="22" name="椭圆 21"/>
              <p:cNvSpPr/>
              <p:nvPr/>
            </p:nvSpPr>
            <p:spPr bwMode="gray">
              <a:xfrm>
                <a:off x="396" y="1593"/>
                <a:ext cx="1276" cy="127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  <a:miter lim="800000"/>
              </a:ln>
            </p:spPr>
            <p:txBody>
              <a:bodyPr/>
              <a:lstStyle/>
              <a:p/>
            </p:txBody>
          </p:sp>
          <p:sp>
            <p:nvSpPr>
              <p:cNvPr id="23" name="椭圆 22"/>
              <p:cNvSpPr/>
              <p:nvPr/>
            </p:nvSpPr>
            <p:spPr bwMode="gray">
              <a:xfrm>
                <a:off x="412" y="1600"/>
                <a:ext cx="1246" cy="124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  <a:miter lim="800000"/>
              </a:ln>
            </p:spPr>
            <p:txBody>
              <a:bodyPr/>
              <a:lstStyle/>
              <a:p/>
            </p:txBody>
          </p:sp>
          <p:sp>
            <p:nvSpPr>
              <p:cNvPr id="24" name="椭圆 23"/>
              <p:cNvSpPr/>
              <p:nvPr/>
            </p:nvSpPr>
            <p:spPr bwMode="gray">
              <a:xfrm>
                <a:off x="426" y="1612"/>
                <a:ext cx="1184" cy="1164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  <a:miter lim="800000"/>
              </a:ln>
            </p:spPr>
            <p:txBody>
              <a:bodyPr/>
              <a:lstStyle/>
              <a:p/>
            </p:txBody>
          </p:sp>
          <p:sp>
            <p:nvSpPr>
              <p:cNvPr id="25" name="椭圆 24"/>
              <p:cNvSpPr/>
              <p:nvPr/>
            </p:nvSpPr>
            <p:spPr bwMode="gray">
              <a:xfrm>
                <a:off x="495" y="1645"/>
                <a:ext cx="1115" cy="945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  <a:miter lim="800000"/>
              </a:ln>
            </p:spPr>
            <p:txBody>
              <a:bodyPr/>
              <a:lstStyle/>
              <a:p/>
            </p:txBody>
          </p:sp>
        </p:grpSp>
        <p:sp>
          <p:nvSpPr>
            <p:cNvPr id="26" name="圆角矩形 25"/>
            <p:cNvSpPr/>
            <p:nvPr>
              <p:custDataLst>
                <p:tags r:id="rId7"/>
              </p:custDataLst>
            </p:nvPr>
          </p:nvSpPr>
          <p:spPr bwMode="gray">
            <a:xfrm>
              <a:off x="2112" y="1152"/>
              <a:ext cx="3216" cy="3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F8F8F8">
                    <a:gamma/>
                    <a:shade val="76471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C0C0"/>
              </a:solidFill>
              <a:miter lim="800000"/>
            </a:ln>
            <a:effectLst>
              <a:outerShdw dist="53882" dir="2700000" algn="ctr">
                <a:srgbClr val="292929">
                  <a:alpha val="50000"/>
                </a:srgbClr>
              </a:outerShdw>
            </a:effectLst>
          </p:spPr>
          <p:txBody>
            <a:bodyPr/>
            <a:lstStyle/>
            <a:p/>
          </p:txBody>
        </p:sp>
        <p:sp>
          <p:nvSpPr>
            <p:cNvPr id="27" name="矩形 26"/>
            <p:cNvSpPr/>
            <p:nvPr>
              <p:custDataLst>
                <p:tags r:id="rId8"/>
              </p:custDataLst>
            </p:nvPr>
          </p:nvSpPr>
          <p:spPr>
            <a:xfrm>
              <a:off x="2640" y="1142"/>
              <a:ext cx="2239" cy="29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5pPr>
            </a:lstStyle>
            <a:p>
              <a:pPr lvl="0" eaLnBrk="0" hangingPunct="0"/>
              <a:r>
                <a:rPr lang="zh-CN" altLang="en-US" sz="2400" b="1">
                  <a:solidFill>
                    <a:srgbClr val="000000"/>
                  </a:solidFill>
                  <a:ea typeface="宋体" panose="02010600030101010101" pitchFamily="2" charset="-122"/>
                </a:rPr>
                <a:t>（一）维护国家，与时俱进</a:t>
              </a:r>
              <a:endParaRPr lang="zh-CN" altLang="en-US" sz="2400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圆角矩形 27"/>
            <p:cNvSpPr/>
            <p:nvPr>
              <p:custDataLst>
                <p:tags r:id="rId9"/>
              </p:custDataLst>
            </p:nvPr>
          </p:nvSpPr>
          <p:spPr bwMode="gray">
            <a:xfrm>
              <a:off x="2112" y="1624"/>
              <a:ext cx="3216" cy="3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F8F8F8">
                    <a:gamma/>
                    <a:shade val="76471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C0C0"/>
              </a:solidFill>
              <a:miter lim="800000"/>
            </a:ln>
            <a:effectLst>
              <a:outerShdw dist="53882" dir="2700000" algn="ctr">
                <a:srgbClr val="292929">
                  <a:alpha val="50000"/>
                </a:srgbClr>
              </a:outerShdw>
            </a:effectLst>
          </p:spPr>
          <p:txBody>
            <a:bodyPr/>
            <a:lstStyle/>
            <a:p/>
          </p:txBody>
        </p:sp>
        <p:sp>
          <p:nvSpPr>
            <p:cNvPr id="29" name="矩形 28"/>
            <p:cNvSpPr/>
            <p:nvPr>
              <p:custDataLst>
                <p:tags r:id="rId10"/>
              </p:custDataLst>
            </p:nvPr>
          </p:nvSpPr>
          <p:spPr>
            <a:xfrm>
              <a:off x="2640" y="1614"/>
              <a:ext cx="2139" cy="29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5pPr>
            </a:lstStyle>
            <a:p>
              <a:pPr lvl="0" eaLnBrk="0" hangingPunct="0"/>
              <a:r>
                <a:rPr lang="zh-CN" altLang="en-US" sz="2400" b="1">
                  <a:solidFill>
                    <a:srgbClr val="000000"/>
                  </a:solidFill>
                  <a:ea typeface="宋体" panose="02010600030101010101" pitchFamily="2" charset="-122"/>
                </a:rPr>
                <a:t>（二）不宜为先，分寸有度</a:t>
              </a:r>
              <a:endParaRPr lang="zh-CN" altLang="en-US" sz="2400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0" name="圆角矩形 29"/>
            <p:cNvSpPr/>
            <p:nvPr>
              <p:custDataLst>
                <p:tags r:id="rId11"/>
              </p:custDataLst>
            </p:nvPr>
          </p:nvSpPr>
          <p:spPr bwMode="gray">
            <a:xfrm>
              <a:off x="2110" y="2092"/>
              <a:ext cx="3216" cy="3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F8F8F8">
                    <a:gamma/>
                    <a:shade val="76471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C0C0"/>
              </a:solidFill>
              <a:miter lim="800000"/>
            </a:ln>
            <a:effectLst>
              <a:outerShdw dist="53882" dir="2700000" algn="ctr">
                <a:srgbClr val="292929">
                  <a:alpha val="50000"/>
                </a:srgbClr>
              </a:outerShdw>
            </a:effectLst>
          </p:spPr>
          <p:txBody>
            <a:bodyPr/>
            <a:lstStyle/>
            <a:p/>
          </p:txBody>
        </p:sp>
        <p:sp>
          <p:nvSpPr>
            <p:cNvPr id="31" name="矩形 30"/>
            <p:cNvSpPr/>
            <p:nvPr>
              <p:custDataLst>
                <p:tags r:id="rId12"/>
              </p:custDataLst>
            </p:nvPr>
          </p:nvSpPr>
          <p:spPr>
            <a:xfrm>
              <a:off x="2640" y="2082"/>
              <a:ext cx="2139" cy="29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5pPr>
            </a:lstStyle>
            <a:p>
              <a:pPr lvl="0" eaLnBrk="0" hangingPunct="0"/>
              <a:r>
                <a:rPr lang="zh-CN" altLang="en-US" sz="2400" b="1">
                  <a:solidFill>
                    <a:srgbClr val="000000"/>
                  </a:solidFill>
                  <a:ea typeface="宋体" panose="02010600030101010101" pitchFamily="2" charset="-122"/>
                </a:rPr>
                <a:t>（三）入乡随俗，知己知彼</a:t>
              </a:r>
              <a:endParaRPr lang="zh-CN" altLang="en-US" sz="2400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2" name="椭圆 31"/>
            <p:cNvSpPr/>
            <p:nvPr>
              <p:custDataLst>
                <p:tags r:id="rId13"/>
              </p:custDataLst>
            </p:nvPr>
          </p:nvSpPr>
          <p:spPr bwMode="gray">
            <a:xfrm>
              <a:off x="2056" y="1226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E96E29"/>
                </a:gs>
                <a:gs pos="100000">
                  <a:srgbClr val="E96E29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miter lim="800000"/>
            </a:ln>
            <a:effectLst>
              <a:outerShdw dist="63500" dir="2212194" algn="ctr">
                <a:schemeClr val="bg2">
                  <a:alpha val="50000"/>
                </a:schemeClr>
              </a:outerShdw>
            </a:effectLst>
          </p:spPr>
          <p:txBody>
            <a:bodyPr/>
            <a:lstStyle/>
            <a:p/>
          </p:txBody>
        </p:sp>
        <p:sp>
          <p:nvSpPr>
            <p:cNvPr id="33" name="椭圆 32"/>
            <p:cNvSpPr/>
            <p:nvPr>
              <p:custDataLst>
                <p:tags r:id="rId14"/>
              </p:custDataLst>
            </p:nvPr>
          </p:nvSpPr>
          <p:spPr bwMode="gray">
            <a:xfrm>
              <a:off x="2064" y="1708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DCDC48"/>
                </a:gs>
                <a:gs pos="100000">
                  <a:srgbClr val="DCDC48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miter lim="800000"/>
            </a:ln>
            <a:effectLst>
              <a:outerShdw dist="63500" dir="2212194" algn="ctr">
                <a:schemeClr val="bg2">
                  <a:alpha val="50000"/>
                </a:schemeClr>
              </a:outerShdw>
            </a:effectLst>
          </p:spPr>
          <p:txBody>
            <a:bodyPr/>
            <a:lstStyle/>
            <a:p/>
          </p:txBody>
        </p:sp>
        <p:sp>
          <p:nvSpPr>
            <p:cNvPr id="34" name="椭圆 33"/>
            <p:cNvSpPr/>
            <p:nvPr>
              <p:custDataLst>
                <p:tags r:id="rId15"/>
              </p:custDataLst>
            </p:nvPr>
          </p:nvSpPr>
          <p:spPr bwMode="gray">
            <a:xfrm>
              <a:off x="2064" y="2184"/>
              <a:ext cx="144" cy="14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miter lim="800000"/>
            </a:ln>
            <a:effectLst>
              <a:outerShdw dist="63500" dir="2212194" algn="ctr">
                <a:schemeClr val="bg2">
                  <a:alpha val="50000"/>
                </a:schemeClr>
              </a:outerShdw>
            </a:effectLst>
          </p:spPr>
          <p:txBody>
            <a:bodyPr/>
            <a:lstStyle/>
            <a:p/>
          </p:txBody>
        </p:sp>
        <p:sp>
          <p:nvSpPr>
            <p:cNvPr id="35" name="圆角矩形 34"/>
            <p:cNvSpPr/>
            <p:nvPr>
              <p:custDataLst>
                <p:tags r:id="rId16"/>
              </p:custDataLst>
            </p:nvPr>
          </p:nvSpPr>
          <p:spPr bwMode="gray">
            <a:xfrm>
              <a:off x="2112" y="2553"/>
              <a:ext cx="3216" cy="3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F8F8F8">
                    <a:gamma/>
                    <a:shade val="76471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C0C0"/>
              </a:solidFill>
              <a:miter lim="800000"/>
            </a:ln>
            <a:effectLst>
              <a:outerShdw dist="53882" dir="2700000" algn="ctr">
                <a:srgbClr val="292929">
                  <a:alpha val="50000"/>
                </a:srgbClr>
              </a:outerShdw>
            </a:effectLst>
          </p:spPr>
          <p:txBody>
            <a:bodyPr/>
            <a:lstStyle/>
            <a:p/>
          </p:txBody>
        </p:sp>
        <p:sp>
          <p:nvSpPr>
            <p:cNvPr id="36" name="矩形 35"/>
            <p:cNvSpPr/>
            <p:nvPr>
              <p:custDataLst>
                <p:tags r:id="rId17"/>
              </p:custDataLst>
            </p:nvPr>
          </p:nvSpPr>
          <p:spPr>
            <a:xfrm>
              <a:off x="2673" y="2543"/>
              <a:ext cx="2139" cy="29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5pPr>
            </a:lstStyle>
            <a:p>
              <a:pPr lvl="0" eaLnBrk="0" hangingPunct="0"/>
              <a:r>
                <a:rPr lang="zh-CN" altLang="en-US" sz="2400" b="1">
                  <a:solidFill>
                    <a:srgbClr val="000000"/>
                  </a:solidFill>
                  <a:ea typeface="宋体" panose="02010600030101010101" pitchFamily="2" charset="-122"/>
                </a:rPr>
                <a:t>（四）热情有度，尊重隐私</a:t>
              </a:r>
              <a:endParaRPr lang="zh-CN" altLang="en-US" sz="2400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7" name="椭圆 36"/>
            <p:cNvSpPr/>
            <p:nvPr>
              <p:custDataLst>
                <p:tags r:id="rId18"/>
              </p:custDataLst>
            </p:nvPr>
          </p:nvSpPr>
          <p:spPr bwMode="gray">
            <a:xfrm>
              <a:off x="2056" y="2640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E96E29"/>
                </a:gs>
                <a:gs pos="100000">
                  <a:srgbClr val="E96E29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miter lim="800000"/>
            </a:ln>
            <a:effectLst>
              <a:outerShdw dist="63500" dir="2212194" algn="ctr">
                <a:schemeClr val="bg2">
                  <a:alpha val="50000"/>
                </a:schemeClr>
              </a:outerShdw>
            </a:effectLst>
          </p:spPr>
          <p:txBody>
            <a:bodyPr/>
            <a:lstStyle/>
            <a:p/>
          </p:txBody>
        </p:sp>
        <p:sp>
          <p:nvSpPr>
            <p:cNvPr id="38" name="圆角矩形 37"/>
            <p:cNvSpPr/>
            <p:nvPr>
              <p:custDataLst>
                <p:tags r:id="rId19"/>
              </p:custDataLst>
            </p:nvPr>
          </p:nvSpPr>
          <p:spPr bwMode="gray">
            <a:xfrm>
              <a:off x="2112" y="3050"/>
              <a:ext cx="3216" cy="3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F8F8F8">
                    <a:gamma/>
                    <a:shade val="76471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C0C0"/>
              </a:solidFill>
              <a:miter lim="800000"/>
            </a:ln>
            <a:effectLst>
              <a:outerShdw dist="53882" dir="2700000" algn="ctr">
                <a:srgbClr val="292929">
                  <a:alpha val="50000"/>
                </a:srgbClr>
              </a:outerShdw>
            </a:effectLst>
          </p:spPr>
          <p:txBody>
            <a:bodyPr/>
            <a:lstStyle/>
            <a:p/>
          </p:txBody>
        </p:sp>
        <p:sp>
          <p:nvSpPr>
            <p:cNvPr id="39" name="矩形 38"/>
            <p:cNvSpPr/>
            <p:nvPr>
              <p:custDataLst>
                <p:tags r:id="rId20"/>
              </p:custDataLst>
            </p:nvPr>
          </p:nvSpPr>
          <p:spPr>
            <a:xfrm>
              <a:off x="2640" y="3040"/>
              <a:ext cx="2139" cy="29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5pPr>
            </a:lstStyle>
            <a:p>
              <a:pPr lvl="0" eaLnBrk="0" hangingPunct="0"/>
              <a:r>
                <a:rPr lang="zh-CN" altLang="en-US" sz="2400" b="1">
                  <a:solidFill>
                    <a:srgbClr val="000000"/>
                  </a:solidFill>
                  <a:ea typeface="宋体" panose="02010600030101010101" pitchFamily="2" charset="-122"/>
                </a:rPr>
                <a:t>（五）女士优先，尊重妇女</a:t>
              </a:r>
              <a:endParaRPr lang="zh-CN" altLang="en-US" sz="2400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0" name="椭圆 39"/>
            <p:cNvSpPr/>
            <p:nvPr>
              <p:custDataLst>
                <p:tags r:id="rId21"/>
              </p:custDataLst>
            </p:nvPr>
          </p:nvSpPr>
          <p:spPr bwMode="gray">
            <a:xfrm>
              <a:off x="2064" y="3134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DCDC48"/>
                </a:gs>
                <a:gs pos="100000">
                  <a:srgbClr val="DCDC48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miter lim="800000"/>
            </a:ln>
            <a:effectLst>
              <a:outerShdw dist="63500" dir="2212194" algn="ctr">
                <a:schemeClr val="bg2">
                  <a:alpha val="50000"/>
                </a:schemeClr>
              </a:outerShdw>
            </a:effectLst>
          </p:spPr>
          <p:txBody>
            <a:bodyPr/>
            <a:lstStyle/>
            <a:p/>
          </p:txBody>
        </p:sp>
        <p:sp>
          <p:nvSpPr>
            <p:cNvPr id="41" name="矩形 40"/>
            <p:cNvSpPr/>
            <p:nvPr/>
          </p:nvSpPr>
          <p:spPr>
            <a:xfrm>
              <a:off x="528" y="2064"/>
              <a:ext cx="1127" cy="33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5pPr>
            </a:lstStyle>
            <a:p>
              <a:pPr lvl="0" algn="ctr">
                <a:spcBef>
                  <a:spcPct val="50000"/>
                </a:spcBef>
              </a:pPr>
              <a:r>
                <a:rPr lang="zh-CN" altLang="en-US" sz="2800" b="1">
                  <a:ea typeface="宋体" panose="02010600030101010101" pitchFamily="2" charset="-122"/>
                </a:rPr>
                <a:t>通  则</a:t>
              </a:r>
              <a:endParaRPr lang="zh-CN" altLang="en-US" sz="2800" b="1">
                <a:ea typeface="宋体" panose="02010600030101010101" pitchFamily="2" charset="-122"/>
              </a:endParaRPr>
            </a:p>
          </p:txBody>
        </p:sp>
        <p:sp>
          <p:nvSpPr>
            <p:cNvPr id="42" name="圆角矩形 41"/>
            <p:cNvSpPr/>
            <p:nvPr>
              <p:custDataLst>
                <p:tags r:id="rId22"/>
              </p:custDataLst>
            </p:nvPr>
          </p:nvSpPr>
          <p:spPr bwMode="gray">
            <a:xfrm>
              <a:off x="2112" y="3504"/>
              <a:ext cx="3216" cy="3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F8F8F8">
                    <a:gamma/>
                    <a:shade val="76471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C0C0C0"/>
              </a:solidFill>
              <a:miter lim="800000"/>
            </a:ln>
            <a:effectLst>
              <a:outerShdw dist="53882" dir="2700000" algn="ctr">
                <a:srgbClr val="292929">
                  <a:alpha val="50000"/>
                </a:srgbClr>
              </a:outerShdw>
            </a:effectLst>
          </p:spPr>
          <p:txBody>
            <a:bodyPr/>
            <a:lstStyle/>
            <a:p/>
          </p:txBody>
        </p:sp>
        <p:sp>
          <p:nvSpPr>
            <p:cNvPr id="43" name="矩形 42"/>
            <p:cNvSpPr/>
            <p:nvPr>
              <p:custDataLst>
                <p:tags r:id="rId23"/>
              </p:custDataLst>
            </p:nvPr>
          </p:nvSpPr>
          <p:spPr>
            <a:xfrm>
              <a:off x="2640" y="3494"/>
              <a:ext cx="2139" cy="29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>
                  <a:solidFill>
                    <a:schemeClr val="tx1"/>
                  </a:solidFill>
                  <a:latin typeface="Arial" panose="020B0604020202020204"/>
                </a:defRPr>
              </a:lvl5pPr>
            </a:lstStyle>
            <a:p>
              <a:pPr lvl="0" eaLnBrk="0" hangingPunct="0"/>
              <a:r>
                <a:rPr lang="zh-CN" altLang="en-US" sz="2400" b="1">
                  <a:solidFill>
                    <a:srgbClr val="000000"/>
                  </a:solidFill>
                  <a:ea typeface="宋体" panose="02010600030101010101" pitchFamily="2" charset="-122"/>
                </a:rPr>
                <a:t>（六）不卑不亢，体现平等</a:t>
              </a:r>
              <a:endParaRPr lang="zh-CN" altLang="en-US" sz="2400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4" name="椭圆 43"/>
            <p:cNvSpPr/>
            <p:nvPr>
              <p:custDataLst>
                <p:tags r:id="rId24"/>
              </p:custDataLst>
            </p:nvPr>
          </p:nvSpPr>
          <p:spPr bwMode="gray">
            <a:xfrm>
              <a:off x="2064" y="3600"/>
              <a:ext cx="144" cy="14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FFFFFF"/>
              </a:solidFill>
              <a:miter lim="800000"/>
            </a:ln>
            <a:effectLst>
              <a:outerShdw dist="63500" dir="2212194" algn="ctr">
                <a:schemeClr val="bg2">
                  <a:alpha val="50000"/>
                </a:schemeClr>
              </a:outerShdw>
            </a:effectLst>
          </p:spPr>
          <p:txBody>
            <a:bodyPr/>
            <a:lstStyle/>
            <a:p/>
          </p:txBody>
        </p:sp>
        <p:cxnSp>
          <p:nvCxnSpPr>
            <p:cNvPr id="45" name="直接连接符 44"/>
            <p:cNvCxnSpPr/>
            <p:nvPr>
              <p:custDataLst>
                <p:tags r:id="rId25"/>
              </p:custDataLst>
            </p:nvPr>
          </p:nvCxnSpPr>
          <p:spPr>
            <a:xfrm>
              <a:off x="1732" y="3696"/>
              <a:ext cx="384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  <p:cxnSp>
          <p:nvCxnSpPr>
            <p:cNvPr id="46" name="直接连接符 45"/>
            <p:cNvCxnSpPr/>
            <p:nvPr/>
          </p:nvCxnSpPr>
          <p:spPr>
            <a:xfrm>
              <a:off x="1152" y="3072"/>
              <a:ext cx="580" cy="624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miter lim="800000"/>
            </a:ln>
          </p:spPr>
        </p:cxn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>
            <p:custDataLst>
              <p:tags r:id="rId1"/>
            </p:custDataLst>
          </p:nvPr>
        </p:nvSpPr>
        <p:spPr>
          <a:xfrm>
            <a:off x="556823" y="2295898"/>
            <a:ext cx="3419475" cy="57150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鞠躬礼节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>
            <p:custDataLst>
              <p:tags r:id="rId2"/>
            </p:custDataLst>
          </p:nvPr>
        </p:nvSpPr>
        <p:spPr>
          <a:xfrm>
            <a:off x="556823" y="4470112"/>
            <a:ext cx="3419475" cy="57150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交换名片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>
            <p:custDataLst>
              <p:tags r:id="rId3"/>
            </p:custDataLst>
          </p:nvPr>
        </p:nvSpPr>
        <p:spPr>
          <a:xfrm>
            <a:off x="8301662" y="2800129"/>
            <a:ext cx="3419475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日本人在公共场合非常注重安静和有序，不会大声喧哗或随意插队，应该遵守当地的秩序和规定。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>
            <p:custDataLst>
              <p:tags r:id="rId4"/>
            </p:custDataLst>
          </p:nvPr>
        </p:nvSpPr>
        <p:spPr>
          <a:xfrm>
            <a:off x="8301662" y="2295898"/>
            <a:ext cx="3419475" cy="57150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安静有序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5"/>
            </p:custDataLst>
          </p:nvPr>
        </p:nvSpPr>
        <p:spPr>
          <a:xfrm>
            <a:off x="8301662" y="4974934"/>
            <a:ext cx="3409950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日本人注重穿着，在公共场合穿着得体是一种基本的礼仪，尤其是在商务场合和正式场合。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>
            <p:custDataLst>
              <p:tags r:id="rId6"/>
            </p:custDataLst>
          </p:nvPr>
        </p:nvSpPr>
        <p:spPr>
          <a:xfrm>
            <a:off x="8301662" y="4470112"/>
            <a:ext cx="3423043" cy="57150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穿着得体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8" name="TextBox 9"/>
          <p:cNvSpPr txBox="1"/>
          <p:nvPr>
            <p:custDataLst>
              <p:tags r:id="rId7"/>
            </p:custDataLst>
          </p:nvPr>
        </p:nvSpPr>
        <p:spPr>
          <a:xfrm>
            <a:off x="4367861" y="5616370"/>
            <a:ext cx="3438525" cy="4953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noAutofit/>
          </a:bodyPr>
          <a:lstStyle/>
          <a:p>
            <a:pPr algn="ctr">
              <a:lnSpc>
                <a:spcPct val="96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礼品赠送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9" name="TextBox 10"/>
          <p:cNvSpPr txBox="1"/>
          <p:nvPr>
            <p:custDataLst>
              <p:tags r:id="rId8"/>
            </p:custDataLst>
          </p:nvPr>
        </p:nvSpPr>
        <p:spPr>
          <a:xfrm>
            <a:off x="556823" y="2800129"/>
            <a:ext cx="3419475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日本人见面时通常以鞠躬来表示尊敬和打招呼，鞠躬的深度和次数根据场合和对方的身份而定。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0" name="TextBox 11"/>
          <p:cNvSpPr txBox="1"/>
          <p:nvPr>
            <p:custDataLst>
              <p:tags r:id="rId9"/>
            </p:custDataLst>
          </p:nvPr>
        </p:nvSpPr>
        <p:spPr>
          <a:xfrm>
            <a:off x="556823" y="4974934"/>
            <a:ext cx="3419475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在日本，交换名片是一种非常重要的商务礼仪，应该使用双手递接，并仔细阅读对方的名片。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1" name="AutoShape 13"/>
          <p:cNvSpPr/>
          <p:nvPr>
            <p:custDataLst>
              <p:tags r:id="rId10"/>
            </p:custDataLst>
          </p:nvPr>
        </p:nvSpPr>
        <p:spPr>
          <a:xfrm>
            <a:off x="5518655" y="2185210"/>
            <a:ext cx="1175454" cy="1037165"/>
          </a:xfrm>
          <a:prstGeom prst="triangle">
            <a:avLst>
              <a:gd name="adj" fmla="val 50000"/>
            </a:avLst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</p:spPr>
      </p:sp>
      <p:sp>
        <p:nvSpPr>
          <p:cNvPr id="12" name="AutoShape 14"/>
          <p:cNvSpPr/>
          <p:nvPr>
            <p:custDataLst>
              <p:tags r:id="rId11"/>
            </p:custDataLst>
          </p:nvPr>
        </p:nvSpPr>
        <p:spPr>
          <a:xfrm rot="4275690">
            <a:off x="6776561" y="3101406"/>
            <a:ext cx="1175454" cy="1037165"/>
          </a:xfrm>
          <a:prstGeom prst="triangle">
            <a:avLst>
              <a:gd name="adj" fmla="val 50000"/>
            </a:avLst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</p:spPr>
      </p:sp>
      <p:sp>
        <p:nvSpPr>
          <p:cNvPr id="13" name="AutoShape 15"/>
          <p:cNvSpPr/>
          <p:nvPr>
            <p:custDataLst>
              <p:tags r:id="rId12"/>
            </p:custDataLst>
          </p:nvPr>
        </p:nvSpPr>
        <p:spPr>
          <a:xfrm rot="2700000" flipH="1">
            <a:off x="4575826" y="3064640"/>
            <a:ext cx="1175454" cy="1037165"/>
          </a:xfrm>
          <a:prstGeom prst="triangle">
            <a:avLst>
              <a:gd name="adj" fmla="val 50000"/>
            </a:avLst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</p:spPr>
      </p:sp>
      <p:sp>
        <p:nvSpPr>
          <p:cNvPr id="14" name="AutoShape 16"/>
          <p:cNvSpPr/>
          <p:nvPr>
            <p:custDataLst>
              <p:tags r:id="rId13"/>
            </p:custDataLst>
          </p:nvPr>
        </p:nvSpPr>
        <p:spPr>
          <a:xfrm rot="-8546356" flipH="1">
            <a:off x="4765135" y="4607822"/>
            <a:ext cx="1175454" cy="1037165"/>
          </a:xfrm>
          <a:prstGeom prst="triangle">
            <a:avLst>
              <a:gd name="adj" fmla="val 50000"/>
            </a:avLst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</p:spPr>
      </p:sp>
      <p:sp>
        <p:nvSpPr>
          <p:cNvPr id="15" name="AutoShape 17"/>
          <p:cNvSpPr/>
          <p:nvPr>
            <p:custDataLst>
              <p:tags r:id="rId14"/>
            </p:custDataLst>
          </p:nvPr>
        </p:nvSpPr>
        <p:spPr>
          <a:xfrm rot="8546493" flipH="1">
            <a:off x="6318326" y="4601257"/>
            <a:ext cx="1175454" cy="1037165"/>
          </a:xfrm>
          <a:prstGeom prst="triangle">
            <a:avLst>
              <a:gd name="adj" fmla="val 50000"/>
            </a:avLst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</p:spPr>
      </p:sp>
      <p:sp>
        <p:nvSpPr>
          <p:cNvPr id="16" name="Freeform 18"/>
          <p:cNvSpPr/>
          <p:nvPr>
            <p:custDataLst>
              <p:tags r:id="rId15"/>
            </p:custDataLst>
          </p:nvPr>
        </p:nvSpPr>
        <p:spPr>
          <a:xfrm>
            <a:off x="5794789" y="3576415"/>
            <a:ext cx="676277" cy="676277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</a:path>
              <a:path w="304800" h="304800"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</a:path>
            </a:pathLst>
          </a:custGeom>
          <a:gradFill>
            <a:gsLst>
              <a:gs pos="50000">
                <a:schemeClr val="accent3"/>
              </a:gs>
              <a:gs pos="0">
                <a:schemeClr val="accent3">
                  <a:lumMod val="25000"/>
                  <a:lumOff val="75000"/>
                </a:schemeClr>
              </a:gs>
              <a:gs pos="100000">
                <a:schemeClr val="accent3">
                  <a:lumMod val="85000"/>
                </a:schemeClr>
              </a:gs>
            </a:gsLst>
            <a:lin ang="5400000" scaled="1"/>
          </a:gradFill>
        </p:spPr>
      </p:sp>
      <p:sp>
        <p:nvSpPr>
          <p:cNvPr id="17" name="标题 19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4947020" y="1167513"/>
            <a:ext cx="2550866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dirty="0" smtClean="0">
                <a:sym typeface="+mn-ea"/>
              </a:rPr>
              <a:t>日常交往礼仪</a:t>
            </a:r>
            <a:endParaRPr lang="zh-CN" altLang="en-US" sz="2800" dirty="0" smtClean="0">
              <a:sym typeface="+mn-ea"/>
            </a:endParaRPr>
          </a:p>
        </p:txBody>
      </p:sp>
      <p:sp>
        <p:nvSpPr>
          <p:cNvPr id="18" name="Text Placeholder 3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1453418" y="760445"/>
            <a:ext cx="3339625" cy="788816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txBody>
          <a:bodyPr vert="horz" wrap="none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日本礼仪与习俗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453418" y="760445"/>
            <a:ext cx="3339625" cy="788816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txBody>
          <a:bodyPr vert="horz" wrap="none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日本礼仪与习俗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6023236" y="5113302"/>
            <a:ext cx="2429542" cy="1127284"/>
          </a:xfrm>
          <a:custGeom>
            <a:avLst/>
            <a:gdLst/>
            <a:ahLst/>
            <a:cxnLst/>
            <a:rect l="l" t="t" r="r" b="b"/>
            <a:pathLst>
              <a:path w="292" h="135">
                <a:moveTo>
                  <a:pt x="130" y="19"/>
                </a:moveTo>
                <a:cubicBezTo>
                  <a:pt x="75" y="38"/>
                  <a:pt x="31" y="73"/>
                  <a:pt x="0" y="118"/>
                </a:cubicBezTo>
                <a:cubicBezTo>
                  <a:pt x="52" y="134"/>
                  <a:pt x="108" y="135"/>
                  <a:pt x="163" y="116"/>
                </a:cubicBezTo>
                <a:cubicBezTo>
                  <a:pt x="218" y="97"/>
                  <a:pt x="262" y="61"/>
                  <a:pt x="292" y="17"/>
                </a:cubicBezTo>
                <a:cubicBezTo>
                  <a:pt x="241" y="0"/>
                  <a:pt x="184" y="0"/>
                  <a:pt x="130" y="19"/>
                </a:cubicBezTo>
              </a:path>
            </a:pathLst>
          </a:custGeom>
          <a:solidFill>
            <a:schemeClr val="accent3">
              <a:lumMod val="75000"/>
            </a:schemeClr>
          </a:solidFill>
        </p:spPr>
      </p:sp>
      <p:sp>
        <p:nvSpPr>
          <p:cNvPr id="4" name="Freeform 3"/>
          <p:cNvSpPr/>
          <p:nvPr/>
        </p:nvSpPr>
        <p:spPr>
          <a:xfrm>
            <a:off x="6023236" y="4002021"/>
            <a:ext cx="1515142" cy="2095595"/>
          </a:xfrm>
          <a:custGeom>
            <a:avLst/>
            <a:gdLst/>
            <a:ahLst/>
            <a:cxnLst/>
            <a:rect l="l" t="t" r="r" b="b"/>
            <a:pathLst>
              <a:path w="182" h="251">
                <a:moveTo>
                  <a:pt x="49" y="96"/>
                </a:moveTo>
                <a:cubicBezTo>
                  <a:pt x="15" y="143"/>
                  <a:pt x="0" y="197"/>
                  <a:pt x="1" y="251"/>
                </a:cubicBezTo>
                <a:cubicBezTo>
                  <a:pt x="52" y="235"/>
                  <a:pt x="99" y="203"/>
                  <a:pt x="132" y="156"/>
                </a:cubicBezTo>
                <a:cubicBezTo>
                  <a:pt x="166" y="109"/>
                  <a:pt x="182" y="54"/>
                  <a:pt x="181" y="0"/>
                </a:cubicBezTo>
                <a:cubicBezTo>
                  <a:pt x="130" y="16"/>
                  <a:pt x="83" y="49"/>
                  <a:pt x="49" y="96"/>
                </a:cubicBezTo>
              </a:path>
            </a:pathLst>
          </a:custGeom>
          <a:solidFill>
            <a:schemeClr val="accent3">
              <a:lumMod val="75000"/>
            </a:schemeClr>
          </a:solidFill>
        </p:spPr>
      </p:sp>
      <p:sp>
        <p:nvSpPr>
          <p:cNvPr id="5" name="Freeform 4"/>
          <p:cNvSpPr/>
          <p:nvPr/>
        </p:nvSpPr>
        <p:spPr>
          <a:xfrm>
            <a:off x="3603886" y="5113302"/>
            <a:ext cx="2419350" cy="1127284"/>
          </a:xfrm>
          <a:custGeom>
            <a:avLst/>
            <a:gdLst/>
            <a:ahLst/>
            <a:cxnLst/>
            <a:rect l="l" t="t" r="r" b="b"/>
            <a:pathLst>
              <a:path w="291" h="135">
                <a:moveTo>
                  <a:pt x="162" y="19"/>
                </a:moveTo>
                <a:cubicBezTo>
                  <a:pt x="217" y="38"/>
                  <a:pt x="261" y="73"/>
                  <a:pt x="291" y="118"/>
                </a:cubicBezTo>
                <a:cubicBezTo>
                  <a:pt x="240" y="134"/>
                  <a:pt x="184" y="135"/>
                  <a:pt x="129" y="116"/>
                </a:cubicBezTo>
                <a:cubicBezTo>
                  <a:pt x="74" y="97"/>
                  <a:pt x="30" y="61"/>
                  <a:pt x="0" y="17"/>
                </a:cubicBezTo>
                <a:cubicBezTo>
                  <a:pt x="51" y="0"/>
                  <a:pt x="108" y="0"/>
                  <a:pt x="162" y="19"/>
                </a:cubicBezTo>
              </a:path>
            </a:pathLst>
          </a:custGeom>
          <a:solidFill>
            <a:schemeClr val="accent3">
              <a:lumMod val="75000"/>
            </a:schemeClr>
          </a:solidFill>
        </p:spPr>
      </p:sp>
      <p:sp>
        <p:nvSpPr>
          <p:cNvPr id="6" name="Freeform 5"/>
          <p:cNvSpPr/>
          <p:nvPr/>
        </p:nvSpPr>
        <p:spPr>
          <a:xfrm>
            <a:off x="4518286" y="4002021"/>
            <a:ext cx="1513713" cy="2095595"/>
          </a:xfrm>
          <a:custGeom>
            <a:avLst/>
            <a:gdLst/>
            <a:ahLst/>
            <a:cxnLst/>
            <a:rect l="l" t="t" r="r" b="b"/>
            <a:pathLst>
              <a:path w="182" h="251">
                <a:moveTo>
                  <a:pt x="133" y="96"/>
                </a:moveTo>
                <a:cubicBezTo>
                  <a:pt x="167" y="143"/>
                  <a:pt x="182" y="197"/>
                  <a:pt x="181" y="251"/>
                </a:cubicBezTo>
                <a:cubicBezTo>
                  <a:pt x="130" y="235"/>
                  <a:pt x="83" y="203"/>
                  <a:pt x="50" y="156"/>
                </a:cubicBezTo>
                <a:cubicBezTo>
                  <a:pt x="16" y="109"/>
                  <a:pt x="0" y="54"/>
                  <a:pt x="1" y="0"/>
                </a:cubicBezTo>
                <a:cubicBezTo>
                  <a:pt x="52" y="16"/>
                  <a:pt x="99" y="49"/>
                  <a:pt x="133" y="96"/>
                </a:cubicBezTo>
              </a:path>
            </a:pathLst>
          </a:custGeom>
          <a:solidFill>
            <a:schemeClr val="accent3">
              <a:lumMod val="75000"/>
            </a:schemeClr>
          </a:solidFill>
        </p:spPr>
      </p:sp>
      <p:sp>
        <p:nvSpPr>
          <p:cNvPr id="7" name="Freeform 6"/>
          <p:cNvSpPr/>
          <p:nvPr/>
        </p:nvSpPr>
        <p:spPr>
          <a:xfrm>
            <a:off x="5600326" y="3517865"/>
            <a:ext cx="856012" cy="2579751"/>
          </a:xfrm>
          <a:custGeom>
            <a:avLst/>
            <a:gdLst/>
            <a:ahLst/>
            <a:cxnLst/>
            <a:rect l="l" t="t" r="r" b="b"/>
            <a:pathLst>
              <a:path w="103" h="309">
                <a:moveTo>
                  <a:pt x="0" y="154"/>
                </a:moveTo>
                <a:cubicBezTo>
                  <a:pt x="0" y="212"/>
                  <a:pt x="19" y="266"/>
                  <a:pt x="51" y="309"/>
                </a:cubicBezTo>
                <a:cubicBezTo>
                  <a:pt x="84" y="266"/>
                  <a:pt x="103" y="212"/>
                  <a:pt x="103" y="154"/>
                </a:cubicBezTo>
                <a:cubicBezTo>
                  <a:pt x="103" y="97"/>
                  <a:pt x="84" y="43"/>
                  <a:pt x="51" y="0"/>
                </a:cubicBezTo>
                <a:cubicBezTo>
                  <a:pt x="19" y="43"/>
                  <a:pt x="0" y="97"/>
                  <a:pt x="0" y="154"/>
                </a:cubicBezTo>
              </a:path>
            </a:pathLst>
          </a:cu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</p:spPr>
      </p:sp>
      <p:sp>
        <p:nvSpPr>
          <p:cNvPr id="8" name="TextBox 7"/>
          <p:cNvSpPr txBox="1"/>
          <p:nvPr>
            <p:custDataLst>
              <p:tags r:id="rId2"/>
            </p:custDataLst>
          </p:nvPr>
        </p:nvSpPr>
        <p:spPr>
          <a:xfrm>
            <a:off x="454501" y="4464791"/>
            <a:ext cx="293133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1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鞠躬礼仪</a:t>
            </a:r>
            <a:endParaRPr lang="en-US" sz="21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3"/>
            </p:custDataLst>
          </p:nvPr>
        </p:nvSpPr>
        <p:spPr>
          <a:xfrm>
            <a:off x="440720" y="4933933"/>
            <a:ext cx="2931336" cy="139850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/>
                </a:solidFill>
                <a:cs typeface="微软雅黑" panose="020B0503020204020204" charset="-122"/>
              </a:rPr>
              <a:t>在日本商务场合，鞠躬是表示尊敬和谦虚的常见方式。要注意鞠躬的角度、速度和时长，以及鞠躬时的姿势和表情。</a:t>
            </a:r>
            <a:endParaRPr lang="en-US" sz="1400">
              <a:solidFill>
                <a:schemeClr val="dk1"/>
              </a:solidFill>
              <a:cs typeface="微软雅黑" panose="020B0503020204020204" charset="-122"/>
            </a:endParaRPr>
          </a:p>
        </p:txBody>
      </p:sp>
      <p:sp>
        <p:nvSpPr>
          <p:cNvPr id="10" name="TextBox 9"/>
          <p:cNvSpPr txBox="1"/>
          <p:nvPr>
            <p:custDataLst>
              <p:tags r:id="rId4"/>
            </p:custDataLst>
          </p:nvPr>
        </p:nvSpPr>
        <p:spPr>
          <a:xfrm>
            <a:off x="1279339" y="2351559"/>
            <a:ext cx="293133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名片交换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5"/>
            </p:custDataLst>
          </p:nvPr>
        </p:nvSpPr>
        <p:spPr>
          <a:xfrm>
            <a:off x="1265558" y="2820702"/>
            <a:ext cx="2931336" cy="139850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/>
                </a:solidFill>
                <a:cs typeface="微软雅黑" panose="020B0503020204020204" charset="-122"/>
              </a:rPr>
              <a:t>在商务场合中，日本人非常重视名片交换。应该使用双手递接名片，并仔细阅读对方的名片，以示尊重。</a:t>
            </a:r>
            <a:endParaRPr lang="en-US" sz="1400">
              <a:solidFill>
                <a:schemeClr val="dk1"/>
              </a:solidFill>
              <a:cs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>
            <p:custDataLst>
              <p:tags r:id="rId6"/>
            </p:custDataLst>
          </p:nvPr>
        </p:nvSpPr>
        <p:spPr>
          <a:xfrm>
            <a:off x="4532067" y="1520705"/>
            <a:ext cx="3020092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1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穿着得体</a:t>
            </a:r>
            <a:endParaRPr lang="en-US" sz="21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>
            <p:custDataLst>
              <p:tags r:id="rId7"/>
            </p:custDataLst>
          </p:nvPr>
        </p:nvSpPr>
        <p:spPr>
          <a:xfrm>
            <a:off x="4555218" y="1989847"/>
            <a:ext cx="2931336" cy="139850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/>
                </a:solidFill>
                <a:cs typeface="微软雅黑" panose="020B0503020204020204" charset="-122"/>
              </a:rPr>
              <a:t>在商务场合中，日本人注重穿着得体。应选择适合场合的服装，并注意整体搭配的协调性，以体现自己的专业素养。</a:t>
            </a:r>
            <a:endParaRPr lang="en-US" sz="1400">
              <a:solidFill>
                <a:schemeClr val="dk1"/>
              </a:solidFill>
              <a:cs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>
            <p:custDataLst>
              <p:tags r:id="rId8"/>
            </p:custDataLst>
          </p:nvPr>
        </p:nvSpPr>
        <p:spPr>
          <a:xfrm>
            <a:off x="8253031" y="2351559"/>
            <a:ext cx="293133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1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礼品赠送</a:t>
            </a:r>
            <a:endParaRPr lang="en-US" sz="21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>
            <p:custDataLst>
              <p:tags r:id="rId9"/>
            </p:custDataLst>
          </p:nvPr>
        </p:nvSpPr>
        <p:spPr>
          <a:xfrm>
            <a:off x="8239250" y="2820702"/>
            <a:ext cx="2931336" cy="139850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/>
                </a:solidFill>
                <a:cs typeface="微软雅黑" panose="020B0503020204020204" charset="-122"/>
              </a:rPr>
              <a:t>在日本商务场合中，赠送礼品是一种表达感激和尊重的方式。但要注意礼品的选择、包装和赠送方式，以避免造成尴尬或误解。</a:t>
            </a:r>
            <a:endParaRPr lang="en-US" sz="1400">
              <a:solidFill>
                <a:schemeClr val="dk1"/>
              </a:solidFill>
              <a:cs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8449552" y="4420976"/>
            <a:ext cx="293133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1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餐饮礼仪</a:t>
            </a:r>
            <a:endParaRPr lang="en-US" sz="21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>
            <p:custDataLst>
              <p:tags r:id="rId11"/>
            </p:custDataLst>
          </p:nvPr>
        </p:nvSpPr>
        <p:spPr>
          <a:xfrm>
            <a:off x="8791371" y="4933933"/>
            <a:ext cx="2931336" cy="139850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/>
                </a:solidFill>
                <a:cs typeface="微软雅黑" panose="020B0503020204020204" charset="-122"/>
              </a:rPr>
              <a:t>在商务宴请或聚餐时，要遵守日本的餐饮礼仪。如使用筷子时要保持干净、整齐，以及注意食物的吃法和顺序等。</a:t>
            </a:r>
            <a:endParaRPr lang="en-US" sz="1400">
              <a:solidFill>
                <a:schemeClr val="dk1"/>
              </a:solidFill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>
            <p:custDataLst>
              <p:tags r:id="rId12"/>
            </p:custDataLst>
          </p:nvPr>
        </p:nvSpPr>
        <p:spPr>
          <a:xfrm>
            <a:off x="3785860" y="5205774"/>
            <a:ext cx="849630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tx1"/>
                </a:solidFill>
                <a:cs typeface="微软雅黑" panose="020B0503020204020204" charset="-122"/>
              </a:rPr>
              <a:t>01</a:t>
            </a:r>
            <a:endParaRPr lang="en-US" sz="24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>
            <p:custDataLst>
              <p:tags r:id="rId13"/>
            </p:custDataLst>
          </p:nvPr>
        </p:nvSpPr>
        <p:spPr>
          <a:xfrm>
            <a:off x="4518286" y="4336570"/>
            <a:ext cx="849630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tx1"/>
                </a:solidFill>
                <a:cs typeface="微软雅黑" panose="020B0503020204020204" charset="-122"/>
              </a:rPr>
              <a:t>02</a:t>
            </a:r>
            <a:endParaRPr lang="en-US" sz="24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>
            <p:custDataLst>
              <p:tags r:id="rId14"/>
            </p:custDataLst>
          </p:nvPr>
        </p:nvSpPr>
        <p:spPr>
          <a:xfrm>
            <a:off x="5598421" y="4012816"/>
            <a:ext cx="849630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tx1"/>
                </a:solidFill>
                <a:cs typeface="微软雅黑" panose="020B0503020204020204" charset="-122"/>
              </a:rPr>
              <a:t>03</a:t>
            </a:r>
            <a:endParaRPr lang="en-US" sz="24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>
            <p:custDataLst>
              <p:tags r:id="rId15"/>
            </p:custDataLst>
          </p:nvPr>
        </p:nvSpPr>
        <p:spPr>
          <a:xfrm>
            <a:off x="6688748" y="4336570"/>
            <a:ext cx="849630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tx1"/>
                </a:solidFill>
                <a:cs typeface="微软雅黑" panose="020B0503020204020204" charset="-122"/>
              </a:rPr>
              <a:t>04</a:t>
            </a:r>
            <a:endParaRPr lang="en-US" sz="24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22" name="TextBox 22"/>
          <p:cNvSpPr txBox="1"/>
          <p:nvPr>
            <p:custDataLst>
              <p:tags r:id="rId16"/>
            </p:custDataLst>
          </p:nvPr>
        </p:nvSpPr>
        <p:spPr>
          <a:xfrm>
            <a:off x="7486554" y="5205774"/>
            <a:ext cx="849630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tx1"/>
                </a:solidFill>
                <a:cs typeface="微软雅黑" panose="020B0503020204020204" charset="-122"/>
              </a:rPr>
              <a:t>05</a:t>
            </a:r>
            <a:endParaRPr lang="en-US" sz="24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23" name="标题 23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4943101" y="521314"/>
            <a:ext cx="2380977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ym typeface="+mn-ea"/>
              </a:rPr>
              <a:t>商务场合礼仪</a:t>
            </a:r>
            <a:endParaRPr lang="zh-CN" altLang="en-US" dirty="0" smtClean="0">
              <a:sym typeface="+mn-ea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875" b="875"/>
          <a:stretch>
            <a:fillRect/>
          </a:stretch>
        </p:blipFill>
        <p:spPr>
          <a:xfrm>
            <a:off x="1489270" y="2117207"/>
            <a:ext cx="3013220" cy="3013220"/>
          </a:xfrm>
          <a:prstGeom prst="roundRect">
            <a:avLst/>
          </a:prstGeom>
        </p:spPr>
      </p:pic>
      <p:sp>
        <p:nvSpPr>
          <p:cNvPr id="3" name="TextBox 3"/>
          <p:cNvSpPr txBox="1"/>
          <p:nvPr>
            <p:custDataLst>
              <p:tags r:id="rId3"/>
            </p:custDataLst>
          </p:nvPr>
        </p:nvSpPr>
        <p:spPr>
          <a:xfrm>
            <a:off x="4976261" y="4843450"/>
            <a:ext cx="6000750" cy="711336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饮食顺序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>
            <p:custDataLst>
              <p:tags r:id="rId4"/>
            </p:custDataLst>
          </p:nvPr>
        </p:nvSpPr>
        <p:spPr>
          <a:xfrm>
            <a:off x="4681875" y="5485911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日本饮食有严格的顺序，通常是先喝汤再吃菜，最后吃饭和甜点，且每种食物都有其独特的吃法。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5" name="AutoShape 5"/>
          <p:cNvSpPr/>
          <p:nvPr>
            <p:custDataLst>
              <p:tags r:id="rId5"/>
            </p:custDataLst>
          </p:nvPr>
        </p:nvSpPr>
        <p:spPr>
          <a:xfrm>
            <a:off x="4681875" y="1798133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>
            <p:custDataLst>
              <p:tags r:id="rId6"/>
            </p:custDataLst>
          </p:nvPr>
        </p:nvSpPr>
        <p:spPr>
          <a:xfrm>
            <a:off x="4976261" y="1584156"/>
            <a:ext cx="6000750" cy="666079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饮食文化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>
            <p:custDataLst>
              <p:tags r:id="rId7"/>
            </p:custDataLst>
          </p:nvPr>
        </p:nvSpPr>
        <p:spPr>
          <a:xfrm>
            <a:off x="4681875" y="2196196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日本饮食注重米饭和鱼类，以寿司、刺身、天妇罗等为代表，讲究食材新鲜、色彩搭配和造型美感。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8"/>
            </p:custDataLst>
          </p:nvPr>
        </p:nvSpPr>
        <p:spPr>
          <a:xfrm>
            <a:off x="4976261" y="3224432"/>
            <a:ext cx="6000750" cy="697555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餐桌礼仪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9"/>
            </p:custDataLst>
          </p:nvPr>
        </p:nvSpPr>
        <p:spPr>
          <a:xfrm>
            <a:off x="4681875" y="3858770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日本餐桌礼仪</a:t>
            </a:r>
            <a:r>
              <a:rPr lang="zh-CN" altLang="en-US" sz="1500">
                <a:solidFill>
                  <a:schemeClr val="tx1"/>
                </a:solidFill>
                <a:cs typeface="微软雅黑" panose="020B0503020204020204" charset="-122"/>
              </a:rPr>
              <a:t>比较</a:t>
            </a: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讲究，如饭前洗手、使用筷子时要避免指人、夹菜时要先夹离自己近的等。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0" name="AutoShape 11"/>
          <p:cNvSpPr/>
          <p:nvPr>
            <p:custDataLst>
              <p:tags r:id="rId10"/>
            </p:custDataLst>
          </p:nvPr>
        </p:nvSpPr>
        <p:spPr>
          <a:xfrm>
            <a:off x="4681875" y="3454147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AutoShape 12"/>
          <p:cNvSpPr/>
          <p:nvPr>
            <p:custDataLst>
              <p:tags r:id="rId11"/>
            </p:custDataLst>
          </p:nvPr>
        </p:nvSpPr>
        <p:spPr>
          <a:xfrm>
            <a:off x="4681875" y="5080055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标题 13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303668" y="565004"/>
            <a:ext cx="459493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ym typeface="+mn-ea"/>
              </a:rPr>
              <a:t>饮食文化及餐桌礼仪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13" name="Text Placeholder 3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1426785" y="795340"/>
            <a:ext cx="3339625" cy="788816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txBody>
          <a:bodyPr vert="horz" wrap="none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日本礼仪与习俗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426785" y="795340"/>
            <a:ext cx="3339625" cy="788816"/>
          </a:xfrm>
          <a:prstGeom prst="ellipse">
            <a:avLst/>
          </a:prstGeom>
          <a:solidFill>
            <a:srgbClr val="EABE54"/>
          </a:solidFill>
          <a:ln w="12700">
            <a:solidFill>
              <a:srgbClr val="FFFFFF"/>
            </a:solidFill>
          </a:ln>
        </p:spPr>
        <p:txBody>
          <a:bodyPr vert="horz" wrap="none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韩国礼仪与习俗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AutoShape 2"/>
          <p:cNvSpPr/>
          <p:nvPr>
            <p:custDataLst>
              <p:tags r:id="rId2"/>
            </p:custDataLst>
          </p:nvPr>
        </p:nvSpPr>
        <p:spPr>
          <a:xfrm>
            <a:off x="8421649" y="2382092"/>
            <a:ext cx="3098140" cy="3145310"/>
          </a:xfrm>
          <a:prstGeom prst="roundRect">
            <a:avLst>
              <a:gd name="adj" fmla="val 6840"/>
            </a:avLst>
          </a:prstGeom>
          <a:solidFill>
            <a:schemeClr val="accent1">
              <a:alpha val="80000"/>
            </a:schemeClr>
          </a:solidFill>
        </p:spPr>
      </p:sp>
      <p:sp>
        <p:nvSpPr>
          <p:cNvPr id="4" name="AutoShape 3"/>
          <p:cNvSpPr/>
          <p:nvPr>
            <p:custDataLst>
              <p:tags r:id="rId3"/>
            </p:custDataLst>
          </p:nvPr>
        </p:nvSpPr>
        <p:spPr>
          <a:xfrm>
            <a:off x="4641404" y="2382092"/>
            <a:ext cx="3098140" cy="3145310"/>
          </a:xfrm>
          <a:prstGeom prst="roundRect">
            <a:avLst>
              <a:gd name="adj" fmla="val 6840"/>
            </a:avLst>
          </a:prstGeom>
          <a:solidFill>
            <a:schemeClr val="accent1">
              <a:alpha val="80000"/>
            </a:schemeClr>
          </a:solidFill>
        </p:spPr>
      </p:sp>
      <p:sp>
        <p:nvSpPr>
          <p:cNvPr id="5" name="AutoShape 4"/>
          <p:cNvSpPr/>
          <p:nvPr>
            <p:custDataLst>
              <p:tags r:id="rId4"/>
            </p:custDataLst>
          </p:nvPr>
        </p:nvSpPr>
        <p:spPr>
          <a:xfrm>
            <a:off x="717342" y="2382092"/>
            <a:ext cx="3266842" cy="3145310"/>
          </a:xfrm>
          <a:prstGeom prst="roundRect">
            <a:avLst>
              <a:gd name="adj" fmla="val 6840"/>
            </a:avLst>
          </a:prstGeom>
          <a:solidFill>
            <a:schemeClr val="accent1">
              <a:alpha val="80000"/>
            </a:schemeClr>
          </a:solidFill>
        </p:spPr>
      </p:sp>
      <p:sp>
        <p:nvSpPr>
          <p:cNvPr id="6" name="TextBox 5"/>
          <p:cNvSpPr txBox="1"/>
          <p:nvPr>
            <p:custDataLst>
              <p:tags r:id="rId5"/>
            </p:custDataLst>
          </p:nvPr>
        </p:nvSpPr>
        <p:spPr>
          <a:xfrm>
            <a:off x="882070" y="3930616"/>
            <a:ext cx="2667000" cy="145277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韩国传统礼仪中，敬礼是非常重要的一环，包括鞠躬、握手等，表示尊重和谦虚。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7" name="TextBox 6"/>
          <p:cNvSpPr txBox="1"/>
          <p:nvPr>
            <p:custDataLst>
              <p:tags r:id="rId6"/>
            </p:custDataLst>
          </p:nvPr>
        </p:nvSpPr>
        <p:spPr>
          <a:xfrm>
            <a:off x="882070" y="3181752"/>
            <a:ext cx="2667000" cy="527118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韩国传统敬礼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14708" r="14708"/>
          <a:stretch>
            <a:fillRect/>
          </a:stretch>
        </p:blipFill>
        <p:spPr>
          <a:xfrm>
            <a:off x="2414694" y="1693793"/>
            <a:ext cx="1294595" cy="1294595"/>
          </a:xfrm>
          <a:prstGeom prst="roundRect">
            <a:avLst/>
          </a:prstGeom>
        </p:spPr>
      </p:pic>
      <p:sp>
        <p:nvSpPr>
          <p:cNvPr id="9" name="TextBox 9"/>
          <p:cNvSpPr txBox="1"/>
          <p:nvPr>
            <p:custDataLst>
              <p:tags r:id="rId9"/>
            </p:custDataLst>
          </p:nvPr>
        </p:nvSpPr>
        <p:spPr>
          <a:xfrm>
            <a:off x="4787321" y="3945231"/>
            <a:ext cx="2667000" cy="145277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韩国餐桌礼仪讲究饮食顺序、餐具使用等方面，比如吃饭时要用筷子和勺子，先喝汤再吃饭等。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10"/>
            </p:custDataLst>
          </p:nvPr>
        </p:nvSpPr>
        <p:spPr>
          <a:xfrm>
            <a:off x="4787321" y="3196367"/>
            <a:ext cx="2667000" cy="527118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韩国餐桌礼仪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/>
          <a:stretch>
            <a:fillRect/>
          </a:stretch>
        </p:blipFill>
        <p:spPr>
          <a:xfrm>
            <a:off x="6319944" y="1708408"/>
            <a:ext cx="1294595" cy="1294595"/>
          </a:xfrm>
          <a:prstGeom prst="roundRect">
            <a:avLst/>
          </a:prstGeom>
        </p:spPr>
      </p:pic>
      <p:sp>
        <p:nvSpPr>
          <p:cNvPr id="12" name="TextBox 12"/>
          <p:cNvSpPr txBox="1"/>
          <p:nvPr>
            <p:custDataLst>
              <p:tags r:id="rId13"/>
            </p:custDataLst>
          </p:nvPr>
        </p:nvSpPr>
        <p:spPr>
          <a:xfrm>
            <a:off x="8692571" y="3939687"/>
            <a:ext cx="2667000" cy="145277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 dirty="0" err="1">
                <a:solidFill>
                  <a:schemeClr val="tx1"/>
                </a:solidFill>
                <a:cs typeface="微软雅黑" panose="020B0503020204020204" charset="-122"/>
              </a:rPr>
              <a:t>韩国传统服饰是韩服，韩服有其独特的穿法和搭配方式，穿着时需遵守一定的规定和礼仪</a:t>
            </a:r>
            <a:r>
              <a:rPr lang="en-US" sz="1500" dirty="0">
                <a:solidFill>
                  <a:schemeClr val="tx1"/>
                </a:solidFill>
                <a:cs typeface="微软雅黑" panose="020B0503020204020204" charset="-122"/>
              </a:rPr>
              <a:t>。</a:t>
            </a:r>
            <a:endParaRPr lang="en-US" sz="1500" dirty="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>
            <p:custDataLst>
              <p:tags r:id="rId14"/>
            </p:custDataLst>
          </p:nvPr>
        </p:nvSpPr>
        <p:spPr>
          <a:xfrm>
            <a:off x="8692571" y="3190824"/>
            <a:ext cx="2667000" cy="527118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  <a:cs typeface="微软雅黑" panose="020B0503020204020204" charset="-122"/>
              </a:rPr>
              <a:t>韩国传统服饰</a:t>
            </a:r>
            <a:endParaRPr lang="en-US" sz="2400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pic>
        <p:nvPicPr>
          <p:cNvPr id="14" name="Picture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rcRect/>
          <a:stretch>
            <a:fillRect/>
          </a:stretch>
        </p:blipFill>
        <p:spPr>
          <a:xfrm>
            <a:off x="10225194" y="1702864"/>
            <a:ext cx="1294595" cy="1294595"/>
          </a:xfrm>
          <a:prstGeom prst="roundRect">
            <a:avLst/>
          </a:prstGeom>
        </p:spPr>
      </p:pic>
      <p:sp>
        <p:nvSpPr>
          <p:cNvPr id="15" name="标题 15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5153467" y="587888"/>
            <a:ext cx="364502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ym typeface="+mn-ea"/>
              </a:rPr>
              <a:t>韩国传统礼仪介绍</a:t>
            </a:r>
            <a:endParaRPr lang="zh-CN" altLang="en-US" dirty="0" smtClean="0">
              <a:sym typeface="+mn-ea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426785" y="795340"/>
            <a:ext cx="3339625" cy="788816"/>
          </a:xfrm>
          <a:prstGeom prst="ellipse">
            <a:avLst/>
          </a:prstGeom>
          <a:solidFill>
            <a:srgbClr val="EABE54"/>
          </a:solidFill>
          <a:ln w="12700">
            <a:solidFill>
              <a:srgbClr val="FFFFFF"/>
            </a:solidFill>
          </a:ln>
        </p:spPr>
        <p:txBody>
          <a:bodyPr vert="horz" wrap="none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韩国礼仪与习俗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2103573" y="1797199"/>
            <a:ext cx="8946338" cy="555784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尊重长辈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2103573" y="2459232"/>
            <a:ext cx="8972550" cy="763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 dirty="0" err="1">
                <a:solidFill>
                  <a:schemeClr val="tx1"/>
                </a:solidFill>
                <a:cs typeface="微软雅黑" panose="020B0503020204020204" charset="-122"/>
              </a:rPr>
              <a:t>在韩国文化中，尊重长辈是非常重要的。在社交场合中，要遵循“长幼有序”的原则，对长辈要使用敬语，并遵循相关的礼仪</a:t>
            </a:r>
            <a:r>
              <a:rPr lang="en-US" sz="1500" dirty="0">
                <a:solidFill>
                  <a:schemeClr val="tx1"/>
                </a:solidFill>
                <a:cs typeface="微软雅黑" panose="020B0503020204020204" charset="-122"/>
              </a:rPr>
              <a:t>。</a:t>
            </a:r>
            <a:endParaRPr lang="en-US" sz="1500" dirty="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256270" y="1999515"/>
            <a:ext cx="353467" cy="353467"/>
            <a:chOff x="838598" y="1564792"/>
            <a:chExt cx="353467" cy="353467"/>
          </a:xfrm>
        </p:grpSpPr>
        <p:sp>
          <p:nvSpPr>
            <p:cNvPr id="6" name="AutoShape 6"/>
            <p:cNvSpPr/>
            <p:nvPr/>
          </p:nvSpPr>
          <p:spPr>
            <a:xfrm>
              <a:off x="920082" y="1646276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838598" y="1564792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</p:sp>
      </p:grpSp>
      <p:sp>
        <p:nvSpPr>
          <p:cNvPr id="8" name="TextBox 8"/>
          <p:cNvSpPr txBox="1"/>
          <p:nvPr>
            <p:custDataLst>
              <p:tags r:id="rId4"/>
            </p:custDataLst>
          </p:nvPr>
        </p:nvSpPr>
        <p:spPr>
          <a:xfrm>
            <a:off x="2129785" y="3198132"/>
            <a:ext cx="8946338" cy="555784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穿着得体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5"/>
            </p:custDataLst>
          </p:nvPr>
        </p:nvSpPr>
        <p:spPr>
          <a:xfrm>
            <a:off x="2129785" y="3860166"/>
            <a:ext cx="8972550" cy="763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在韩国，穿着得体被视为一种重要的社交礼仪。在公共场合，尤其是正式的社交场合，要穿着得体、整洁，并尽量避免穿着过于暴露或过于随意的服装。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282482" y="3400449"/>
            <a:ext cx="353467" cy="353467"/>
            <a:chOff x="838598" y="3391571"/>
            <a:chExt cx="353467" cy="353467"/>
          </a:xfrm>
        </p:grpSpPr>
        <p:sp>
          <p:nvSpPr>
            <p:cNvPr id="11" name="AutoShape 11"/>
            <p:cNvSpPr/>
            <p:nvPr/>
          </p:nvSpPr>
          <p:spPr>
            <a:xfrm>
              <a:off x="920082" y="3473055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838598" y="3391571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</p:sp>
      </p:grpSp>
      <p:sp>
        <p:nvSpPr>
          <p:cNvPr id="13" name="TextBox 13"/>
          <p:cNvSpPr txBox="1"/>
          <p:nvPr>
            <p:custDataLst>
              <p:tags r:id="rId6"/>
            </p:custDataLst>
          </p:nvPr>
        </p:nvSpPr>
        <p:spPr>
          <a:xfrm>
            <a:off x="2129785" y="4623946"/>
            <a:ext cx="8946338" cy="555784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礼貌用语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>
            <p:custDataLst>
              <p:tags r:id="rId7"/>
            </p:custDataLst>
          </p:nvPr>
        </p:nvSpPr>
        <p:spPr>
          <a:xfrm>
            <a:off x="2129785" y="5285979"/>
            <a:ext cx="8972550" cy="763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韩国人非常注重礼貌用语的使用。在社交场合中，要使用恰当的敬语和礼貌用语，如问候语、感谢语等，以表达自己的尊重和谦虚。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1282482" y="4826262"/>
            <a:ext cx="353467" cy="353467"/>
            <a:chOff x="838598" y="5177608"/>
            <a:chExt cx="353467" cy="353467"/>
          </a:xfrm>
        </p:grpSpPr>
        <p:sp>
          <p:nvSpPr>
            <p:cNvPr id="16" name="AutoShape 16"/>
            <p:cNvSpPr/>
            <p:nvPr/>
          </p:nvSpPr>
          <p:spPr>
            <a:xfrm>
              <a:off x="920082" y="5259092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838598" y="5177608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</p:sp>
      </p:grpSp>
      <p:sp>
        <p:nvSpPr>
          <p:cNvPr id="18" name="标题 19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4984072" y="602322"/>
            <a:ext cx="527851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ym typeface="+mn-ea"/>
              </a:rPr>
              <a:t>现代社交场合礼仪规范</a:t>
            </a:r>
            <a:endParaRPr lang="zh-CN" altLang="en-US" dirty="0" smtClean="0">
              <a:sym typeface="+mn-ea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426785" y="795340"/>
            <a:ext cx="3339625" cy="788816"/>
          </a:xfrm>
          <a:prstGeom prst="ellipse">
            <a:avLst/>
          </a:prstGeom>
          <a:solidFill>
            <a:srgbClr val="EABE54"/>
          </a:solidFill>
          <a:ln w="12700">
            <a:solidFill>
              <a:srgbClr val="FFFFFF"/>
            </a:solidFill>
          </a:ln>
        </p:spPr>
        <p:txBody>
          <a:bodyPr vert="horz" wrap="none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韩国礼仪与习俗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AutoShape 2"/>
          <p:cNvSpPr/>
          <p:nvPr>
            <p:custDataLst>
              <p:tags r:id="rId2"/>
            </p:custDataLst>
          </p:nvPr>
        </p:nvSpPr>
        <p:spPr>
          <a:xfrm>
            <a:off x="3868638" y="1969673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4" name="AutoShape 3"/>
          <p:cNvSpPr/>
          <p:nvPr>
            <p:custDataLst>
              <p:tags r:id="rId3"/>
            </p:custDataLst>
          </p:nvPr>
        </p:nvSpPr>
        <p:spPr>
          <a:xfrm>
            <a:off x="4003383" y="2104417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TextBox 4"/>
          <p:cNvSpPr txBox="1"/>
          <p:nvPr>
            <p:custDataLst>
              <p:tags r:id="rId4"/>
            </p:custDataLst>
          </p:nvPr>
        </p:nvSpPr>
        <p:spPr>
          <a:xfrm>
            <a:off x="4632009" y="1769090"/>
            <a:ext cx="6886575" cy="765904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泡菜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5"/>
            </p:custDataLst>
          </p:nvPr>
        </p:nvSpPr>
        <p:spPr>
          <a:xfrm>
            <a:off x="4632009" y="2351583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 dirty="0" err="1">
                <a:solidFill>
                  <a:schemeClr val="tx1"/>
                </a:solidFill>
                <a:cs typeface="微软雅黑" panose="020B0503020204020204" charset="-122"/>
              </a:rPr>
              <a:t>韩国传统泡菜制作精细、色泽诱人，口感丰富，是韩国人日常饮食中不可或缺的一部分</a:t>
            </a:r>
            <a:r>
              <a:rPr lang="en-US" sz="1500" dirty="0">
                <a:solidFill>
                  <a:schemeClr val="tx1"/>
                </a:solidFill>
                <a:cs typeface="微软雅黑" panose="020B0503020204020204" charset="-122"/>
              </a:rPr>
              <a:t>。</a:t>
            </a:r>
            <a:endParaRPr lang="en-US" sz="1500" dirty="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pic>
        <p:nvPicPr>
          <p:cNvPr id="7" name="Picture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25431" y="2312513"/>
            <a:ext cx="2980552" cy="2980552"/>
          </a:xfrm>
          <a:prstGeom prst="ellipse">
            <a:avLst/>
          </a:prstGeom>
        </p:spPr>
      </p:pic>
      <p:sp>
        <p:nvSpPr>
          <p:cNvPr id="8" name="AutoShape 7"/>
          <p:cNvSpPr/>
          <p:nvPr>
            <p:custDataLst>
              <p:tags r:id="rId8"/>
            </p:custDataLst>
          </p:nvPr>
        </p:nvSpPr>
        <p:spPr>
          <a:xfrm>
            <a:off x="3873355" y="3384629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9" name="AutoShape 8"/>
          <p:cNvSpPr/>
          <p:nvPr>
            <p:custDataLst>
              <p:tags r:id="rId9"/>
            </p:custDataLst>
          </p:nvPr>
        </p:nvSpPr>
        <p:spPr>
          <a:xfrm>
            <a:off x="4008100" y="3519373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TextBox 9"/>
          <p:cNvSpPr txBox="1"/>
          <p:nvPr>
            <p:custDataLst>
              <p:tags r:id="rId10"/>
            </p:custDataLst>
          </p:nvPr>
        </p:nvSpPr>
        <p:spPr>
          <a:xfrm>
            <a:off x="4636726" y="3182098"/>
            <a:ext cx="6886575" cy="7698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烤肉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1" name="AutoShape 10"/>
          <p:cNvSpPr/>
          <p:nvPr>
            <p:custDataLst>
              <p:tags r:id="rId11"/>
            </p:custDataLst>
          </p:nvPr>
        </p:nvSpPr>
        <p:spPr>
          <a:xfrm>
            <a:off x="3863921" y="4743605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2" name="AutoShape 11"/>
          <p:cNvSpPr/>
          <p:nvPr>
            <p:custDataLst>
              <p:tags r:id="rId12"/>
            </p:custDataLst>
          </p:nvPr>
        </p:nvSpPr>
        <p:spPr>
          <a:xfrm>
            <a:off x="3998666" y="4878349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3" name="TextBox 12"/>
          <p:cNvSpPr txBox="1"/>
          <p:nvPr>
            <p:custDataLst>
              <p:tags r:id="rId13"/>
            </p:custDataLst>
          </p:nvPr>
        </p:nvSpPr>
        <p:spPr>
          <a:xfrm>
            <a:off x="4627292" y="4558881"/>
            <a:ext cx="6886575" cy="734184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tx1">
                    <a:lumMod val="65000"/>
                    <a:lumOff val="35000"/>
                  </a:schemeClr>
                </a:solidFill>
                <a:cs typeface="微软雅黑" panose="020B0503020204020204" charset="-122"/>
              </a:rPr>
              <a:t>拌饭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>
            <p:custDataLst>
              <p:tags r:id="rId14"/>
            </p:custDataLst>
          </p:nvPr>
        </p:nvSpPr>
        <p:spPr>
          <a:xfrm>
            <a:off x="4636726" y="3789081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韩国烤肉注重肉质和调料，采用炭火烤制，肉质鲜嫩多汁，搭配独特的酱料，味道鲜美。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>
            <p:custDataLst>
              <p:tags r:id="rId15"/>
            </p:custDataLst>
          </p:nvPr>
        </p:nvSpPr>
        <p:spPr>
          <a:xfrm>
            <a:off x="4627292" y="5110295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韩国拌饭是将蔬菜、肉类、米饭等混合在一起，加入适量的酱料拌制而成，营养丰富、口感多样。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6" name="标题 16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5069408" y="566800"/>
            <a:ext cx="4304168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ym typeface="+mn-ea"/>
              </a:rPr>
              <a:t>韩国饮食文化特色</a:t>
            </a:r>
            <a:endParaRPr lang="zh-CN" altLang="en-US" dirty="0" smtClean="0">
              <a:sym typeface="+mn-ea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426785" y="795340"/>
            <a:ext cx="3339625" cy="78881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rgbClr val="FFFFFF"/>
            </a:solidFill>
          </a:ln>
        </p:spPr>
        <p:txBody>
          <a:bodyPr vert="horz" wrap="none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美国礼仪与习俗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451873" y="1812219"/>
            <a:ext cx="3287800" cy="39462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>
            <p:custDataLst>
              <p:tags r:id="rId4"/>
            </p:custDataLst>
          </p:nvPr>
        </p:nvSpPr>
        <p:spPr>
          <a:xfrm>
            <a:off x="1028300" y="1726745"/>
            <a:ext cx="2931598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2">
                    <a:lumMod val="75000"/>
                  </a:schemeClr>
                </a:solidFill>
                <a:cs typeface="微软雅黑" panose="020B0503020204020204" charset="-122"/>
              </a:rPr>
              <a:t>个人主义</a:t>
            </a:r>
            <a:endParaRPr lang="en-US" sz="2400" b="1">
              <a:solidFill>
                <a:schemeClr val="accent2">
                  <a:lumMod val="7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1028300" y="2298345"/>
            <a:ext cx="2931598" cy="119800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美国人强调个人自由、独立和自主，尊重个人隐私和个人空间。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6"/>
            </p:custDataLst>
          </p:nvPr>
        </p:nvSpPr>
        <p:spPr>
          <a:xfrm>
            <a:off x="8318191" y="1713967"/>
            <a:ext cx="2931598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2">
                    <a:lumMod val="75000"/>
                  </a:schemeClr>
                </a:solidFill>
                <a:cs typeface="微软雅黑" panose="020B0503020204020204" charset="-122"/>
              </a:rPr>
              <a:t>平等与公正</a:t>
            </a:r>
            <a:endParaRPr lang="en-US" sz="2400" b="1">
              <a:solidFill>
                <a:schemeClr val="accent2">
                  <a:lumMod val="7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7" name="TextBox 6"/>
          <p:cNvSpPr txBox="1"/>
          <p:nvPr>
            <p:custDataLst>
              <p:tags r:id="rId7"/>
            </p:custDataLst>
          </p:nvPr>
        </p:nvSpPr>
        <p:spPr>
          <a:xfrm>
            <a:off x="8318191" y="2285568"/>
            <a:ext cx="2931598" cy="119800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美国人视平等和公正为重要价值观，追求机会平等和结果公正，注重法律面前人人平等。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8" name="TextBox 7"/>
          <p:cNvSpPr txBox="1"/>
          <p:nvPr>
            <p:custDataLst>
              <p:tags r:id="rId8"/>
            </p:custDataLst>
          </p:nvPr>
        </p:nvSpPr>
        <p:spPr>
          <a:xfrm>
            <a:off x="1000738" y="4317136"/>
            <a:ext cx="2931598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2">
                    <a:lumMod val="75000"/>
                  </a:schemeClr>
                </a:solidFill>
                <a:cs typeface="微软雅黑" panose="020B0503020204020204" charset="-122"/>
              </a:rPr>
              <a:t>实用主义</a:t>
            </a:r>
            <a:endParaRPr lang="en-US" sz="2400" b="1">
              <a:solidFill>
                <a:schemeClr val="accent2">
                  <a:lumMod val="7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9"/>
            </p:custDataLst>
          </p:nvPr>
        </p:nvSpPr>
        <p:spPr>
          <a:xfrm>
            <a:off x="1000738" y="4807470"/>
            <a:ext cx="2931598" cy="119800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美国人注重实用性和效率，注重解决实际问题，不尚空谈和虚浮。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0" name="TextBox 9"/>
          <p:cNvSpPr txBox="1"/>
          <p:nvPr>
            <p:custDataLst>
              <p:tags r:id="rId10"/>
            </p:custDataLst>
          </p:nvPr>
        </p:nvSpPr>
        <p:spPr>
          <a:xfrm>
            <a:off x="8318191" y="4317136"/>
            <a:ext cx="2931598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2">
                    <a:lumMod val="75000"/>
                  </a:schemeClr>
                </a:solidFill>
                <a:cs typeface="微软雅黑" panose="020B0503020204020204" charset="-122"/>
              </a:rPr>
              <a:t>乐观向上</a:t>
            </a:r>
            <a:endParaRPr lang="en-US" sz="2400" b="1">
              <a:solidFill>
                <a:schemeClr val="accent2">
                  <a:lumMod val="7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11"/>
            </p:custDataLst>
          </p:nvPr>
        </p:nvSpPr>
        <p:spPr>
          <a:xfrm>
            <a:off x="8318191" y="4823328"/>
            <a:ext cx="2931598" cy="119800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美国人普遍具有乐观向上的精神，相信人类可以通过努力和奋斗实现自我价值和梦想。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2" name="标题 12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766410" y="526966"/>
            <a:ext cx="4950041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ym typeface="+mn-ea"/>
              </a:rPr>
              <a:t>美国人的价值观与行为方式</a:t>
            </a:r>
            <a:endParaRPr lang="zh-CN" altLang="en-US" dirty="0" smtClean="0">
              <a:sym typeface="+mn-ea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426785" y="795340"/>
            <a:ext cx="3339625" cy="78881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rgbClr val="FFFFFF"/>
            </a:solidFill>
          </a:ln>
        </p:spPr>
        <p:txBody>
          <a:bodyPr vert="horz" wrap="none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美国礼仪与习俗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7188323" y="1996519"/>
            <a:ext cx="3565802" cy="3421202"/>
          </a:xfrm>
          <a:prstGeom prst="rect">
            <a:avLst/>
          </a:prstGeom>
        </p:spPr>
      </p:pic>
      <p:sp>
        <p:nvSpPr>
          <p:cNvPr id="4" name="TextBox 3"/>
          <p:cNvSpPr txBox="1"/>
          <p:nvPr>
            <p:custDataLst>
              <p:tags r:id="rId4"/>
            </p:custDataLst>
          </p:nvPr>
        </p:nvSpPr>
        <p:spPr>
          <a:xfrm>
            <a:off x="1740015" y="1659051"/>
            <a:ext cx="5034045" cy="598924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00" b="1">
                <a:solidFill>
                  <a:schemeClr val="accent2">
                    <a:lumMod val="75000"/>
                  </a:schemeClr>
                </a:solidFill>
                <a:cs typeface="微软雅黑" panose="020B0503020204020204" charset="-122"/>
              </a:rPr>
              <a:t>尊重个人空间</a:t>
            </a:r>
            <a:endParaRPr lang="en-US" sz="2000" b="1">
              <a:solidFill>
                <a:schemeClr val="accent2">
                  <a:lumMod val="7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1740015" y="2281774"/>
            <a:ext cx="5034045" cy="81944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40000"/>
              </a:lnSpc>
            </a:pPr>
            <a:r>
              <a:rPr lang="en-US" sz="1500" dirty="0" err="1">
                <a:solidFill>
                  <a:schemeClr val="tx1"/>
                </a:solidFill>
                <a:cs typeface="微软雅黑" panose="020B0503020204020204" charset="-122"/>
              </a:rPr>
              <a:t>在公共场合，美国人通常尊重个人空间，避免过于亲密的接触</a:t>
            </a:r>
            <a:r>
              <a:rPr lang="en-US" sz="1500" dirty="0">
                <a:solidFill>
                  <a:schemeClr val="tx1"/>
                </a:solidFill>
                <a:cs typeface="微软雅黑" panose="020B0503020204020204" charset="-122"/>
              </a:rPr>
              <a:t>。</a:t>
            </a:r>
            <a:endParaRPr lang="en-US" sz="1500" dirty="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6"/>
            </p:custDataLst>
          </p:nvPr>
        </p:nvSpPr>
        <p:spPr>
          <a:xfrm>
            <a:off x="1740015" y="3130827"/>
            <a:ext cx="5034045" cy="558203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00" b="1">
                <a:solidFill>
                  <a:schemeClr val="accent2">
                    <a:lumMod val="75000"/>
                  </a:schemeClr>
                </a:solidFill>
                <a:cs typeface="微软雅黑" panose="020B0503020204020204" charset="-122"/>
              </a:rPr>
              <a:t>打招呼方式</a:t>
            </a:r>
            <a:endParaRPr lang="en-US" sz="2000" b="1">
              <a:solidFill>
                <a:schemeClr val="accent2">
                  <a:lumMod val="7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7" name="TextBox 6"/>
          <p:cNvSpPr txBox="1"/>
          <p:nvPr>
            <p:custDataLst>
              <p:tags r:id="rId7"/>
            </p:custDataLst>
          </p:nvPr>
        </p:nvSpPr>
        <p:spPr>
          <a:xfrm>
            <a:off x="1740015" y="3707120"/>
            <a:ext cx="5034045" cy="796566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在社交场合，美国人常用“你好”、“早上好”、“晚上好”等问候语打招呼，并在分别时说“再见”。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8" name="TextBox 7"/>
          <p:cNvSpPr txBox="1"/>
          <p:nvPr>
            <p:custDataLst>
              <p:tags r:id="rId8"/>
            </p:custDataLst>
          </p:nvPr>
        </p:nvSpPr>
        <p:spPr>
          <a:xfrm>
            <a:off x="1740015" y="4421954"/>
            <a:ext cx="5034045" cy="598924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00" b="1">
                <a:solidFill>
                  <a:schemeClr val="accent2">
                    <a:lumMod val="75000"/>
                  </a:schemeClr>
                </a:solidFill>
                <a:cs typeface="微软雅黑" panose="020B0503020204020204" charset="-122"/>
              </a:rPr>
              <a:t>礼貌用语</a:t>
            </a:r>
            <a:endParaRPr lang="en-US" sz="2000" b="1">
              <a:solidFill>
                <a:schemeClr val="accent2">
                  <a:lumMod val="7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9"/>
            </p:custDataLst>
          </p:nvPr>
        </p:nvSpPr>
        <p:spPr>
          <a:xfrm>
            <a:off x="1740015" y="5038968"/>
            <a:ext cx="5034045" cy="81944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在交流过程中，美国人常使用“请”、“谢谢”、“对不起”等礼貌用语，以表达尊重和感谢。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9188484" y="2257975"/>
            <a:ext cx="41815" cy="41148"/>
          </a:xfrm>
          <a:prstGeom prst="ellipse">
            <a:avLst/>
          </a:prstGeom>
          <a:solidFill>
            <a:srgbClr val="E9E9E9">
              <a:alpha val="100000"/>
            </a:srgbClr>
          </a:solidFill>
        </p:spPr>
      </p:sp>
      <p:sp>
        <p:nvSpPr>
          <p:cNvPr id="11" name="标题 1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019583" y="487736"/>
            <a:ext cx="4497279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ym typeface="+mn-ea"/>
              </a:rPr>
              <a:t>社交场合的礼仪规范</a:t>
            </a:r>
            <a:endParaRPr lang="zh-CN" altLang="en-US" dirty="0" smtClean="0">
              <a:sym typeface="+mn-ea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426785" y="795340"/>
            <a:ext cx="3339625" cy="78881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rgbClr val="FFFFFF"/>
            </a:solidFill>
          </a:ln>
        </p:spPr>
        <p:txBody>
          <a:bodyPr vert="horz" wrap="none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美国礼仪与习俗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990290" y="4933294"/>
            <a:ext cx="2809472" cy="1140368"/>
          </a:xfrm>
          <a:prstGeom prst="rect">
            <a:avLst/>
          </a:prstGeom>
        </p:spPr>
        <p:txBody>
          <a:bodyPr vert="horz" wrap="square" lIns="114300" tIns="57150" rIns="114300" bIns="57150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12月25日，美国人最重要的节日之一，全国放假庆祝，习俗包括装饰圣诞树、互赠礼物、享用圣诞大餐等。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990089" y="4085631"/>
            <a:ext cx="2809875" cy="507055"/>
          </a:xfrm>
          <a:prstGeom prst="rect">
            <a:avLst/>
          </a:prstGeom>
          <a:ln>
            <a:solidFill>
              <a:schemeClr val="accent1">
                <a:alpha val="100000"/>
              </a:schemeClr>
            </a:solidFill>
          </a:ln>
        </p:spPr>
        <p:txBody>
          <a:bodyPr vert="horz" wrap="square" lIns="114300" tIns="57150" rIns="114300" bIns="57150" rtlCol="0" anchor="t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2">
                    <a:lumMod val="75000"/>
                  </a:schemeClr>
                </a:solidFill>
                <a:cs typeface="微软雅黑" panose="020B0503020204020204" charset="-122"/>
              </a:rPr>
              <a:t>圣诞节</a:t>
            </a:r>
            <a:endParaRPr lang="en-US" sz="2400" b="1">
              <a:solidFill>
                <a:schemeClr val="accent2">
                  <a:lumMod val="75000"/>
                </a:schemeClr>
              </a:solidFill>
              <a:cs typeface="微软雅黑" panose="020B0503020204020204" charset="-122"/>
            </a:endParaRPr>
          </a:p>
        </p:txBody>
      </p:sp>
      <p:cxnSp>
        <p:nvCxnSpPr>
          <p:cNvPr id="5" name="Connector 4"/>
          <p:cNvCxnSpPr/>
          <p:nvPr>
            <p:custDataLst>
              <p:tags r:id="rId4"/>
            </p:custDataLst>
          </p:nvPr>
        </p:nvCxnSpPr>
        <p:spPr>
          <a:xfrm>
            <a:off x="1056616" y="4732887"/>
            <a:ext cx="2676821" cy="0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6" name="Picture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4980951" y="1649322"/>
            <a:ext cx="2231507" cy="2231507"/>
          </a:xfrm>
          <a:prstGeom prst="ellipse">
            <a:avLst/>
          </a:prstGeom>
        </p:spPr>
      </p:pic>
      <p:sp>
        <p:nvSpPr>
          <p:cNvPr id="7" name="TextBox 6"/>
          <p:cNvSpPr txBox="1"/>
          <p:nvPr>
            <p:custDataLst>
              <p:tags r:id="rId7"/>
            </p:custDataLst>
          </p:nvPr>
        </p:nvSpPr>
        <p:spPr>
          <a:xfrm>
            <a:off x="4725104" y="4085631"/>
            <a:ext cx="2743200" cy="507055"/>
          </a:xfrm>
          <a:prstGeom prst="rect">
            <a:avLst/>
          </a:prstGeom>
          <a:ln>
            <a:solidFill>
              <a:schemeClr val="accent1">
                <a:alpha val="100000"/>
              </a:schemeClr>
            </a:solidFill>
          </a:ln>
        </p:spPr>
        <p:txBody>
          <a:bodyPr vert="horz" wrap="square" lIns="114300" tIns="57150" rIns="114300" bIns="57150" rtlCol="0" anchor="t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2">
                    <a:lumMod val="75000"/>
                  </a:schemeClr>
                </a:solidFill>
                <a:cs typeface="微软雅黑" panose="020B0503020204020204" charset="-122"/>
              </a:rPr>
              <a:t>感恩节</a:t>
            </a:r>
            <a:endParaRPr lang="en-US" sz="2400" b="1">
              <a:solidFill>
                <a:schemeClr val="accent2">
                  <a:lumMod val="75000"/>
                </a:schemeClr>
              </a:solidFill>
              <a:cs typeface="微软雅黑" panose="020B0503020204020204" charset="-122"/>
            </a:endParaRPr>
          </a:p>
        </p:txBody>
      </p:sp>
      <p:cxnSp>
        <p:nvCxnSpPr>
          <p:cNvPr id="8" name="Connector 7"/>
          <p:cNvCxnSpPr/>
          <p:nvPr>
            <p:custDataLst>
              <p:tags r:id="rId8"/>
            </p:custDataLst>
          </p:nvPr>
        </p:nvCxnSpPr>
        <p:spPr>
          <a:xfrm>
            <a:off x="4758293" y="4732887"/>
            <a:ext cx="2676821" cy="0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Picture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/>
          <a:stretch>
            <a:fillRect/>
          </a:stretch>
        </p:blipFill>
        <p:spPr>
          <a:xfrm>
            <a:off x="8682668" y="1649322"/>
            <a:ext cx="2231507" cy="2231507"/>
          </a:xfrm>
          <a:prstGeom prst="ellipse">
            <a:avLst/>
          </a:prstGeom>
        </p:spPr>
      </p:pic>
      <p:sp>
        <p:nvSpPr>
          <p:cNvPr id="10" name="TextBox 9"/>
          <p:cNvSpPr txBox="1"/>
          <p:nvPr>
            <p:custDataLst>
              <p:tags r:id="rId11"/>
            </p:custDataLst>
          </p:nvPr>
        </p:nvSpPr>
        <p:spPr>
          <a:xfrm>
            <a:off x="8374434" y="4085631"/>
            <a:ext cx="2847975" cy="507055"/>
          </a:xfrm>
          <a:prstGeom prst="rect">
            <a:avLst/>
          </a:prstGeom>
          <a:ln>
            <a:solidFill>
              <a:schemeClr val="accent1">
                <a:alpha val="100000"/>
              </a:schemeClr>
            </a:solidFill>
          </a:ln>
        </p:spPr>
        <p:txBody>
          <a:bodyPr vert="horz" wrap="square" lIns="114300" tIns="57150" rIns="114300" bIns="57150" rtlCol="0" anchor="t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2">
                    <a:lumMod val="75000"/>
                  </a:schemeClr>
                </a:solidFill>
                <a:cs typeface="微软雅黑" panose="020B0503020204020204" charset="-122"/>
              </a:rPr>
              <a:t>独立日</a:t>
            </a:r>
            <a:endParaRPr lang="en-US" sz="2400" b="1">
              <a:solidFill>
                <a:schemeClr val="accent2">
                  <a:lumMod val="75000"/>
                </a:schemeClr>
              </a:solidFill>
              <a:cs typeface="微软雅黑" panose="020B0503020204020204" charset="-122"/>
            </a:endParaRPr>
          </a:p>
        </p:txBody>
      </p:sp>
      <p:cxnSp>
        <p:nvCxnSpPr>
          <p:cNvPr id="11" name="Connector 10"/>
          <p:cNvCxnSpPr/>
          <p:nvPr>
            <p:custDataLst>
              <p:tags r:id="rId12"/>
            </p:custDataLst>
          </p:nvPr>
        </p:nvCxnSpPr>
        <p:spPr>
          <a:xfrm>
            <a:off x="8460012" y="4732887"/>
            <a:ext cx="2676821" cy="0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2" name="Picture 1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rcRect/>
          <a:stretch>
            <a:fillRect/>
          </a:stretch>
        </p:blipFill>
        <p:spPr>
          <a:xfrm>
            <a:off x="1279273" y="1649322"/>
            <a:ext cx="2231507" cy="2231507"/>
          </a:xfrm>
          <a:prstGeom prst="ellipse">
            <a:avLst/>
          </a:prstGeom>
        </p:spPr>
      </p:pic>
      <p:sp>
        <p:nvSpPr>
          <p:cNvPr id="13" name="TextBox 12"/>
          <p:cNvSpPr txBox="1"/>
          <p:nvPr>
            <p:custDataLst>
              <p:tags r:id="rId15"/>
            </p:custDataLst>
          </p:nvPr>
        </p:nvSpPr>
        <p:spPr>
          <a:xfrm>
            <a:off x="4712639" y="4933294"/>
            <a:ext cx="2768130" cy="1140368"/>
          </a:xfrm>
          <a:prstGeom prst="rect">
            <a:avLst/>
          </a:prstGeom>
        </p:spPr>
        <p:txBody>
          <a:bodyPr vert="horz" wrap="square" lIns="114300" tIns="57150" rIns="114300" bIns="57150" rtlCol="0" anchor="t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11月的第四个星期四，家庭团聚，共进火鸡大餐，表达对丰收的感恩。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>
            <p:custDataLst>
              <p:tags r:id="rId16"/>
            </p:custDataLst>
          </p:nvPr>
        </p:nvSpPr>
        <p:spPr>
          <a:xfrm>
            <a:off x="8373015" y="4933294"/>
            <a:ext cx="2850815" cy="1140368"/>
          </a:xfrm>
          <a:prstGeom prst="rect">
            <a:avLst/>
          </a:prstGeom>
        </p:spPr>
        <p:txBody>
          <a:bodyPr vert="horz" wrap="square" lIns="114300" tIns="57150" rIns="114300" bIns="57150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7月4日，庆祝美国独立的日子，有烟火、游行、烤肉等庆祝活动。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5" name="标题 15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4850907" y="526966"/>
            <a:ext cx="4275338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ym typeface="+mn-ea"/>
              </a:rPr>
              <a:t>美国重要节日及习俗</a:t>
            </a:r>
            <a:endParaRPr lang="zh-CN" altLang="en-US" dirty="0" smtClean="0">
              <a:sym typeface="+mn-ea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1329265" y="2153571"/>
            <a:ext cx="3153085" cy="3153085"/>
          </a:xfrm>
          <a:prstGeom prst="roundRect">
            <a:avLst/>
          </a:prstGeom>
        </p:spPr>
      </p:pic>
      <p:sp>
        <p:nvSpPr>
          <p:cNvPr id="3" name="TextBox 3"/>
          <p:cNvSpPr txBox="1"/>
          <p:nvPr>
            <p:custDataLst>
              <p:tags r:id="rId3"/>
            </p:custDataLst>
          </p:nvPr>
        </p:nvSpPr>
        <p:spPr>
          <a:xfrm>
            <a:off x="4985139" y="4331835"/>
            <a:ext cx="6000750" cy="711336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2">
                    <a:lumMod val="75000"/>
                  </a:schemeClr>
                </a:solidFill>
                <a:cs typeface="微软雅黑" panose="020B0503020204020204" charset="-122"/>
              </a:rPr>
              <a:t>清晰表达</a:t>
            </a:r>
            <a:endParaRPr lang="en-US" sz="2400" b="1">
              <a:solidFill>
                <a:schemeClr val="accent2">
                  <a:lumMod val="7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>
            <p:custDataLst>
              <p:tags r:id="rId4"/>
            </p:custDataLst>
          </p:nvPr>
        </p:nvSpPr>
        <p:spPr>
          <a:xfrm>
            <a:off x="4690753" y="4974296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 dirty="0" err="1">
                <a:solidFill>
                  <a:schemeClr val="tx1"/>
                </a:solidFill>
                <a:cs typeface="微软雅黑" panose="020B0503020204020204" charset="-122"/>
              </a:rPr>
              <a:t>在交流时，要用简洁明了的语言表达自己的观点和想法，避免使用过于复杂或含糊的措辞</a:t>
            </a:r>
            <a:r>
              <a:rPr lang="en-US" sz="1500" dirty="0">
                <a:solidFill>
                  <a:schemeClr val="tx1"/>
                </a:solidFill>
                <a:cs typeface="微软雅黑" panose="020B0503020204020204" charset="-122"/>
              </a:rPr>
              <a:t>。</a:t>
            </a:r>
            <a:endParaRPr lang="en-US" sz="1500" dirty="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5" name="AutoShape 5"/>
          <p:cNvSpPr/>
          <p:nvPr>
            <p:custDataLst>
              <p:tags r:id="rId5"/>
            </p:custDataLst>
          </p:nvPr>
        </p:nvSpPr>
        <p:spPr>
          <a:xfrm>
            <a:off x="4690753" y="1904665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>
            <p:custDataLst>
              <p:tags r:id="rId6"/>
            </p:custDataLst>
          </p:nvPr>
        </p:nvSpPr>
        <p:spPr>
          <a:xfrm>
            <a:off x="4985139" y="1690688"/>
            <a:ext cx="6000750" cy="666079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2">
                    <a:lumMod val="75000"/>
                  </a:schemeClr>
                </a:solidFill>
                <a:cs typeface="微软雅黑" panose="020B0503020204020204" charset="-122"/>
              </a:rPr>
              <a:t>尊重文化差异</a:t>
            </a:r>
            <a:endParaRPr lang="en-US" sz="2400" b="1">
              <a:solidFill>
                <a:schemeClr val="accent2">
                  <a:lumMod val="7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>
            <p:custDataLst>
              <p:tags r:id="rId7"/>
            </p:custDataLst>
          </p:nvPr>
        </p:nvSpPr>
        <p:spPr>
          <a:xfrm>
            <a:off x="4690753" y="2302728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在跨文化交流中，要尊重对方的文化、信仰和习俗，避免因文化差异而引起误解或冲突。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8"/>
            </p:custDataLst>
          </p:nvPr>
        </p:nvSpPr>
        <p:spPr>
          <a:xfrm>
            <a:off x="4928878" y="3016251"/>
            <a:ext cx="6000750" cy="697555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b="1" dirty="0" err="1">
                <a:solidFill>
                  <a:schemeClr val="accent2">
                    <a:lumMod val="75000"/>
                  </a:schemeClr>
                </a:solidFill>
                <a:cs typeface="微软雅黑" panose="020B0503020204020204" charset="-122"/>
              </a:rPr>
              <a:t>善于倾听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9"/>
            </p:custDataLst>
          </p:nvPr>
        </p:nvSpPr>
        <p:spPr>
          <a:xfrm>
            <a:off x="4634492" y="3650589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在与美国人交流时，要善于倾听对方的观点和想法，不要随意打断对方，以表现出自己的尊重和礼貌。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0" name="AutoShape 11"/>
          <p:cNvSpPr/>
          <p:nvPr>
            <p:custDataLst>
              <p:tags r:id="rId10"/>
            </p:custDataLst>
          </p:nvPr>
        </p:nvSpPr>
        <p:spPr>
          <a:xfrm>
            <a:off x="4634492" y="3245966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AutoShape 12"/>
          <p:cNvSpPr/>
          <p:nvPr>
            <p:custDataLst>
              <p:tags r:id="rId11"/>
            </p:custDataLst>
          </p:nvPr>
        </p:nvSpPr>
        <p:spPr>
          <a:xfrm>
            <a:off x="4690753" y="4568440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标题 13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928878" y="618599"/>
            <a:ext cx="352961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ym typeface="+mn-ea"/>
              </a:rPr>
              <a:t>跨文化沟通技巧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13" name="Text Placeholder 3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1426785" y="795340"/>
            <a:ext cx="3339625" cy="78881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rgbClr val="FFFFFF"/>
            </a:solidFill>
          </a:ln>
        </p:spPr>
        <p:txBody>
          <a:bodyPr vert="horz" wrap="none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美国礼仪与习俗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30650" y="164846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1.11.1</a:t>
            </a:r>
            <a:r>
              <a:rPr lang="zh-CN" altLang="en-US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什么是仪容什么是仪容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06784" y="652780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二、</a:t>
            </a:r>
            <a:r>
              <a:rPr lang="zh-CN" altLang="en-US" sz="4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涉外礼宾服务通则</a:t>
            </a:r>
            <a:endParaRPr lang="zh-CN" altLang="en-US" sz="4000" b="1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2666" y="1490873"/>
            <a:ext cx="7474998" cy="3552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eaLnBrk="1" hangingPunct="1">
              <a:spcBef>
                <a:spcPct val="20000"/>
              </a:spcBef>
              <a:spcAft>
                <a:spcPct val="10000"/>
              </a:spcAft>
            </a:pPr>
            <a:endParaRPr lang="zh-CN" altLang="en-US" sz="2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</a:pPr>
            <a:endParaRPr lang="zh-CN" altLang="en-US" sz="14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23" name="圆角矩形 22"/>
          <p:cNvSpPr/>
          <p:nvPr/>
        </p:nvSpPr>
        <p:spPr bwMode="gray">
          <a:xfrm>
            <a:off x="2126705" y="1554051"/>
            <a:ext cx="4403090" cy="4794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r>
              <a:rPr lang="zh-CN" altLang="en-US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（一）维护国家，与时俱进</a:t>
            </a:r>
            <a:endParaRPr lang="zh-CN" altLang="en-US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endParaRPr lang="zh-CN" altLang="en-US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cxnSp>
        <p:nvCxnSpPr>
          <p:cNvPr id="24" name="直接连接符 23"/>
          <p:cNvCxnSpPr/>
          <p:nvPr>
            <p:custDataLst>
              <p:tags r:id="rId1"/>
            </p:custDataLst>
          </p:nvPr>
        </p:nvCxnSpPr>
        <p:spPr>
          <a:xfrm>
            <a:off x="2525337" y="3521320"/>
            <a:ext cx="363703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>
            <p:custDataLst>
              <p:tags r:id="rId2"/>
            </p:custDataLst>
          </p:nvPr>
        </p:nvSpPr>
        <p:spPr>
          <a:xfrm>
            <a:off x="2862393" y="2424934"/>
            <a:ext cx="1299210" cy="428625"/>
          </a:xfrm>
          <a:prstGeom prst="rect">
            <a:avLst/>
          </a:prstGeom>
        </p:spPr>
        <p:txBody>
          <a:bodyPr wrap="none" lIns="91392" tIns="45696" rIns="91392" bIns="45696">
            <a:spAutoFit/>
          </a:bodyPr>
          <a:lstStyle/>
          <a:p>
            <a:pPr algn="l"/>
            <a:r>
              <a:rPr lang="zh-CN" altLang="en-US" sz="2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外在形象</a:t>
            </a:r>
            <a:endParaRPr lang="zh-CN" altLang="en-US" sz="22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02865" y="2957195"/>
            <a:ext cx="369062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2" tIns="45696" rIns="91392" bIns="4569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服饰面容、举止行态，也包括一个国家或机构的象征物，比如国旗、国徽、企业标识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charset="-122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4"/>
            </p:custDataLst>
          </p:nvPr>
        </p:nvCxnSpPr>
        <p:spPr>
          <a:xfrm>
            <a:off x="6823741" y="3521320"/>
            <a:ext cx="363703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>
            <p:custDataLst>
              <p:tags r:id="rId5"/>
            </p:custDataLst>
          </p:nvPr>
        </p:nvSpPr>
        <p:spPr>
          <a:xfrm>
            <a:off x="7160797" y="2424934"/>
            <a:ext cx="1299210" cy="428625"/>
          </a:xfrm>
          <a:prstGeom prst="rect">
            <a:avLst/>
          </a:prstGeom>
        </p:spPr>
        <p:txBody>
          <a:bodyPr wrap="none" lIns="91392" tIns="45696" rIns="91392" bIns="45696">
            <a:spAutoFit/>
          </a:bodyPr>
          <a:lstStyle/>
          <a:p>
            <a:pPr algn="l"/>
            <a:r>
              <a:rPr lang="zh-CN" altLang="en-US" sz="2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内在形象</a:t>
            </a:r>
            <a:endParaRPr lang="zh-CN" altLang="en-US" sz="22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248165" y="2888659"/>
            <a:ext cx="3312943" cy="34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2" tIns="45696" rIns="91392" bIns="4569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名誉、声望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charset="-122"/>
            </a:endParaRPr>
          </a:p>
        </p:txBody>
      </p:sp>
      <p:cxnSp>
        <p:nvCxnSpPr>
          <p:cNvPr id="40" name="直接连接符 39"/>
          <p:cNvCxnSpPr/>
          <p:nvPr>
            <p:custDataLst>
              <p:tags r:id="rId7"/>
            </p:custDataLst>
          </p:nvPr>
        </p:nvCxnSpPr>
        <p:spPr>
          <a:xfrm>
            <a:off x="2509732" y="5106434"/>
            <a:ext cx="363703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>
            <p:custDataLst>
              <p:tags r:id="rId8"/>
            </p:custDataLst>
          </p:nvPr>
        </p:nvSpPr>
        <p:spPr>
          <a:xfrm>
            <a:off x="2846788" y="4010048"/>
            <a:ext cx="1858010" cy="428625"/>
          </a:xfrm>
          <a:prstGeom prst="rect">
            <a:avLst/>
          </a:prstGeom>
        </p:spPr>
        <p:txBody>
          <a:bodyPr wrap="none" lIns="91392" tIns="45696" rIns="91392" bIns="45696">
            <a:spAutoFit/>
          </a:bodyPr>
          <a:lstStyle/>
          <a:p>
            <a:pPr algn="l"/>
            <a:r>
              <a:rPr lang="zh-CN" altLang="en-US" sz="2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有损形象情况</a:t>
            </a:r>
            <a:endParaRPr lang="zh-CN" altLang="en-US" sz="22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749550" y="4424680"/>
            <a:ext cx="360426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2" tIns="45696" rIns="91392" bIns="4569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国家形象和民族尊严的安排时，应该要求主办方或当事人进行更正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charset="-122"/>
            </a:endParaRPr>
          </a:p>
        </p:txBody>
      </p:sp>
      <p:cxnSp>
        <p:nvCxnSpPr>
          <p:cNvPr id="47" name="直接连接符 46"/>
          <p:cNvCxnSpPr/>
          <p:nvPr>
            <p:custDataLst>
              <p:tags r:id="rId10"/>
            </p:custDataLst>
          </p:nvPr>
        </p:nvCxnSpPr>
        <p:spPr>
          <a:xfrm>
            <a:off x="6808136" y="5106434"/>
            <a:ext cx="363703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>
            <p:custDataLst>
              <p:tags r:id="rId11"/>
            </p:custDataLst>
          </p:nvPr>
        </p:nvSpPr>
        <p:spPr>
          <a:xfrm>
            <a:off x="7145193" y="4010048"/>
            <a:ext cx="1858010" cy="428625"/>
          </a:xfrm>
          <a:prstGeom prst="rect">
            <a:avLst/>
          </a:prstGeom>
        </p:spPr>
        <p:txBody>
          <a:bodyPr wrap="none" lIns="91392" tIns="45696" rIns="91392" bIns="45696">
            <a:spAutoFit/>
          </a:bodyPr>
          <a:lstStyle/>
          <a:p>
            <a:pPr algn="l"/>
            <a:r>
              <a:rPr lang="zh-CN" altLang="en-US" sz="2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形象受损情况</a:t>
            </a:r>
            <a:endParaRPr lang="zh-CN" altLang="en-US" sz="22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132230" y="4424878"/>
            <a:ext cx="3312943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2" tIns="45696" rIns="91392" bIns="4569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charset="-122"/>
              </a:rPr>
              <a:t>如果当事方拒不改正，应表达抗议，拒绝参加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charset="-122"/>
            </a:endParaRPr>
          </a:p>
        </p:txBody>
      </p:sp>
      <p:sp>
        <p:nvSpPr>
          <p:cNvPr id="52" name="原创设计师QQ5854324          06"/>
          <p:cNvSpPr/>
          <p:nvPr>
            <p:custDataLst>
              <p:tags r:id="rId13"/>
            </p:custDataLst>
          </p:nvPr>
        </p:nvSpPr>
        <p:spPr>
          <a:xfrm>
            <a:off x="2480328" y="2568493"/>
            <a:ext cx="136910" cy="136910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charset="-122"/>
            </a:endParaRPr>
          </a:p>
        </p:txBody>
      </p:sp>
      <p:sp>
        <p:nvSpPr>
          <p:cNvPr id="53" name="原创设计师QQ5854324          05"/>
          <p:cNvSpPr/>
          <p:nvPr>
            <p:custDataLst>
              <p:tags r:id="rId14"/>
            </p:custDataLst>
          </p:nvPr>
        </p:nvSpPr>
        <p:spPr>
          <a:xfrm>
            <a:off x="1934399" y="3168277"/>
            <a:ext cx="136910" cy="136910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/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charset="-122"/>
            </a:endParaRPr>
          </a:p>
        </p:txBody>
      </p:sp>
      <p:sp>
        <p:nvSpPr>
          <p:cNvPr id="55" name="菱形 54"/>
          <p:cNvSpPr/>
          <p:nvPr>
            <p:custDataLst>
              <p:tags r:id="rId15"/>
            </p:custDataLst>
          </p:nvPr>
        </p:nvSpPr>
        <p:spPr>
          <a:xfrm>
            <a:off x="1798955" y="2425700"/>
            <a:ext cx="951230" cy="951230"/>
          </a:xfrm>
          <a:prstGeom prst="diamond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charset="-122"/>
            </a:endParaRPr>
          </a:p>
        </p:txBody>
      </p:sp>
      <p:sp>
        <p:nvSpPr>
          <p:cNvPr id="56" name="菱形 55"/>
          <p:cNvSpPr/>
          <p:nvPr>
            <p:custDataLst>
              <p:tags r:id="rId16"/>
            </p:custDataLst>
          </p:nvPr>
        </p:nvSpPr>
        <p:spPr>
          <a:xfrm>
            <a:off x="1951355" y="2578100"/>
            <a:ext cx="646430" cy="646430"/>
          </a:xfrm>
          <a:prstGeom prst="diamond">
            <a:avLst/>
          </a:prstGeom>
          <a:solidFill>
            <a:srgbClr val="00AF92"/>
          </a:solidFill>
          <a:ln>
            <a:noFill/>
          </a:ln>
          <a:effectLst>
            <a:innerShdw blurRad="63500" dist="254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原创设计师QQ5854324          06"/>
          <p:cNvSpPr/>
          <p:nvPr>
            <p:custDataLst>
              <p:tags r:id="rId17"/>
            </p:custDataLst>
          </p:nvPr>
        </p:nvSpPr>
        <p:spPr>
          <a:xfrm>
            <a:off x="6900175" y="2636948"/>
            <a:ext cx="136910" cy="136910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charset="-122"/>
            </a:endParaRPr>
          </a:p>
        </p:txBody>
      </p:sp>
      <p:sp>
        <p:nvSpPr>
          <p:cNvPr id="58" name="原创设计师QQ5854324          05"/>
          <p:cNvSpPr/>
          <p:nvPr>
            <p:custDataLst>
              <p:tags r:id="rId18"/>
            </p:custDataLst>
          </p:nvPr>
        </p:nvSpPr>
        <p:spPr>
          <a:xfrm>
            <a:off x="6354246" y="3236732"/>
            <a:ext cx="136910" cy="136910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/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charset="-122"/>
            </a:endParaRPr>
          </a:p>
        </p:txBody>
      </p:sp>
      <p:grpSp>
        <p:nvGrpSpPr>
          <p:cNvPr id="59" name="原创设计师QQ5854324          04"/>
          <p:cNvGrpSpPr/>
          <p:nvPr>
            <p:custDataLst>
              <p:tags r:id="rId19"/>
            </p:custDataLst>
          </p:nvPr>
        </p:nvGrpSpPr>
        <p:grpSpPr>
          <a:xfrm>
            <a:off x="6218814" y="2494438"/>
            <a:ext cx="951486" cy="951486"/>
            <a:chOff x="2380201" y="1546167"/>
            <a:chExt cx="1800343" cy="1800344"/>
          </a:xfrm>
        </p:grpSpPr>
        <p:sp>
          <p:nvSpPr>
            <p:cNvPr id="60" name="菱形 59"/>
            <p:cNvSpPr/>
            <p:nvPr>
              <p:custDataLst>
                <p:tags r:id="rId20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61" name="菱形 60"/>
            <p:cNvSpPr/>
            <p:nvPr>
              <p:custDataLst>
                <p:tags r:id="rId21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E87071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2" name="原创设计师QQ5854324          06"/>
          <p:cNvSpPr/>
          <p:nvPr>
            <p:custDataLst>
              <p:tags r:id="rId22"/>
            </p:custDataLst>
          </p:nvPr>
        </p:nvSpPr>
        <p:spPr>
          <a:xfrm>
            <a:off x="2510140" y="4225537"/>
            <a:ext cx="136910" cy="136910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charset="-122"/>
            </a:endParaRPr>
          </a:p>
        </p:txBody>
      </p:sp>
      <p:sp>
        <p:nvSpPr>
          <p:cNvPr id="63" name="原创设计师QQ5854324          05"/>
          <p:cNvSpPr/>
          <p:nvPr>
            <p:custDataLst>
              <p:tags r:id="rId23"/>
            </p:custDataLst>
          </p:nvPr>
        </p:nvSpPr>
        <p:spPr>
          <a:xfrm>
            <a:off x="1964211" y="4825321"/>
            <a:ext cx="136910" cy="136910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/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charset="-122"/>
            </a:endParaRPr>
          </a:p>
        </p:txBody>
      </p:sp>
      <p:grpSp>
        <p:nvGrpSpPr>
          <p:cNvPr id="64" name="原创设计师QQ5854324          04"/>
          <p:cNvGrpSpPr/>
          <p:nvPr>
            <p:custDataLst>
              <p:tags r:id="rId24"/>
            </p:custDataLst>
          </p:nvPr>
        </p:nvGrpSpPr>
        <p:grpSpPr>
          <a:xfrm>
            <a:off x="1828779" y="4083027"/>
            <a:ext cx="951486" cy="951486"/>
            <a:chOff x="2380201" y="1546167"/>
            <a:chExt cx="1800343" cy="1800344"/>
          </a:xfrm>
        </p:grpSpPr>
        <p:sp>
          <p:nvSpPr>
            <p:cNvPr id="65" name="菱形 64"/>
            <p:cNvSpPr/>
            <p:nvPr>
              <p:custDataLst>
                <p:tags r:id="rId25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66" name="菱形 65"/>
            <p:cNvSpPr/>
            <p:nvPr>
              <p:custDataLst>
                <p:tags r:id="rId26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FFB850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7" name="原创设计师QQ5854324          06"/>
          <p:cNvSpPr/>
          <p:nvPr>
            <p:custDataLst>
              <p:tags r:id="rId27"/>
            </p:custDataLst>
          </p:nvPr>
        </p:nvSpPr>
        <p:spPr>
          <a:xfrm>
            <a:off x="6900175" y="4245543"/>
            <a:ext cx="136910" cy="136910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charset="-122"/>
            </a:endParaRPr>
          </a:p>
        </p:txBody>
      </p:sp>
      <p:sp>
        <p:nvSpPr>
          <p:cNvPr id="68" name="原创设计师QQ5854324          05"/>
          <p:cNvSpPr/>
          <p:nvPr>
            <p:custDataLst>
              <p:tags r:id="rId28"/>
            </p:custDataLst>
          </p:nvPr>
        </p:nvSpPr>
        <p:spPr>
          <a:xfrm>
            <a:off x="6354246" y="4845327"/>
            <a:ext cx="136910" cy="136910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/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charset="-122"/>
            </a:endParaRPr>
          </a:p>
        </p:txBody>
      </p:sp>
      <p:grpSp>
        <p:nvGrpSpPr>
          <p:cNvPr id="69" name="原创设计师QQ5854324          04"/>
          <p:cNvGrpSpPr/>
          <p:nvPr>
            <p:custDataLst>
              <p:tags r:id="rId29"/>
            </p:custDataLst>
          </p:nvPr>
        </p:nvGrpSpPr>
        <p:grpSpPr>
          <a:xfrm>
            <a:off x="6218814" y="4103033"/>
            <a:ext cx="951486" cy="951486"/>
            <a:chOff x="2380201" y="1546167"/>
            <a:chExt cx="1800343" cy="1800344"/>
          </a:xfrm>
        </p:grpSpPr>
        <p:sp>
          <p:nvSpPr>
            <p:cNvPr id="70" name="菱形 69"/>
            <p:cNvSpPr/>
            <p:nvPr>
              <p:custDataLst>
                <p:tags r:id="rId30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71" name="菱形 70"/>
            <p:cNvSpPr/>
            <p:nvPr>
              <p:custDataLst>
                <p:tags r:id="rId31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1ACBE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426785" y="795340"/>
            <a:ext cx="3339625" cy="788816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txBody>
          <a:bodyPr vert="horz" wrap="none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欧洲礼仪与习俗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114427" y="1412749"/>
            <a:ext cx="3861422" cy="3861422"/>
          </a:xfrm>
          <a:prstGeom prst="diamond">
            <a:avLst/>
          </a:prstGeom>
        </p:spPr>
      </p:pic>
      <p:sp>
        <p:nvSpPr>
          <p:cNvPr id="4" name="TextBox 4"/>
          <p:cNvSpPr txBox="1"/>
          <p:nvPr>
            <p:custDataLst>
              <p:tags r:id="rId4"/>
            </p:custDataLst>
          </p:nvPr>
        </p:nvSpPr>
        <p:spPr>
          <a:xfrm>
            <a:off x="1426785" y="2102793"/>
            <a:ext cx="2740236" cy="1129392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 fontScale="85000" lnSpcReduction="10000"/>
          </a:bodyPr>
          <a:lstStyle/>
          <a:p>
            <a:pPr algn="r">
              <a:lnSpc>
                <a:spcPct val="140000"/>
              </a:lnSpc>
            </a:pPr>
            <a:r>
              <a:rPr lang="en-US" sz="1500" dirty="0" err="1">
                <a:solidFill>
                  <a:schemeClr val="tx1"/>
                </a:solidFill>
                <a:cs typeface="微软雅黑" panose="020B0503020204020204" charset="-122"/>
              </a:rPr>
              <a:t>欧洲拥有悠久的历史和丰富的文化遗产，如古希腊、古罗马文化等，对现代欧洲文化产生了深远影响</a:t>
            </a:r>
            <a:r>
              <a:rPr lang="en-US" sz="1500" dirty="0">
                <a:solidFill>
                  <a:schemeClr val="tx1"/>
                </a:solidFill>
                <a:cs typeface="微软雅黑" panose="020B0503020204020204" charset="-122"/>
              </a:rPr>
              <a:t>。</a:t>
            </a:r>
            <a:endParaRPr lang="en-US" sz="1500" dirty="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>
            <p:custDataLst>
              <p:tags r:id="rId5"/>
            </p:custDataLst>
          </p:nvPr>
        </p:nvSpPr>
        <p:spPr>
          <a:xfrm>
            <a:off x="261188" y="1496710"/>
            <a:ext cx="3905833" cy="50279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2100" b="1">
                <a:solidFill>
                  <a:schemeClr val="lt1"/>
                </a:solidFill>
                <a:cs typeface="微软雅黑" panose="020B0503020204020204" charset="-122"/>
              </a:rPr>
              <a:t>古老的文化传承</a:t>
            </a:r>
            <a:endParaRPr lang="en-US" sz="2100" b="1">
              <a:solidFill>
                <a:schemeClr val="lt1"/>
              </a:solidFill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6"/>
            </p:custDataLst>
          </p:nvPr>
        </p:nvSpPr>
        <p:spPr>
          <a:xfrm>
            <a:off x="7975849" y="2080910"/>
            <a:ext cx="3157892" cy="1129392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 fontScale="85000" lnSpcReduction="20000"/>
          </a:bodyPr>
          <a:lstStyle/>
          <a:p>
            <a:pPr>
              <a:lnSpc>
                <a:spcPct val="140000"/>
              </a:lnSpc>
            </a:pPr>
            <a:r>
              <a:rPr lang="en-US" sz="1500" dirty="0" err="1">
                <a:solidFill>
                  <a:schemeClr val="tx1"/>
                </a:solidFill>
                <a:cs typeface="微软雅黑" panose="020B0503020204020204" charset="-122"/>
              </a:rPr>
              <a:t>欧洲文化具有多元性，不同的国家和地区有着独特的文化传统和风俗习惯，如西班牙的斗牛文化、法国的浪漫文化等</a:t>
            </a:r>
            <a:r>
              <a:rPr lang="en-US" sz="1500" dirty="0">
                <a:solidFill>
                  <a:schemeClr val="tx1"/>
                </a:solidFill>
                <a:cs typeface="微软雅黑" panose="020B0503020204020204" charset="-122"/>
              </a:rPr>
              <a:t>。</a:t>
            </a:r>
            <a:endParaRPr lang="en-US" sz="1500" dirty="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>
            <p:custDataLst>
              <p:tags r:id="rId7"/>
            </p:custDataLst>
          </p:nvPr>
        </p:nvSpPr>
        <p:spPr>
          <a:xfrm>
            <a:off x="7975849" y="4348604"/>
            <a:ext cx="2993143" cy="114317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 fontScale="92500" lnSpcReduction="20000"/>
          </a:bodyPr>
          <a:lstStyle/>
          <a:p>
            <a:pPr>
              <a:lnSpc>
                <a:spcPct val="140000"/>
              </a:lnSpc>
            </a:pPr>
            <a:r>
              <a:rPr lang="en-US" sz="1500" dirty="0" err="1">
                <a:solidFill>
                  <a:schemeClr val="tx1"/>
                </a:solidFill>
                <a:cs typeface="微软雅黑" panose="020B0503020204020204" charset="-122"/>
              </a:rPr>
              <a:t>欧洲文化注重礼仪和细节，许多传统的礼仪习俗仍然保留至今，如英国的贵族礼仪、法国的宫廷礼仪等</a:t>
            </a:r>
            <a:r>
              <a:rPr lang="en-US" sz="1500" dirty="0">
                <a:solidFill>
                  <a:schemeClr val="tx1"/>
                </a:solidFill>
                <a:cs typeface="微软雅黑" panose="020B0503020204020204" charset="-122"/>
              </a:rPr>
              <a:t>。</a:t>
            </a:r>
            <a:endParaRPr lang="en-US" sz="1500" dirty="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8"/>
            </p:custDataLst>
          </p:nvPr>
        </p:nvSpPr>
        <p:spPr>
          <a:xfrm>
            <a:off x="8032923" y="1496710"/>
            <a:ext cx="3905833" cy="50279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100" b="1">
                <a:solidFill>
                  <a:schemeClr val="lt1"/>
                </a:solidFill>
                <a:cs typeface="微软雅黑" panose="020B0503020204020204" charset="-122"/>
              </a:rPr>
              <a:t>多元性</a:t>
            </a:r>
            <a:endParaRPr lang="en-US" sz="2100" b="1">
              <a:solidFill>
                <a:schemeClr val="lt1"/>
              </a:solidFill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9"/>
            </p:custDataLst>
          </p:nvPr>
        </p:nvSpPr>
        <p:spPr>
          <a:xfrm>
            <a:off x="1576676" y="4348518"/>
            <a:ext cx="2680210" cy="114317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 fontScale="92500" lnSpcReduction="20000"/>
          </a:bodyPr>
          <a:lstStyle/>
          <a:p>
            <a:pPr algn="r">
              <a:lnSpc>
                <a:spcPct val="140000"/>
              </a:lnSpc>
            </a:pPr>
            <a:r>
              <a:rPr lang="en-US" sz="1500" dirty="0" err="1">
                <a:solidFill>
                  <a:schemeClr val="tx1"/>
                </a:solidFill>
                <a:cs typeface="微软雅黑" panose="020B0503020204020204" charset="-122"/>
              </a:rPr>
              <a:t>欧洲是基督教、伊斯兰教等多种宗教的信仰中心，宗教信仰对欧洲的文化和习俗产生了深远影响</a:t>
            </a:r>
            <a:r>
              <a:rPr lang="en-US" sz="1500" dirty="0">
                <a:solidFill>
                  <a:schemeClr val="tx1"/>
                </a:solidFill>
                <a:cs typeface="微软雅黑" panose="020B0503020204020204" charset="-122"/>
              </a:rPr>
              <a:t>。</a:t>
            </a:r>
            <a:endParaRPr lang="en-US" sz="1500" dirty="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10"/>
            </p:custDataLst>
          </p:nvPr>
        </p:nvSpPr>
        <p:spPr>
          <a:xfrm>
            <a:off x="221750" y="4573456"/>
            <a:ext cx="3905833" cy="50279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2100" b="1">
                <a:solidFill>
                  <a:schemeClr val="lt1"/>
                </a:solidFill>
                <a:cs typeface="微软雅黑" panose="020B0503020204020204" charset="-122"/>
              </a:rPr>
              <a:t>宗教信仰</a:t>
            </a:r>
            <a:endParaRPr lang="en-US" sz="2100" b="1">
              <a:solidFill>
                <a:schemeClr val="lt1"/>
              </a:solidFill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>
            <p:custDataLst>
              <p:tags r:id="rId11"/>
            </p:custDataLst>
          </p:nvPr>
        </p:nvSpPr>
        <p:spPr>
          <a:xfrm>
            <a:off x="4402756" y="1522033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2" name="TextBox 12"/>
          <p:cNvSpPr txBox="1"/>
          <p:nvPr>
            <p:custDataLst>
              <p:tags r:id="rId12"/>
            </p:custDataLst>
          </p:nvPr>
        </p:nvSpPr>
        <p:spPr>
          <a:xfrm>
            <a:off x="4214542" y="1607899"/>
            <a:ext cx="1059180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tx1"/>
                </a:solidFill>
                <a:cs typeface="微软雅黑" panose="020B0503020204020204" charset="-122"/>
              </a:rPr>
              <a:t>01</a:t>
            </a:r>
            <a:endParaRPr lang="en-US" sz="24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>
            <p:custDataLst>
              <p:tags r:id="rId13"/>
            </p:custDataLst>
          </p:nvPr>
        </p:nvSpPr>
        <p:spPr>
          <a:xfrm>
            <a:off x="7223296" y="1496710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4" name="TextBox 14"/>
          <p:cNvSpPr txBox="1"/>
          <p:nvPr>
            <p:custDataLst>
              <p:tags r:id="rId14"/>
            </p:custDataLst>
          </p:nvPr>
        </p:nvSpPr>
        <p:spPr>
          <a:xfrm>
            <a:off x="7029092" y="1607899"/>
            <a:ext cx="1059180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tx1"/>
                </a:solidFill>
                <a:cs typeface="微软雅黑" panose="020B0503020204020204" charset="-122"/>
              </a:rPr>
              <a:t>02</a:t>
            </a:r>
            <a:endParaRPr lang="en-US" sz="24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5" name="AutoShape 15"/>
          <p:cNvSpPr/>
          <p:nvPr>
            <p:custDataLst>
              <p:tags r:id="rId15"/>
            </p:custDataLst>
          </p:nvPr>
        </p:nvSpPr>
        <p:spPr>
          <a:xfrm>
            <a:off x="7183859" y="4544881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6" name="TextBox 16"/>
          <p:cNvSpPr txBox="1"/>
          <p:nvPr>
            <p:custDataLst>
              <p:tags r:id="rId16"/>
            </p:custDataLst>
          </p:nvPr>
        </p:nvSpPr>
        <p:spPr>
          <a:xfrm>
            <a:off x="6989655" y="4656070"/>
            <a:ext cx="1059180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tx1"/>
                </a:solidFill>
                <a:cs typeface="微软雅黑" panose="020B0503020204020204" charset="-122"/>
              </a:rPr>
              <a:t>04</a:t>
            </a:r>
            <a:endParaRPr lang="en-US" sz="24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7" name="AutoShape 17"/>
          <p:cNvSpPr/>
          <p:nvPr>
            <p:custDataLst>
              <p:tags r:id="rId17"/>
            </p:custDataLst>
          </p:nvPr>
        </p:nvSpPr>
        <p:spPr>
          <a:xfrm>
            <a:off x="4369309" y="4544881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8" name="TextBox 18"/>
          <p:cNvSpPr txBox="1"/>
          <p:nvPr>
            <p:custDataLst>
              <p:tags r:id="rId18"/>
            </p:custDataLst>
          </p:nvPr>
        </p:nvSpPr>
        <p:spPr>
          <a:xfrm>
            <a:off x="4175105" y="4656070"/>
            <a:ext cx="1059180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tx1"/>
                </a:solidFill>
                <a:cs typeface="微软雅黑" panose="020B0503020204020204" charset="-122"/>
              </a:rPr>
              <a:t>03</a:t>
            </a:r>
            <a:endParaRPr lang="en-US" sz="24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>
            <p:custDataLst>
              <p:tags r:id="rId19"/>
            </p:custDataLst>
          </p:nvPr>
        </p:nvSpPr>
        <p:spPr>
          <a:xfrm>
            <a:off x="8032923" y="4668706"/>
            <a:ext cx="3905833" cy="50279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100" b="1">
                <a:solidFill>
                  <a:schemeClr val="lt1"/>
                </a:solidFill>
                <a:cs typeface="微软雅黑" panose="020B0503020204020204" charset="-122"/>
              </a:rPr>
              <a:t>礼仪之邦</a:t>
            </a:r>
            <a:endParaRPr lang="en-US" sz="2100" b="1">
              <a:solidFill>
                <a:schemeClr val="lt1"/>
              </a:solidFill>
              <a:cs typeface="微软雅黑" panose="020B0503020204020204" charset="-122"/>
            </a:endParaRPr>
          </a:p>
        </p:txBody>
      </p:sp>
      <p:sp>
        <p:nvSpPr>
          <p:cNvPr id="20" name="标题 20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42747" y="512523"/>
            <a:ext cx="416947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ym typeface="+mn-ea"/>
              </a:rPr>
              <a:t>欧洲文化特点概述</a:t>
            </a:r>
            <a:endParaRPr lang="zh-CN" altLang="en-US" dirty="0" smtClean="0">
              <a:sym typeface="+mn-ea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>
            <p:custDataLst>
              <p:tags r:id="rId1"/>
            </p:custDataLst>
          </p:nvPr>
        </p:nvSpPr>
        <p:spPr>
          <a:xfrm>
            <a:off x="1369363" y="2247239"/>
            <a:ext cx="5829300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/>
                </a:solidFill>
                <a:cs typeface="微软雅黑" panose="020B0503020204020204" charset="-122"/>
              </a:rPr>
              <a:t>英国贵族礼仪起源于中世纪，历史悠久，是贵族社会的一种行为规范。</a:t>
            </a:r>
            <a:endParaRPr lang="en-US" sz="1500">
              <a:solidFill>
                <a:schemeClr val="dk1"/>
              </a:solidFill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>
            <p:custDataLst>
              <p:tags r:id="rId2"/>
            </p:custDataLst>
          </p:nvPr>
        </p:nvSpPr>
        <p:spPr>
          <a:xfrm>
            <a:off x="1369363" y="1788896"/>
            <a:ext cx="5829300" cy="4000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2">
                    <a:lumMod val="50000"/>
                  </a:schemeClr>
                </a:solidFill>
                <a:cs typeface="微软雅黑" panose="020B0503020204020204" charset="-122"/>
              </a:rPr>
              <a:t>贵族礼仪的历史渊源</a:t>
            </a:r>
            <a:endParaRPr lang="en-US" sz="2000" b="1">
              <a:solidFill>
                <a:schemeClr val="accent2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>
            <p:custDataLst>
              <p:tags r:id="rId3"/>
            </p:custDataLst>
          </p:nvPr>
        </p:nvSpPr>
        <p:spPr>
          <a:xfrm>
            <a:off x="1369363" y="3743109"/>
            <a:ext cx="5829300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/>
                </a:solidFill>
                <a:cs typeface="微软雅黑" panose="020B0503020204020204" charset="-122"/>
              </a:rPr>
              <a:t>包括穿着、举止、谈吐、社交等方面，注重细节和仪式感，旨在体现贵族的尊贵和优雅。</a:t>
            </a:r>
            <a:endParaRPr lang="en-US" sz="1500">
              <a:solidFill>
                <a:schemeClr val="dk1"/>
              </a:solidFill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>
            <p:custDataLst>
              <p:tags r:id="rId4"/>
            </p:custDataLst>
          </p:nvPr>
        </p:nvSpPr>
        <p:spPr>
          <a:xfrm>
            <a:off x="1369363" y="3284766"/>
            <a:ext cx="5829300" cy="4000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2">
                    <a:lumMod val="50000"/>
                  </a:schemeClr>
                </a:solidFill>
                <a:cs typeface="微软雅黑" panose="020B0503020204020204" charset="-122"/>
              </a:rPr>
              <a:t>贵族礼仪的核心内容</a:t>
            </a:r>
            <a:endParaRPr lang="en-US" sz="2000" b="1">
              <a:solidFill>
                <a:schemeClr val="accent2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5"/>
            </p:custDataLst>
          </p:nvPr>
        </p:nvSpPr>
        <p:spPr>
          <a:xfrm>
            <a:off x="1369363" y="5332045"/>
            <a:ext cx="5829300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/>
                </a:solidFill>
                <a:cs typeface="微软雅黑" panose="020B0503020204020204" charset="-122"/>
              </a:rPr>
              <a:t>尽管现代社会已经摒弃了贵族制度，但贵族礼仪仍对英国社会产生着深远的影响，是英国文化和社会习俗的重要组成部分。</a:t>
            </a:r>
            <a:endParaRPr lang="en-US" sz="1500">
              <a:solidFill>
                <a:schemeClr val="dk1"/>
              </a:solidFill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>
            <p:custDataLst>
              <p:tags r:id="rId6"/>
            </p:custDataLst>
          </p:nvPr>
        </p:nvSpPr>
        <p:spPr>
          <a:xfrm>
            <a:off x="1369363" y="4873702"/>
            <a:ext cx="5829300" cy="4000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2">
                    <a:lumMod val="50000"/>
                  </a:schemeClr>
                </a:solidFill>
                <a:cs typeface="微软雅黑" panose="020B0503020204020204" charset="-122"/>
              </a:rPr>
              <a:t>贵族礼仪对现代的影响</a:t>
            </a:r>
            <a:endParaRPr lang="en-US" sz="2000" b="1">
              <a:solidFill>
                <a:schemeClr val="accent2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7599285" y="2295972"/>
            <a:ext cx="3426598" cy="3426598"/>
          </a:xfrm>
          <a:prstGeom prst="ellipse">
            <a:avLst/>
          </a:prstGeom>
        </p:spPr>
      </p:pic>
      <p:sp>
        <p:nvSpPr>
          <p:cNvPr id="9" name="标题 10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8461" y="663358"/>
            <a:ext cx="4159928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olidFill>
                  <a:srgbClr val="FF0000"/>
                </a:solidFill>
                <a:sym typeface="+mn-ea"/>
              </a:rPr>
              <a:t>英国</a:t>
            </a:r>
            <a:r>
              <a:rPr lang="zh-CN" altLang="en-US" dirty="0" smtClean="0">
                <a:sym typeface="+mn-ea"/>
              </a:rPr>
              <a:t>贵族礼仪及其影响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426785" y="795340"/>
            <a:ext cx="3339625" cy="788816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txBody>
          <a:bodyPr vert="horz" wrap="none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欧洲礼仪与习俗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426785" y="795340"/>
            <a:ext cx="3339625" cy="788816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txBody>
          <a:bodyPr vert="horz" wrap="none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欧洲礼仪与习俗概览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AutoShape 2"/>
          <p:cNvSpPr/>
          <p:nvPr>
            <p:custDataLst>
              <p:tags r:id="rId2"/>
            </p:custDataLst>
          </p:nvPr>
        </p:nvSpPr>
        <p:spPr>
          <a:xfrm>
            <a:off x="3451841" y="197865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4" name="AutoShape 3"/>
          <p:cNvSpPr/>
          <p:nvPr>
            <p:custDataLst>
              <p:tags r:id="rId3"/>
            </p:custDataLst>
          </p:nvPr>
        </p:nvSpPr>
        <p:spPr>
          <a:xfrm>
            <a:off x="3586586" y="211339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TextBox 4"/>
          <p:cNvSpPr txBox="1"/>
          <p:nvPr>
            <p:custDataLst>
              <p:tags r:id="rId4"/>
            </p:custDataLst>
          </p:nvPr>
        </p:nvSpPr>
        <p:spPr>
          <a:xfrm>
            <a:off x="4215212" y="1778071"/>
            <a:ext cx="6886575" cy="765904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2">
                    <a:lumMod val="50000"/>
                  </a:schemeClr>
                </a:solidFill>
                <a:cs typeface="微软雅黑" panose="020B0503020204020204" charset="-122"/>
              </a:rPr>
              <a:t>严谨的时间观念</a:t>
            </a:r>
            <a:endParaRPr lang="en-US" sz="2400" b="1">
              <a:solidFill>
                <a:schemeClr val="accent2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5"/>
            </p:custDataLst>
          </p:nvPr>
        </p:nvSpPr>
        <p:spPr>
          <a:xfrm>
            <a:off x="4215212" y="2360564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德国人非常注重时间，认为准时是尊重和诚信的表现。在商业和私人生活中，迟到或早到都是不礼貌的。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pic>
        <p:nvPicPr>
          <p:cNvPr id="7" name="Picture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80515" y="2524466"/>
            <a:ext cx="2358456" cy="2358456"/>
          </a:xfrm>
          <a:prstGeom prst="ellipse">
            <a:avLst/>
          </a:prstGeom>
        </p:spPr>
      </p:pic>
      <p:sp>
        <p:nvSpPr>
          <p:cNvPr id="8" name="AutoShape 7"/>
          <p:cNvSpPr/>
          <p:nvPr>
            <p:custDataLst>
              <p:tags r:id="rId8"/>
            </p:custDataLst>
          </p:nvPr>
        </p:nvSpPr>
        <p:spPr>
          <a:xfrm>
            <a:off x="3451841" y="3354957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9" name="AutoShape 8"/>
          <p:cNvSpPr/>
          <p:nvPr>
            <p:custDataLst>
              <p:tags r:id="rId9"/>
            </p:custDataLst>
          </p:nvPr>
        </p:nvSpPr>
        <p:spPr>
          <a:xfrm>
            <a:off x="3586586" y="3489701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TextBox 9"/>
          <p:cNvSpPr txBox="1"/>
          <p:nvPr>
            <p:custDataLst>
              <p:tags r:id="rId10"/>
            </p:custDataLst>
          </p:nvPr>
        </p:nvSpPr>
        <p:spPr>
          <a:xfrm>
            <a:off x="4302842" y="3160046"/>
            <a:ext cx="6886575" cy="7698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2">
                    <a:lumMod val="50000"/>
                  </a:schemeClr>
                </a:solidFill>
                <a:cs typeface="微软雅黑" panose="020B0503020204020204" charset="-122"/>
              </a:rPr>
              <a:t>礼貌的交往方式</a:t>
            </a:r>
            <a:endParaRPr lang="en-US" sz="2400" b="1">
              <a:solidFill>
                <a:schemeClr val="accent2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1" name="AutoShape 10"/>
          <p:cNvSpPr/>
          <p:nvPr>
            <p:custDataLst>
              <p:tags r:id="rId11"/>
            </p:custDataLst>
          </p:nvPr>
        </p:nvSpPr>
        <p:spPr>
          <a:xfrm>
            <a:off x="3423511" y="4742799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2" name="AutoShape 11"/>
          <p:cNvSpPr/>
          <p:nvPr>
            <p:custDataLst>
              <p:tags r:id="rId12"/>
            </p:custDataLst>
          </p:nvPr>
        </p:nvSpPr>
        <p:spPr>
          <a:xfrm>
            <a:off x="3558256" y="4877543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3" name="TextBox 12"/>
          <p:cNvSpPr txBox="1"/>
          <p:nvPr>
            <p:custDataLst>
              <p:tags r:id="rId13"/>
            </p:custDataLst>
          </p:nvPr>
        </p:nvSpPr>
        <p:spPr>
          <a:xfrm>
            <a:off x="4186882" y="4558075"/>
            <a:ext cx="6886575" cy="734184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2">
                    <a:lumMod val="50000"/>
                  </a:schemeClr>
                </a:solidFill>
                <a:cs typeface="微软雅黑" panose="020B0503020204020204" charset="-122"/>
              </a:rPr>
              <a:t>严谨的礼仪规范</a:t>
            </a:r>
            <a:endParaRPr lang="en-US" sz="2400" b="1">
              <a:solidFill>
                <a:schemeClr val="accent2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>
            <p:custDataLst>
              <p:tags r:id="rId14"/>
            </p:custDataLst>
          </p:nvPr>
        </p:nvSpPr>
        <p:spPr>
          <a:xfrm>
            <a:off x="4215212" y="3759409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德国人在交往过程中注重礼貌和尊重，称呼对方时通常使用尊称，如“先生”、“女士”等，并避免使用过于亲密的称呼。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>
            <p:custDataLst>
              <p:tags r:id="rId15"/>
            </p:custDataLst>
          </p:nvPr>
        </p:nvSpPr>
        <p:spPr>
          <a:xfrm>
            <a:off x="4210495" y="5158429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德国人在公共场合注重礼仪规范，如穿着整洁得体、不大声喧哗、不在公共场合吸烟等，以体现自己的素质和文化修养</a:t>
            </a:r>
            <a:r>
              <a:rPr lang="en-US" sz="1500" dirty="0">
                <a:solidFill>
                  <a:schemeClr val="tx1"/>
                </a:solidFill>
                <a:cs typeface="微软雅黑" panose="020B0503020204020204" charset="-122"/>
              </a:rPr>
              <a:t>。</a:t>
            </a:r>
            <a:endParaRPr lang="en-US" sz="1500" dirty="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6" name="标题 16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4891650" y="591546"/>
            <a:ext cx="4485238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olidFill>
                  <a:srgbClr val="FF0000"/>
                </a:solidFill>
                <a:sym typeface="+mn-ea"/>
              </a:rPr>
              <a:t>德国</a:t>
            </a:r>
            <a:r>
              <a:rPr lang="zh-CN" altLang="en-US" dirty="0" smtClean="0">
                <a:sym typeface="+mn-ea"/>
              </a:rPr>
              <a:t>严谨作风与礼仪体现</a:t>
            </a:r>
            <a:endParaRPr lang="zh-CN" altLang="en-US" dirty="0" smtClean="0">
              <a:sym typeface="+mn-ea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426785" y="795340"/>
            <a:ext cx="3339625" cy="788816"/>
          </a:xfrm>
          <a:prstGeom prst="ellipse">
            <a:avLst/>
          </a:prstGeom>
          <a:solidFill>
            <a:srgbClr val="00B050"/>
          </a:solidFill>
          <a:ln w="12700">
            <a:solidFill>
              <a:srgbClr val="FFFFFF"/>
            </a:solidFill>
          </a:ln>
        </p:spPr>
        <p:txBody>
          <a:bodyPr vert="horz" wrap="none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东南亚礼仪与</a:t>
            </a:r>
            <a:r>
              <a:rPr lang="zh-CN" altLang="en-US" dirty="0" smtClean="0"/>
              <a:t>习俗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4533485" y="2301135"/>
            <a:ext cx="3267075" cy="3267075"/>
          </a:xfrm>
          <a:prstGeom prst="ellipse">
            <a:avLst/>
          </a:prstGeom>
          <a:ln w="57150">
            <a:solidFill>
              <a:schemeClr val="accent1"/>
            </a:solidFill>
            <a:prstDash val="solid"/>
          </a:ln>
        </p:spPr>
      </p:pic>
      <p:sp>
        <p:nvSpPr>
          <p:cNvPr id="5" name="TextBox 3"/>
          <p:cNvSpPr txBox="1"/>
          <p:nvPr>
            <p:custDataLst>
              <p:tags r:id="rId4"/>
            </p:custDataLst>
          </p:nvPr>
        </p:nvSpPr>
        <p:spPr>
          <a:xfrm>
            <a:off x="832074" y="2963159"/>
            <a:ext cx="3314231" cy="64799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accent2">
                    <a:lumMod val="50000"/>
                  </a:schemeClr>
                </a:solidFill>
                <a:cs typeface="微软雅黑" panose="020B0503020204020204" charset="-122"/>
              </a:rPr>
              <a:t>多元文化交融</a:t>
            </a:r>
            <a:endParaRPr lang="en-US" sz="2400" b="1">
              <a:solidFill>
                <a:schemeClr val="accent2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6" name="TextBox 4"/>
          <p:cNvSpPr txBox="1"/>
          <p:nvPr>
            <p:custDataLst>
              <p:tags r:id="rId5"/>
            </p:custDataLst>
          </p:nvPr>
        </p:nvSpPr>
        <p:spPr>
          <a:xfrm>
            <a:off x="8080366" y="2523215"/>
            <a:ext cx="3314231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 dirty="0" err="1">
                <a:solidFill>
                  <a:schemeClr val="dk1"/>
                </a:solidFill>
                <a:cs typeface="微软雅黑" panose="020B0503020204020204" charset="-122"/>
              </a:rPr>
              <a:t>东南亚地区的人民热情好客，注重礼节和仪式，对待客人非常友好和尊重</a:t>
            </a:r>
            <a:r>
              <a:rPr lang="en-US" sz="1500" dirty="0">
                <a:solidFill>
                  <a:schemeClr val="dk1"/>
                </a:solidFill>
                <a:cs typeface="微软雅黑" panose="020B0503020204020204" charset="-122"/>
              </a:rPr>
              <a:t>。</a:t>
            </a:r>
            <a:endParaRPr lang="en-US" sz="1500" dirty="0">
              <a:solidFill>
                <a:schemeClr val="dk1"/>
              </a:solidFill>
              <a:cs typeface="微软雅黑" panose="020B0503020204020204" charset="-122"/>
            </a:endParaRPr>
          </a:p>
        </p:txBody>
      </p:sp>
      <p:sp>
        <p:nvSpPr>
          <p:cNvPr id="7" name="TextBox 5"/>
          <p:cNvSpPr txBox="1"/>
          <p:nvPr>
            <p:custDataLst>
              <p:tags r:id="rId6"/>
            </p:custDataLst>
          </p:nvPr>
        </p:nvSpPr>
        <p:spPr>
          <a:xfrm>
            <a:off x="8080366" y="1904557"/>
            <a:ext cx="3314231" cy="62295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>
              <a:lnSpc>
                <a:spcPct val="96000"/>
              </a:lnSpc>
            </a:pPr>
            <a:r>
              <a:rPr lang="en-US" sz="2400" b="1">
                <a:solidFill>
                  <a:schemeClr val="accent2">
                    <a:lumMod val="50000"/>
                  </a:schemeClr>
                </a:solidFill>
                <a:cs typeface="微软雅黑" panose="020B0503020204020204" charset="-122"/>
              </a:rPr>
              <a:t>热情好客</a:t>
            </a:r>
            <a:endParaRPr lang="en-US" sz="2400" b="1">
              <a:solidFill>
                <a:schemeClr val="accent2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8" name="TextBox 6"/>
          <p:cNvSpPr txBox="1"/>
          <p:nvPr>
            <p:custDataLst>
              <p:tags r:id="rId7"/>
            </p:custDataLst>
          </p:nvPr>
        </p:nvSpPr>
        <p:spPr>
          <a:xfrm>
            <a:off x="8080366" y="3762478"/>
            <a:ext cx="3314231" cy="547835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2">
                    <a:lumMod val="50000"/>
                  </a:schemeClr>
                </a:solidFill>
                <a:cs typeface="微软雅黑" panose="020B0503020204020204" charset="-122"/>
              </a:rPr>
              <a:t>宗教信仰深厚</a:t>
            </a:r>
            <a:endParaRPr lang="en-US" sz="2400" b="1">
              <a:solidFill>
                <a:schemeClr val="accent2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9" name="TextBox 7"/>
          <p:cNvSpPr txBox="1"/>
          <p:nvPr>
            <p:custDataLst>
              <p:tags r:id="rId8"/>
            </p:custDataLst>
          </p:nvPr>
        </p:nvSpPr>
        <p:spPr>
          <a:xfrm>
            <a:off x="8080366" y="4307689"/>
            <a:ext cx="3314231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/>
                </a:solidFill>
                <a:cs typeface="微软雅黑" panose="020B0503020204020204" charset="-122"/>
              </a:rPr>
              <a:t>东南亚地区的宗教信仰深厚，佛教、伊斯兰教等宗教在当地具有广泛的影响，宗教仪式和节日在当地文化中占据重要地位。</a:t>
            </a:r>
            <a:endParaRPr lang="en-US" sz="1500">
              <a:solidFill>
                <a:schemeClr val="dk1"/>
              </a:solidFill>
              <a:cs typeface="微软雅黑" panose="020B0503020204020204" charset="-122"/>
            </a:endParaRPr>
          </a:p>
        </p:txBody>
      </p:sp>
      <p:sp>
        <p:nvSpPr>
          <p:cNvPr id="10" name="TextBox 8"/>
          <p:cNvSpPr txBox="1"/>
          <p:nvPr>
            <p:custDataLst>
              <p:tags r:id="rId9"/>
            </p:custDataLst>
          </p:nvPr>
        </p:nvSpPr>
        <p:spPr>
          <a:xfrm>
            <a:off x="832074" y="3611154"/>
            <a:ext cx="3314231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/>
                </a:solidFill>
                <a:cs typeface="微软雅黑" panose="020B0503020204020204" charset="-122"/>
              </a:rPr>
              <a:t>东南亚地区是多种文化交汇的地方，拥有丰富多彩的文化遗产，如佛教、伊斯兰教、印度教等。</a:t>
            </a:r>
            <a:endParaRPr lang="en-US" sz="1500">
              <a:solidFill>
                <a:schemeClr val="dk1"/>
              </a:solidFill>
              <a:cs typeface="微软雅黑" panose="020B0503020204020204" charset="-122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046216" y="526966"/>
            <a:ext cx="3440836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ym typeface="+mn-ea"/>
              </a:rPr>
              <a:t>东南亚地区文化特色</a:t>
            </a:r>
            <a:endParaRPr lang="zh-CN" altLang="en-US" dirty="0" smtClean="0">
              <a:sym typeface="+mn-ea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426785" y="795340"/>
            <a:ext cx="3339625" cy="788816"/>
          </a:xfrm>
          <a:prstGeom prst="ellipse">
            <a:avLst/>
          </a:prstGeom>
          <a:solidFill>
            <a:srgbClr val="00B050"/>
          </a:solidFill>
          <a:ln w="12700">
            <a:solidFill>
              <a:srgbClr val="FFFFFF"/>
            </a:solidFill>
          </a:ln>
        </p:spPr>
        <p:txBody>
          <a:bodyPr vert="horz" wrap="none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东南亚礼仪与</a:t>
            </a:r>
            <a:r>
              <a:rPr lang="zh-CN" altLang="en-US" dirty="0" smtClean="0"/>
              <a:t>习俗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2183471" y="1693492"/>
            <a:ext cx="8946338" cy="555784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2">
                    <a:lumMod val="50000"/>
                  </a:schemeClr>
                </a:solidFill>
                <a:cs typeface="微软雅黑" panose="020B0503020204020204" charset="-122"/>
              </a:rPr>
              <a:t>佛教礼仪</a:t>
            </a:r>
            <a:endParaRPr lang="en-US" sz="2400" b="1">
              <a:solidFill>
                <a:schemeClr val="accent2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2183471" y="2355525"/>
            <a:ext cx="8972550" cy="763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泰国是佛教国家，佛教礼仪非常重要。例如，进入寺庙时要脱鞋、穿着得体，对佛像要表示尊敬。此外，在泰国，僧侣被视为精神领袖，应给予高度尊重。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336168" y="1895808"/>
            <a:ext cx="353467" cy="353467"/>
            <a:chOff x="838598" y="1564792"/>
            <a:chExt cx="353467" cy="353467"/>
          </a:xfrm>
        </p:grpSpPr>
        <p:sp>
          <p:nvSpPr>
            <p:cNvPr id="6" name="AutoShape 6"/>
            <p:cNvSpPr/>
            <p:nvPr/>
          </p:nvSpPr>
          <p:spPr>
            <a:xfrm>
              <a:off x="920082" y="1646276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838598" y="1564792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</p:sp>
      </p:grpSp>
      <p:sp>
        <p:nvSpPr>
          <p:cNvPr id="8" name="TextBox 8"/>
          <p:cNvSpPr txBox="1"/>
          <p:nvPr>
            <p:custDataLst>
              <p:tags r:id="rId4"/>
            </p:custDataLst>
          </p:nvPr>
        </p:nvSpPr>
        <p:spPr>
          <a:xfrm>
            <a:off x="2209683" y="3099612"/>
            <a:ext cx="8946338" cy="555784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2">
                    <a:lumMod val="50000"/>
                  </a:schemeClr>
                </a:solidFill>
                <a:cs typeface="微软雅黑" panose="020B0503020204020204" charset="-122"/>
              </a:rPr>
              <a:t>佛教节日</a:t>
            </a:r>
            <a:endParaRPr lang="en-US" sz="2400" b="1">
              <a:solidFill>
                <a:schemeClr val="accent2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5"/>
            </p:custDataLst>
          </p:nvPr>
        </p:nvSpPr>
        <p:spPr>
          <a:xfrm>
            <a:off x="2209683" y="3761646"/>
            <a:ext cx="8972550" cy="763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泰国有很多佛教节日，如佛诞节、成道节和涅槃节等。在这些节日里，信徒们会聚集在寺庙里进行庆祝，表达对佛教的信仰和敬意。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362380" y="3301929"/>
            <a:ext cx="353467" cy="353467"/>
            <a:chOff x="838598" y="3391571"/>
            <a:chExt cx="353467" cy="353467"/>
          </a:xfrm>
        </p:grpSpPr>
        <p:sp>
          <p:nvSpPr>
            <p:cNvPr id="11" name="AutoShape 11"/>
            <p:cNvSpPr/>
            <p:nvPr/>
          </p:nvSpPr>
          <p:spPr>
            <a:xfrm>
              <a:off x="920082" y="3473055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838598" y="3391571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</p:sp>
      </p:grpSp>
      <p:sp>
        <p:nvSpPr>
          <p:cNvPr id="13" name="TextBox 13"/>
          <p:cNvSpPr txBox="1"/>
          <p:nvPr>
            <p:custDataLst>
              <p:tags r:id="rId6"/>
            </p:custDataLst>
          </p:nvPr>
        </p:nvSpPr>
        <p:spPr>
          <a:xfrm>
            <a:off x="2209683" y="4430158"/>
            <a:ext cx="8946338" cy="555784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2">
                    <a:lumMod val="50000"/>
                  </a:schemeClr>
                </a:solidFill>
                <a:cs typeface="微软雅黑" panose="020B0503020204020204" charset="-122"/>
              </a:rPr>
              <a:t>佛教习俗</a:t>
            </a:r>
            <a:endParaRPr lang="en-US" sz="2400" b="1">
              <a:solidFill>
                <a:schemeClr val="accent2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>
            <p:custDataLst>
              <p:tags r:id="rId7"/>
            </p:custDataLst>
          </p:nvPr>
        </p:nvSpPr>
        <p:spPr>
          <a:xfrm>
            <a:off x="2209683" y="5092191"/>
            <a:ext cx="8972550" cy="763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泰国佛教习俗也非常丰富。例如，人们会向佛像许愿、还愿，或者将佛像视为护身符。此外，泰国人还喜欢在寺庙里进行冥想和修行，以寻求内心的平静和智慧。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1362380" y="4632474"/>
            <a:ext cx="353467" cy="353467"/>
            <a:chOff x="838598" y="5177608"/>
            <a:chExt cx="353467" cy="353467"/>
          </a:xfrm>
        </p:grpSpPr>
        <p:sp>
          <p:nvSpPr>
            <p:cNvPr id="16" name="AutoShape 16"/>
            <p:cNvSpPr/>
            <p:nvPr/>
          </p:nvSpPr>
          <p:spPr>
            <a:xfrm>
              <a:off x="920082" y="5259092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838598" y="5177608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</p:sp>
      </p:grpSp>
      <p:sp>
        <p:nvSpPr>
          <p:cNvPr id="18" name="标题 19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179380" y="645821"/>
            <a:ext cx="392821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olidFill>
                  <a:srgbClr val="FF0000"/>
                </a:solidFill>
                <a:sym typeface="+mn-ea"/>
              </a:rPr>
              <a:t>泰国</a:t>
            </a:r>
            <a:r>
              <a:rPr lang="zh-CN" altLang="en-US" dirty="0" smtClean="0">
                <a:sym typeface="+mn-ea"/>
              </a:rPr>
              <a:t>佛教礼仪及习俗</a:t>
            </a:r>
            <a:endParaRPr lang="zh-CN" altLang="en-US" dirty="0" smtClean="0">
              <a:sym typeface="+mn-ea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426785" y="795340"/>
            <a:ext cx="3339625" cy="788816"/>
          </a:xfrm>
          <a:prstGeom prst="ellipse">
            <a:avLst/>
          </a:prstGeom>
          <a:solidFill>
            <a:srgbClr val="00B050"/>
          </a:solidFill>
          <a:ln w="12700">
            <a:solidFill>
              <a:srgbClr val="FFFFFF"/>
            </a:solidFill>
          </a:ln>
        </p:spPr>
        <p:txBody>
          <a:bodyPr vert="horz" wrap="none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东南亚礼仪与</a:t>
            </a:r>
            <a:r>
              <a:rPr lang="zh-CN" altLang="en-US" dirty="0" smtClean="0"/>
              <a:t>习俗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25031" r="25031"/>
          <a:stretch>
            <a:fillRect/>
          </a:stretch>
        </p:blipFill>
        <p:spPr>
          <a:xfrm>
            <a:off x="1287908" y="1922375"/>
            <a:ext cx="2577642" cy="3436856"/>
          </a:xfrm>
          <a:prstGeom prst="rect">
            <a:avLst/>
          </a:prstGeom>
        </p:spPr>
      </p:pic>
      <p:sp>
        <p:nvSpPr>
          <p:cNvPr id="4" name="AutoShape 4"/>
          <p:cNvSpPr/>
          <p:nvPr>
            <p:custDataLst>
              <p:tags r:id="rId4"/>
            </p:custDataLst>
          </p:nvPr>
        </p:nvSpPr>
        <p:spPr>
          <a:xfrm>
            <a:off x="4148770" y="4331812"/>
            <a:ext cx="701468" cy="550104"/>
          </a:xfrm>
          <a:prstGeom prst="rect">
            <a:avLst/>
          </a:prstGeom>
          <a:solidFill>
            <a:schemeClr val="lt1">
              <a:alpha val="100000"/>
            </a:schemeClr>
          </a:solidFill>
        </p:spPr>
      </p:sp>
      <p:sp>
        <p:nvSpPr>
          <p:cNvPr id="5" name="AutoShape 5"/>
          <p:cNvSpPr/>
          <p:nvPr>
            <p:custDataLst>
              <p:tags r:id="rId5"/>
            </p:custDataLst>
          </p:nvPr>
        </p:nvSpPr>
        <p:spPr>
          <a:xfrm>
            <a:off x="4195024" y="3018088"/>
            <a:ext cx="701468" cy="550104"/>
          </a:xfrm>
          <a:prstGeom prst="rect">
            <a:avLst/>
          </a:prstGeom>
          <a:solidFill>
            <a:schemeClr val="lt1">
              <a:alpha val="100000"/>
            </a:schemeClr>
          </a:solidFill>
        </p:spPr>
      </p:sp>
      <p:sp>
        <p:nvSpPr>
          <p:cNvPr id="6" name="AutoShape 6"/>
          <p:cNvSpPr/>
          <p:nvPr>
            <p:custDataLst>
              <p:tags r:id="rId6"/>
            </p:custDataLst>
          </p:nvPr>
        </p:nvSpPr>
        <p:spPr>
          <a:xfrm>
            <a:off x="4195024" y="1725062"/>
            <a:ext cx="701468" cy="550104"/>
          </a:xfrm>
          <a:prstGeom prst="rect">
            <a:avLst/>
          </a:prstGeom>
          <a:solidFill>
            <a:schemeClr val="lt1">
              <a:alpha val="100000"/>
            </a:schemeClr>
          </a:solidFill>
        </p:spPr>
      </p:sp>
      <p:sp>
        <p:nvSpPr>
          <p:cNvPr id="7" name="TextBox 7"/>
          <p:cNvSpPr txBox="1"/>
          <p:nvPr>
            <p:custDataLst>
              <p:tags r:id="rId7"/>
            </p:custDataLst>
          </p:nvPr>
        </p:nvSpPr>
        <p:spPr>
          <a:xfrm>
            <a:off x="5259845" y="2945478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2">
                    <a:lumMod val="50000"/>
                  </a:schemeClr>
                </a:solidFill>
                <a:cs typeface="微软雅黑" panose="020B0503020204020204" charset="-122"/>
              </a:rPr>
              <a:t>餐桌礼仪</a:t>
            </a:r>
            <a:endParaRPr lang="en-US" sz="2400" b="1">
              <a:solidFill>
                <a:schemeClr val="accent2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8"/>
            </p:custDataLst>
          </p:nvPr>
        </p:nvSpPr>
        <p:spPr>
          <a:xfrm>
            <a:off x="5259845" y="3472246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越南餐桌礼仪非常讲究，如吃饭时要将碗举到嘴边，用筷子夹食物时要避免发出声音，吃饭时不要大声喧哗等。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9"/>
            </p:custDataLst>
          </p:nvPr>
        </p:nvSpPr>
        <p:spPr>
          <a:xfrm>
            <a:off x="5225945" y="4259202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2">
                    <a:lumMod val="50000"/>
                  </a:schemeClr>
                </a:solidFill>
                <a:cs typeface="微软雅黑" panose="020B0503020204020204" charset="-122"/>
              </a:rPr>
              <a:t>宗教信仰</a:t>
            </a:r>
            <a:endParaRPr lang="en-US" sz="2400" b="1">
              <a:solidFill>
                <a:schemeClr val="accent2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10"/>
            </p:custDataLst>
          </p:nvPr>
        </p:nvSpPr>
        <p:spPr>
          <a:xfrm>
            <a:off x="5225945" y="4797172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越南是一个宗教信仰多样的国家，佛教在当地有着广泛的影响。在参观寺庙等宗教场所时，要注意穿着得体、安静肃穆，不要随意拍照或破坏宗教设施。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>
            <p:custDataLst>
              <p:tags r:id="rId11"/>
            </p:custDataLst>
          </p:nvPr>
        </p:nvSpPr>
        <p:spPr>
          <a:xfrm>
            <a:off x="5272221" y="1652451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2">
                    <a:lumMod val="50000"/>
                  </a:schemeClr>
                </a:solidFill>
                <a:cs typeface="微软雅黑" panose="020B0503020204020204" charset="-122"/>
              </a:rPr>
              <a:t>越南人重视礼节</a:t>
            </a:r>
            <a:endParaRPr lang="en-US" sz="2400" b="1">
              <a:solidFill>
                <a:schemeClr val="accent2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>
            <p:custDataLst>
              <p:tags r:id="rId12"/>
            </p:custDataLst>
          </p:nvPr>
        </p:nvSpPr>
        <p:spPr>
          <a:xfrm>
            <a:off x="5272221" y="2179219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tx1"/>
                </a:solidFill>
                <a:cs typeface="微软雅黑" panose="020B0503020204020204" charset="-122"/>
              </a:rPr>
              <a:t>在越南，人们非常重视礼节，包括问候、称呼、穿着等方面。在公共场合，人们通常会用双手合十表示敬意。</a:t>
            </a:r>
            <a:endParaRPr lang="en-US" sz="150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>
            <p:custDataLst>
              <p:tags r:id="rId13"/>
            </p:custDataLst>
          </p:nvPr>
        </p:nvSpPr>
        <p:spPr>
          <a:xfrm>
            <a:off x="4583354" y="4331812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AutoShape 14"/>
          <p:cNvSpPr/>
          <p:nvPr>
            <p:custDataLst>
              <p:tags r:id="rId14"/>
            </p:custDataLst>
          </p:nvPr>
        </p:nvSpPr>
        <p:spPr>
          <a:xfrm>
            <a:off x="3865550" y="4331812"/>
            <a:ext cx="550104" cy="550104"/>
          </a:xfrm>
          <a:prstGeom prst="ellipse">
            <a:avLst/>
          </a:prstGeom>
          <a:solidFill>
            <a:schemeClr val="lt1">
              <a:alpha val="100000"/>
            </a:schemeClr>
          </a:solidFill>
        </p:spPr>
      </p:sp>
      <p:sp>
        <p:nvSpPr>
          <p:cNvPr id="15" name="AutoShape 15"/>
          <p:cNvSpPr/>
          <p:nvPr>
            <p:custDataLst>
              <p:tags r:id="rId15"/>
            </p:custDataLst>
          </p:nvPr>
        </p:nvSpPr>
        <p:spPr>
          <a:xfrm>
            <a:off x="4629608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AutoShape 16"/>
          <p:cNvSpPr/>
          <p:nvPr>
            <p:custDataLst>
              <p:tags r:id="rId16"/>
            </p:custDataLst>
          </p:nvPr>
        </p:nvSpPr>
        <p:spPr>
          <a:xfrm>
            <a:off x="3911804" y="3018088"/>
            <a:ext cx="550104" cy="550104"/>
          </a:xfrm>
          <a:prstGeom prst="ellipse">
            <a:avLst/>
          </a:prstGeom>
          <a:solidFill>
            <a:schemeClr val="lt1">
              <a:alpha val="100000"/>
            </a:schemeClr>
          </a:solidFill>
        </p:spPr>
      </p:sp>
      <p:sp>
        <p:nvSpPr>
          <p:cNvPr id="17" name="AutoShape 17"/>
          <p:cNvSpPr/>
          <p:nvPr>
            <p:custDataLst>
              <p:tags r:id="rId17"/>
            </p:custDataLst>
          </p:nvPr>
        </p:nvSpPr>
        <p:spPr>
          <a:xfrm>
            <a:off x="4629608" y="1725062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8" name="AutoShape 18"/>
          <p:cNvSpPr/>
          <p:nvPr>
            <p:custDataLst>
              <p:tags r:id="rId18"/>
            </p:custDataLst>
          </p:nvPr>
        </p:nvSpPr>
        <p:spPr>
          <a:xfrm>
            <a:off x="3911804" y="1725062"/>
            <a:ext cx="550104" cy="550104"/>
          </a:xfrm>
          <a:prstGeom prst="ellipse">
            <a:avLst/>
          </a:prstGeom>
          <a:solidFill>
            <a:schemeClr val="lt1">
              <a:alpha val="100000"/>
            </a:schemeClr>
          </a:solidFill>
        </p:spPr>
      </p:sp>
      <p:sp>
        <p:nvSpPr>
          <p:cNvPr id="19" name="TextBox 19"/>
          <p:cNvSpPr txBox="1"/>
          <p:nvPr>
            <p:custDataLst>
              <p:tags r:id="rId19"/>
            </p:custDataLst>
          </p:nvPr>
        </p:nvSpPr>
        <p:spPr>
          <a:xfrm>
            <a:off x="4116509" y="4370644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chemeClr val="tx1"/>
                </a:solidFill>
                <a:cs typeface="微软雅黑" panose="020B0503020204020204" charset="-122"/>
              </a:rPr>
              <a:t>03</a:t>
            </a:r>
            <a:endParaRPr lang="en-US" sz="2325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>
            <p:custDataLst>
              <p:tags r:id="rId20"/>
            </p:custDataLst>
          </p:nvPr>
        </p:nvSpPr>
        <p:spPr>
          <a:xfrm>
            <a:off x="4162763" y="3056920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chemeClr val="tx1"/>
                </a:solidFill>
                <a:cs typeface="微软雅黑" panose="020B0503020204020204" charset="-122"/>
              </a:rPr>
              <a:t>02</a:t>
            </a:r>
            <a:endParaRPr lang="en-US" sz="2325" b="1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>
            <p:custDataLst>
              <p:tags r:id="rId21"/>
            </p:custDataLst>
          </p:nvPr>
        </p:nvSpPr>
        <p:spPr>
          <a:xfrm>
            <a:off x="4162763" y="1763894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 dirty="0">
                <a:solidFill>
                  <a:schemeClr val="tx1"/>
                </a:solidFill>
                <a:cs typeface="微软雅黑" panose="020B0503020204020204" charset="-122"/>
              </a:rPr>
              <a:t>01</a:t>
            </a:r>
            <a:endParaRPr lang="en-US" sz="2325" b="1" dirty="0">
              <a:solidFill>
                <a:schemeClr val="tx1"/>
              </a:solidFill>
              <a:cs typeface="微软雅黑" panose="020B0503020204020204" charset="-122"/>
            </a:endParaRPr>
          </a:p>
        </p:txBody>
      </p:sp>
      <p:sp>
        <p:nvSpPr>
          <p:cNvPr id="22" name="标题 22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4967719" y="306191"/>
            <a:ext cx="4577179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olidFill>
                  <a:srgbClr val="FF0000"/>
                </a:solidFill>
                <a:sym typeface="+mn-ea"/>
              </a:rPr>
              <a:t>越南</a:t>
            </a:r>
            <a:r>
              <a:rPr lang="zh-CN" altLang="en-US" dirty="0" smtClean="0">
                <a:sym typeface="+mn-ea"/>
              </a:rPr>
              <a:t>风土人情及礼仪规范</a:t>
            </a:r>
            <a:endParaRPr lang="zh-CN" altLang="en-US" dirty="0" smtClean="0">
              <a:sym typeface="+mn-ea"/>
            </a:endParaRPr>
          </a:p>
        </p:txBody>
      </p:sp>
    </p:spTree>
  </p:cSld>
  <p:clrMapOvr>
    <a:masterClrMapping/>
  </p:clrMapOvr>
  <p:transition spd="slow" advClick="0" advTm="0">
    <p:wipe dir="d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38414" y="517011"/>
            <a:ext cx="4577179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 smtClean="0">
                <a:sym typeface="+mn-ea"/>
              </a:rPr>
              <a:t>总结：</a:t>
            </a:r>
            <a:endParaRPr lang="zh-CN" altLang="en-US" dirty="0" smtClean="0">
              <a:sym typeface="+mn-ea"/>
            </a:endParaRPr>
          </a:p>
        </p:txBody>
      </p:sp>
      <p:pic>
        <p:nvPicPr>
          <p:cNvPr id="1073743104" name="1BCC2C28-871D-48CB-8BE0-2867F7803ADB-3" descr="导图2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145" y="346075"/>
            <a:ext cx="7930515" cy="61969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0">
    <p:wipe dir="d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826149" y="2308195"/>
            <a:ext cx="7104787" cy="173049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7900" dirty="0"/>
              <a:t>THANKS</a:t>
            </a:r>
            <a:endParaRPr lang="zh-CN" altLang="en-US" sz="7900" dirty="0"/>
          </a:p>
        </p:txBody>
      </p:sp>
    </p:spTree>
    <p:custDataLst>
      <p:tags r:id="rId2"/>
    </p:custDataLst>
  </p:cSld>
  <p:clrMapOvr>
    <a:masterClrMapping/>
  </p:clrMapOvr>
  <p:transition spd="slow" advClick="0" advTm="0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545156" y="508530"/>
            <a:ext cx="5237383" cy="933450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二、</a:t>
            </a:r>
            <a:r>
              <a:rPr lang="zh-CN" altLang="en-US" sz="3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涉外礼宾服务通则</a:t>
            </a:r>
            <a:r>
              <a:rPr lang="zh-CN" altLang="en-US" sz="3200" dirty="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仪</a:t>
            </a:r>
            <a:endParaRPr lang="zh-CN" altLang="en-US" sz="3200" dirty="0"/>
          </a:p>
        </p:txBody>
      </p:sp>
      <p:sp>
        <p:nvSpPr>
          <p:cNvPr id="28" name="圆角矩形 27"/>
          <p:cNvSpPr/>
          <p:nvPr/>
        </p:nvSpPr>
        <p:spPr bwMode="gray">
          <a:xfrm>
            <a:off x="1731645" y="1549400"/>
            <a:ext cx="4364355" cy="4794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r>
              <a:rPr lang="zh-CN" altLang="en-US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（二）不宜为先，分寸有度</a:t>
            </a:r>
            <a:endParaRPr lang="zh-CN" altLang="en-US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endParaRPr lang="zh-CN" altLang="en-US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rcRect t="2075" r="5254"/>
          <a:stretch>
            <a:fillRect/>
          </a:stretch>
        </p:blipFill>
        <p:spPr>
          <a:xfrm>
            <a:off x="8272780" y="2515235"/>
            <a:ext cx="3397250" cy="2560320"/>
          </a:xfrm>
          <a:prstGeom prst="hexagon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040130" y="2785744"/>
            <a:ext cx="2214246" cy="2032634"/>
            <a:chOff x="1606336" y="1251084"/>
            <a:chExt cx="1034493" cy="864758"/>
          </a:xfrm>
        </p:grpSpPr>
        <p:sp>
          <p:nvSpPr>
            <p:cNvPr id="47" name="椭圆 46"/>
            <p:cNvSpPr/>
            <p:nvPr/>
          </p:nvSpPr>
          <p:spPr>
            <a:xfrm>
              <a:off x="1646333" y="1440731"/>
              <a:ext cx="915878" cy="635669"/>
            </a:xfrm>
            <a:prstGeom prst="ellipse">
              <a:avLst/>
            </a:prstGeom>
            <a:solidFill>
              <a:srgbClr val="00A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606336" y="1251084"/>
              <a:ext cx="1034493" cy="864758"/>
              <a:chOff x="2860214" y="1119262"/>
              <a:chExt cx="1553814" cy="1298870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0" name="同心圆 125"/>
              <p:cNvSpPr/>
              <p:nvPr/>
            </p:nvSpPr>
            <p:spPr>
              <a:xfrm>
                <a:off x="2860214" y="1119262"/>
                <a:ext cx="1553814" cy="1298870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30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同心圆 126"/>
              <p:cNvSpPr/>
              <p:nvPr/>
            </p:nvSpPr>
            <p:spPr>
              <a:xfrm>
                <a:off x="2920370" y="1249108"/>
                <a:ext cx="1376019" cy="1109782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3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9" name="TextBox 124"/>
            <p:cNvSpPr txBox="1"/>
            <p:nvPr/>
          </p:nvSpPr>
          <p:spPr>
            <a:xfrm>
              <a:off x="1795612" y="1525019"/>
              <a:ext cx="608473" cy="31986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难以应对情况</a:t>
              </a:r>
              <a:endParaRPr lang="zh-CN" altLang="en-US" sz="24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3" name="Line 39"/>
          <p:cNvSpPr>
            <a:spLocks noChangeShapeType="1"/>
          </p:cNvSpPr>
          <p:nvPr/>
        </p:nvSpPr>
        <p:spPr bwMode="auto">
          <a:xfrm flipV="1">
            <a:off x="3254375" y="2878455"/>
            <a:ext cx="1680845" cy="353060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44" name="Line 40"/>
          <p:cNvSpPr>
            <a:spLocks noChangeShapeType="1"/>
          </p:cNvSpPr>
          <p:nvPr/>
        </p:nvSpPr>
        <p:spPr bwMode="auto">
          <a:xfrm>
            <a:off x="3279775" y="3977503"/>
            <a:ext cx="1655516" cy="1682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45" name="Line 41"/>
          <p:cNvSpPr>
            <a:spLocks noChangeShapeType="1"/>
          </p:cNvSpPr>
          <p:nvPr/>
        </p:nvSpPr>
        <p:spPr bwMode="auto">
          <a:xfrm>
            <a:off x="3254375" y="4570095"/>
            <a:ext cx="1578610" cy="378460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scene3d>
            <a:camera prst="orthographicFront">
              <a:rot lat="0" lon="0" rev="21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00625" y="2618423"/>
            <a:ext cx="50800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Calibri" panose="020F0502020204030204"/>
                <a:ea typeface="宋体" panose="02010600030101010101" pitchFamily="2" charset="-122"/>
              </a:rPr>
              <a:t>不要急于采取行动</a:t>
            </a:r>
            <a:endParaRPr lang="zh-CN" altLang="en-US" sz="240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60620" y="3809048"/>
            <a:ext cx="50800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Calibri" panose="020F0502020204030204"/>
                <a:ea typeface="宋体" panose="02010600030101010101" pitchFamily="2" charset="-122"/>
              </a:rPr>
              <a:t>不宜急于抢先行事</a:t>
            </a:r>
            <a:endParaRPr lang="zh-CN" altLang="en-US" sz="240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65065" y="4829810"/>
            <a:ext cx="511556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just" defTabSz="266700">
              <a:buClrTx/>
              <a:buSzTx/>
              <a:buFontTx/>
            </a:pPr>
            <a:r>
              <a:rPr lang="zh-CN" altLang="en-US" sz="2400">
                <a:latin typeface="Calibri" panose="020F0502020204030204"/>
                <a:ea typeface="宋体" panose="02010600030101010101" pitchFamily="2" charset="-122"/>
              </a:rPr>
              <a:t>注意分寸，做到恰到好处</a:t>
            </a:r>
            <a:endParaRPr lang="zh-CN" altLang="en-US" sz="240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4935220" y="2514600"/>
            <a:ext cx="3216910" cy="611505"/>
          </a:xfrm>
          <a:prstGeom prst="wedgeRoundRectCallou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标注 17"/>
          <p:cNvSpPr/>
          <p:nvPr/>
        </p:nvSpPr>
        <p:spPr>
          <a:xfrm>
            <a:off x="4995545" y="3585210"/>
            <a:ext cx="3216910" cy="611505"/>
          </a:xfrm>
          <a:prstGeom prst="wedgeRoundRectCallou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标注 18"/>
          <p:cNvSpPr/>
          <p:nvPr/>
        </p:nvSpPr>
        <p:spPr>
          <a:xfrm>
            <a:off x="5000625" y="4702810"/>
            <a:ext cx="3554095" cy="611505"/>
          </a:xfrm>
          <a:prstGeom prst="wedgeRoundRectCallou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545156" y="508530"/>
            <a:ext cx="5237383" cy="933450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二、</a:t>
            </a:r>
            <a:r>
              <a:rPr lang="zh-CN" altLang="en-US" sz="3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涉外礼宾服务通则</a:t>
            </a:r>
            <a:r>
              <a:rPr lang="zh-CN" altLang="en-US" sz="3200" dirty="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仪</a:t>
            </a:r>
            <a:endParaRPr lang="zh-CN" altLang="en-US" sz="3200" dirty="0"/>
          </a:p>
        </p:txBody>
      </p:sp>
      <p:sp>
        <p:nvSpPr>
          <p:cNvPr id="30" name="圆角矩形 29"/>
          <p:cNvSpPr/>
          <p:nvPr>
            <p:custDataLst>
              <p:tags r:id="rId1"/>
            </p:custDataLst>
          </p:nvPr>
        </p:nvSpPr>
        <p:spPr bwMode="gray">
          <a:xfrm>
            <a:off x="2129790" y="1268730"/>
            <a:ext cx="3636010" cy="4794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lvl="0" eaLnBrk="0" hangingPunct="0"/>
            <a:r>
              <a:rPr lang="zh-CN" altLang="en-US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（三）入乡随俗，知己知彼</a:t>
            </a:r>
            <a:endParaRPr lang="zh-CN" altLang="en-US" b="1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29790" y="2261870"/>
            <a:ext cx="5384800" cy="25057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Calibri" panose="020F0502020204030204"/>
                <a:ea typeface="宋体" panose="02010600030101010101" pitchFamily="2" charset="-122"/>
              </a:rPr>
              <a:t>每个国家、每个民族都有自己独有或者特定的礼仪习俗和观念。</a:t>
            </a:r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Calibri" panose="020F0502020204030204"/>
                <a:ea typeface="宋体" panose="02010600030101010101" pitchFamily="2" charset="-122"/>
              </a:rPr>
              <a:t>有些可能与我们中国的礼仪习俗和观念大不一样。同时，每个人对每一种礼仪规范的认识和运用，也会有很大不同。我们要充分尊重这些礼仪传统，入乡随俗，不能想当然地以自己的方式去认识、理解，也不能简单地拒绝。</a:t>
            </a:r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5" name="矩形 5"/>
          <p:cNvSpPr>
            <a:spLocks noChangeArrowheads="1"/>
          </p:cNvSpPr>
          <p:nvPr/>
        </p:nvSpPr>
        <p:spPr bwMode="auto">
          <a:xfrm>
            <a:off x="1447800" y="2000250"/>
            <a:ext cx="6514465" cy="3685540"/>
          </a:xfrm>
          <a:prstGeom prst="round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lIns="68589" tIns="34295" rIns="68589" bIns="34295" anchor="ctr"/>
          <a:lstStyle/>
          <a:p>
            <a:pPr algn="ctr"/>
            <a:endParaRPr lang="zh-CN" altLang="zh-CN" b="1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6" name="图片 35"/>
          <p:cNvPicPr/>
          <p:nvPr/>
        </p:nvPicPr>
        <p:blipFill>
          <a:blip r:embed="rId2"/>
          <a:srcRect l="-3819" t="-1624" r="17016" b="13319"/>
          <a:stretch>
            <a:fillRect/>
          </a:stretch>
        </p:blipFill>
        <p:spPr>
          <a:xfrm>
            <a:off x="8262620" y="2261870"/>
            <a:ext cx="2785745" cy="263652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499853" y="588429"/>
            <a:ext cx="5237383" cy="933450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二、</a:t>
            </a:r>
            <a:r>
              <a:rPr lang="zh-CN" altLang="en-US" sz="3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涉外礼宾服务通则</a:t>
            </a:r>
            <a:r>
              <a:rPr lang="zh-CN" altLang="en-US" sz="3200" dirty="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仪</a:t>
            </a:r>
            <a:endParaRPr lang="zh-CN" altLang="en-US" sz="3200" dirty="0"/>
          </a:p>
        </p:txBody>
      </p:sp>
      <p:sp>
        <p:nvSpPr>
          <p:cNvPr id="35" name="圆角矩形 34"/>
          <p:cNvSpPr/>
          <p:nvPr>
            <p:custDataLst>
              <p:tags r:id="rId1"/>
            </p:custDataLst>
          </p:nvPr>
        </p:nvSpPr>
        <p:spPr bwMode="gray">
          <a:xfrm>
            <a:off x="2010410" y="1259840"/>
            <a:ext cx="4086225" cy="4794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lvl="0" eaLnBrk="0" hangingPunct="0"/>
            <a:r>
              <a:rPr lang="zh-CN" altLang="en-US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（四）热情有度，尊重隐私</a:t>
            </a:r>
            <a:endParaRPr lang="zh-CN" altLang="en-US" b="1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42055" name="组合 42054"/>
          <p:cNvGrpSpPr/>
          <p:nvPr>
            <p:custDataLst>
              <p:tags r:id="rId2"/>
            </p:custDataLst>
          </p:nvPr>
        </p:nvGrpSpPr>
        <p:grpSpPr>
          <a:xfrm>
            <a:off x="1887855" y="1958340"/>
            <a:ext cx="6917055" cy="4229735"/>
            <a:chOff x="1152" y="973"/>
            <a:chExt cx="3264" cy="2771"/>
          </a:xfrm>
        </p:grpSpPr>
        <p:grpSp>
          <p:nvGrpSpPr>
            <p:cNvPr id="42029" name="组合 42028"/>
            <p:cNvGrpSpPr/>
            <p:nvPr/>
          </p:nvGrpSpPr>
          <p:grpSpPr>
            <a:xfrm>
              <a:off x="1158" y="973"/>
              <a:ext cx="3258" cy="624"/>
              <a:chOff x="822" y="960"/>
              <a:chExt cx="3681" cy="779"/>
            </a:xfrm>
          </p:grpSpPr>
          <p:grpSp>
            <p:nvGrpSpPr>
              <p:cNvPr id="42028" name="组合 42027"/>
              <p:cNvGrpSpPr/>
              <p:nvPr/>
            </p:nvGrpSpPr>
            <p:grpSpPr>
              <a:xfrm>
                <a:off x="822" y="960"/>
                <a:ext cx="3681" cy="779"/>
                <a:chOff x="822" y="1008"/>
                <a:chExt cx="3681" cy="779"/>
              </a:xfrm>
            </p:grpSpPr>
            <p:grpSp>
              <p:nvGrpSpPr>
                <p:cNvPr id="41999" name="组合 41998"/>
                <p:cNvGrpSpPr/>
                <p:nvPr/>
              </p:nvGrpSpPr>
              <p:grpSpPr>
                <a:xfrm>
                  <a:off x="1336" y="1114"/>
                  <a:ext cx="3167" cy="582"/>
                  <a:chOff x="1255" y="1050"/>
                  <a:chExt cx="3167" cy="582"/>
                </a:xfrm>
              </p:grpSpPr>
              <p:sp>
                <p:nvSpPr>
                  <p:cNvPr id="42000" name="圆角矩形 41999"/>
                  <p:cNvSpPr/>
                  <p:nvPr>
                    <p:custDataLst>
                      <p:tags r:id="rId3"/>
                    </p:custDataLst>
                  </p:nvPr>
                </p:nvSpPr>
                <p:spPr bwMode="gray">
                  <a:xfrm>
                    <a:off x="1255" y="1050"/>
                    <a:ext cx="3167" cy="58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chemeClr val="folHlink"/>
                      </a:gs>
                      <a:gs pos="100000">
                        <a:schemeClr val="folHlink">
                          <a:gamma/>
                          <a:shade val="66275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  <a:miter lim="800000"/>
                  </a:ln>
                  <a:scene3d>
                    <a:camera prst="legacyPerspectiveBottom">
                      <a:rot lat="0" lon="0" rev="0"/>
                    </a:camera>
                    <a:lightRig rig="legacyNormal3" dir="r"/>
                  </a:scene3d>
                  <a:sp3d extrusionH="430200" prstMaterial="legacyMatte">
                    <a:bevelT w="13500" h="13500" prst="angle"/>
                    <a:bevelB w="13500" h="13500" prst="angle"/>
                    <a:extrusionClr>
                      <a:srgbClr val="000000"/>
                    </a:extrusionClr>
                  </a:sp3d>
                </p:spPr>
                <p:txBody>
                  <a:bodyPr/>
                  <a:lstStyle/>
                  <a:p/>
                </p:txBody>
              </p:sp>
              <p:cxnSp>
                <p:nvCxnSpPr>
                  <p:cNvPr id="42001" name="直接连接符 42000"/>
                  <p:cNvCxnSpPr/>
                  <p:nvPr>
                    <p:custDataLst>
                      <p:tags r:id="rId4"/>
                    </p:custDataLst>
                  </p:nvPr>
                </p:nvCxnSpPr>
                <p:spPr bwMode="gray">
                  <a:xfrm>
                    <a:off x="1392" y="1632"/>
                    <a:ext cx="2950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FFFFFF">
                        <a:alpha val="14999"/>
                      </a:srgbClr>
                    </a:solidFill>
                    <a:miter lim="800000"/>
                  </a:ln>
                </p:spPr>
              </p:cxnSp>
              <p:cxnSp>
                <p:nvCxnSpPr>
                  <p:cNvPr id="42002" name="直接连接符 42001"/>
                  <p:cNvCxnSpPr/>
                  <p:nvPr>
                    <p:custDataLst>
                      <p:tags r:id="rId5"/>
                    </p:custDataLst>
                  </p:nvPr>
                </p:nvCxnSpPr>
                <p:spPr bwMode="gray">
                  <a:xfrm>
                    <a:off x="1392" y="1052"/>
                    <a:ext cx="2950" cy="0"/>
                  </a:xfrm>
                  <a:prstGeom prst="line">
                    <a:avLst/>
                  </a:prstGeom>
                  <a:noFill/>
                  <a:ln w="3175">
                    <a:solidFill>
                      <a:srgbClr val="FFFFFF">
                        <a:alpha val="25000"/>
                      </a:srgbClr>
                    </a:solidFill>
                    <a:miter lim="800000"/>
                  </a:ln>
                </p:spPr>
              </p:cxnSp>
            </p:grpSp>
            <p:sp>
              <p:nvSpPr>
                <p:cNvPr id="42003" name="Text Box 4"/>
                <p:cNvSpPr/>
                <p:nvPr>
                  <p:custDataLst>
                    <p:tags r:id="rId6"/>
                  </p:custDataLst>
                </p:nvPr>
              </p:nvSpPr>
              <p:spPr bwMode="gray">
                <a:xfrm>
                  <a:off x="1530" y="1216"/>
                  <a:ext cx="2879" cy="377"/>
                </a:xfrm>
                <a:prstGeom prst="rect">
                  <a:avLst/>
                </a:prstGeom>
                <a:noFill/>
                <a:ln>
                  <a:noFill/>
                  <a:miter lim="800000"/>
                </a:ln>
              </p:spPr>
              <p:txBody>
                <a:bodyPr>
                  <a:spAutoFit/>
                </a:bodyPr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 algn="ctr" eaLnBrk="0" hangingPunct="0"/>
                  <a:r>
                    <a:rPr lang="zh-CN" altLang="en-US" sz="2400" b="1">
                      <a:solidFill>
                        <a:srgbClr val="F8F8F8"/>
                      </a:solidFill>
                      <a:ea typeface="宋体" panose="02010600030101010101" pitchFamily="2" charset="-122"/>
                    </a:rPr>
                    <a:t>要做到“关心有度”</a:t>
                  </a:r>
                  <a:endParaRPr lang="zh-CN" altLang="en-US" sz="2400" b="1">
                    <a:solidFill>
                      <a:srgbClr val="F8F8F8"/>
                    </a:solidFill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42007" name="Group 5"/>
                <p:cNvGrpSpPr/>
                <p:nvPr/>
              </p:nvGrpSpPr>
              <p:grpSpPr>
                <a:xfrm>
                  <a:off x="822" y="1008"/>
                  <a:ext cx="780" cy="779"/>
                  <a:chOff x="802" y="845"/>
                  <a:chExt cx="827" cy="826"/>
                </a:xfrm>
              </p:grpSpPr>
              <p:sp>
                <p:nvSpPr>
                  <p:cNvPr id="42008" name="Oval 6"/>
                  <p:cNvSpPr/>
                  <p:nvPr>
                    <p:custDataLst>
                      <p:tags r:id="rId7"/>
                    </p:custDataLst>
                  </p:nvPr>
                </p:nvSpPr>
                <p:spPr bwMode="gray">
                  <a:xfrm>
                    <a:off x="802" y="845"/>
                    <a:ext cx="827" cy="826"/>
                  </a:xfrm>
                  <a:prstGeom prst="ellipse">
                    <a:avLst/>
                  </a:prstGeom>
                  <a:solidFill>
                    <a:srgbClr val="F8F8F8"/>
                  </a:solidFill>
                  <a:ln w="38100">
                    <a:solidFill>
                      <a:schemeClr val="folHlink"/>
                    </a:solidFill>
                    <a:miter lim="800000"/>
                  </a:ln>
                </p:spPr>
                <p:txBody>
                  <a:bodyPr wrap="none" anchor="ctr" anchorCtr="0"/>
                  <a:lstStyle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5pPr>
                  </a:lstStyle>
                  <a:p>
                    <a:pPr marL="0" lvl="0" indent="0"/>
                    <a:endParaRPr lang="zh-CN" altLang="en-US"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42009" name="Oval 7"/>
                  <p:cNvSpPr/>
                  <p:nvPr>
                    <p:custDataLst>
                      <p:tags r:id="rId8"/>
                    </p:custDataLst>
                  </p:nvPr>
                </p:nvSpPr>
                <p:spPr bwMode="gray">
                  <a:xfrm>
                    <a:off x="836" y="879"/>
                    <a:ext cx="758" cy="758"/>
                  </a:xfrm>
                  <a:prstGeom prst="ellipse">
                    <a:avLst/>
                  </a:prstGeom>
                  <a:noFill/>
                  <a:ln w="38100">
                    <a:solidFill>
                      <a:schemeClr val="folHlink">
                        <a:alpha val="70195"/>
                      </a:schemeClr>
                    </a:solidFill>
                    <a:miter lim="800000"/>
                  </a:ln>
                </p:spPr>
                <p:txBody>
                  <a:bodyPr wrap="none" anchor="ctr" anchorCtr="0"/>
                  <a:lstStyle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5pPr>
                  </a:lstStyle>
                  <a:p>
                    <a:pPr marL="0" lvl="0" indent="0"/>
                    <a:endParaRPr lang="zh-CN" altLang="en-US"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42010" name="Oval 8"/>
                  <p:cNvSpPr/>
                  <p:nvPr>
                    <p:custDataLst>
                      <p:tags r:id="rId9"/>
                    </p:custDataLst>
                  </p:nvPr>
                </p:nvSpPr>
                <p:spPr bwMode="gray">
                  <a:xfrm>
                    <a:off x="870" y="915"/>
                    <a:ext cx="690" cy="690"/>
                  </a:xfrm>
                  <a:prstGeom prst="ellipse">
                    <a:avLst/>
                  </a:prstGeom>
                  <a:noFill/>
                  <a:ln w="38100">
                    <a:solidFill>
                      <a:schemeClr val="folHlink">
                        <a:alpha val="30196"/>
                      </a:schemeClr>
                    </a:solidFill>
                    <a:miter lim="800000"/>
                  </a:ln>
                </p:spPr>
                <p:txBody>
                  <a:bodyPr wrap="none" anchor="ctr" anchorCtr="0"/>
                  <a:lstStyle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en-US" altLang="en-US" sz="1800" b="0" i="0" u="none">
                        <a:solidFill>
                          <a:schemeClr val="tx1"/>
                        </a:solidFill>
                        <a:latin typeface="Arial" panose="020B0604020202020204"/>
                      </a:defRPr>
                    </a:lvl5pPr>
                  </a:lstStyle>
                  <a:p>
                    <a:pPr marL="0" lvl="0" indent="0"/>
                    <a:endParaRPr lang="zh-CN" altLang="en-US"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42011" name="Text Box 9"/>
              <p:cNvSpPr/>
              <p:nvPr>
                <p:custDataLst>
                  <p:tags r:id="rId10"/>
                </p:custDataLst>
              </p:nvPr>
            </p:nvSpPr>
            <p:spPr bwMode="gray">
              <a:xfrm>
                <a:off x="867" y="1197"/>
                <a:ext cx="682" cy="37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5pPr>
              </a:lstStyle>
              <a:p>
                <a:pPr marL="0" lvl="0" indent="0"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080808"/>
                    </a:solidFill>
                    <a:ea typeface="宋体" panose="02010600030101010101" pitchFamily="2" charset="-122"/>
                  </a:rPr>
                  <a:t>第一</a:t>
                </a:r>
                <a:endParaRPr lang="zh-CN" altLang="en-US" sz="2400" b="1">
                  <a:solidFill>
                    <a:srgbClr val="080808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2030" name="组合 42029"/>
            <p:cNvGrpSpPr/>
            <p:nvPr/>
          </p:nvGrpSpPr>
          <p:grpSpPr>
            <a:xfrm>
              <a:off x="1155" y="1549"/>
              <a:ext cx="3261" cy="576"/>
              <a:chOff x="771" y="1732"/>
              <a:chExt cx="3827" cy="779"/>
            </a:xfrm>
          </p:grpSpPr>
          <p:grpSp>
            <p:nvGrpSpPr>
              <p:cNvPr id="41995" name="组合 41994"/>
              <p:cNvGrpSpPr/>
              <p:nvPr/>
            </p:nvGrpSpPr>
            <p:grpSpPr>
              <a:xfrm>
                <a:off x="1395" y="1846"/>
                <a:ext cx="3203" cy="582"/>
                <a:chOff x="1314" y="1782"/>
                <a:chExt cx="3203" cy="582"/>
              </a:xfrm>
            </p:grpSpPr>
            <p:sp>
              <p:nvSpPr>
                <p:cNvPr id="41996" name="圆角矩形 41995"/>
                <p:cNvSpPr/>
                <p:nvPr>
                  <p:custDataLst>
                    <p:tags r:id="rId11"/>
                  </p:custDataLst>
                </p:nvPr>
              </p:nvSpPr>
              <p:spPr bwMode="gray">
                <a:xfrm>
                  <a:off x="1314" y="1782"/>
                  <a:ext cx="3203" cy="58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shade val="6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  <a:miter lim="800000"/>
                </a:ln>
                <a:scene3d>
                  <a:camera prst="legacyPerspectiveBottom">
                    <a:rot lat="0" lon="0" rev="0"/>
                  </a:camera>
                  <a:lightRig rig="legacyNormal3" dir="r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000000"/>
                  </a:extrusionClr>
                </a:sp3d>
              </p:spPr>
              <p:txBody>
                <a:bodyPr/>
                <a:lstStyle/>
                <a:p/>
              </p:txBody>
            </p:sp>
            <p:cxnSp>
              <p:nvCxnSpPr>
                <p:cNvPr id="41997" name="直接连接符 41996"/>
                <p:cNvCxnSpPr/>
                <p:nvPr>
                  <p:custDataLst>
                    <p:tags r:id="rId12"/>
                  </p:custDataLst>
                </p:nvPr>
              </p:nvCxnSpPr>
              <p:spPr bwMode="gray">
                <a:xfrm>
                  <a:off x="1418" y="2361"/>
                  <a:ext cx="2950" cy="0"/>
                </a:xfrm>
                <a:prstGeom prst="line">
                  <a:avLst/>
                </a:prstGeom>
                <a:noFill/>
                <a:ln w="3175">
                  <a:solidFill>
                    <a:srgbClr val="FFFFFF">
                      <a:alpha val="14999"/>
                    </a:srgbClr>
                  </a:solidFill>
                  <a:miter lim="800000"/>
                </a:ln>
              </p:spPr>
            </p:cxnSp>
            <p:cxnSp>
              <p:nvCxnSpPr>
                <p:cNvPr id="41998" name="直接连接符 41997"/>
                <p:cNvCxnSpPr/>
                <p:nvPr>
                  <p:custDataLst>
                    <p:tags r:id="rId13"/>
                  </p:custDataLst>
                </p:nvPr>
              </p:nvCxnSpPr>
              <p:spPr bwMode="gray">
                <a:xfrm>
                  <a:off x="1392" y="1784"/>
                  <a:ext cx="2950" cy="0"/>
                </a:xfrm>
                <a:prstGeom prst="line">
                  <a:avLst/>
                </a:prstGeom>
                <a:noFill/>
                <a:ln w="3175">
                  <a:solidFill>
                    <a:srgbClr val="FFFFFF">
                      <a:alpha val="14999"/>
                    </a:srgbClr>
                  </a:solidFill>
                  <a:miter lim="800000"/>
                </a:ln>
              </p:spPr>
            </p:cxnSp>
          </p:grpSp>
          <p:sp>
            <p:nvSpPr>
              <p:cNvPr id="42004" name="Text Box 11"/>
              <p:cNvSpPr/>
              <p:nvPr>
                <p:custDataLst>
                  <p:tags r:id="rId14"/>
                </p:custDataLst>
              </p:nvPr>
            </p:nvSpPr>
            <p:spPr bwMode="gray">
              <a:xfrm>
                <a:off x="1504" y="1938"/>
                <a:ext cx="2879" cy="408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5pPr>
              </a:lstStyle>
              <a:p>
                <a:pPr marL="0" lvl="0" indent="0" algn="ctr" eaLnBrk="0" hangingPunct="0"/>
                <a:r>
                  <a:rPr lang="zh-CN" altLang="en-US" sz="2400" b="1">
                    <a:solidFill>
                      <a:srgbClr val="F8F8F8"/>
                    </a:solidFill>
                    <a:ea typeface="宋体" panose="02010600030101010101" pitchFamily="2" charset="-122"/>
                  </a:rPr>
                  <a:t>要做到“批评有度”</a:t>
                </a:r>
                <a:endParaRPr lang="en-US" altLang="zh-CN" sz="2400" b="1">
                  <a:solidFill>
                    <a:srgbClr val="F8F8F8"/>
                  </a:solidFill>
                  <a:ea typeface="宋体" panose="02010600030101010101" pitchFamily="2" charset="-122"/>
                </a:endParaRPr>
              </a:p>
            </p:txBody>
          </p:sp>
          <p:grpSp>
            <p:nvGrpSpPr>
              <p:cNvPr id="42012" name="Group 12"/>
              <p:cNvGrpSpPr/>
              <p:nvPr/>
            </p:nvGrpSpPr>
            <p:grpSpPr>
              <a:xfrm>
                <a:off x="771" y="1732"/>
                <a:ext cx="780" cy="779"/>
                <a:chOff x="802" y="845"/>
                <a:chExt cx="827" cy="826"/>
              </a:xfrm>
            </p:grpSpPr>
            <p:sp>
              <p:nvSpPr>
                <p:cNvPr id="42013" name="Oval 13"/>
                <p:cNvSpPr/>
                <p:nvPr>
                  <p:custDataLst>
                    <p:tags r:id="rId15"/>
                  </p:custDataLst>
                </p:nvPr>
              </p:nvSpPr>
              <p:spPr bwMode="gray">
                <a:xfrm>
                  <a:off x="802" y="845"/>
                  <a:ext cx="827" cy="826"/>
                </a:xfrm>
                <a:prstGeom prst="ellipse">
                  <a:avLst/>
                </a:prstGeom>
                <a:solidFill>
                  <a:srgbClr val="F8F8F8"/>
                </a:solidFill>
                <a:ln w="38100">
                  <a:solidFill>
                    <a:schemeClr val="accent1"/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014" name="Oval 14"/>
                <p:cNvSpPr/>
                <p:nvPr>
                  <p:custDataLst>
                    <p:tags r:id="rId16"/>
                  </p:custDataLst>
                </p:nvPr>
              </p:nvSpPr>
              <p:spPr bwMode="gray">
                <a:xfrm>
                  <a:off x="836" y="879"/>
                  <a:ext cx="758" cy="758"/>
                </a:xfrm>
                <a:prstGeom prst="ellipse">
                  <a:avLst/>
                </a:prstGeom>
                <a:noFill/>
                <a:ln w="38100">
                  <a:solidFill>
                    <a:schemeClr val="accent1">
                      <a:alpha val="70195"/>
                    </a:schemeClr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015" name="Oval 15"/>
                <p:cNvSpPr/>
                <p:nvPr>
                  <p:custDataLst>
                    <p:tags r:id="rId17"/>
                  </p:custDataLst>
                </p:nvPr>
              </p:nvSpPr>
              <p:spPr bwMode="gray">
                <a:xfrm>
                  <a:off x="870" y="915"/>
                  <a:ext cx="690" cy="690"/>
                </a:xfrm>
                <a:prstGeom prst="ellipse">
                  <a:avLst/>
                </a:prstGeom>
                <a:noFill/>
                <a:ln w="38100">
                  <a:solidFill>
                    <a:schemeClr val="accent1">
                      <a:alpha val="30196"/>
                    </a:schemeClr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2016" name="Text Box 16"/>
              <p:cNvSpPr/>
              <p:nvPr>
                <p:custDataLst>
                  <p:tags r:id="rId18"/>
                </p:custDataLst>
              </p:nvPr>
            </p:nvSpPr>
            <p:spPr bwMode="gray">
              <a:xfrm>
                <a:off x="816" y="1927"/>
                <a:ext cx="681" cy="408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5pPr>
              </a:lstStyle>
              <a:p>
                <a:pPr marL="0" lvl="0" indent="0"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080808"/>
                    </a:solidFill>
                    <a:ea typeface="宋体" panose="02010600030101010101" pitchFamily="2" charset="-122"/>
                  </a:rPr>
                  <a:t>第二</a:t>
                </a:r>
                <a:endParaRPr lang="zh-CN" altLang="en-US" sz="2400" b="1">
                  <a:solidFill>
                    <a:srgbClr val="080808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2031" name="组合 42030"/>
            <p:cNvGrpSpPr/>
            <p:nvPr/>
          </p:nvGrpSpPr>
          <p:grpSpPr>
            <a:xfrm>
              <a:off x="1152" y="2125"/>
              <a:ext cx="3264" cy="576"/>
              <a:chOff x="816" y="2501"/>
              <a:chExt cx="3717" cy="779"/>
            </a:xfrm>
          </p:grpSpPr>
          <p:grpSp>
            <p:nvGrpSpPr>
              <p:cNvPr id="41987" name="组合 41986"/>
              <p:cNvGrpSpPr/>
              <p:nvPr/>
            </p:nvGrpSpPr>
            <p:grpSpPr>
              <a:xfrm>
                <a:off x="1348" y="2596"/>
                <a:ext cx="3185" cy="582"/>
                <a:chOff x="1267" y="2532"/>
                <a:chExt cx="3185" cy="582"/>
              </a:xfrm>
            </p:grpSpPr>
            <p:sp>
              <p:nvSpPr>
                <p:cNvPr id="41988" name="圆角矩形 41987"/>
                <p:cNvSpPr/>
                <p:nvPr>
                  <p:custDataLst>
                    <p:tags r:id="rId19"/>
                  </p:custDataLst>
                </p:nvPr>
              </p:nvSpPr>
              <p:spPr bwMode="gray">
                <a:xfrm>
                  <a:off x="1267" y="2532"/>
                  <a:ext cx="3185" cy="58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6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  <a:miter lim="800000"/>
                </a:ln>
                <a:scene3d>
                  <a:camera prst="legacyPerspectiveBottom">
                    <a:rot lat="0" lon="0" rev="0"/>
                  </a:camera>
                  <a:lightRig rig="legacyNormal3" dir="r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000000"/>
                  </a:extrusionClr>
                </a:sp3d>
              </p:spPr>
              <p:txBody>
                <a:bodyPr/>
                <a:lstStyle/>
                <a:p/>
              </p:txBody>
            </p:sp>
            <p:cxnSp>
              <p:nvCxnSpPr>
                <p:cNvPr id="41989" name="直接连接符 41988"/>
                <p:cNvCxnSpPr/>
                <p:nvPr>
                  <p:custDataLst>
                    <p:tags r:id="rId20"/>
                  </p:custDataLst>
                </p:nvPr>
              </p:nvCxnSpPr>
              <p:spPr bwMode="gray">
                <a:xfrm>
                  <a:off x="1412" y="3111"/>
                  <a:ext cx="2950" cy="0"/>
                </a:xfrm>
                <a:prstGeom prst="line">
                  <a:avLst/>
                </a:prstGeom>
                <a:noFill/>
                <a:ln w="3175">
                  <a:solidFill>
                    <a:srgbClr val="FFFFFF">
                      <a:alpha val="14999"/>
                    </a:srgbClr>
                  </a:solidFill>
                  <a:miter lim="800000"/>
                </a:ln>
              </p:spPr>
            </p:cxnSp>
            <p:cxnSp>
              <p:nvCxnSpPr>
                <p:cNvPr id="41990" name="直接连接符 41989"/>
                <p:cNvCxnSpPr/>
                <p:nvPr>
                  <p:custDataLst>
                    <p:tags r:id="rId21"/>
                  </p:custDataLst>
                </p:nvPr>
              </p:nvCxnSpPr>
              <p:spPr bwMode="gray">
                <a:xfrm>
                  <a:off x="1418" y="2532"/>
                  <a:ext cx="2950" cy="0"/>
                </a:xfrm>
                <a:prstGeom prst="line">
                  <a:avLst/>
                </a:prstGeom>
                <a:noFill/>
                <a:ln w="3175">
                  <a:solidFill>
                    <a:srgbClr val="FFFFFF">
                      <a:alpha val="25000"/>
                    </a:srgbClr>
                  </a:solidFill>
                  <a:miter lim="800000"/>
                </a:ln>
              </p:spPr>
            </p:cxnSp>
          </p:grpSp>
          <p:sp>
            <p:nvSpPr>
              <p:cNvPr id="42005" name="Text Box 18"/>
              <p:cNvSpPr/>
              <p:nvPr>
                <p:custDataLst>
                  <p:tags r:id="rId22"/>
                </p:custDataLst>
              </p:nvPr>
            </p:nvSpPr>
            <p:spPr bwMode="gray">
              <a:xfrm>
                <a:off x="1530" y="2709"/>
                <a:ext cx="2879" cy="408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5pPr>
              </a:lstStyle>
              <a:p>
                <a:pPr marL="0" lvl="0" indent="0" algn="ctr" eaLnBrk="0" hangingPunct="0"/>
                <a:r>
                  <a:rPr lang="zh-CN" altLang="en-US" sz="2400" b="1">
                    <a:solidFill>
                      <a:srgbClr val="F8F8F8"/>
                    </a:solidFill>
                    <a:ea typeface="宋体" panose="02010600030101010101" pitchFamily="2" charset="-122"/>
                  </a:rPr>
                  <a:t>要做到“距离有度”</a:t>
                </a:r>
                <a:endParaRPr lang="en-US" altLang="zh-CN" sz="2400" b="1">
                  <a:solidFill>
                    <a:srgbClr val="F8F8F8"/>
                  </a:solidFill>
                  <a:ea typeface="宋体" panose="02010600030101010101" pitchFamily="2" charset="-122"/>
                </a:endParaRPr>
              </a:p>
            </p:txBody>
          </p:sp>
          <p:grpSp>
            <p:nvGrpSpPr>
              <p:cNvPr id="42017" name="Group 19"/>
              <p:cNvGrpSpPr/>
              <p:nvPr/>
            </p:nvGrpSpPr>
            <p:grpSpPr>
              <a:xfrm>
                <a:off x="816" y="2501"/>
                <a:ext cx="780" cy="779"/>
                <a:chOff x="802" y="845"/>
                <a:chExt cx="827" cy="826"/>
              </a:xfrm>
            </p:grpSpPr>
            <p:sp>
              <p:nvSpPr>
                <p:cNvPr id="42018" name="Oval 20"/>
                <p:cNvSpPr/>
                <p:nvPr>
                  <p:custDataLst>
                    <p:tags r:id="rId23"/>
                  </p:custDataLst>
                </p:nvPr>
              </p:nvSpPr>
              <p:spPr bwMode="gray">
                <a:xfrm>
                  <a:off x="802" y="845"/>
                  <a:ext cx="827" cy="826"/>
                </a:xfrm>
                <a:prstGeom prst="ellipse">
                  <a:avLst/>
                </a:prstGeom>
                <a:solidFill>
                  <a:srgbClr val="F8F8F8"/>
                </a:solidFill>
                <a:ln w="38100">
                  <a:solidFill>
                    <a:schemeClr val="hlink"/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019" name="Oval 21"/>
                <p:cNvSpPr/>
                <p:nvPr>
                  <p:custDataLst>
                    <p:tags r:id="rId24"/>
                  </p:custDataLst>
                </p:nvPr>
              </p:nvSpPr>
              <p:spPr bwMode="gray">
                <a:xfrm>
                  <a:off x="836" y="879"/>
                  <a:ext cx="758" cy="758"/>
                </a:xfrm>
                <a:prstGeom prst="ellipse">
                  <a:avLst/>
                </a:prstGeom>
                <a:noFill/>
                <a:ln w="38100">
                  <a:solidFill>
                    <a:schemeClr val="hlink">
                      <a:alpha val="70195"/>
                    </a:schemeClr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020" name="Oval 22"/>
                <p:cNvSpPr/>
                <p:nvPr>
                  <p:custDataLst>
                    <p:tags r:id="rId25"/>
                  </p:custDataLst>
                </p:nvPr>
              </p:nvSpPr>
              <p:spPr bwMode="gray">
                <a:xfrm>
                  <a:off x="870" y="915"/>
                  <a:ext cx="690" cy="690"/>
                </a:xfrm>
                <a:prstGeom prst="ellipse">
                  <a:avLst/>
                </a:prstGeom>
                <a:noFill/>
                <a:ln w="38100">
                  <a:solidFill>
                    <a:schemeClr val="hlink">
                      <a:alpha val="30196"/>
                    </a:schemeClr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2021" name="Text Box 23"/>
              <p:cNvSpPr/>
              <p:nvPr>
                <p:custDataLst>
                  <p:tags r:id="rId26"/>
                </p:custDataLst>
              </p:nvPr>
            </p:nvSpPr>
            <p:spPr bwMode="gray">
              <a:xfrm>
                <a:off x="861" y="2690"/>
                <a:ext cx="682" cy="408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5pPr>
              </a:lstStyle>
              <a:p>
                <a:pPr marL="0" lvl="0" indent="0"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080808"/>
                    </a:solidFill>
                    <a:ea typeface="宋体" panose="02010600030101010101" pitchFamily="2" charset="-122"/>
                  </a:rPr>
                  <a:t>第三</a:t>
                </a:r>
                <a:endParaRPr lang="zh-CN" altLang="en-US" sz="2400" b="1">
                  <a:solidFill>
                    <a:srgbClr val="080808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2032" name="组合 42031"/>
            <p:cNvGrpSpPr/>
            <p:nvPr/>
          </p:nvGrpSpPr>
          <p:grpSpPr>
            <a:xfrm>
              <a:off x="1155" y="2701"/>
              <a:ext cx="3261" cy="528"/>
              <a:chOff x="819" y="3232"/>
              <a:chExt cx="3779" cy="779"/>
            </a:xfrm>
          </p:grpSpPr>
          <p:grpSp>
            <p:nvGrpSpPr>
              <p:cNvPr id="41991" name="组合 41990"/>
              <p:cNvGrpSpPr/>
              <p:nvPr/>
            </p:nvGrpSpPr>
            <p:grpSpPr>
              <a:xfrm>
                <a:off x="1395" y="3346"/>
                <a:ext cx="3203" cy="582"/>
                <a:chOff x="1314" y="3282"/>
                <a:chExt cx="3203" cy="582"/>
              </a:xfrm>
            </p:grpSpPr>
            <p:sp>
              <p:nvSpPr>
                <p:cNvPr id="41992" name="圆角矩形 41991"/>
                <p:cNvSpPr/>
                <p:nvPr>
                  <p:custDataLst>
                    <p:tags r:id="rId27"/>
                  </p:custDataLst>
                </p:nvPr>
              </p:nvSpPr>
              <p:spPr bwMode="gray">
                <a:xfrm>
                  <a:off x="1314" y="3282"/>
                  <a:ext cx="3203" cy="58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chemeClr val="accent2">
                        <a:gamma/>
                        <a:shade val="66275"/>
                        <a:invGamma/>
                      </a:schemeClr>
                    </a:gs>
                    <a:gs pos="100000">
                      <a:schemeClr val="accent2"/>
                    </a:gs>
                  </a:gsLst>
                  <a:lin ang="0" scaled="1"/>
                </a:gradFill>
                <a:ln>
                  <a:noFill/>
                  <a:miter lim="800000"/>
                </a:ln>
                <a:scene3d>
                  <a:camera prst="legacyPerspectiveBottom">
                    <a:rot lat="0" lon="0" rev="0"/>
                  </a:camera>
                  <a:lightRig rig="legacyNormal3" dir="r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000000"/>
                  </a:extrusionClr>
                </a:sp3d>
              </p:spPr>
              <p:txBody>
                <a:bodyPr/>
                <a:lstStyle/>
                <a:p/>
              </p:txBody>
            </p:sp>
            <p:cxnSp>
              <p:nvCxnSpPr>
                <p:cNvPr id="41993" name="直接连接符 41992"/>
                <p:cNvCxnSpPr/>
                <p:nvPr>
                  <p:custDataLst>
                    <p:tags r:id="rId28"/>
                  </p:custDataLst>
                </p:nvPr>
              </p:nvCxnSpPr>
              <p:spPr bwMode="gray">
                <a:xfrm>
                  <a:off x="1392" y="3861"/>
                  <a:ext cx="2950" cy="0"/>
                </a:xfrm>
                <a:prstGeom prst="line">
                  <a:avLst/>
                </a:prstGeom>
                <a:noFill/>
                <a:ln w="3175">
                  <a:solidFill>
                    <a:srgbClr val="FFFFFF">
                      <a:alpha val="14999"/>
                    </a:srgbClr>
                  </a:solidFill>
                  <a:miter lim="800000"/>
                </a:ln>
              </p:spPr>
            </p:cxnSp>
            <p:cxnSp>
              <p:nvCxnSpPr>
                <p:cNvPr id="41994" name="直接连接符 41993"/>
                <p:cNvCxnSpPr/>
                <p:nvPr>
                  <p:custDataLst>
                    <p:tags r:id="rId29"/>
                  </p:custDataLst>
                </p:nvPr>
              </p:nvCxnSpPr>
              <p:spPr bwMode="gray">
                <a:xfrm>
                  <a:off x="1407" y="3282"/>
                  <a:ext cx="2950" cy="0"/>
                </a:xfrm>
                <a:prstGeom prst="line">
                  <a:avLst/>
                </a:prstGeom>
                <a:noFill/>
                <a:ln w="3175">
                  <a:solidFill>
                    <a:srgbClr val="FFFFFF">
                      <a:alpha val="25000"/>
                    </a:srgbClr>
                  </a:solidFill>
                  <a:miter lim="800000"/>
                </a:ln>
              </p:spPr>
            </p:cxnSp>
          </p:grpSp>
          <p:sp>
            <p:nvSpPr>
              <p:cNvPr id="42006" name="Text Box 25"/>
              <p:cNvSpPr/>
              <p:nvPr>
                <p:custDataLst>
                  <p:tags r:id="rId30"/>
                </p:custDataLst>
              </p:nvPr>
            </p:nvSpPr>
            <p:spPr bwMode="gray">
              <a:xfrm>
                <a:off x="1504" y="3444"/>
                <a:ext cx="2879" cy="44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5pPr>
              </a:lstStyle>
              <a:p>
                <a:pPr marL="0" lvl="0" indent="0" algn="ctr" eaLnBrk="0" hangingPunct="0"/>
                <a:r>
                  <a:rPr lang="zh-CN" altLang="en-US" sz="2400" b="1">
                    <a:solidFill>
                      <a:srgbClr val="F8F8F8"/>
                    </a:solidFill>
                    <a:ea typeface="宋体" panose="02010600030101010101" pitchFamily="2" charset="-122"/>
                  </a:rPr>
                  <a:t>要做到“举止有度”</a:t>
                </a:r>
                <a:endParaRPr lang="en-US" altLang="zh-CN" sz="2400" b="1">
                  <a:solidFill>
                    <a:srgbClr val="F8F8F8"/>
                  </a:solidFill>
                  <a:ea typeface="宋体" panose="02010600030101010101" pitchFamily="2" charset="-122"/>
                </a:endParaRPr>
              </a:p>
            </p:txBody>
          </p:sp>
          <p:grpSp>
            <p:nvGrpSpPr>
              <p:cNvPr id="42022" name="Group 26"/>
              <p:cNvGrpSpPr/>
              <p:nvPr/>
            </p:nvGrpSpPr>
            <p:grpSpPr>
              <a:xfrm>
                <a:off x="819" y="3232"/>
                <a:ext cx="780" cy="779"/>
                <a:chOff x="802" y="845"/>
                <a:chExt cx="827" cy="826"/>
              </a:xfrm>
            </p:grpSpPr>
            <p:sp>
              <p:nvSpPr>
                <p:cNvPr id="42023" name="Oval 27"/>
                <p:cNvSpPr/>
                <p:nvPr>
                  <p:custDataLst>
                    <p:tags r:id="rId31"/>
                  </p:custDataLst>
                </p:nvPr>
              </p:nvSpPr>
              <p:spPr bwMode="gray">
                <a:xfrm>
                  <a:off x="802" y="845"/>
                  <a:ext cx="827" cy="826"/>
                </a:xfrm>
                <a:prstGeom prst="ellipse">
                  <a:avLst/>
                </a:prstGeom>
                <a:solidFill>
                  <a:srgbClr val="F8F8F8"/>
                </a:solidFill>
                <a:ln w="38100">
                  <a:solidFill>
                    <a:schemeClr val="accent2"/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024" name="Oval 28"/>
                <p:cNvSpPr/>
                <p:nvPr>
                  <p:custDataLst>
                    <p:tags r:id="rId32"/>
                  </p:custDataLst>
                </p:nvPr>
              </p:nvSpPr>
              <p:spPr bwMode="gray">
                <a:xfrm>
                  <a:off x="836" y="879"/>
                  <a:ext cx="758" cy="758"/>
                </a:xfrm>
                <a:prstGeom prst="ellipse">
                  <a:avLst/>
                </a:prstGeom>
                <a:noFill/>
                <a:ln w="38100">
                  <a:solidFill>
                    <a:schemeClr val="accent2">
                      <a:alpha val="70195"/>
                    </a:schemeClr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025" name="Oval 29"/>
                <p:cNvSpPr/>
                <p:nvPr>
                  <p:custDataLst>
                    <p:tags r:id="rId33"/>
                  </p:custDataLst>
                </p:nvPr>
              </p:nvSpPr>
              <p:spPr bwMode="gray">
                <a:xfrm>
                  <a:off x="870" y="915"/>
                  <a:ext cx="690" cy="690"/>
                </a:xfrm>
                <a:prstGeom prst="ellipse">
                  <a:avLst/>
                </a:prstGeom>
                <a:noFill/>
                <a:ln w="38100">
                  <a:solidFill>
                    <a:schemeClr val="accent2">
                      <a:alpha val="30196"/>
                    </a:schemeClr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2026" name="Text Box 30"/>
              <p:cNvSpPr/>
              <p:nvPr>
                <p:custDataLst>
                  <p:tags r:id="rId34"/>
                </p:custDataLst>
              </p:nvPr>
            </p:nvSpPr>
            <p:spPr bwMode="gray">
              <a:xfrm>
                <a:off x="864" y="3425"/>
                <a:ext cx="681" cy="44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5pPr>
              </a:lstStyle>
              <a:p>
                <a:pPr marL="0" lvl="0" indent="0"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080808"/>
                    </a:solidFill>
                    <a:ea typeface="宋体" panose="02010600030101010101" pitchFamily="2" charset="-122"/>
                  </a:rPr>
                  <a:t>第四</a:t>
                </a:r>
                <a:endParaRPr lang="zh-CN" altLang="en-US" sz="2400" b="1">
                  <a:solidFill>
                    <a:srgbClr val="080808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2044" name="组合 42043"/>
            <p:cNvGrpSpPr/>
            <p:nvPr/>
          </p:nvGrpSpPr>
          <p:grpSpPr>
            <a:xfrm>
              <a:off x="1200" y="3229"/>
              <a:ext cx="3216" cy="515"/>
              <a:chOff x="771" y="1732"/>
              <a:chExt cx="3827" cy="779"/>
            </a:xfrm>
          </p:grpSpPr>
          <p:grpSp>
            <p:nvGrpSpPr>
              <p:cNvPr id="42045" name="组合 42044"/>
              <p:cNvGrpSpPr/>
              <p:nvPr/>
            </p:nvGrpSpPr>
            <p:grpSpPr>
              <a:xfrm>
                <a:off x="1395" y="1846"/>
                <a:ext cx="3203" cy="582"/>
                <a:chOff x="1314" y="1782"/>
                <a:chExt cx="3203" cy="582"/>
              </a:xfrm>
            </p:grpSpPr>
            <p:sp>
              <p:nvSpPr>
                <p:cNvPr id="42046" name="圆角矩形 42045"/>
                <p:cNvSpPr/>
                <p:nvPr>
                  <p:custDataLst>
                    <p:tags r:id="rId35"/>
                  </p:custDataLst>
                </p:nvPr>
              </p:nvSpPr>
              <p:spPr bwMode="gray">
                <a:xfrm>
                  <a:off x="1314" y="1782"/>
                  <a:ext cx="3203" cy="582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shade val="6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  <a:miter lim="800000"/>
                </a:ln>
                <a:scene3d>
                  <a:camera prst="legacyPerspectiveBottom">
                    <a:rot lat="0" lon="0" rev="0"/>
                  </a:camera>
                  <a:lightRig rig="legacyNormal3" dir="r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000000"/>
                  </a:extrusionClr>
                </a:sp3d>
              </p:spPr>
              <p:txBody>
                <a:bodyPr/>
                <a:lstStyle/>
                <a:p/>
              </p:txBody>
            </p:sp>
            <p:cxnSp>
              <p:nvCxnSpPr>
                <p:cNvPr id="42047" name="直接连接符 42046"/>
                <p:cNvCxnSpPr/>
                <p:nvPr>
                  <p:custDataLst>
                    <p:tags r:id="rId36"/>
                  </p:custDataLst>
                </p:nvPr>
              </p:nvCxnSpPr>
              <p:spPr bwMode="gray">
                <a:xfrm>
                  <a:off x="1418" y="2361"/>
                  <a:ext cx="2950" cy="0"/>
                </a:xfrm>
                <a:prstGeom prst="line">
                  <a:avLst/>
                </a:prstGeom>
                <a:noFill/>
                <a:ln w="3175">
                  <a:solidFill>
                    <a:srgbClr val="FFFFFF">
                      <a:alpha val="14999"/>
                    </a:srgbClr>
                  </a:solidFill>
                  <a:miter lim="800000"/>
                </a:ln>
              </p:spPr>
            </p:cxnSp>
            <p:cxnSp>
              <p:nvCxnSpPr>
                <p:cNvPr id="42048" name="直接连接符 42047"/>
                <p:cNvCxnSpPr/>
                <p:nvPr>
                  <p:custDataLst>
                    <p:tags r:id="rId37"/>
                  </p:custDataLst>
                </p:nvPr>
              </p:nvCxnSpPr>
              <p:spPr bwMode="gray">
                <a:xfrm>
                  <a:off x="1392" y="1784"/>
                  <a:ext cx="2950" cy="0"/>
                </a:xfrm>
                <a:prstGeom prst="line">
                  <a:avLst/>
                </a:prstGeom>
                <a:noFill/>
                <a:ln w="3175">
                  <a:solidFill>
                    <a:srgbClr val="FFFFFF">
                      <a:alpha val="14999"/>
                    </a:srgbClr>
                  </a:solidFill>
                  <a:miter lim="800000"/>
                </a:ln>
              </p:spPr>
            </p:cxnSp>
          </p:grpSp>
          <p:sp>
            <p:nvSpPr>
              <p:cNvPr id="42049" name="Text Box 11"/>
              <p:cNvSpPr/>
              <p:nvPr>
                <p:custDataLst>
                  <p:tags r:id="rId38"/>
                </p:custDataLst>
              </p:nvPr>
            </p:nvSpPr>
            <p:spPr bwMode="gray">
              <a:xfrm>
                <a:off x="1504" y="1938"/>
                <a:ext cx="2879" cy="45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5pPr>
              </a:lstStyle>
              <a:p>
                <a:pPr marL="0" lvl="0" indent="0" algn="ctr" eaLnBrk="0" hangingPunct="0"/>
                <a:r>
                  <a:rPr lang="zh-CN" altLang="en-US" sz="2400" b="1">
                    <a:solidFill>
                      <a:srgbClr val="F8F8F8"/>
                    </a:solidFill>
                    <a:ea typeface="宋体" panose="02010600030101010101" pitchFamily="2" charset="-122"/>
                  </a:rPr>
                  <a:t>要做到“交往有度”</a:t>
                </a:r>
                <a:endParaRPr lang="en-US" altLang="zh-CN" sz="2400" b="1">
                  <a:solidFill>
                    <a:srgbClr val="F8F8F8"/>
                  </a:solidFill>
                  <a:ea typeface="宋体" panose="02010600030101010101" pitchFamily="2" charset="-122"/>
                </a:endParaRPr>
              </a:p>
            </p:txBody>
          </p:sp>
          <p:grpSp>
            <p:nvGrpSpPr>
              <p:cNvPr id="42050" name="Group 12"/>
              <p:cNvGrpSpPr/>
              <p:nvPr/>
            </p:nvGrpSpPr>
            <p:grpSpPr>
              <a:xfrm>
                <a:off x="771" y="1732"/>
                <a:ext cx="780" cy="779"/>
                <a:chOff x="802" y="845"/>
                <a:chExt cx="827" cy="826"/>
              </a:xfrm>
            </p:grpSpPr>
            <p:sp>
              <p:nvSpPr>
                <p:cNvPr id="42051" name="Oval 13"/>
                <p:cNvSpPr/>
                <p:nvPr>
                  <p:custDataLst>
                    <p:tags r:id="rId39"/>
                  </p:custDataLst>
                </p:nvPr>
              </p:nvSpPr>
              <p:spPr bwMode="gray">
                <a:xfrm>
                  <a:off x="802" y="845"/>
                  <a:ext cx="827" cy="826"/>
                </a:xfrm>
                <a:prstGeom prst="ellipse">
                  <a:avLst/>
                </a:prstGeom>
                <a:solidFill>
                  <a:srgbClr val="F8F8F8"/>
                </a:solidFill>
                <a:ln w="38100">
                  <a:solidFill>
                    <a:schemeClr val="accent1"/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052" name="Oval 14"/>
                <p:cNvSpPr/>
                <p:nvPr>
                  <p:custDataLst>
                    <p:tags r:id="rId40"/>
                  </p:custDataLst>
                </p:nvPr>
              </p:nvSpPr>
              <p:spPr bwMode="gray">
                <a:xfrm>
                  <a:off x="836" y="879"/>
                  <a:ext cx="758" cy="758"/>
                </a:xfrm>
                <a:prstGeom prst="ellipse">
                  <a:avLst/>
                </a:prstGeom>
                <a:noFill/>
                <a:ln w="38100">
                  <a:solidFill>
                    <a:schemeClr val="accent1">
                      <a:alpha val="70195"/>
                    </a:schemeClr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053" name="Oval 15"/>
                <p:cNvSpPr/>
                <p:nvPr>
                  <p:custDataLst>
                    <p:tags r:id="rId41"/>
                  </p:custDataLst>
                </p:nvPr>
              </p:nvSpPr>
              <p:spPr bwMode="gray">
                <a:xfrm>
                  <a:off x="870" y="915"/>
                  <a:ext cx="690" cy="690"/>
                </a:xfrm>
                <a:prstGeom prst="ellipse">
                  <a:avLst/>
                </a:prstGeom>
                <a:noFill/>
                <a:ln w="38100">
                  <a:solidFill>
                    <a:schemeClr val="accent1">
                      <a:alpha val="30196"/>
                    </a:schemeClr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>
                      <a:solidFill>
                        <a:schemeClr val="tx1"/>
                      </a:solidFill>
                      <a:latin typeface="Arial" panose="020B0604020202020204"/>
                    </a:defRPr>
                  </a:lvl5pPr>
                </a:lstStyle>
                <a:p>
                  <a:pPr marL="0" lvl="0" indent="0"/>
                  <a:endParaRPr lang="zh-CN" altLang="en-US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2054" name="Text Box 16"/>
              <p:cNvSpPr/>
              <p:nvPr>
                <p:custDataLst>
                  <p:tags r:id="rId42"/>
                </p:custDataLst>
              </p:nvPr>
            </p:nvSpPr>
            <p:spPr bwMode="gray">
              <a:xfrm>
                <a:off x="816" y="1927"/>
                <a:ext cx="681" cy="45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>
                    <a:solidFill>
                      <a:schemeClr val="tx1"/>
                    </a:solidFill>
                    <a:latin typeface="Arial" panose="020B0604020202020204"/>
                  </a:defRPr>
                </a:lvl5pPr>
              </a:lstStyle>
              <a:p>
                <a:pPr marL="0" lvl="0" indent="0"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080808"/>
                    </a:solidFill>
                    <a:ea typeface="宋体" panose="02010600030101010101" pitchFamily="2" charset="-122"/>
                  </a:rPr>
                  <a:t>第五</a:t>
                </a:r>
                <a:endParaRPr lang="zh-CN" altLang="en-US" sz="2400" b="1">
                  <a:solidFill>
                    <a:srgbClr val="080808"/>
                  </a:solidFill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2000"/>
                                        <p:tgtEl>
                                          <p:spTgt spid="4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499853" y="588429"/>
            <a:ext cx="5237383" cy="933450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二、</a:t>
            </a:r>
            <a:r>
              <a:rPr lang="zh-CN" altLang="en-US" sz="3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涉外礼宾服务通则</a:t>
            </a:r>
            <a:r>
              <a:rPr lang="zh-CN" altLang="en-US" sz="3200" dirty="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仪仪</a:t>
            </a:r>
            <a:endParaRPr lang="zh-CN" altLang="en-US" sz="3200" dirty="0"/>
          </a:p>
        </p:txBody>
      </p:sp>
      <p:sp>
        <p:nvSpPr>
          <p:cNvPr id="38" name="圆角矩形 37"/>
          <p:cNvSpPr/>
          <p:nvPr>
            <p:custDataLst>
              <p:tags r:id="rId1"/>
            </p:custDataLst>
          </p:nvPr>
        </p:nvSpPr>
        <p:spPr bwMode="gray">
          <a:xfrm>
            <a:off x="2124710" y="1279525"/>
            <a:ext cx="3987800" cy="4794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r>
              <a:rPr lang="zh-CN" altLang="en-US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（五）女士优先，尊重妇女</a:t>
            </a:r>
            <a:endParaRPr lang="zh-CN" altLang="en-US" b="1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73" name="组合 72"/>
          <p:cNvGrpSpPr/>
          <p:nvPr>
            <p:custDataLst>
              <p:tags r:id="rId2"/>
            </p:custDataLst>
          </p:nvPr>
        </p:nvGrpSpPr>
        <p:grpSpPr>
          <a:xfrm>
            <a:off x="3978275" y="2076450"/>
            <a:ext cx="594995" cy="598170"/>
            <a:chOff x="4116949" y="1605269"/>
            <a:chExt cx="965576" cy="965576"/>
          </a:xfrm>
        </p:grpSpPr>
        <p:sp>
          <p:nvSpPr>
            <p:cNvPr id="76" name="椭圆 75"/>
            <p:cNvSpPr/>
            <p:nvPr>
              <p:custDataLst>
                <p:tags r:id="rId3"/>
              </p:custDataLst>
            </p:nvPr>
          </p:nvSpPr>
          <p:spPr>
            <a:xfrm>
              <a:off x="4116949" y="1605269"/>
              <a:ext cx="965576" cy="965576"/>
            </a:xfrm>
            <a:prstGeom prst="ellipse">
              <a:avLst/>
            </a:prstGeom>
            <a:solidFill>
              <a:srgbClr val="00AF92"/>
            </a:solidFill>
            <a:ln w="28575" cap="flat">
              <a:noFill/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19" tIns="45709" rIns="91419" bIns="45709" numCol="1" anchor="t" anchorCtr="0" compatLnSpc="1"/>
            <a:lstStyle/>
            <a:p>
              <a:pPr defTabSz="914400" eaLnBrk="1" hangingPunct="1"/>
              <a:endParaRPr lang="zh-CN" altLang="en-US" dirty="0">
                <a:solidFill>
                  <a:prstClr val="black"/>
                </a:solidFill>
                <a:cs typeface="Arial" panose="020B0604020202020204"/>
              </a:endParaRPr>
            </a:p>
          </p:txBody>
        </p:sp>
        <p:sp>
          <p:nvSpPr>
            <p:cNvPr id="77" name="KSO_Shape"/>
            <p:cNvSpPr/>
            <p:nvPr>
              <p:custDataLst>
                <p:tags r:id="rId4"/>
              </p:custDataLst>
            </p:nvPr>
          </p:nvSpPr>
          <p:spPr bwMode="auto">
            <a:xfrm>
              <a:off x="4365794" y="1854116"/>
              <a:ext cx="467886" cy="467882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6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/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endParaRPr>
            </a:p>
          </p:txBody>
        </p:sp>
      </p:grpSp>
      <p:grpSp>
        <p:nvGrpSpPr>
          <p:cNvPr id="78" name="组合 77"/>
          <p:cNvGrpSpPr/>
          <p:nvPr>
            <p:custDataLst>
              <p:tags r:id="rId5"/>
            </p:custDataLst>
          </p:nvPr>
        </p:nvGrpSpPr>
        <p:grpSpPr>
          <a:xfrm>
            <a:off x="4683759" y="1758950"/>
            <a:ext cx="6721475" cy="915035"/>
            <a:chOff x="4422498" y="1620859"/>
            <a:chExt cx="5221760" cy="1236020"/>
          </a:xfrm>
        </p:grpSpPr>
        <p:grpSp>
          <p:nvGrpSpPr>
            <p:cNvPr id="79" name="组合 78"/>
            <p:cNvGrpSpPr/>
            <p:nvPr/>
          </p:nvGrpSpPr>
          <p:grpSpPr>
            <a:xfrm>
              <a:off x="4422498" y="1620859"/>
              <a:ext cx="5221760" cy="1236020"/>
              <a:chOff x="4821461" y="1452712"/>
              <a:chExt cx="5221760" cy="1236020"/>
            </a:xfrm>
          </p:grpSpPr>
          <p:sp>
            <p:nvSpPr>
              <p:cNvPr id="81" name="MH_SubTitle_1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 flipH="1">
                <a:off x="4914205" y="1452712"/>
                <a:ext cx="3685078" cy="497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400" eaLnBrk="1" hangingPunct="1"/>
                <a:r>
                  <a:rPr lang="zh-CN" altLang="en-US" b="1">
                    <a:solidFill>
                      <a:srgbClr val="005DA2"/>
                    </a:solidFill>
                    <a:cs typeface="Arial" panose="020B0604020202020204"/>
                  </a:rPr>
                  <a:t>社交场合中的</a:t>
                </a:r>
                <a:r>
                  <a:rPr lang="en-US" altLang="zh-CN" b="1">
                    <a:solidFill>
                      <a:srgbClr val="005DA2"/>
                    </a:solidFill>
                    <a:cs typeface="Arial" panose="020B0604020202020204"/>
                  </a:rPr>
                  <a:t>“</a:t>
                </a:r>
                <a:r>
                  <a:rPr lang="zh-CN" altLang="en-US" b="1">
                    <a:solidFill>
                      <a:srgbClr val="005DA2"/>
                    </a:solidFill>
                    <a:cs typeface="Arial" panose="020B0604020202020204"/>
                  </a:rPr>
                  <a:t>女士优先</a:t>
                </a:r>
                <a:r>
                  <a:rPr lang="en-US" altLang="zh-CN" b="1">
                    <a:solidFill>
                      <a:srgbClr val="005DA2"/>
                    </a:solidFill>
                    <a:cs typeface="Arial" panose="020B0604020202020204"/>
                  </a:rPr>
                  <a:t>”</a:t>
                </a:r>
                <a:endParaRPr lang="en-US" altLang="zh-CN" b="1">
                  <a:solidFill>
                    <a:srgbClr val="005DA2"/>
                  </a:solidFill>
                  <a:cs typeface="Arial" panose="020B0604020202020204"/>
                </a:endParaRPr>
              </a:p>
            </p:txBody>
          </p:sp>
          <p:sp>
            <p:nvSpPr>
              <p:cNvPr id="82" name="Rectangle 5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4821461" y="1876441"/>
                <a:ext cx="5221760" cy="812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defTabSz="914400" eaLnBrk="1" hangingPunct="1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在社交场合中，男士要照顾、礼让女士，遵循</a:t>
                </a:r>
                <a:r>
                  <a:rPr lang="en-US" altLang="zh-CN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“</a:t>
                </a:r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尊重妇女、女士优先</a:t>
                </a:r>
                <a:r>
                  <a:rPr lang="en-US" altLang="zh-CN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”</a:t>
                </a:r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原则</a:t>
                </a:r>
                <a:endPara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anose="020B0604020202020204"/>
                  <a:sym typeface="Gill Sans" charset="0"/>
                </a:endParaRPr>
              </a:p>
            </p:txBody>
          </p:sp>
        </p:grpSp>
        <p:cxnSp>
          <p:nvCxnSpPr>
            <p:cNvPr id="86" name="直接连接符 85"/>
            <p:cNvCxnSpPr/>
            <p:nvPr>
              <p:custDataLst>
                <p:tags r:id="rId8"/>
              </p:custDataLst>
            </p:nvPr>
          </p:nvCxnSpPr>
          <p:spPr>
            <a:xfrm flipV="1">
              <a:off x="4529169" y="1985192"/>
              <a:ext cx="3670278" cy="34310"/>
            </a:xfrm>
            <a:prstGeom prst="line">
              <a:avLst/>
            </a:prstGeom>
            <a:ln w="19050">
              <a:solidFill>
                <a:srgbClr val="0070C0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>
            <p:custDataLst>
              <p:tags r:id="rId9"/>
            </p:custDataLst>
          </p:nvPr>
        </p:nvGrpSpPr>
        <p:grpSpPr>
          <a:xfrm>
            <a:off x="3978910" y="2840355"/>
            <a:ext cx="594995" cy="591185"/>
            <a:chOff x="4777349" y="3344972"/>
            <a:chExt cx="965576" cy="965576"/>
          </a:xfrm>
        </p:grpSpPr>
        <p:sp>
          <p:nvSpPr>
            <p:cNvPr id="90" name="椭圆 89"/>
            <p:cNvSpPr/>
            <p:nvPr>
              <p:custDataLst>
                <p:tags r:id="rId10"/>
              </p:custDataLst>
            </p:nvPr>
          </p:nvSpPr>
          <p:spPr>
            <a:xfrm>
              <a:off x="4777349" y="3344972"/>
              <a:ext cx="965576" cy="965576"/>
            </a:xfrm>
            <a:prstGeom prst="ellipse">
              <a:avLst/>
            </a:prstGeom>
            <a:solidFill>
              <a:srgbClr val="00AF92"/>
            </a:solidFill>
            <a:ln w="28575" cap="flat">
              <a:noFill/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19" tIns="45709" rIns="91419" bIns="45709" numCol="1" anchor="t" anchorCtr="0" compatLnSpc="1"/>
            <a:lstStyle/>
            <a:p>
              <a:pPr defTabSz="914400" eaLnBrk="1" hangingPunct="1"/>
              <a:endParaRPr lang="zh-CN" altLang="en-US" dirty="0">
                <a:solidFill>
                  <a:prstClr val="black"/>
                </a:solidFill>
                <a:cs typeface="Arial" panose="020B0604020202020204"/>
              </a:endParaRPr>
            </a:p>
          </p:txBody>
        </p:sp>
        <p:sp>
          <p:nvSpPr>
            <p:cNvPr id="91" name="KSO_Shape"/>
            <p:cNvSpPr/>
            <p:nvPr>
              <p:custDataLst>
                <p:tags r:id="rId11"/>
              </p:custDataLst>
            </p:nvPr>
          </p:nvSpPr>
          <p:spPr bwMode="auto">
            <a:xfrm>
              <a:off x="4974429" y="3534853"/>
              <a:ext cx="546016" cy="509614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400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endParaRPr>
            </a:p>
          </p:txBody>
        </p:sp>
      </p:grpSp>
      <p:sp>
        <p:nvSpPr>
          <p:cNvPr id="93" name="椭圆 92"/>
          <p:cNvSpPr/>
          <p:nvPr/>
        </p:nvSpPr>
        <p:spPr>
          <a:xfrm>
            <a:off x="1107440" y="2441575"/>
            <a:ext cx="2760980" cy="2762250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B8BBBC"/>
              </a:gs>
            </a:gsLst>
            <a:lin ang="5400000" scaled="1"/>
          </a:gradFill>
          <a:ln w="44450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1524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hangingPunct="1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pic>
        <p:nvPicPr>
          <p:cNvPr id="67" name="图片 66"/>
          <p:cNvPicPr/>
          <p:nvPr/>
        </p:nvPicPr>
        <p:blipFill>
          <a:blip r:embed="rId12"/>
          <a:srcRect t="-7159" b="7159"/>
          <a:stretch>
            <a:fillRect/>
          </a:stretch>
        </p:blipFill>
        <p:spPr>
          <a:xfrm>
            <a:off x="1239520" y="2674620"/>
            <a:ext cx="2464435" cy="2363470"/>
          </a:xfrm>
          <a:prstGeom prst="ellipse">
            <a:avLst/>
          </a:prstGeom>
        </p:spPr>
      </p:pic>
      <p:grpSp>
        <p:nvGrpSpPr>
          <p:cNvPr id="95" name="组合 94"/>
          <p:cNvGrpSpPr/>
          <p:nvPr>
            <p:custDataLst>
              <p:tags r:id="rId13"/>
            </p:custDataLst>
          </p:nvPr>
        </p:nvGrpSpPr>
        <p:grpSpPr>
          <a:xfrm>
            <a:off x="4029710" y="3602990"/>
            <a:ext cx="545465" cy="556895"/>
            <a:chOff x="4097899" y="4979900"/>
            <a:chExt cx="965576" cy="965576"/>
          </a:xfrm>
        </p:grpSpPr>
        <p:sp>
          <p:nvSpPr>
            <p:cNvPr id="96" name="椭圆 95"/>
            <p:cNvSpPr/>
            <p:nvPr>
              <p:custDataLst>
                <p:tags r:id="rId14"/>
              </p:custDataLst>
            </p:nvPr>
          </p:nvSpPr>
          <p:spPr>
            <a:xfrm>
              <a:off x="4097899" y="4979900"/>
              <a:ext cx="965576" cy="965576"/>
            </a:xfrm>
            <a:prstGeom prst="ellipse">
              <a:avLst/>
            </a:prstGeom>
            <a:solidFill>
              <a:srgbClr val="00AF92"/>
            </a:solidFill>
            <a:ln w="28575" cap="flat">
              <a:noFill/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19" tIns="45709" rIns="91419" bIns="45709" numCol="1" anchor="t" anchorCtr="0" compatLnSpc="1"/>
            <a:lstStyle/>
            <a:p>
              <a:pPr defTabSz="914400" eaLnBrk="1" hangingPunct="1"/>
              <a:endParaRPr lang="zh-CN" altLang="en-US">
                <a:solidFill>
                  <a:prstClr val="black"/>
                </a:solidFill>
                <a:cs typeface="Arial" panose="020B0604020202020204"/>
              </a:endParaRPr>
            </a:p>
          </p:txBody>
        </p:sp>
        <p:sp>
          <p:nvSpPr>
            <p:cNvPr id="97" name="KSO_Shape"/>
            <p:cNvSpPr/>
            <p:nvPr>
              <p:custDataLst>
                <p:tags r:id="rId15"/>
              </p:custDataLst>
            </p:nvPr>
          </p:nvSpPr>
          <p:spPr bwMode="auto">
            <a:xfrm>
              <a:off x="4349773" y="5169775"/>
              <a:ext cx="461828" cy="58582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914400"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endParaRPr>
            </a:p>
          </p:txBody>
        </p:sp>
      </p:grpSp>
      <p:grpSp>
        <p:nvGrpSpPr>
          <p:cNvPr id="99" name="组合 98"/>
          <p:cNvGrpSpPr/>
          <p:nvPr>
            <p:custDataLst>
              <p:tags r:id="rId16"/>
            </p:custDataLst>
          </p:nvPr>
        </p:nvGrpSpPr>
        <p:grpSpPr>
          <a:xfrm>
            <a:off x="4025265" y="4392930"/>
            <a:ext cx="549275" cy="551180"/>
            <a:chOff x="4116949" y="1605269"/>
            <a:chExt cx="965576" cy="965576"/>
          </a:xfrm>
        </p:grpSpPr>
        <p:sp>
          <p:nvSpPr>
            <p:cNvPr id="100" name="椭圆 99"/>
            <p:cNvSpPr/>
            <p:nvPr>
              <p:custDataLst>
                <p:tags r:id="rId17"/>
              </p:custDataLst>
            </p:nvPr>
          </p:nvSpPr>
          <p:spPr>
            <a:xfrm>
              <a:off x="4116949" y="1605269"/>
              <a:ext cx="965576" cy="965576"/>
            </a:xfrm>
            <a:prstGeom prst="ellipse">
              <a:avLst/>
            </a:prstGeom>
            <a:solidFill>
              <a:srgbClr val="00AF92"/>
            </a:solidFill>
            <a:ln w="28575" cap="flat">
              <a:noFill/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19" tIns="45709" rIns="91419" bIns="45709" numCol="1" anchor="t" anchorCtr="0" compatLnSpc="1"/>
            <a:lstStyle/>
            <a:p>
              <a:pPr defTabSz="914400" eaLnBrk="1" hangingPunct="1"/>
              <a:endParaRPr lang="zh-CN" altLang="en-US" dirty="0">
                <a:solidFill>
                  <a:prstClr val="black"/>
                </a:solidFill>
                <a:cs typeface="Arial" panose="020B0604020202020204"/>
              </a:endParaRPr>
            </a:p>
          </p:txBody>
        </p:sp>
        <p:sp>
          <p:nvSpPr>
            <p:cNvPr id="103" name="KSO_Shape"/>
            <p:cNvSpPr/>
            <p:nvPr>
              <p:custDataLst>
                <p:tags r:id="rId18"/>
              </p:custDataLst>
            </p:nvPr>
          </p:nvSpPr>
          <p:spPr bwMode="auto">
            <a:xfrm>
              <a:off x="4365794" y="1854116"/>
              <a:ext cx="467886" cy="467882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6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/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19"/>
            </p:custDataLst>
          </p:nvPr>
        </p:nvGrpSpPr>
        <p:grpSpPr>
          <a:xfrm>
            <a:off x="4668520" y="2638425"/>
            <a:ext cx="6842126" cy="915035"/>
            <a:chOff x="4519189" y="1620859"/>
            <a:chExt cx="5315491" cy="1236020"/>
          </a:xfrm>
        </p:grpSpPr>
        <p:grpSp>
          <p:nvGrpSpPr>
            <p:cNvPr id="4" name="组合 3"/>
            <p:cNvGrpSpPr/>
            <p:nvPr/>
          </p:nvGrpSpPr>
          <p:grpSpPr>
            <a:xfrm>
              <a:off x="4519189" y="1620859"/>
              <a:ext cx="5315491" cy="1236020"/>
              <a:chOff x="4918152" y="1452712"/>
              <a:chExt cx="5315491" cy="1236020"/>
            </a:xfrm>
          </p:grpSpPr>
          <p:sp>
            <p:nvSpPr>
              <p:cNvPr id="5" name="MH_SubTitle_1"/>
              <p:cNvSpPr>
                <a:spLocks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 flipH="1">
                <a:off x="4918152" y="1452712"/>
                <a:ext cx="4015600" cy="497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400" eaLnBrk="1" hangingPunct="1"/>
                <a:r>
                  <a:rPr lang="en-US" altLang="zh-CN" b="1">
                    <a:solidFill>
                      <a:srgbClr val="005DA2"/>
                    </a:solidFill>
                    <a:cs typeface="Arial" panose="020B0604020202020204"/>
                  </a:rPr>
                  <a:t>“</a:t>
                </a:r>
                <a:r>
                  <a:rPr lang="zh-CN" altLang="en-US" b="1">
                    <a:solidFill>
                      <a:srgbClr val="005DA2"/>
                    </a:solidFill>
                    <a:cs typeface="Arial" panose="020B0604020202020204"/>
                  </a:rPr>
                  <a:t>女士优先</a:t>
                </a:r>
                <a:r>
                  <a:rPr lang="en-US" altLang="zh-CN" b="1">
                    <a:solidFill>
                      <a:srgbClr val="005DA2"/>
                    </a:solidFill>
                    <a:cs typeface="Arial" panose="020B0604020202020204"/>
                  </a:rPr>
                  <a:t>”</a:t>
                </a:r>
                <a:r>
                  <a:rPr lang="zh-CN" altLang="en-US" b="1">
                    <a:solidFill>
                      <a:srgbClr val="005DA2"/>
                    </a:solidFill>
                    <a:cs typeface="Arial" panose="020B0604020202020204"/>
                  </a:rPr>
                  <a:t>原则的国际认可</a:t>
                </a:r>
                <a:endParaRPr lang="zh-CN" altLang="en-US" b="1">
                  <a:solidFill>
                    <a:srgbClr val="005DA2"/>
                  </a:solidFill>
                  <a:cs typeface="Arial" panose="020B0604020202020204"/>
                </a:endParaRPr>
              </a:p>
            </p:txBody>
          </p:sp>
          <p:sp>
            <p:nvSpPr>
              <p:cNvPr id="6" name="Rectangle 5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4930485" y="1876441"/>
                <a:ext cx="5303158" cy="812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defTabSz="914400" eaLnBrk="1" hangingPunct="1">
                  <a:lnSpc>
                    <a:spcPct val="150000"/>
                  </a:lnSpc>
                </a:pPr>
                <a:r>
                  <a:rPr lang="en-US" altLang="zh-CN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“</a:t>
                </a:r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女士优先</a:t>
                </a:r>
                <a:r>
                  <a:rPr lang="en-US" altLang="zh-CN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”</a:t>
                </a:r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是国际社会公认的</a:t>
                </a:r>
                <a:r>
                  <a:rPr lang="en-US" altLang="zh-CN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“</a:t>
                </a:r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第一礼俗</a:t>
                </a:r>
                <a:r>
                  <a:rPr lang="en-US" altLang="zh-CN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”</a:t>
                </a:r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，认为女性是人类的母亲，最应受到照顾</a:t>
                </a:r>
                <a:endPara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anose="020B0604020202020204"/>
                  <a:sym typeface="Gill Sans" charset="0"/>
                </a:endParaRPr>
              </a:p>
            </p:txBody>
          </p:sp>
        </p:grpSp>
        <p:cxnSp>
          <p:nvCxnSpPr>
            <p:cNvPr id="8" name="直接连接符 7"/>
            <p:cNvCxnSpPr/>
            <p:nvPr>
              <p:custDataLst>
                <p:tags r:id="rId22"/>
              </p:custDataLst>
            </p:nvPr>
          </p:nvCxnSpPr>
          <p:spPr>
            <a:xfrm flipV="1">
              <a:off x="4625859" y="1985192"/>
              <a:ext cx="3573588" cy="7720"/>
            </a:xfrm>
            <a:prstGeom prst="line">
              <a:avLst/>
            </a:prstGeom>
            <a:ln w="19050">
              <a:solidFill>
                <a:srgbClr val="0070C0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>
            <p:custDataLst>
              <p:tags r:id="rId23"/>
            </p:custDataLst>
          </p:nvPr>
        </p:nvGrpSpPr>
        <p:grpSpPr>
          <a:xfrm>
            <a:off x="4810124" y="3597275"/>
            <a:ext cx="6721475" cy="915035"/>
            <a:chOff x="4422498" y="1620859"/>
            <a:chExt cx="5221760" cy="1236020"/>
          </a:xfrm>
        </p:grpSpPr>
        <p:grpSp>
          <p:nvGrpSpPr>
            <p:cNvPr id="10" name="组合 9"/>
            <p:cNvGrpSpPr/>
            <p:nvPr/>
          </p:nvGrpSpPr>
          <p:grpSpPr>
            <a:xfrm>
              <a:off x="4422498" y="1620859"/>
              <a:ext cx="5221760" cy="1236020"/>
              <a:chOff x="4821461" y="1452712"/>
              <a:chExt cx="5221760" cy="1236020"/>
            </a:xfrm>
          </p:grpSpPr>
          <p:sp>
            <p:nvSpPr>
              <p:cNvPr id="11" name="MH_SubTitle_1"/>
              <p:cNvSpPr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 flipH="1">
                <a:off x="4854513" y="1452712"/>
                <a:ext cx="3744769" cy="497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400" eaLnBrk="1" hangingPunct="1"/>
                <a:r>
                  <a:rPr lang="zh-CN" altLang="en-US" b="1">
                    <a:solidFill>
                      <a:srgbClr val="005DA2"/>
                    </a:solidFill>
                    <a:cs typeface="Arial" panose="020B0604020202020204"/>
                  </a:rPr>
                  <a:t>男士在社交场合的义务</a:t>
                </a:r>
                <a:r>
                  <a:rPr lang="en-US" altLang="zh-CN" b="1">
                    <a:solidFill>
                      <a:srgbClr val="005DA2"/>
                    </a:solidFill>
                    <a:cs typeface="Arial" panose="020B0604020202020204"/>
                  </a:rPr>
                  <a:t>”</a:t>
                </a:r>
                <a:endParaRPr lang="en-US" altLang="zh-CN" b="1">
                  <a:solidFill>
                    <a:srgbClr val="005DA2"/>
                  </a:solidFill>
                  <a:cs typeface="Arial" panose="020B0604020202020204"/>
                </a:endParaRPr>
              </a:p>
            </p:txBody>
          </p:sp>
          <p:sp>
            <p:nvSpPr>
              <p:cNvPr id="12" name="Rectangle 5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4821461" y="1876441"/>
                <a:ext cx="5221760" cy="812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defTabSz="914400" eaLnBrk="1" hangingPunct="1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成年男子有义务主动尊重、关心、保护、照顾女士，并且要为女士排忧解难</a:t>
                </a:r>
                <a:endPara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anose="020B0604020202020204"/>
                  <a:sym typeface="Gill Sans" charset="0"/>
                </a:endParaRPr>
              </a:p>
            </p:txBody>
          </p:sp>
        </p:grpSp>
        <p:cxnSp>
          <p:nvCxnSpPr>
            <p:cNvPr id="13" name="直接连接符 12"/>
            <p:cNvCxnSpPr/>
            <p:nvPr>
              <p:custDataLst>
                <p:tags r:id="rId26"/>
              </p:custDataLst>
            </p:nvPr>
          </p:nvCxnSpPr>
          <p:spPr>
            <a:xfrm flipV="1">
              <a:off x="4466517" y="1985192"/>
              <a:ext cx="3732929" cy="19728"/>
            </a:xfrm>
            <a:prstGeom prst="line">
              <a:avLst/>
            </a:prstGeom>
            <a:ln w="19050">
              <a:solidFill>
                <a:srgbClr val="0070C0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>
            <p:custDataLst>
              <p:tags r:id="rId27"/>
            </p:custDataLst>
          </p:nvPr>
        </p:nvGrpSpPr>
        <p:grpSpPr>
          <a:xfrm>
            <a:off x="4683759" y="4378325"/>
            <a:ext cx="6721475" cy="915035"/>
            <a:chOff x="4422498" y="1620859"/>
            <a:chExt cx="5221760" cy="1236020"/>
          </a:xfrm>
        </p:grpSpPr>
        <p:grpSp>
          <p:nvGrpSpPr>
            <p:cNvPr id="15" name="组合 14"/>
            <p:cNvGrpSpPr/>
            <p:nvPr/>
          </p:nvGrpSpPr>
          <p:grpSpPr>
            <a:xfrm>
              <a:off x="4422498" y="1620859"/>
              <a:ext cx="5221760" cy="1236020"/>
              <a:chOff x="4821461" y="1452712"/>
              <a:chExt cx="5221760" cy="1236020"/>
            </a:xfrm>
          </p:grpSpPr>
          <p:sp>
            <p:nvSpPr>
              <p:cNvPr id="16" name="MH_SubTitle_1"/>
              <p:cNvSpPr>
                <a:spLocks noChangeArrowheads="1"/>
              </p:cNvSpPr>
              <p:nvPr>
                <p:custDataLst>
                  <p:tags r:id="rId28"/>
                </p:custDataLst>
              </p:nvPr>
            </p:nvSpPr>
            <p:spPr bwMode="auto">
              <a:xfrm flipH="1">
                <a:off x="5057267" y="1452712"/>
                <a:ext cx="3541941" cy="497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400" eaLnBrk="1" hangingPunct="1"/>
                <a:r>
                  <a:rPr lang="en-US" altLang="zh-CN" b="1">
                    <a:solidFill>
                      <a:srgbClr val="005DA2"/>
                    </a:solidFill>
                    <a:cs typeface="Arial" panose="020B0604020202020204"/>
                  </a:rPr>
                  <a:t>“</a:t>
                </a:r>
                <a:r>
                  <a:rPr lang="zh-CN" altLang="en-US" b="1">
                    <a:solidFill>
                      <a:srgbClr val="005DA2"/>
                    </a:solidFill>
                    <a:cs typeface="Arial" panose="020B0604020202020204"/>
                  </a:rPr>
                  <a:t>女士优先</a:t>
                </a:r>
                <a:r>
                  <a:rPr lang="en-US" altLang="zh-CN" b="1">
                    <a:solidFill>
                      <a:srgbClr val="005DA2"/>
                    </a:solidFill>
                    <a:cs typeface="Arial" panose="020B0604020202020204"/>
                  </a:rPr>
                  <a:t>”</a:t>
                </a:r>
                <a:r>
                  <a:rPr lang="zh-CN" altLang="en-US" b="1">
                    <a:solidFill>
                      <a:srgbClr val="005DA2"/>
                    </a:solidFill>
                    <a:cs typeface="Arial" panose="020B0604020202020204"/>
                  </a:rPr>
                  <a:t>的具体表现</a:t>
                </a:r>
                <a:endParaRPr lang="zh-CN" altLang="en-US" b="1">
                  <a:solidFill>
                    <a:srgbClr val="005DA2"/>
                  </a:solidFill>
                  <a:cs typeface="Arial" panose="020B0604020202020204"/>
                </a:endParaRPr>
              </a:p>
            </p:txBody>
          </p:sp>
          <p:sp>
            <p:nvSpPr>
              <p:cNvPr id="17" name="Rectangle 5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4821461" y="1876441"/>
                <a:ext cx="5221760" cy="812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defTabSz="914400" eaLnBrk="1" hangingPunct="1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发表演说时，开场白要先说</a:t>
                </a:r>
                <a:r>
                  <a:rPr lang="en-US" altLang="zh-CN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“</a:t>
                </a:r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女士们</a:t>
                </a:r>
                <a:r>
                  <a:rPr lang="en-US" altLang="zh-CN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”</a:t>
                </a:r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，再说</a:t>
                </a:r>
                <a:r>
                  <a:rPr lang="en-US" altLang="zh-CN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"</a:t>
                </a:r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先生们</a:t>
                </a:r>
                <a:r>
                  <a:rPr lang="en-US" altLang="zh-CN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"</a:t>
                </a:r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Arial" panose="020B0604020202020204"/>
                    <a:sym typeface="Gill Sans" charset="0"/>
                  </a:rPr>
                  <a:t>；餐厅进餐，服务员要先给女客人上菜，然后再给男客人上菜；男人和女人一起走，要让女士在右边，因为右边尊贵</a:t>
                </a:r>
                <a:endPara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anose="020B0604020202020204"/>
                  <a:sym typeface="Gill Sans" charset="0"/>
                </a:endParaRPr>
              </a:p>
            </p:txBody>
          </p:sp>
        </p:grpSp>
        <p:cxnSp>
          <p:nvCxnSpPr>
            <p:cNvPr id="18" name="直接连接符 17"/>
            <p:cNvCxnSpPr/>
            <p:nvPr>
              <p:custDataLst>
                <p:tags r:id="rId30"/>
              </p:custDataLst>
            </p:nvPr>
          </p:nvCxnSpPr>
          <p:spPr>
            <a:xfrm flipV="1">
              <a:off x="4457638" y="1985192"/>
              <a:ext cx="3741809" cy="42888"/>
            </a:xfrm>
            <a:prstGeom prst="line">
              <a:avLst/>
            </a:prstGeom>
            <a:ln w="19050">
              <a:solidFill>
                <a:srgbClr val="0070C0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499853" y="588429"/>
            <a:ext cx="6090555" cy="933450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二、</a:t>
            </a:r>
            <a:r>
              <a:rPr lang="zh-CN" altLang="en-US" sz="32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涉外礼宾服务通则</a:t>
            </a:r>
            <a:r>
              <a:rPr lang="zh-CN" altLang="en-US" sz="3200" dirty="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仪</a:t>
            </a:r>
            <a:endParaRPr lang="zh-CN" altLang="en-US" sz="3200" dirty="0"/>
          </a:p>
        </p:txBody>
      </p:sp>
      <p:sp>
        <p:nvSpPr>
          <p:cNvPr id="42" name="圆角矩形 41"/>
          <p:cNvSpPr/>
          <p:nvPr>
            <p:custDataLst>
              <p:tags r:id="rId1"/>
            </p:custDataLst>
          </p:nvPr>
        </p:nvSpPr>
        <p:spPr bwMode="gray">
          <a:xfrm>
            <a:off x="2160270" y="1328420"/>
            <a:ext cx="4043680" cy="4794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</a:ln>
          <a:effectLst>
            <a:outerShdw dist="53882" dir="2700000" algn="ctr">
              <a:srgbClr val="292929">
                <a:alpha val="50000"/>
              </a:srgbClr>
            </a:outerShdw>
          </a:effectLst>
        </p:spPr>
        <p:txBody>
          <a:bodyPr/>
          <a:lstStyle/>
          <a:p>
            <a:pPr lvl="0" eaLnBrk="0" hangingPunct="0"/>
            <a:r>
              <a:rPr lang="zh-CN" altLang="en-US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（六）不卑不亢，体现平等</a:t>
            </a:r>
            <a:endParaRPr lang="zh-CN" altLang="en-US" b="1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燕尾形箭头 3"/>
          <p:cNvSpPr/>
          <p:nvPr>
            <p:custDataLst>
              <p:tags r:id="rId2"/>
            </p:custDataLst>
          </p:nvPr>
        </p:nvSpPr>
        <p:spPr>
          <a:xfrm>
            <a:off x="1699260" y="3253740"/>
            <a:ext cx="2934335" cy="1035050"/>
          </a:xfrm>
          <a:prstGeom prst="notchedRightArrow">
            <a:avLst/>
          </a:prstGeom>
          <a:gradFill>
            <a:gsLst>
              <a:gs pos="16000">
                <a:schemeClr val="accent1">
                  <a:lumMod val="60000"/>
                  <a:lumOff val="40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44145" tIns="71755" rIns="71755" bIns="3619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4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燕尾形箭头 9"/>
          <p:cNvSpPr/>
          <p:nvPr>
            <p:custDataLst>
              <p:tags r:id="rId3"/>
            </p:custDataLst>
          </p:nvPr>
        </p:nvSpPr>
        <p:spPr>
          <a:xfrm>
            <a:off x="4451350" y="3253740"/>
            <a:ext cx="3549015" cy="1035050"/>
          </a:xfrm>
          <a:prstGeom prst="notchedRightArrow">
            <a:avLst/>
          </a:prstGeom>
          <a:gradFill>
            <a:gsLst>
              <a:gs pos="16000">
                <a:schemeClr val="accent2">
                  <a:lumMod val="60000"/>
                  <a:lumOff val="40000"/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44145" tIns="71755" rIns="71755" bIns="3619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4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4014470" y="1497330"/>
            <a:ext cx="2695575" cy="64262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定义：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4014470" y="2164080"/>
            <a:ext cx="4722495" cy="11290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是个人在参加国际交往时，应该意识到自己的言行举止在外国人的眼里，无不代表着自己的国家、民族，代表着自己所属的团队，既要维护本国利益，又要尊重他国的利益和尊严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6"/>
            </p:custDataLst>
          </p:nvPr>
        </p:nvCxnSpPr>
        <p:spPr>
          <a:xfrm>
            <a:off x="3757295" y="2139950"/>
            <a:ext cx="0" cy="136779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headEnd type="oval" w="sm" len="sm"/>
            <a:tailEnd type="none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" name="矩形 15"/>
          <p:cNvSpPr/>
          <p:nvPr>
            <p:custDataLst>
              <p:tags r:id="rId7"/>
            </p:custDataLst>
          </p:nvPr>
        </p:nvSpPr>
        <p:spPr>
          <a:xfrm>
            <a:off x="5739765" y="3961130"/>
            <a:ext cx="2695575" cy="64262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含义：</a:t>
            </a:r>
            <a:endParaRPr lang="zh-CN" altLang="en-US" b="1" dirty="0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8"/>
            </p:custDataLst>
          </p:nvPr>
        </p:nvSpPr>
        <p:spPr>
          <a:xfrm>
            <a:off x="5739765" y="4627880"/>
            <a:ext cx="3570605" cy="7334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不卑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”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是在外国人面前不妄自菲薄、卑躬屈膝乃至丧失民族气节；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不亢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”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是在外国人面前不自大狂傲、唯我独尊甚至以强欺弱。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9"/>
            </p:custDataLst>
          </p:nvPr>
        </p:nvCxnSpPr>
        <p:spPr>
          <a:xfrm>
            <a:off x="5492115" y="4089400"/>
            <a:ext cx="0" cy="136779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headEnd type="none" w="sm" len="sm"/>
            <a:tailEnd type="oval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10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100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101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102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03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04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05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06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07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08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09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1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110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11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12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13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14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15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16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17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18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19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2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120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21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22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23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24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25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26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27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28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29.xml><?xml version="1.0" encoding="utf-8"?>
<p:tagLst xmlns:p="http://schemas.openxmlformats.org/presentationml/2006/main">
  <p:tag name="KSO_WM_DIAGRAM_VIRTUALLY_FRAME" val="{&quot;height&quot;:368.95448818897637,&quot;left&quot;:348.59259842519685,&quot;top&quot;:130.38685039370077,&quot;width&quot;:512.1794488188975}"/>
</p:tagLst>
</file>

<file path=ppt/tags/tag13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130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131.xml><?xml version="1.0" encoding="utf-8"?>
<p:tagLst xmlns:p="http://schemas.openxmlformats.org/presentationml/2006/main">
  <p:tag name="KSO_WM_BEAUTIFY_FLAG" val="#wm#"/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1"/>
  <p:tag name="KSO_WM_UNIT_ID" val="diagram20231068_1*m_h_i*1_1_1"/>
  <p:tag name="KSO_WM_TEMPLATE_CATEGORY" val="diagram"/>
  <p:tag name="KSO_WM_TEMPLATE_INDEX" val="20231068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28.0749969482422,&quot;left&quot;:57.074957275390624,&quot;top&quot;:117.32500305175782,&quot;width&quot;:845.9000854492188}"/>
  <p:tag name="KSO_WM_DIAGRAM_COLOR_MATCH_VALUE" val="{&quot;shape&quot;:{&quot;fill&quot;:{&quot;gradient&quot;:[{&quot;brightness&quot;:0.4000000059604645,&quot;colorType&quot;:1,&quot;foreColorIndex&quot;:5,&quot;pos&quot;:0.1599999964237213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32.xml><?xml version="1.0" encoding="utf-8"?>
<p:tagLst xmlns:p="http://schemas.openxmlformats.org/presentationml/2006/main">
  <p:tag name="KSO_WM_BEAUTIFY_FLAG" val="#wm#"/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1"/>
  <p:tag name="KSO_WM_UNIT_ID" val="diagram20231068_1*m_h_i*1_2_1"/>
  <p:tag name="KSO_WM_TEMPLATE_CATEGORY" val="diagram"/>
  <p:tag name="KSO_WM_TEMPLATE_INDEX" val="20231068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28.0749969482422,&quot;left&quot;:57.074957275390624,&quot;top&quot;:117.32500305175782,&quot;width&quot;:845.9000854492188}"/>
  <p:tag name="KSO_WM_DIAGRAM_COLOR_MATCH_VALUE" val="{&quot;shape&quot;:{&quot;fill&quot;:{&quot;gradient&quot;:[{&quot;brightness&quot;:0.4000000059604645,&quot;colorType&quot;:1,&quot;foreColorIndex&quot;:8,&quot;pos&quot;:0.1599999964237213,&quot;transparency&quot;:0},{&quot;brightness&quot;:0,&quot;colorType&quot;:1,&quot;foreColorIndex&quot;:8,&quot;pos&quot;:1,&quot;transparency&quot;:0}],&quot;type&quot;:3},&quot;glow&quot;:{&quot;colorType&quot;:0},&quot;line&quot;:{&quot;type&quot;:0},&quot;shadow&quot;:{&quot;brightness&quot;:0,&quot;colorType&quot;:1,&quot;foreColorIndex&quot;:8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3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1068_1*m_h_a*1_1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UNIT_VALUE" val="22"/>
  <p:tag name="KSO_WM_DIAGRAM_MAX_ITEMCNT" val="6"/>
  <p:tag name="KSO_WM_DIAGRAM_MIN_ITEMCNT" val="2"/>
  <p:tag name="KSO_WM_DIAGRAM_VIRTUALLY_FRAME" val="{&quot;height&quot;:328.0749969482422,&quot;left&quot;:57.074957275390624,&quot;top&quot;:117.32500305175782,&quot;width&quot;:845.90008544921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TEXT_TYPE" val="1"/>
  <p:tag name="KSO_WM_DIAGRAM_USE_COLOR_VALUE" val="{&quot;color_scheme&quot;:1,&quot;color_type&quot;:1,&quot;theme_color_indexes&quot;:[5,6,5,6,5,6]}"/>
</p:tagLst>
</file>

<file path=ppt/tags/tag13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31068_1*m_h_f*1_1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UNIT_VALUE" val="51"/>
  <p:tag name="KSO_WM_DIAGRAM_MAX_ITEMCNT" val="6"/>
  <p:tag name="KSO_WM_DIAGRAM_MIN_ITEMCNT" val="2"/>
  <p:tag name="KSO_WM_DIAGRAM_VIRTUALLY_FRAME" val="{&quot;height&quot;:328.0749969482422,&quot;left&quot;:57.074957275390624,&quot;top&quot;:117.32500305175782,&quot;width&quot;:845.90008544921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&#10;你的智能图形项正文"/>
  <p:tag name="KSO_WM_UNIT_TEXT_TYPE" val="1"/>
  <p:tag name="KSO_WM_DIAGRAM_USE_COLOR_VALUE" val="{&quot;color_scheme&quot;:1,&quot;color_type&quot;:1,&quot;theme_color_indexes&quot;:[5,6,5,6,5,6]}"/>
</p:tagLst>
</file>

<file path=ppt/tags/tag135.xml><?xml version="1.0" encoding="utf-8"?>
<p:tagLst xmlns:p="http://schemas.openxmlformats.org/presentationml/2006/main">
  <p:tag name="KSO_WM_BEAUTIFY_FLAG" val="#wm#"/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31068_1*m_h_i*1_1_2"/>
  <p:tag name="KSO_WM_TEMPLATE_CATEGORY" val="diagram"/>
  <p:tag name="KSO_WM_TEMPLATE_INDEX" val="20231068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28.0749969482422,&quot;left&quot;:57.074957275390624,&quot;top&quot;:117.32500305175782,&quot;width&quot;:845.90008544921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1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1068_1*m_h_a*1_2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UNIT_VALUE" val="22"/>
  <p:tag name="KSO_WM_DIAGRAM_MAX_ITEMCNT" val="6"/>
  <p:tag name="KSO_WM_DIAGRAM_MIN_ITEMCNT" val="2"/>
  <p:tag name="KSO_WM_DIAGRAM_VIRTUALLY_FRAME" val="{&quot;height&quot;:328.0749969482422,&quot;left&quot;:57.074957275390624,&quot;top&quot;:117.32500305175782,&quot;width&quot;:845.90008544921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TEXT_TYPE" val="1"/>
  <p:tag name="KSO_WM_DIAGRAM_USE_COLOR_VALUE" val="{&quot;color_scheme&quot;:1,&quot;color_type&quot;:1,&quot;theme_color_indexes&quot;:[5,6,5,6,5,6]}"/>
</p:tagLst>
</file>

<file path=ppt/tags/tag13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31068_1*m_h_f*1_2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UNIT_VALUE" val="51"/>
  <p:tag name="KSO_WM_DIAGRAM_MAX_ITEMCNT" val="6"/>
  <p:tag name="KSO_WM_DIAGRAM_MIN_ITEMCNT" val="2"/>
  <p:tag name="KSO_WM_DIAGRAM_VIRTUALLY_FRAME" val="{&quot;height&quot;:328.0749969482422,&quot;left&quot;:57.074957275390624,&quot;top&quot;:117.32500305175782,&quot;width&quot;:845.90008544921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&#10;你的智能图形项正文"/>
  <p:tag name="KSO_WM_UNIT_TEXT_TYPE" val="1"/>
  <p:tag name="KSO_WM_DIAGRAM_USE_COLOR_VALUE" val="{&quot;color_scheme&quot;:1,&quot;color_type&quot;:1,&quot;theme_color_indexes&quot;:[5,6,5,6,5,6]}"/>
</p:tagLst>
</file>

<file path=ppt/tags/tag138.xml><?xml version="1.0" encoding="utf-8"?>
<p:tagLst xmlns:p="http://schemas.openxmlformats.org/presentationml/2006/main">
  <p:tag name="KSO_WM_BEAUTIFY_FLAG" val="#wm#"/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31068_1*m_h_i*1_2_2"/>
  <p:tag name="KSO_WM_TEMPLATE_CATEGORY" val="diagram"/>
  <p:tag name="KSO_WM_TEMPLATE_INDEX" val="20231068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28.0749969482422,&quot;left&quot;:57.074957275390624,&quot;top&quot;:117.32500305175782,&quot;width&quot;:845.9000854492188}"/>
  <p:tag name="KSO_WM_DIAGRAM_COLOR_MATCH_VALUE" val="{&quot;shape&quot;:{&quot;fill&quot;:{&quot;type&quot;:0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8"/>
  <p:tag name="KSO_WM_DIAGRAM_USE_COLOR_VALUE" val="{&quot;color_scheme&quot;:1,&quot;color_type&quot;:1,&quot;theme_color_indexes&quot;:[5,6,5,6,5,6]}"/>
</p:tagLst>
</file>

<file path=ppt/tags/tag139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4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140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41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42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43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44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45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46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47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48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49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5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150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51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52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53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54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55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56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57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58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59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6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160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61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62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63.xml><?xml version="1.0" encoding="utf-8"?>
<p:tagLst xmlns:p="http://schemas.openxmlformats.org/presentationml/2006/main">
  <p:tag name="KSO_WM_DIAGRAM_VIRTUALLY_FRAME" val="{&quot;height&quot;:385.3186057967856,&quot;left&quot;:144,&quot;top&quot;:121.62503937007872,&quot;width&quot;:485.3}"/>
</p:tagLst>
</file>

<file path=ppt/tags/tag164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85.3}"/>
</p:tagLst>
</file>

<file path=ppt/tags/tag165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85.3}"/>
</p:tagLst>
</file>

<file path=ppt/tags/tag166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85.3}"/>
</p:tagLst>
</file>

<file path=ppt/tags/tag167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85.3}"/>
</p:tagLst>
</file>

<file path=ppt/tags/tag168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85.3}"/>
</p:tagLst>
</file>

<file path=ppt/tags/tag169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85.3}"/>
</p:tagLst>
</file>

<file path=ppt/tags/tag17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170.xml><?xml version="1.0" encoding="utf-8"?>
<p:tagLst xmlns:p="http://schemas.openxmlformats.org/presentationml/2006/main">
  <p:tag name="KSO_WM_DIAGRAM_VIRTUALLY_FRAME" val="{&quot;height&quot;:393.99999999999994,&quot;left&quot;:41.63196850393701,&quot;top&quot;:102.83755905511812,&quot;width&quot;:873.1317322834644}"/>
</p:tagLst>
</file>

<file path=ppt/tags/tag171.xml><?xml version="1.0" encoding="utf-8"?>
<p:tagLst xmlns:p="http://schemas.openxmlformats.org/presentationml/2006/main">
  <p:tag name="KSO_WM_DIAGRAM_VIRTUALLY_FRAME" val="{&quot;height&quot;:393.99999999999994,&quot;left&quot;:41.63196850393701,&quot;top&quot;:102.83755905511812,&quot;width&quot;:873.1317322834644}"/>
</p:tagLst>
</file>

<file path=ppt/tags/tag172.xml><?xml version="1.0" encoding="utf-8"?>
<p:tagLst xmlns:p="http://schemas.openxmlformats.org/presentationml/2006/main">
  <p:tag name="KSO_WM_DIAGRAM_VIRTUALLY_FRAME" val="{&quot;height&quot;:393.99999999999994,&quot;left&quot;:41.63196850393701,&quot;top&quot;:102.83755905511812,&quot;width&quot;:873.1317322834644}"/>
</p:tagLst>
</file>

<file path=ppt/tags/tag173.xml><?xml version="1.0" encoding="utf-8"?>
<p:tagLst xmlns:p="http://schemas.openxmlformats.org/presentationml/2006/main">
  <p:tag name="KSO_WM_DIAGRAM_VIRTUALLY_FRAME" val="{&quot;height&quot;:393.99999999999994,&quot;left&quot;:41.63196850393701,&quot;top&quot;:102.83755905511812,&quot;width&quot;:873.1317322834644}"/>
</p:tagLst>
</file>

<file path=ppt/tags/tag174.xml><?xml version="1.0" encoding="utf-8"?>
<p:tagLst xmlns:p="http://schemas.openxmlformats.org/presentationml/2006/main">
  <p:tag name="KSO_WM_DIAGRAM_VIRTUALLY_FRAME" val="{&quot;height&quot;:393.99999999999994,&quot;left&quot;:41.63196850393701,&quot;top&quot;:102.83755905511812,&quot;width&quot;:873.1317322834644}"/>
</p:tagLst>
</file>

<file path=ppt/tags/tag175.xml><?xml version="1.0" encoding="utf-8"?>
<p:tagLst xmlns:p="http://schemas.openxmlformats.org/presentationml/2006/main">
  <p:tag name="KSO_WM_DIAGRAM_VIRTUALLY_FRAME" val="{&quot;height&quot;:393.99999999999994,&quot;left&quot;:41.63196850393701,&quot;top&quot;:102.83755905511812,&quot;width&quot;:873.1317322834644}"/>
</p:tagLst>
</file>

<file path=ppt/tags/tag176.xml><?xml version="1.0" encoding="utf-8"?>
<p:tagLst xmlns:p="http://schemas.openxmlformats.org/presentationml/2006/main">
  <p:tag name="KSO_WM_DIAGRAM_VIRTUALLY_FRAME" val="{&quot;height&quot;:393.99999999999994,&quot;left&quot;:41.63196850393701,&quot;top&quot;:102.83755905511812,&quot;width&quot;:873.1317322834644}"/>
</p:tagLst>
</file>

<file path=ppt/tags/tag177.xml><?xml version="1.0" encoding="utf-8"?>
<p:tagLst xmlns:p="http://schemas.openxmlformats.org/presentationml/2006/main">
  <p:tag name="KSO_WM_DIAGRAM_VIRTUALLY_FRAME" val="{&quot;height&quot;:393.99999999999994,&quot;left&quot;:41.63196850393701,&quot;top&quot;:102.83755905511812,&quot;width&quot;:873.1317322834644}"/>
</p:tagLst>
</file>

<file path=ppt/tags/tag178.xml><?xml version="1.0" encoding="utf-8"?>
<p:tagLst xmlns:p="http://schemas.openxmlformats.org/presentationml/2006/main">
  <p:tag name="KSO_WM_DIAGRAM_VIRTUALLY_FRAME" val="{&quot;height&quot;:393.99999999999994,&quot;left&quot;:41.63196850393701,&quot;top&quot;:102.83755905511812,&quot;width&quot;:873.1317322834644}"/>
</p:tagLst>
</file>

<file path=ppt/tags/tag179.xml><?xml version="1.0" encoding="utf-8"?>
<p:tagLst xmlns:p="http://schemas.openxmlformats.org/presentationml/2006/main">
  <p:tag name="KSO_WM_DIAGRAM_VIRTUALLY_FRAME" val="{&quot;height&quot;:393.99999999999994,&quot;left&quot;:41.63196850393701,&quot;top&quot;:102.83755905511812,&quot;width&quot;:873.1317322834644}"/>
</p:tagLst>
</file>

<file path=ppt/tags/tag18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180.xml><?xml version="1.0" encoding="utf-8"?>
<p:tagLst xmlns:p="http://schemas.openxmlformats.org/presentationml/2006/main">
  <p:tag name="KSO_WM_DIAGRAM_VIRTUALLY_FRAME" val="{&quot;height&quot;:393.99999999999994,&quot;left&quot;:41.63196850393701,&quot;top&quot;:102.83755905511812,&quot;width&quot;:873.1317322834644}"/>
</p:tagLst>
</file>

<file path=ppt/tags/tag181.xml><?xml version="1.0" encoding="utf-8"?>
<p:tagLst xmlns:p="http://schemas.openxmlformats.org/presentationml/2006/main">
  <p:tag name="KSO_WM_DIAGRAM_VIRTUALLY_FRAME" val="{&quot;height&quot;:393.99999999999994,&quot;left&quot;:41.63196850393701,&quot;top&quot;:102.83755905511812,&quot;width&quot;:873.1317322834644}"/>
</p:tagLst>
</file>

<file path=ppt/tags/tag182.xml><?xml version="1.0" encoding="utf-8"?>
<p:tagLst xmlns:p="http://schemas.openxmlformats.org/presentationml/2006/main">
  <p:tag name="KSO_WM_DIAGRAM_VIRTUALLY_FRAME" val="{&quot;height&quot;:393.99999999999994,&quot;left&quot;:41.63196850393701,&quot;top&quot;:102.83755905511812,&quot;width&quot;:873.1317322834644}"/>
</p:tagLst>
</file>

<file path=ppt/tags/tag183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184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185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186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187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188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189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19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190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191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192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193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194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195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196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197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198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199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20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200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01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02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03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04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05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06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07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08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09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1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210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11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212.xml><?xml version="1.0" encoding="utf-8"?>
<p:tagLst xmlns:p="http://schemas.openxmlformats.org/presentationml/2006/main">
  <p:tag name="KSO_WM_UNIT_PLACING_PICTURE_USER_VIEWPORT" val="{&quot;height&quot;:4303,&quot;width&quot;:5281}"/>
  <p:tag name="KSO_WM_UNIT_PLACING_PICTURE_USER_RELATIVERECTANGLE" val="{&quot;bottom&quot;:0,&quot;left&quot;:0,&quot;right&quot;:0,&quot;top&quot;:0}"/>
  <p:tag name="KSO_WM_UNIT_PLACING_PICTURE_COLLAGE_RELATIVERECTANGLE" val="{&quot;bottom&quot;:0.34495313347277096,&quot;left&quot;:0,&quot;right&quot;:0,&quot;top&quot;:0.34495313347277096}"/>
  <p:tag name="KSO_WM_UNIT_PLACING_PICTURE_COLLAGE_VIEWPORT" val="{&quot;height&quot;:1334.333333333333,&quot;width&quot;:5281}"/>
</p:tagLst>
</file>

<file path=ppt/tags/tag213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14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15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16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17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18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19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2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220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21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22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23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24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25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26.xml><?xml version="1.0" encoding="utf-8"?>
<p:tagLst xmlns:p="http://schemas.openxmlformats.org/presentationml/2006/main">
  <p:tag name="KSO_WM_DIAGRAM_VIRTUALLY_FRAME" val="{&quot;height&quot;:374.95,&quot;left&quot;:65.25,&quot;top&quot;:100.25,&quot;width&quot;:729.9000000000003}"/>
</p:tagLst>
</file>

<file path=ppt/tags/tag227.xml><?xml version="1.0" encoding="utf-8"?>
<p:tagLst xmlns:p="http://schemas.openxmlformats.org/presentationml/2006/main">
  <p:tag name="KSO_WM_UNIT_INDEX" val="1"/>
  <p:tag name="KSO_WM_UNIT_TYPE" val="d"/>
  <p:tag name="KSO_WM_BEAUTIFY_FLAG" val="#wm#"/>
</p:tagLst>
</file>

<file path=ppt/tags/tag228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3*l_h_f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66.56299212598435,&quot;left&quot;:473.05291338582674,&quot;top&quot;:114.72212598425196,&quot;width&quot;:398.77212598425183}"/>
</p:tagLst>
</file>

<file path=ppt/tags/tag229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3*l_h_a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66.56299212598435,&quot;left&quot;:473.05291338582674,&quot;top&quot;:114.72212598425196,&quot;width&quot;:398.77212598425183}"/>
</p:tagLst>
</file>

<file path=ppt/tags/tag23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230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3*l_h_f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66.56299212598435,&quot;left&quot;:473.05291338582674,&quot;top&quot;:114.72212598425196,&quot;width&quot;:398.77212598425183}"/>
</p:tagLst>
</file>

<file path=ppt/tags/tag231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3*l_h_a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66.56299212598435,&quot;left&quot;:473.05291338582674,&quot;top&quot;:114.72212598425196,&quot;width&quot;:398.77212598425183}"/>
</p:tagLst>
</file>

<file path=ppt/tags/tag232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3*l_h_f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66.56299212598435,&quot;left&quot;:473.05291338582674,&quot;top&quot;:114.72212598425196,&quot;width&quot;:398.77212598425183}"/>
</p:tagLst>
</file>

<file path=ppt/tags/tag233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3*l_h_a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66.56299212598435,&quot;left&quot;:473.05291338582674,&quot;top&quot;:114.72212598425196,&quot;width&quot;:398.77212598425183}"/>
</p:tagLst>
</file>

<file path=ppt/tags/tag234.xml><?xml version="1.0" encoding="utf-8"?>
<p:tagLst xmlns:p="http://schemas.openxmlformats.org/presentationml/2006/main">
  <p:tag name="KSO_WM_UNIT_INDEX" val="8"/>
  <p:tag name="KSO_WM_UNIT_TYPE" val="a"/>
  <p:tag name="KSO_WM_BEAUTIFY_FLAG" val="#wm#"/>
</p:tagLst>
</file>

<file path=ppt/tags/tag235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3*l_h_f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1.1871653543308,&quot;left&quot;:101.82385826771653,&quot;top&quot;:118.58220472440944,&quot;width&quot;:468.78645669291336}"/>
</p:tagLst>
</file>

<file path=ppt/tags/tag236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3*l_h_a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1.1871653543308,&quot;left&quot;:101.82385826771653,&quot;top&quot;:118.58220472440944,&quot;width&quot;:468.78645669291336}"/>
</p:tagLst>
</file>

<file path=ppt/tags/tag237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3*l_h_f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1.1871653543308,&quot;left&quot;:101.82385826771653,&quot;top&quot;:118.58220472440944,&quot;width&quot;:468.78645669291336}"/>
</p:tagLst>
</file>

<file path=ppt/tags/tag238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3*l_h_a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1.1871653543308,&quot;left&quot;:101.82385826771653,&quot;top&quot;:118.58220472440944,&quot;width&quot;:468.78645669291336}"/>
</p:tagLst>
</file>

<file path=ppt/tags/tag239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3*l_h_f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1.1871653543308,&quot;left&quot;:101.82385826771653,&quot;top&quot;:118.58220472440944,&quot;width&quot;:468.78645669291336}"/>
</p:tagLst>
</file>

<file path=ppt/tags/tag24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240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3*l_h_a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1.1871653543308,&quot;left&quot;:101.82385826771653,&quot;top&quot;:118.58220472440944,&quot;width&quot;:468.78645669291336}"/>
</p:tagLst>
</file>

<file path=ppt/tags/tag241.xml><?xml version="1.0" encoding="utf-8"?>
<p:tagLst xmlns:p="http://schemas.openxmlformats.org/presentationml/2006/main">
  <p:tag name="KSO_WM_UNIT_INDEX" val="7"/>
  <p:tag name="KSO_WM_UNIT_TYPE" val="d"/>
  <p:tag name="KSO_WM_BEAUTIFY_FLAG" val="#wm#"/>
</p:tagLst>
</file>

<file path=ppt/tags/tag242.xml><?xml version="1.0" encoding="utf-8"?>
<p:tagLst xmlns:p="http://schemas.openxmlformats.org/presentationml/2006/main">
  <p:tag name="KSO_WM_UNIT_INDEX" val="8"/>
  <p:tag name="KSO_WM_UNIT_TYPE" val="a"/>
  <p:tag name="KSO_WM_BEAUTIFY_FLAG" val="#wm#"/>
</p:tagLst>
</file>

<file path=ppt/tags/tag243.xml><?xml version="1.0" encoding="utf-8"?>
<p:tagLst xmlns:p="http://schemas.openxmlformats.org/presentationml/2006/main">
  <p:tag name="KSO_WM_BEAUTIFY_FLAG" val="#wm#"/>
  <p:tag name="KSO_WM_UNIT_TYPE" val="l_h_i"/>
  <p:tag name="KSO_WM_UNIT_INDEX" val="1_3_1"/>
  <p:tag name="KSO_WM_UNIT_ID" val="diagram19882022_3*l_h_i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5.7042519685039,&quot;left&quot;:63.999921259842516,&quot;top&quot;:133.65582677165355,&quot;width&quot;:832.0001574803151}"/>
</p:tagLst>
</file>

<file path=ppt/tags/tag244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3*l_h_a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5.7042519685039,&quot;left&quot;:63.999921259842516,&quot;top&quot;:133.65582677165355,&quot;width&quot;:832.0001574803151}"/>
</p:tagLst>
</file>

<file path=ppt/tags/tag245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3*l_h_f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5.7042519685039,&quot;left&quot;:63.999921259842516,&quot;top&quot;:133.65582677165355,&quot;width&quot;:832.0001574803151}"/>
</p:tagLst>
</file>

<file path=ppt/tags/tag246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3*l_h_a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5.7042519685039,&quot;left&quot;:63.999921259842516,&quot;top&quot;:133.65582677165355,&quot;width&quot;:832.0001574803151}"/>
</p:tagLst>
</file>

<file path=ppt/tags/tag247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3*l_h_f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5.7042519685039,&quot;left&quot;:63.999921259842516,&quot;top&quot;:133.65582677165355,&quot;width&quot;:832.0001574803151}"/>
</p:tagLst>
</file>

<file path=ppt/tags/tag248.xml><?xml version="1.0" encoding="utf-8"?>
<p:tagLst xmlns:p="http://schemas.openxmlformats.org/presentationml/2006/main">
  <p:tag name="KSO_WM_BEAUTIFY_FLAG" val="#wm#"/>
  <p:tag name="KSO_WM_UNIT_TYPE" val="l_h_i"/>
  <p:tag name="KSO_WM_UNIT_INDEX" val="1_2_1"/>
  <p:tag name="KSO_WM_UNIT_ID" val="diagram19882022_3*l_h_i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5.7042519685039,&quot;left&quot;:63.999921259842516,&quot;top&quot;:133.65582677165355,&quot;width&quot;:832.0001574803151}"/>
</p:tagLst>
</file>

<file path=ppt/tags/tag249.xml><?xml version="1.0" encoding="utf-8"?>
<p:tagLst xmlns:p="http://schemas.openxmlformats.org/presentationml/2006/main">
  <p:tag name="KSO_WM_BEAUTIFY_FLAG" val="#wm#"/>
  <p:tag name="KSO_WM_UNIT_TYPE" val="l_h_i"/>
  <p:tag name="KSO_WM_UNIT_INDEX" val="1_1_1"/>
  <p:tag name="KSO_WM_UNIT_ID" val="diagram19882022_3*l_h_i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5.7042519685039,&quot;left&quot;:63.999921259842516,&quot;top&quot;:133.65582677165355,&quot;width&quot;:832.0001574803151}"/>
</p:tagLst>
</file>

<file path=ppt/tags/tag25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250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3*l_h_a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5.7042519685039,&quot;left&quot;:63.999921259842516,&quot;top&quot;:133.65582677165355,&quot;width&quot;:832.0001574803151}"/>
</p:tagLst>
</file>

<file path=ppt/tags/tag251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3*l_h_f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5.7042519685039,&quot;left&quot;:63.999921259842516,&quot;top&quot;:133.65582677165355,&quot;width&quot;:832.0001574803151}"/>
</p:tagLst>
</file>

<file path=ppt/tags/tag252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253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5*l_h_a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7.669842519685,&quot;left&quot;:44.54330708661418,&quot;top&quot;:125.22881889763781,&quot;width&quot;:879.3607874015748}"/>
</p:tagLst>
</file>

<file path=ppt/tags/tag254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5*l_h_a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7.669842519685,&quot;left&quot;:44.54330708661418,&quot;top&quot;:125.22881889763781,&quot;width&quot;:879.3607874015748}"/>
</p:tagLst>
</file>

<file path=ppt/tags/tag255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5*l_h_f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7.669842519685,&quot;left&quot;:44.54330708661418,&quot;top&quot;:125.22881889763781,&quot;width&quot;:879.3607874015748}"/>
</p:tagLst>
</file>

<file path=ppt/tags/tag256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5*l_h_a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7.669842519685,&quot;left&quot;:44.54330708661418,&quot;top&quot;:125.22881889763781,&quot;width&quot;:879.3607874015748}"/>
</p:tagLst>
</file>

<file path=ppt/tags/tag257.xml><?xml version="1.0" encoding="utf-8"?>
<p:tagLst xmlns:p="http://schemas.openxmlformats.org/presentationml/2006/main">
  <p:tag name="KSO_WM_BEAUTIFY_FLAG" val="#wm#"/>
  <p:tag name="KSO_WM_UNIT_TYPE" val="l_h_f"/>
  <p:tag name="KSO_WM_UNIT_INDEX" val="1_4_1"/>
  <p:tag name="KSO_WM_UNIT_ID" val="diagram19882022_5*l_h_f*1_4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7.669842519685,&quot;left&quot;:44.54330708661418,&quot;top&quot;:125.22881889763781,&quot;width&quot;:879.3607874015748}"/>
</p:tagLst>
</file>

<file path=ppt/tags/tag258.xml><?xml version="1.0" encoding="utf-8"?>
<p:tagLst xmlns:p="http://schemas.openxmlformats.org/presentationml/2006/main">
  <p:tag name="KSO_WM_BEAUTIFY_FLAG" val="#wm#"/>
  <p:tag name="KSO_WM_UNIT_TYPE" val="l_h_a"/>
  <p:tag name="KSO_WM_UNIT_INDEX" val="1_4_1"/>
  <p:tag name="KSO_WM_UNIT_ID" val="diagram19882022_5*l_h_a*1_4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7.669842519685,&quot;left&quot;:44.54330708661418,&quot;top&quot;:125.22881889763781,&quot;width&quot;:879.3607874015748}"/>
</p:tagLst>
</file>

<file path=ppt/tags/tag259.xml><?xml version="1.0" encoding="utf-8"?>
<p:tagLst xmlns:p="http://schemas.openxmlformats.org/presentationml/2006/main">
  <p:tag name="KSO_WM_BEAUTIFY_FLAG" val="#wm#"/>
  <p:tag name="KSO_WM_UNIT_TYPE" val="l_h_a"/>
  <p:tag name="KSO_WM_UNIT_INDEX" val="1_5_1"/>
  <p:tag name="KSO_WM_UNIT_ID" val="diagram19882022_5*l_h_a*1_5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7.669842519685,&quot;left&quot;:44.54330708661418,&quot;top&quot;:125.22881889763781,&quot;width&quot;:879.3607874015748}"/>
</p:tagLst>
</file>

<file path=ppt/tags/tag26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260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5*l_h_f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7.669842519685,&quot;left&quot;:44.54330708661418,&quot;top&quot;:125.22881889763781,&quot;width&quot;:879.3607874015748}"/>
</p:tagLst>
</file>

<file path=ppt/tags/tag261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5*l_h_f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7.669842519685,&quot;left&quot;:44.54330708661418,&quot;top&quot;:125.22881889763781,&quot;width&quot;:879.3607874015748}"/>
</p:tagLst>
</file>

<file path=ppt/tags/tag262.xml><?xml version="1.0" encoding="utf-8"?>
<p:tagLst xmlns:p="http://schemas.openxmlformats.org/presentationml/2006/main">
  <p:tag name="KSO_WM_BEAUTIFY_FLAG" val="#wm#"/>
  <p:tag name="KSO_WM_UNIT_TYPE" val="l_i"/>
  <p:tag name="KSO_WM_UNIT_INDEX" val="1_1"/>
  <p:tag name="KSO_WM_UNIT_ID" val="diagram19882022_5*l_i*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7.669842519685,&quot;left&quot;:44.54330708661418,&quot;top&quot;:125.22881889763781,&quot;width&quot;:879.3607874015748}"/>
</p:tagLst>
</file>

<file path=ppt/tags/tag263.xml><?xml version="1.0" encoding="utf-8"?>
<p:tagLst xmlns:p="http://schemas.openxmlformats.org/presentationml/2006/main">
  <p:tag name="KSO_WM_BEAUTIFY_FLAG" val="#wm#"/>
  <p:tag name="KSO_WM_UNIT_TYPE" val="l_i"/>
  <p:tag name="KSO_WM_UNIT_INDEX" val="1_1"/>
  <p:tag name="KSO_WM_UNIT_ID" val="diagram19882022_5*l_i*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7.669842519685,&quot;left&quot;:44.54330708661418,&quot;top&quot;:125.22881889763781,&quot;width&quot;:879.3607874015748}"/>
</p:tagLst>
</file>

<file path=ppt/tags/tag264.xml><?xml version="1.0" encoding="utf-8"?>
<p:tagLst xmlns:p="http://schemas.openxmlformats.org/presentationml/2006/main">
  <p:tag name="KSO_WM_BEAUTIFY_FLAG" val="#wm#"/>
  <p:tag name="KSO_WM_UNIT_TYPE" val="l_i"/>
  <p:tag name="KSO_WM_UNIT_INDEX" val="1_1"/>
  <p:tag name="KSO_WM_UNIT_ID" val="diagram19882022_5*l_i*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7.669842519685,&quot;left&quot;:44.54330708661418,&quot;top&quot;:125.22881889763781,&quot;width&quot;:879.3607874015748}"/>
</p:tagLst>
</file>

<file path=ppt/tags/tag265.xml><?xml version="1.0" encoding="utf-8"?>
<p:tagLst xmlns:p="http://schemas.openxmlformats.org/presentationml/2006/main">
  <p:tag name="KSO_WM_BEAUTIFY_FLAG" val="#wm#"/>
  <p:tag name="KSO_WM_UNIT_TYPE" val="l_i"/>
  <p:tag name="KSO_WM_UNIT_INDEX" val="1_1"/>
  <p:tag name="KSO_WM_UNIT_ID" val="diagram19882022_5*l_i*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7.669842519685,&quot;left&quot;:44.54330708661418,&quot;top&quot;:125.22881889763781,&quot;width&quot;:879.3607874015748}"/>
</p:tagLst>
</file>

<file path=ppt/tags/tag266.xml><?xml version="1.0" encoding="utf-8"?>
<p:tagLst xmlns:p="http://schemas.openxmlformats.org/presentationml/2006/main">
  <p:tag name="KSO_WM_BEAUTIFY_FLAG" val="#wm#"/>
  <p:tag name="KSO_WM_UNIT_TYPE" val="l_i"/>
  <p:tag name="KSO_WM_UNIT_INDEX" val="1_1"/>
  <p:tag name="KSO_WM_UNIT_ID" val="diagram19882022_5*l_i*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7.669842519685,&quot;left&quot;:44.54330708661418,&quot;top&quot;:125.22881889763781,&quot;width&quot;:879.3607874015748}"/>
</p:tagLst>
</file>

<file path=ppt/tags/tag267.xml><?xml version="1.0" encoding="utf-8"?>
<p:tagLst xmlns:p="http://schemas.openxmlformats.org/presentationml/2006/main">
  <p:tag name="KSO_WM_BEAUTIFY_FLAG" val="#wm#"/>
  <p:tag name="KSO_WM_UNIT_TYPE" val="l_i"/>
  <p:tag name="KSO_WM_UNIT_INDEX" val="1_1"/>
  <p:tag name="KSO_WM_UNIT_ID" val="diagram19882022_5*l_i*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7.669842519685,&quot;left&quot;:44.54330708661418,&quot;top&quot;:125.22881889763781,&quot;width&quot;:879.3607874015748}"/>
</p:tagLst>
</file>

<file path=ppt/tags/tag268.xml><?xml version="1.0" encoding="utf-8"?>
<p:tagLst xmlns:p="http://schemas.openxmlformats.org/presentationml/2006/main">
  <p:tag name="KSO_WM_UNIT_INDEX" val="11"/>
  <p:tag name="KSO_WM_UNIT_TYPE" val="a"/>
  <p:tag name="KSO_WM_BEAUTIFY_FLAG" val="#wm#"/>
</p:tagLst>
</file>

<file path=ppt/tags/tag269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.xml><?xml version="1.0" encoding="utf-8"?>
<p:tagLst xmlns:p="http://schemas.openxmlformats.org/presentationml/2006/main">
  <p:tag name="KSO_WM_DIAGRAM_VIRTUALLY_FRAME" val="{&quot;height&quot;:211.1417322834646,&quot;left&quot;:141.65094488188976,&quot;top&quot;:190.9396850393701,&quot;width&quot;:689.9323622047244}"/>
</p:tagLst>
</file>

<file path=ppt/tags/tag270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1.xml><?xml version="1.0" encoding="utf-8"?>
<p:tagLst xmlns:p="http://schemas.openxmlformats.org/presentationml/2006/main">
  <p:tag name="KSO_WM_UNIT_INDEX" val="1"/>
  <p:tag name="KSO_WM_UNIT_TEXT_SUBTYPE" val="a"/>
  <p:tag name="KSO_WM_UNIT_SUBTYPE" val="a"/>
  <p:tag name="KSO_WM_UNIT_TYPE" val="f"/>
  <p:tag name="KSO_WM_BEAUTIFY_FLAG" val="#wm#"/>
</p:tagLst>
</file>

<file path=ppt/tags/tag272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273.xml><?xml version="1.0" encoding="utf-8"?>
<p:tagLst xmlns:p="http://schemas.openxmlformats.org/presentationml/2006/main">
  <p:tag name="KSO_WM_UNIT_INDEX" val="3"/>
  <p:tag name="KSO_WM_UNIT_TEXT_SUBTYPE" val="a"/>
  <p:tag name="KSO_WM_UNIT_SUBTYPE" val="a"/>
  <p:tag name="KSO_WM_UNIT_TYPE" val="f"/>
  <p:tag name="KSO_WM_BEAUTIFY_FLAG" val="#wm#"/>
</p:tagLst>
</file>

<file path=ppt/tags/tag274.xml><?xml version="1.0" encoding="utf-8"?>
<p:tagLst xmlns:p="http://schemas.openxmlformats.org/presentationml/2006/main">
  <p:tag name="KSO_WM_UNIT_INDEX" val="4"/>
  <p:tag name="KSO_WM_UNIT_TEXT_SUBTYPE" val="a"/>
  <p:tag name="KSO_WM_UNIT_SUBTYPE" val="a"/>
  <p:tag name="KSO_WM_UNIT_TYPE" val="f"/>
  <p:tag name="KSO_WM_BEAUTIFY_FLAG" val="#wm#"/>
</p:tagLst>
</file>

<file path=ppt/tags/tag275.xml><?xml version="1.0" encoding="utf-8"?>
<p:tagLst xmlns:p="http://schemas.openxmlformats.org/presentationml/2006/main">
  <p:tag name="KSO_WM_UNIT_INDEX" val="5"/>
  <p:tag name="KSO_WM_UNIT_TEXT_SUBTYPE" val="a"/>
  <p:tag name="KSO_WM_UNIT_SUBTYPE" val="a"/>
  <p:tag name="KSO_WM_UNIT_TYPE" val="f"/>
  <p:tag name="KSO_WM_BEAUTIFY_FLAG" val="#wm#"/>
</p:tagLst>
</file>

<file path=ppt/tags/tag276.xml><?xml version="1.0" encoding="utf-8"?>
<p:tagLst xmlns:p="http://schemas.openxmlformats.org/presentationml/2006/main">
  <p:tag name="KSO_WM_UNIT_INDEX" val="6"/>
  <p:tag name="KSO_WM_UNIT_TEXT_SUBTYPE" val="a"/>
  <p:tag name="KSO_WM_UNIT_SUBTYPE" val="a"/>
  <p:tag name="KSO_WM_UNIT_TYPE" val="f"/>
  <p:tag name="KSO_WM_BEAUTIFY_FLAG" val="#wm#"/>
</p:tagLst>
</file>

<file path=ppt/tags/tag277.xml><?xml version="1.0" encoding="utf-8"?>
<p:tagLst xmlns:p="http://schemas.openxmlformats.org/presentationml/2006/main">
  <p:tag name="KSO_WM_UNIT_INDEX" val="7"/>
  <p:tag name="KSO_WM_UNIT_TEXT_SUBTYPE" val="a"/>
  <p:tag name="KSO_WM_UNIT_SUBTYPE" val="a"/>
  <p:tag name="KSO_WM_UNIT_TYPE" val="f"/>
  <p:tag name="KSO_WM_BEAUTIFY_FLAG" val="#wm#"/>
</p:tagLst>
</file>

<file path=ppt/tags/tag278.xml><?xml version="1.0" encoding="utf-8"?>
<p:tagLst xmlns:p="http://schemas.openxmlformats.org/presentationml/2006/main">
  <p:tag name="KSO_WM_UNIT_INDEX" val="8"/>
  <p:tag name="KSO_WM_UNIT_TEXT_SUBTYPE" val="a"/>
  <p:tag name="KSO_WM_UNIT_SUBTYPE" val="a"/>
  <p:tag name="KSO_WM_UNIT_TYPE" val="f"/>
  <p:tag name="KSO_WM_BEAUTIFY_FLAG" val="#wm#"/>
</p:tagLst>
</file>

<file path=ppt/tags/tag279.xml><?xml version="1.0" encoding="utf-8"?>
<p:tagLst xmlns:p="http://schemas.openxmlformats.org/presentationml/2006/main">
  <p:tag name="KSO_WM_UNIT_INDEX" val="9"/>
  <p:tag name="KSO_WM_UNIT_TEXT_SUBTYPE" val="a"/>
  <p:tag name="KSO_WM_UNIT_SUBTYPE" val="a"/>
  <p:tag name="KSO_WM_UNIT_TYPE" val="f"/>
  <p:tag name="KSO_WM_BEAUTIFY_FLAG" val="#wm#"/>
</p:tagLst>
</file>

<file path=ppt/tags/tag28.xml><?xml version="1.0" encoding="utf-8"?>
<p:tagLst xmlns:p="http://schemas.openxmlformats.org/presentationml/2006/main">
  <p:tag name="KSO_WM_DIAGRAM_VIRTUALLY_FRAME" val="{&quot;height&quot;:211.1417322834646,&quot;left&quot;:141.65094488188976,&quot;top&quot;:190.9396850393701,&quot;width&quot;:689.9323622047244}"/>
</p:tagLst>
</file>

<file path=ppt/tags/tag280.xml><?xml version="1.0" encoding="utf-8"?>
<p:tagLst xmlns:p="http://schemas.openxmlformats.org/presentationml/2006/main">
  <p:tag name="KSO_WM_UNIT_INDEX" val="10"/>
  <p:tag name="KSO_WM_UNIT_TEXT_SUBTYPE" val="a"/>
  <p:tag name="KSO_WM_UNIT_SUBTYPE" val="a"/>
  <p:tag name="KSO_WM_UNIT_TYPE" val="f"/>
  <p:tag name="KSO_WM_BEAUTIFY_FLAG" val="#wm#"/>
</p:tagLst>
</file>

<file path=ppt/tags/tag281.xml><?xml version="1.0" encoding="utf-8"?>
<p:tagLst xmlns:p="http://schemas.openxmlformats.org/presentationml/2006/main">
  <p:tag name="KSO_WM_UNIT_INDEX" val="12"/>
  <p:tag name="KSO_WM_UNIT_TEXT_SUBTYPE" val="a"/>
  <p:tag name="KSO_WM_UNIT_SUBTYPE" val="a"/>
  <p:tag name="KSO_WM_UNIT_TYPE" val="f"/>
  <p:tag name="KSO_WM_BEAUTIFY_FLAG" val="#wm#"/>
</p:tagLst>
</file>

<file path=ppt/tags/tag282.xml><?xml version="1.0" encoding="utf-8"?>
<p:tagLst xmlns:p="http://schemas.openxmlformats.org/presentationml/2006/main">
  <p:tag name="KSO_WM_UNIT_INDEX" val="13"/>
  <p:tag name="KSO_WM_UNIT_TEXT_SUBTYPE" val="a"/>
  <p:tag name="KSO_WM_UNIT_SUBTYPE" val="a"/>
  <p:tag name="KSO_WM_UNIT_TYPE" val="f"/>
  <p:tag name="KSO_WM_BEAUTIFY_FLAG" val="#wm#"/>
</p:tagLst>
</file>

<file path=ppt/tags/tag283.xml><?xml version="1.0" encoding="utf-8"?>
<p:tagLst xmlns:p="http://schemas.openxmlformats.org/presentationml/2006/main">
  <p:tag name="KSO_WM_UNIT_INDEX" val="14"/>
  <p:tag name="KSO_WM_UNIT_TEXT_SUBTYPE" val="a"/>
  <p:tag name="KSO_WM_UNIT_SUBTYPE" val="a"/>
  <p:tag name="KSO_WM_UNIT_TYPE" val="f"/>
  <p:tag name="KSO_WM_BEAUTIFY_FLAG" val="#wm#"/>
</p:tagLst>
</file>

<file path=ppt/tags/tag284.xml><?xml version="1.0" encoding="utf-8"?>
<p:tagLst xmlns:p="http://schemas.openxmlformats.org/presentationml/2006/main">
  <p:tag name="KSO_WM_UNIT_INDEX" val="15"/>
  <p:tag name="KSO_WM_UNIT_TEXT_SUBTYPE" val="a"/>
  <p:tag name="KSO_WM_UNIT_SUBTYPE" val="a"/>
  <p:tag name="KSO_WM_UNIT_TYPE" val="f"/>
  <p:tag name="KSO_WM_BEAUTIFY_FLAG" val="#wm#"/>
</p:tagLst>
</file>

<file path=ppt/tags/tag285.xml><?xml version="1.0" encoding="utf-8"?>
<p:tagLst xmlns:p="http://schemas.openxmlformats.org/presentationml/2006/main">
  <p:tag name="KSO_WM_UNIT_INDEX" val="16"/>
  <p:tag name="KSO_WM_UNIT_TEXT_SUBTYPE" val="a"/>
  <p:tag name="KSO_WM_UNIT_SUBTYPE" val="a"/>
  <p:tag name="KSO_WM_UNIT_TYPE" val="f"/>
  <p:tag name="KSO_WM_BEAUTIFY_FLAG" val="#wm#"/>
</p:tagLst>
</file>

<file path=ppt/tags/tag286.xml><?xml version="1.0" encoding="utf-8"?>
<p:tagLst xmlns:p="http://schemas.openxmlformats.org/presentationml/2006/main">
  <p:tag name="KSO_WM_UNIT_INDEX" val="11"/>
  <p:tag name="KSO_WM_UNIT_TYPE" val="a"/>
  <p:tag name="KSO_WM_BEAUTIFY_FLAG" val="#wm#"/>
</p:tagLst>
</file>

<file path=ppt/tags/tag287.xml><?xml version="1.0" encoding="utf-8"?>
<p:tagLst xmlns:p="http://schemas.openxmlformats.org/presentationml/2006/main">
  <p:tag name="KSO_WM_UNIT_INDEX" val="1"/>
  <p:tag name="KSO_WM_UNIT_TYPE" val="d"/>
  <p:tag name="KSO_WM_BEAUTIFY_FLAG" val="#wm#"/>
</p:tagLst>
</file>

<file path=ppt/tags/tag288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3*l_h_a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289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3*l_h_f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29.xml><?xml version="1.0" encoding="utf-8"?>
<p:tagLst xmlns:p="http://schemas.openxmlformats.org/presentationml/2006/main">
  <p:tag name="KSO_WM_DIAGRAM_VIRTUALLY_FRAME" val="{&quot;height&quot;:211.1417322834646,&quot;left&quot;:141.65094488188976,&quot;top&quot;:190.9396850393701,&quot;width&quot;:689.9323622047244}"/>
</p:tagLst>
</file>

<file path=ppt/tags/tag290.xml><?xml version="1.0" encoding="utf-8"?>
<p:tagLst xmlns:p="http://schemas.openxmlformats.org/presentationml/2006/main">
  <p:tag name="KSO_WM_BEAUTIFY_FLAG" val="#wm#"/>
  <p:tag name="KSO_WM_UNIT_TYPE" val="l_h_x"/>
  <p:tag name="KSO_WM_UNIT_INDEX" val="1_1_1"/>
  <p:tag name="KSO_WM_UNIT_ID" val="diagram19882022_3*l_h_x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291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3*l_h_a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292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3*l_h_f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293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3*l_h_a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294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3*l_h_f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295.xml><?xml version="1.0" encoding="utf-8"?>
<p:tagLst xmlns:p="http://schemas.openxmlformats.org/presentationml/2006/main">
  <p:tag name="KSO_WM_BEAUTIFY_FLAG" val="#wm#"/>
  <p:tag name="KSO_WM_UNIT_TYPE" val="l_h_x"/>
  <p:tag name="KSO_WM_UNIT_INDEX" val="1_2_1"/>
  <p:tag name="KSO_WM_UNIT_ID" val="diagram19882022_3*l_h_x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296.xml><?xml version="1.0" encoding="utf-8"?>
<p:tagLst xmlns:p="http://schemas.openxmlformats.org/presentationml/2006/main">
  <p:tag name="KSO_WM_BEAUTIFY_FLAG" val="#wm#"/>
  <p:tag name="KSO_WM_UNIT_TYPE" val="l_h_x"/>
  <p:tag name="KSO_WM_UNIT_INDEX" val="1_3_1"/>
  <p:tag name="KSO_WM_UNIT_ID" val="diagram19882022_3*l_h_x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297.xml><?xml version="1.0" encoding="utf-8"?>
<p:tagLst xmlns:p="http://schemas.openxmlformats.org/presentationml/2006/main">
  <p:tag name="KSO_WM_UNIT_INDEX" val="8"/>
  <p:tag name="KSO_WM_UNIT_TYPE" val="a"/>
  <p:tag name="KSO_WM_BEAUTIFY_FLAG" val="#wm#"/>
</p:tagLst>
</file>

<file path=ppt/tags/tag298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99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30.xml><?xml version="1.0" encoding="utf-8"?>
<p:tagLst xmlns:p="http://schemas.openxmlformats.org/presentationml/2006/main">
  <p:tag name="KSO_WM_DIAGRAM_VIRTUALLY_FRAME" val="{&quot;height&quot;:211.1417322834646,&quot;left&quot;:141.65094488188976,&quot;top&quot;:190.9396850393701,&quot;width&quot;:689.9323622047244}"/>
</p:tagLst>
</file>

<file path=ppt/tags/tag300.xml><?xml version="1.0" encoding="utf-8"?>
<p:tagLst xmlns:p="http://schemas.openxmlformats.org/presentationml/2006/main">
  <p:tag name="KSO_WM_BEAUTIFY_FLAG" val="#wm#"/>
  <p:tag name="KSO_WM_UNIT_TYPE" val="l_h_i"/>
  <p:tag name="KSO_WM_UNIT_INDEX" val="1_3_2"/>
  <p:tag name="KSO_WM_UNIT_ID" val="diagram19882022_3*l_h_i*1_3_2"/>
  <p:tag name="KSO_WM_TEMPLATE_INDEX" val="19882022"/>
  <p:tag name="KSO_WM_TAG_VERSION" val="3.0"/>
  <p:tag name="KSO_WM_DIAGRAM_VERSION" val="3"/>
  <p:tag name="KSO_WM_DIAGRAM_GROUP_CODE" val="l1-1"/>
</p:tagLst>
</file>

<file path=ppt/tags/tag301.xml><?xml version="1.0" encoding="utf-8"?>
<p:tagLst xmlns:p="http://schemas.openxmlformats.org/presentationml/2006/main">
  <p:tag name="KSO_WM_BEAUTIFY_FLAG" val="#wm#"/>
  <p:tag name="KSO_WM_UNIT_TYPE" val="l_h_i"/>
  <p:tag name="KSO_WM_UNIT_INDEX" val="1_2_2"/>
  <p:tag name="KSO_WM_UNIT_ID" val="diagram19882022_3*l_h_i*1_2_2"/>
  <p:tag name="KSO_WM_TEMPLATE_INDEX" val="19882022"/>
  <p:tag name="KSO_WM_TAG_VERSION" val="3.0"/>
  <p:tag name="KSO_WM_DIAGRAM_VERSION" val="3"/>
  <p:tag name="KSO_WM_DIAGRAM_GROUP_CODE" val="l1-1"/>
</p:tagLst>
</file>

<file path=ppt/tags/tag302.xml><?xml version="1.0" encoding="utf-8"?>
<p:tagLst xmlns:p="http://schemas.openxmlformats.org/presentationml/2006/main">
  <p:tag name="KSO_WM_BEAUTIFY_FLAG" val="#wm#"/>
  <p:tag name="KSO_WM_UNIT_TYPE" val="l_h_i"/>
  <p:tag name="KSO_WM_UNIT_INDEX" val="1_1_2"/>
  <p:tag name="KSO_WM_UNIT_ID" val="diagram19882022_3*l_h_i*1_1_2"/>
  <p:tag name="KSO_WM_TEMPLATE_INDEX" val="19882022"/>
  <p:tag name="KSO_WM_TAG_VERSION" val="3.0"/>
  <p:tag name="KSO_WM_DIAGRAM_VERSION" val="3"/>
  <p:tag name="KSO_WM_DIAGRAM_GROUP_CODE" val="l1-1"/>
</p:tagLst>
</file>

<file path=ppt/tags/tag303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3*l_h_f*1_1_1"/>
  <p:tag name="KSO_WM_TEMPLATE_INDEX" val="19882022"/>
  <p:tag name="KSO_WM_TAG_VERSION" val="3.0"/>
  <p:tag name="KSO_WM_DIAGRAM_VERSION" val="3"/>
  <p:tag name="KSO_WM_DIAGRAM_GROUP_CODE" val="l1-1"/>
</p:tagLst>
</file>

<file path=ppt/tags/tag304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3*l_h_a*1_1_1"/>
  <p:tag name="KSO_WM_TEMPLATE_INDEX" val="19882022"/>
  <p:tag name="KSO_WM_TAG_VERSION" val="3.0"/>
  <p:tag name="KSO_WM_DIAGRAM_VERSION" val="3"/>
  <p:tag name="KSO_WM_DIAGRAM_GROUP_CODE" val="l1-1"/>
</p:tagLst>
</file>

<file path=ppt/tags/tag305.xml><?xml version="1.0" encoding="utf-8"?>
<p:tagLst xmlns:p="http://schemas.openxmlformats.org/presentationml/2006/main">
  <p:tag name="KSO_WM_BEAUTIFY_FLAG" val="#wm#"/>
  <p:tag name="KSO_WM_UNIT_TYPE" val="l_h_i"/>
  <p:tag name="KSO_WM_UNIT_INDEX" val="1_1_1"/>
  <p:tag name="KSO_WM_UNIT_ID" val="diagram19882022_3*l_h_i*1_1_1"/>
  <p:tag name="KSO_WM_TEMPLATE_INDEX" val="19882022"/>
  <p:tag name="KSO_WM_TAG_VERSION" val="3.0"/>
  <p:tag name="KSO_WM_DIAGRAM_VERSION" val="3"/>
  <p:tag name="KSO_WM_DIAGRAM_GROUP_CODE" val="l1-1"/>
</p:tagLst>
</file>

<file path=ppt/tags/tag306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3*l_h_f*1_2_1"/>
  <p:tag name="KSO_WM_TEMPLATE_INDEX" val="19882022"/>
  <p:tag name="KSO_WM_TAG_VERSION" val="3.0"/>
  <p:tag name="KSO_WM_DIAGRAM_VERSION" val="3"/>
  <p:tag name="KSO_WM_DIAGRAM_GROUP_CODE" val="l1-1"/>
</p:tagLst>
</file>

<file path=ppt/tags/tag307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3*l_h_a*1_2_1"/>
  <p:tag name="KSO_WM_TEMPLATE_INDEX" val="19882022"/>
  <p:tag name="KSO_WM_TAG_VERSION" val="3.0"/>
  <p:tag name="KSO_WM_DIAGRAM_VERSION" val="3"/>
  <p:tag name="KSO_WM_DIAGRAM_GROUP_CODE" val="l1-1"/>
</p:tagLst>
</file>

<file path=ppt/tags/tag308.xml><?xml version="1.0" encoding="utf-8"?>
<p:tagLst xmlns:p="http://schemas.openxmlformats.org/presentationml/2006/main">
  <p:tag name="KSO_WM_BEAUTIFY_FLAG" val="#wm#"/>
  <p:tag name="KSO_WM_UNIT_TYPE" val="l_h_i"/>
  <p:tag name="KSO_WM_UNIT_INDEX" val="1_2_1"/>
  <p:tag name="KSO_WM_UNIT_ID" val="diagram19882022_3*l_h_i*1_2_1"/>
  <p:tag name="KSO_WM_TEMPLATE_INDEX" val="19882022"/>
  <p:tag name="KSO_WM_TAG_VERSION" val="3.0"/>
  <p:tag name="KSO_WM_DIAGRAM_VERSION" val="3"/>
  <p:tag name="KSO_WM_DIAGRAM_GROUP_CODE" val="l1-1"/>
</p:tagLst>
</file>

<file path=ppt/tags/tag309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3*l_h_f*1_3_1"/>
  <p:tag name="KSO_WM_TEMPLATE_INDEX" val="19882022"/>
  <p:tag name="KSO_WM_TAG_VERSION" val="3.0"/>
  <p:tag name="KSO_WM_DIAGRAM_VERSION" val="3"/>
  <p:tag name="KSO_WM_DIAGRAM_GROUP_CODE" val="l1-1"/>
</p:tagLst>
</file>

<file path=ppt/tags/tag31.xml><?xml version="1.0" encoding="utf-8"?>
<p:tagLst xmlns:p="http://schemas.openxmlformats.org/presentationml/2006/main">
  <p:tag name="KSO_WM_DIAGRAM_VIRTUALLY_FRAME" val="{&quot;height&quot;:211.1417322834646,&quot;left&quot;:141.65094488188976,&quot;top&quot;:190.9396850393701,&quot;width&quot;:689.9323622047244}"/>
</p:tagLst>
</file>

<file path=ppt/tags/tag310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3*l_h_a*1_3_1"/>
  <p:tag name="KSO_WM_TEMPLATE_INDEX" val="19882022"/>
  <p:tag name="KSO_WM_TAG_VERSION" val="3.0"/>
  <p:tag name="KSO_WM_DIAGRAM_VERSION" val="3"/>
  <p:tag name="KSO_WM_DIAGRAM_GROUP_CODE" val="l1-1"/>
</p:tagLst>
</file>

<file path=ppt/tags/tag311.xml><?xml version="1.0" encoding="utf-8"?>
<p:tagLst xmlns:p="http://schemas.openxmlformats.org/presentationml/2006/main">
  <p:tag name="KSO_WM_BEAUTIFY_FLAG" val="#wm#"/>
  <p:tag name="KSO_WM_UNIT_TYPE" val="l_h_i"/>
  <p:tag name="KSO_WM_UNIT_INDEX" val="1_3_1"/>
  <p:tag name="KSO_WM_UNIT_ID" val="diagram19882022_3*l_h_i*1_3_1"/>
  <p:tag name="KSO_WM_TEMPLATE_INDEX" val="19882022"/>
  <p:tag name="KSO_WM_TAG_VERSION" val="3.0"/>
  <p:tag name="KSO_WM_DIAGRAM_VERSION" val="3"/>
  <p:tag name="KSO_WM_DIAGRAM_GROUP_CODE" val="l1-1"/>
</p:tagLst>
</file>

<file path=ppt/tags/tag312.xml><?xml version="1.0" encoding="utf-8"?>
<p:tagLst xmlns:p="http://schemas.openxmlformats.org/presentationml/2006/main">
  <p:tag name="KSO_WM_UNIT_INDEX" val="3"/>
  <p:tag name="KSO_WM_UNIT_TYPE" val="a"/>
  <p:tag name="KSO_WM_BEAUTIFY_FLAG" val="#wm#"/>
</p:tagLst>
</file>

<file path=ppt/tags/tag313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14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3*l_h_a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6.74244094488193,&quot;left&quot;:132.74811023622047,&quot;top&quot;:107.2815748031496,&quot;width&quot;:706.5}"/>
</p:tagLst>
</file>

<file path=ppt/tags/tag315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3*l_h_f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6.74244094488193,&quot;left&quot;:132.74811023622047,&quot;top&quot;:107.2815748031496,&quot;width&quot;:706.5}"/>
</p:tagLst>
</file>

<file path=ppt/tags/tag316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3*l_h_a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6.74244094488193,&quot;left&quot;:132.74811023622047,&quot;top&quot;:107.2815748031496,&quot;width&quot;:706.5}"/>
</p:tagLst>
</file>

<file path=ppt/tags/tag317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3*l_h_f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6.74244094488193,&quot;left&quot;:132.74811023622047,&quot;top&quot;:107.2815748031496,&quot;width&quot;:706.5}"/>
</p:tagLst>
</file>

<file path=ppt/tags/tag318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3*l_h_a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6.74244094488193,&quot;left&quot;:132.74811023622047,&quot;top&quot;:107.2815748031496,&quot;width&quot;:706.5}"/>
</p:tagLst>
</file>

<file path=ppt/tags/tag319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3*l_h_f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6.74244094488193,&quot;left&quot;:132.74811023622047,&quot;top&quot;:107.2815748031496,&quot;width&quot;:706.5}"/>
</p:tagLst>
</file>

<file path=ppt/tags/tag32.xml><?xml version="1.0" encoding="utf-8"?>
<p:tagLst xmlns:p="http://schemas.openxmlformats.org/presentationml/2006/main">
  <p:tag name="KSO_WM_DIAGRAM_VIRTUALLY_FRAME" val="{&quot;height&quot;:211.1417322834646,&quot;left&quot;:141.65094488188976,&quot;top&quot;:190.9396850393701,&quot;width&quot;:689.9323622047244}"/>
</p:tagLst>
</file>

<file path=ppt/tags/tag320.xml><?xml version="1.0" encoding="utf-8"?>
<p:tagLst xmlns:p="http://schemas.openxmlformats.org/presentationml/2006/main">
  <p:tag name="KSO_WM_UNIT_INDEX" val="3"/>
  <p:tag name="KSO_WM_UNIT_TYPE" val="a"/>
  <p:tag name="KSO_WM_BEAUTIFY_FLAG" val="#wm#"/>
</p:tagLst>
</file>

<file path=ppt/tags/tag321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22.xml><?xml version="1.0" encoding="utf-8"?>
<p:tagLst xmlns:p="http://schemas.openxmlformats.org/presentationml/2006/main">
  <p:tag name="KSO_WM_BEAUTIFY_FLAG" val="#wm#"/>
  <p:tag name="KSO_WM_UNIT_TYPE" val="l_h_x"/>
  <p:tag name="KSO_WM_UNIT_INDEX" val="1_1_1"/>
  <p:tag name="KSO_WM_UNIT_ID" val="diagram19882022_3*l_h_x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2.7293700787402}"/>
</p:tagLst>
</file>

<file path=ppt/tags/tag323.xml><?xml version="1.0" encoding="utf-8"?>
<p:tagLst xmlns:p="http://schemas.openxmlformats.org/presentationml/2006/main">
  <p:tag name="KSO_WM_BEAUTIFY_FLAG" val="#wm#"/>
  <p:tag name="KSO_WM_UNIT_TYPE" val="l_h_x"/>
  <p:tag name="KSO_WM_UNIT_INDEX" val="1_1_2"/>
  <p:tag name="KSO_WM_UNIT_ID" val="diagram19882022_3*l_h_x*1_1_2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2.7293700787402}"/>
</p:tagLst>
</file>

<file path=ppt/tags/tag324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3*l_h_a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2.7293700787402}"/>
</p:tagLst>
</file>

<file path=ppt/tags/tag325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3*l_h_f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2.7293700787402}"/>
</p:tagLst>
</file>

<file path=ppt/tags/tag326.xml><?xml version="1.0" encoding="utf-8"?>
<p:tagLst xmlns:p="http://schemas.openxmlformats.org/presentationml/2006/main">
  <p:tag name="KSO_WM_UNIT_INDEX" val="3"/>
  <p:tag name="KSO_WM_UNIT_TYPE" val="d"/>
  <p:tag name="KSO_WM_BEAUTIFY_FLAG" val="#wm#"/>
</p:tagLst>
</file>

<file path=ppt/tags/tag327.xml><?xml version="1.0" encoding="utf-8"?>
<p:tagLst xmlns:p="http://schemas.openxmlformats.org/presentationml/2006/main">
  <p:tag name="KSO_WM_BEAUTIFY_FLAG" val="#wm#"/>
  <p:tag name="KSO_WM_UNIT_TYPE" val="l_h_x"/>
  <p:tag name="KSO_WM_UNIT_INDEX" val="1_2_1"/>
  <p:tag name="KSO_WM_UNIT_ID" val="diagram19882022_3*l_h_x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2.7293700787402}"/>
</p:tagLst>
</file>

<file path=ppt/tags/tag328.xml><?xml version="1.0" encoding="utf-8"?>
<p:tagLst xmlns:p="http://schemas.openxmlformats.org/presentationml/2006/main">
  <p:tag name="KSO_WM_BEAUTIFY_FLAG" val="#wm#"/>
  <p:tag name="KSO_WM_UNIT_TYPE" val="l_h_x"/>
  <p:tag name="KSO_WM_UNIT_INDEX" val="1_2_2"/>
  <p:tag name="KSO_WM_UNIT_ID" val="diagram19882022_3*l_h_x*1_2_2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2.7293700787402}"/>
</p:tagLst>
</file>

<file path=ppt/tags/tag329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3*l_h_a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2.7293700787402}"/>
</p:tagLst>
</file>

<file path=ppt/tags/tag33.xml><?xml version="1.0" encoding="utf-8"?>
<p:tagLst xmlns:p="http://schemas.openxmlformats.org/presentationml/2006/main">
  <p:tag name="KSO_WM_DIAGRAM_VIRTUALLY_FRAME" val="{&quot;height&quot;:211.1417322834646,&quot;left&quot;:141.65094488188976,&quot;top&quot;:190.9396850393701,&quot;width&quot;:689.9323622047244}"/>
</p:tagLst>
</file>

<file path=ppt/tags/tag330.xml><?xml version="1.0" encoding="utf-8"?>
<p:tagLst xmlns:p="http://schemas.openxmlformats.org/presentationml/2006/main">
  <p:tag name="KSO_WM_BEAUTIFY_FLAG" val="#wm#"/>
  <p:tag name="KSO_WM_UNIT_TYPE" val="l_h_x"/>
  <p:tag name="KSO_WM_UNIT_INDEX" val="1_3_1"/>
  <p:tag name="KSO_WM_UNIT_ID" val="diagram19882022_3*l_h_x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2.7293700787402}"/>
</p:tagLst>
</file>

<file path=ppt/tags/tag331.xml><?xml version="1.0" encoding="utf-8"?>
<p:tagLst xmlns:p="http://schemas.openxmlformats.org/presentationml/2006/main">
  <p:tag name="KSO_WM_BEAUTIFY_FLAG" val="#wm#"/>
  <p:tag name="KSO_WM_UNIT_TYPE" val="l_h_x"/>
  <p:tag name="KSO_WM_UNIT_INDEX" val="1_3_2"/>
  <p:tag name="KSO_WM_UNIT_ID" val="diagram19882022_3*l_h_x*1_3_2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2.7293700787402}"/>
</p:tagLst>
</file>

<file path=ppt/tags/tag332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3*l_h_a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2.7293700787402}"/>
</p:tagLst>
</file>

<file path=ppt/tags/tag333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3*l_h_f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2.7293700787402}"/>
</p:tagLst>
</file>

<file path=ppt/tags/tag334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3*l_h_f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2.7293700787402}"/>
</p:tagLst>
</file>

<file path=ppt/tags/tag335.xml><?xml version="1.0" encoding="utf-8"?>
<p:tagLst xmlns:p="http://schemas.openxmlformats.org/presentationml/2006/main">
  <p:tag name="KSO_WM_UNIT_INDEX" val="6"/>
  <p:tag name="KSO_WM_UNIT_TYPE" val="a"/>
  <p:tag name="KSO_WM_BEAUTIFY_FLAG" val="#wm#"/>
</p:tagLst>
</file>

<file path=ppt/tags/tag336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37.xml><?xml version="1.0" encoding="utf-8"?>
<p:tagLst xmlns:p="http://schemas.openxmlformats.org/presentationml/2006/main">
  <p:tag name="KSO_WM_BEAUTIFY_FLAG" val="#wm#"/>
  <p:tag name="KSO_WM_UNIT_TYPE" val="l_i"/>
  <p:tag name="KSO_WM_UNIT_INDEX" val="1_1"/>
  <p:tag name="KSO_WM_UNIT_ID" val="diagram19882022_4*l_i*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338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4*l_h_a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339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4*l_h_f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34.xml><?xml version="1.0" encoding="utf-8"?>
<p:tagLst xmlns:p="http://schemas.openxmlformats.org/presentationml/2006/main">
  <p:tag name="KSO_WM_DIAGRAM_VIRTUALLY_FRAME" val="{&quot;height&quot;:211.1417322834646,&quot;left&quot;:141.65094488188976,&quot;top&quot;:190.9396850393701,&quot;width&quot;:689.9323622047244}"/>
</p:tagLst>
</file>

<file path=ppt/tags/tag340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4*l_h_a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341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4*l_h_f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342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4*l_h_a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343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4*l_h_f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344.xml><?xml version="1.0" encoding="utf-8"?>
<p:tagLst xmlns:p="http://schemas.openxmlformats.org/presentationml/2006/main">
  <p:tag name="KSO_WM_BEAUTIFY_FLAG" val="#wm#"/>
  <p:tag name="KSO_WM_UNIT_TYPE" val="l_h_a"/>
  <p:tag name="KSO_WM_UNIT_INDEX" val="1_4_1"/>
  <p:tag name="KSO_WM_UNIT_ID" val="diagram19882022_4*l_h_a*1_4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345.xml><?xml version="1.0" encoding="utf-8"?>
<p:tagLst xmlns:p="http://schemas.openxmlformats.org/presentationml/2006/main">
  <p:tag name="KSO_WM_BEAUTIFY_FLAG" val="#wm#"/>
  <p:tag name="KSO_WM_UNIT_TYPE" val="l_h_f"/>
  <p:tag name="KSO_WM_UNIT_INDEX" val="1_4_1"/>
  <p:tag name="KSO_WM_UNIT_ID" val="diagram19882022_4*l_h_f*1_4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39.16283464566925,&quot;left&quot;:78.79826771653543,&quot;top&quot;:134.958031496063,&quot;width&quot;:807.0118897637795}"/>
</p:tagLst>
</file>

<file path=ppt/tags/tag346.xml><?xml version="1.0" encoding="utf-8"?>
<p:tagLst xmlns:p="http://schemas.openxmlformats.org/presentationml/2006/main">
  <p:tag name="KSO_WM_UNIT_INDEX" val="10"/>
  <p:tag name="KSO_WM_UNIT_TYPE" val="a"/>
  <p:tag name="KSO_WM_BEAUTIFY_FLAG" val="#wm#"/>
</p:tagLst>
</file>

<file path=ppt/tags/tag347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48.xml><?xml version="1.0" encoding="utf-8"?>
<p:tagLst xmlns:p="http://schemas.openxmlformats.org/presentationml/2006/main">
  <p:tag name="KSO_WM_UNIT_INDEX" val="1"/>
  <p:tag name="KSO_WM_UNIT_TYPE" val="d"/>
  <p:tag name="KSO_WM_BEAUTIFY_FLAG" val="#wm#"/>
</p:tagLst>
</file>

<file path=ppt/tags/tag349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3*l_h_a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5.0160629921259,&quot;left&quot;:51.75181102362204,&quot;top&quot;:115.64606299212599,&quot;width&quot;:396.38149606299214}"/>
</p:tagLst>
</file>

<file path=ppt/tags/tag35.xml><?xml version="1.0" encoding="utf-8"?>
<p:tagLst xmlns:p="http://schemas.openxmlformats.org/presentationml/2006/main">
  <p:tag name="KSO_WM_DIAGRAM_VIRTUALLY_FRAME" val="{&quot;height&quot;:211.1417322834646,&quot;left&quot;:141.65094488188976,&quot;top&quot;:190.9396850393701,&quot;width&quot;:689.9323622047244}"/>
</p:tagLst>
</file>

<file path=ppt/tags/tag350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3*l_h_f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5.0160629921259,&quot;left&quot;:51.75181102362204,&quot;top&quot;:115.64606299212599,&quot;width&quot;:396.38149606299214}"/>
</p:tagLst>
</file>

<file path=ppt/tags/tag351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3*l_h_a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5.0160629921259,&quot;left&quot;:51.75181102362204,&quot;top&quot;:115.64606299212599,&quot;width&quot;:396.38149606299214}"/>
</p:tagLst>
</file>

<file path=ppt/tags/tag352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3*l_h_f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5.0160629921259,&quot;left&quot;:51.75181102362204,&quot;top&quot;:115.64606299212599,&quot;width&quot;:396.38149606299214}"/>
</p:tagLst>
</file>

<file path=ppt/tags/tag353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3*l_h_a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5.0160629921259,&quot;left&quot;:51.75181102362204,&quot;top&quot;:115.64606299212599,&quot;width&quot;:396.38149606299214}"/>
</p:tagLst>
</file>

<file path=ppt/tags/tag354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3*l_h_f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5.0160629921259,&quot;left&quot;:51.75181102362204,&quot;top&quot;:115.64606299212599,&quot;width&quot;:396.38149606299214}"/>
</p:tagLst>
</file>

<file path=ppt/tags/tag355.xml><?xml version="1.0" encoding="utf-8"?>
<p:tagLst xmlns:p="http://schemas.openxmlformats.org/presentationml/2006/main">
  <p:tag name="KSO_WM_UNIT_INDEX" val="8"/>
  <p:tag name="KSO_WM_UNIT_TYPE" val="a"/>
  <p:tag name="KSO_WM_BEAUTIFY_FLAG" val="#wm#"/>
</p:tagLst>
</file>

<file path=ppt/tags/tag356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57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3*l_h_f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8.37322834645664,&quot;left&quot;:77.95976377952755,&quot;top&quot;:129.86787401574801,&quot;width&quot;:805.806377952756}"/>
</p:tagLst>
</file>

<file path=ppt/tags/tag358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3*l_h_a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8.37322834645664,&quot;left&quot;:77.95976377952755,&quot;top&quot;:129.86787401574801,&quot;width&quot;:805.806377952756}"/>
</p:tagLst>
</file>

<file path=ppt/tags/tag359.xml><?xml version="1.0" encoding="utf-8"?>
<p:tagLst xmlns:p="http://schemas.openxmlformats.org/presentationml/2006/main">
  <p:tag name="KSO_WM_BEAUTIFY_FLAG" val="#wm#"/>
  <p:tag name="KSO_WM_UNIT_TYPE" val="l_h_i"/>
  <p:tag name="KSO_WM_UNIT_INDEX" val="1_3_2"/>
  <p:tag name="KSO_WM_UNIT_ID" val="diagram19882022_3*l_h_i*1_3_2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8.37322834645664,&quot;left&quot;:77.95976377952755,&quot;top&quot;:129.86787401574801,&quot;width&quot;:805.806377952756}"/>
</p:tagLst>
</file>

<file path=ppt/tags/tag36.xml><?xml version="1.0" encoding="utf-8"?>
<p:tagLst xmlns:p="http://schemas.openxmlformats.org/presentationml/2006/main">
  <p:tag name="KSO_WM_DIAGRAM_VIRTUALLY_FRAME" val="{&quot;height&quot;:211.1417322834646,&quot;left&quot;:141.65094488188976,&quot;top&quot;:190.9396850393701,&quot;width&quot;:689.9323622047244}"/>
</p:tagLst>
</file>

<file path=ppt/tags/tag360.xml><?xml version="1.0" encoding="utf-8"?>
<p:tagLst xmlns:p="http://schemas.openxmlformats.org/presentationml/2006/main">
  <p:tag name="KSO_WM_BEAUTIFY_FLAG" val="#wm#"/>
  <p:tag name="KSO_WM_UNIT_TYPE" val="l_h_i"/>
  <p:tag name="KSO_WM_UNIT_INDEX" val="1_2_1"/>
  <p:tag name="KSO_WM_UNIT_ID" val="diagram19882022_3*l_h_i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8.37322834645664,&quot;left&quot;:77.95976377952755,&quot;top&quot;:129.86787401574801,&quot;width&quot;:805.806377952756}"/>
</p:tagLst>
</file>

<file path=ppt/tags/tag361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3*l_h_a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8.37322834645664,&quot;left&quot;:77.95976377952755,&quot;top&quot;:129.86787401574801,&quot;width&quot;:805.806377952756}"/>
</p:tagLst>
</file>

<file path=ppt/tags/tag362.xml><?xml version="1.0" encoding="utf-8"?>
<p:tagLst xmlns:p="http://schemas.openxmlformats.org/presentationml/2006/main">
  <p:tag name="KSO_WM_BEAUTIFY_FLAG" val="#wm#"/>
  <p:tag name="KSO_WM_UNIT_TYPE" val="l_h_i"/>
  <p:tag name="KSO_WM_UNIT_INDEX" val="1_2_2"/>
  <p:tag name="KSO_WM_UNIT_ID" val="diagram19882022_3*l_h_i*1_2_2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8.37322834645664,&quot;left&quot;:77.95976377952755,&quot;top&quot;:129.86787401574801,&quot;width&quot;:805.806377952756}"/>
</p:tagLst>
</file>

<file path=ppt/tags/tag363.xml><?xml version="1.0" encoding="utf-8"?>
<p:tagLst xmlns:p="http://schemas.openxmlformats.org/presentationml/2006/main">
  <p:tag name="KSO_WM_BEAUTIFY_FLAG" val="#wm#"/>
  <p:tag name="KSO_WM_UNIT_TYPE" val="l_h_i"/>
  <p:tag name="KSO_WM_UNIT_INDEX" val="1_1_1"/>
  <p:tag name="KSO_WM_UNIT_ID" val="diagram19882022_3*l_h_i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8.37322834645664,&quot;left&quot;:77.95976377952755,&quot;top&quot;:129.86787401574801,&quot;width&quot;:805.806377952756}"/>
</p:tagLst>
</file>

<file path=ppt/tags/tag364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3*l_h_a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8.37322834645664,&quot;left&quot;:77.95976377952755,&quot;top&quot;:129.86787401574801,&quot;width&quot;:805.806377952756}"/>
</p:tagLst>
</file>

<file path=ppt/tags/tag365.xml><?xml version="1.0" encoding="utf-8"?>
<p:tagLst xmlns:p="http://schemas.openxmlformats.org/presentationml/2006/main">
  <p:tag name="KSO_WM_BEAUTIFY_FLAG" val="#wm#"/>
  <p:tag name="KSO_WM_UNIT_TYPE" val="l_h_i"/>
  <p:tag name="KSO_WM_UNIT_INDEX" val="1_1_2"/>
  <p:tag name="KSO_WM_UNIT_ID" val="diagram19882022_3*l_h_i*1_1_2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8.37322834645664,&quot;left&quot;:77.95976377952755,&quot;top&quot;:129.86787401574801,&quot;width&quot;:805.806377952756}"/>
</p:tagLst>
</file>

<file path=ppt/tags/tag366.xml><?xml version="1.0" encoding="utf-8"?>
<p:tagLst xmlns:p="http://schemas.openxmlformats.org/presentationml/2006/main">
  <p:tag name="KSO_WM_BEAUTIFY_FLAG" val="#wm#"/>
  <p:tag name="KSO_WM_UNIT_TYPE" val="l_h_i"/>
  <p:tag name="KSO_WM_UNIT_INDEX" val="1_3_1"/>
  <p:tag name="KSO_WM_UNIT_ID" val="diagram19882022_3*l_h_i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8.37322834645664,&quot;left&quot;:77.95976377952755,&quot;top&quot;:129.86787401574801,&quot;width&quot;:805.806377952756}"/>
</p:tagLst>
</file>

<file path=ppt/tags/tag367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3*l_h_f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8.37322834645664,&quot;left&quot;:77.95976377952755,&quot;top&quot;:129.86787401574801,&quot;width&quot;:805.806377952756}"/>
</p:tagLst>
</file>

<file path=ppt/tags/tag368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3*l_h_f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48.37322834645664,&quot;left&quot;:77.95976377952755,&quot;top&quot;:129.86787401574801,&quot;width&quot;:805.806377952756}"/>
</p:tagLst>
</file>

<file path=ppt/tags/tag369.xml><?xml version="1.0" encoding="utf-8"?>
<p:tagLst xmlns:p="http://schemas.openxmlformats.org/presentationml/2006/main">
  <p:tag name="KSO_WM_UNIT_INDEX" val="10"/>
  <p:tag name="KSO_WM_UNIT_TYPE" val="a"/>
  <p:tag name="KSO_WM_BEAUTIFY_FLAG" val="#wm#"/>
</p:tagLst>
</file>

<file path=ppt/tags/tag37.xml><?xml version="1.0" encoding="utf-8"?>
<p:tagLst xmlns:p="http://schemas.openxmlformats.org/presentationml/2006/main">
  <p:tag name="KSO_WM_DIAGRAM_VIRTUALLY_FRAME" val="{&quot;height&quot;:211.1417322834646,&quot;left&quot;:141.65094488188976,&quot;top&quot;:190.9396850393701,&quot;width&quot;:689.9323622047244}"/>
</p:tagLst>
</file>

<file path=ppt/tags/tag370.xml><?xml version="1.0" encoding="utf-8"?>
<p:tagLst xmlns:p="http://schemas.openxmlformats.org/presentationml/2006/main">
  <p:tag name="KSO_WM_UNIT_INDEX" val="1"/>
  <p:tag name="KSO_WM_UNIT_TYPE" val="d"/>
  <p:tag name="KSO_WM_BEAUTIFY_FLAG" val="#wm#"/>
</p:tagLst>
</file>

<file path=ppt/tags/tag371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3*l_h_a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372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3*l_h_f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373.xml><?xml version="1.0" encoding="utf-8"?>
<p:tagLst xmlns:p="http://schemas.openxmlformats.org/presentationml/2006/main">
  <p:tag name="KSO_WM_BEAUTIFY_FLAG" val="#wm#"/>
  <p:tag name="KSO_WM_UNIT_TYPE" val="l_h_x"/>
  <p:tag name="KSO_WM_UNIT_INDEX" val="1_1_1"/>
  <p:tag name="KSO_WM_UNIT_ID" val="diagram19882022_3*l_h_x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374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3*l_h_a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375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3*l_h_f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376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3*l_h_a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377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3*l_h_f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378.xml><?xml version="1.0" encoding="utf-8"?>
<p:tagLst xmlns:p="http://schemas.openxmlformats.org/presentationml/2006/main">
  <p:tag name="KSO_WM_BEAUTIFY_FLAG" val="#wm#"/>
  <p:tag name="KSO_WM_UNIT_TYPE" val="l_h_x"/>
  <p:tag name="KSO_WM_UNIT_INDEX" val="1_2_1"/>
  <p:tag name="KSO_WM_UNIT_ID" val="diagram19882022_3*l_h_x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379.xml><?xml version="1.0" encoding="utf-8"?>
<p:tagLst xmlns:p="http://schemas.openxmlformats.org/presentationml/2006/main">
  <p:tag name="KSO_WM_BEAUTIFY_FLAG" val="#wm#"/>
  <p:tag name="KSO_WM_UNIT_TYPE" val="l_h_x"/>
  <p:tag name="KSO_WM_UNIT_INDEX" val="1_3_1"/>
  <p:tag name="KSO_WM_UNIT_ID" val="diagram19882022_3*l_h_x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79.2248031496063,&quot;left&quot;:414.7874803149606,&quot;top&quot;:127.71637795275589,&quot;width&quot;:510.0000000000001}"/>
</p:tagLst>
</file>

<file path=ppt/tags/tag38.xml><?xml version="1.0" encoding="utf-8"?>
<p:tagLst xmlns:p="http://schemas.openxmlformats.org/presentationml/2006/main">
  <p:tag name="KSO_WM_DIAGRAM_VIRTUALLY_FRAME" val="{&quot;height&quot;:211.1417322834646,&quot;left&quot;:141.65094488188976,&quot;top&quot;:190.9396850393701,&quot;width&quot;:689.9323622047244}"/>
</p:tagLst>
</file>

<file path=ppt/tags/tag380.xml><?xml version="1.0" encoding="utf-8"?>
<p:tagLst xmlns:p="http://schemas.openxmlformats.org/presentationml/2006/main">
  <p:tag name="KSO_WM_UNIT_INDEX" val="8"/>
  <p:tag name="KSO_WM_UNIT_TYPE" val="a"/>
  <p:tag name="KSO_WM_BEAUTIFY_FLAG" val="#wm#"/>
</p:tagLst>
</file>

<file path=ppt/tags/tag381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82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383.xml><?xml version="1.0" encoding="utf-8"?>
<p:tagLst xmlns:p="http://schemas.openxmlformats.org/presentationml/2006/main">
  <p:tag name="KSO_WM_BEAUTIFY_FLAG" val="#wm#"/>
  <p:tag name="KSO_WM_UNIT_TYPE" val="l_i"/>
  <p:tag name="KSO_WM_UNIT_INDEX" val="1_1"/>
  <p:tag name="KSO_WM_UNIT_ID" val="diagram19882022_4*l_i*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21.1833070866142,&quot;left&quot;:17.460629921259844,&quot;top&quot;:111.24007874015747,&quot;width&quot;:922.5988976377952}"/>
</p:tagLst>
</file>

<file path=ppt/tags/tag384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4*l_h_f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21.1833070866142,&quot;left&quot;:17.460629921259844,&quot;top&quot;:111.24007874015747,&quot;width&quot;:922.5988976377952}"/>
</p:tagLst>
</file>

<file path=ppt/tags/tag385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4*l_h_a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21.1833070866142,&quot;left&quot;:17.460629921259844,&quot;top&quot;:111.24007874015747,&quot;width&quot;:922.5988976377952}"/>
</p:tagLst>
</file>

<file path=ppt/tags/tag386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4*l_h_f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21.1833070866142,&quot;left&quot;:17.460629921259844,&quot;top&quot;:111.24007874015747,&quot;width&quot;:922.5988976377952}"/>
</p:tagLst>
</file>

<file path=ppt/tags/tag387.xml><?xml version="1.0" encoding="utf-8"?>
<p:tagLst xmlns:p="http://schemas.openxmlformats.org/presentationml/2006/main">
  <p:tag name="KSO_WM_BEAUTIFY_FLAG" val="#wm#"/>
  <p:tag name="KSO_WM_UNIT_TYPE" val="l_h_f"/>
  <p:tag name="KSO_WM_UNIT_INDEX" val="1_4_1"/>
  <p:tag name="KSO_WM_UNIT_ID" val="diagram19882022_4*l_h_f*1_4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21.1833070866142,&quot;left&quot;:17.460629921259844,&quot;top&quot;:111.24007874015747,&quot;width&quot;:922.5988976377952}"/>
</p:tagLst>
</file>

<file path=ppt/tags/tag388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4*l_h_a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21.1833070866142,&quot;left&quot;:17.460629921259844,&quot;top&quot;:111.24007874015747,&quot;width&quot;:922.5988976377952}"/>
</p:tagLst>
</file>

<file path=ppt/tags/tag389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4*l_h_f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21.1833070866142,&quot;left&quot;:17.460629921259844,&quot;top&quot;:111.24007874015747,&quot;width&quot;:922.5988976377952}"/>
</p:tagLst>
</file>

<file path=ppt/tags/tag39.xml><?xml version="1.0" encoding="utf-8"?>
<p:tagLst xmlns:p="http://schemas.openxmlformats.org/presentationml/2006/main">
  <p:tag name="MH" val="20151223201907"/>
  <p:tag name="MH_LIBRARY" val="GRAPHIC"/>
  <p:tag name="MH_ORDER" val="Diamond 15"/>
  <p:tag name="KSO_WM_DIAGRAM_VIRTUALLY_FRAME" val="{&quot;height&quot;:211.1417322834646,&quot;left&quot;:141.65094488188976,&quot;top&quot;:190.9396850393701,&quot;width&quot;:689.9323622047244}"/>
</p:tagLst>
</file>

<file path=ppt/tags/tag390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4*l_h_a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21.1833070866142,&quot;left&quot;:17.460629921259844,&quot;top&quot;:111.24007874015747,&quot;width&quot;:922.5988976377952}"/>
</p:tagLst>
</file>

<file path=ppt/tags/tag391.xml><?xml version="1.0" encoding="utf-8"?>
<p:tagLst xmlns:p="http://schemas.openxmlformats.org/presentationml/2006/main">
  <p:tag name="KSO_WM_BEAUTIFY_FLAG" val="#wm#"/>
  <p:tag name="KSO_WM_UNIT_TYPE" val="l_h_x"/>
  <p:tag name="KSO_WM_UNIT_INDEX" val="1_1_1"/>
  <p:tag name="KSO_WM_UNIT_ID" val="diagram19882022_4*l_h_x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21.1833070866142,&quot;left&quot;:17.460629921259844,&quot;top&quot;:111.24007874015747,&quot;width&quot;:922.5988976377952}"/>
</p:tagLst>
</file>

<file path=ppt/tags/tag392.xml><?xml version="1.0" encoding="utf-8"?>
<p:tagLst xmlns:p="http://schemas.openxmlformats.org/presentationml/2006/main">
  <p:tag name="KSO_WM_BEAUTIFY_FLAG" val="#wm#"/>
  <p:tag name="KSO_WM_UNIT_TYPE" val="l_h_i"/>
  <p:tag name="KSO_WM_UNIT_INDEX" val="1_1_1"/>
  <p:tag name="KSO_WM_UNIT_ID" val="diagram19882022_4*l_h_i*1_1_1"/>
  <p:tag name="KSO_WM_TEMPLATE_INDEX" val="19882022"/>
  <p:tag name="KSO_WM_TAG_VERSION" val="3.0"/>
  <p:tag name="KSO_WM_DIAGRAM_VERSION" val="3"/>
  <p:tag name="KSO_WM_DIAGRAM_GROUP_CODE" val="l1-1"/>
  <p:tag name="KSO_WM_UNIT_SUBTYPE" val="d"/>
  <p:tag name="KSO_WM_DIAGRAM_VIRTUALLY_FRAME" val="{&quot;height&quot;:321.1833070866142,&quot;left&quot;:17.460629921259844,&quot;top&quot;:111.24007874015747,&quot;width&quot;:922.5988976377952}"/>
</p:tagLst>
</file>

<file path=ppt/tags/tag393.xml><?xml version="1.0" encoding="utf-8"?>
<p:tagLst xmlns:p="http://schemas.openxmlformats.org/presentationml/2006/main">
  <p:tag name="KSO_WM_BEAUTIFY_FLAG" val="#wm#"/>
  <p:tag name="KSO_WM_UNIT_TYPE" val="l_h_x"/>
  <p:tag name="KSO_WM_UNIT_INDEX" val="1_2_1"/>
  <p:tag name="KSO_WM_UNIT_ID" val="diagram19882022_4*l_h_x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21.1833070866142,&quot;left&quot;:17.460629921259844,&quot;top&quot;:111.24007874015747,&quot;width&quot;:922.5988976377952}"/>
</p:tagLst>
</file>

<file path=ppt/tags/tag394.xml><?xml version="1.0" encoding="utf-8"?>
<p:tagLst xmlns:p="http://schemas.openxmlformats.org/presentationml/2006/main">
  <p:tag name="KSO_WM_BEAUTIFY_FLAG" val="#wm#"/>
  <p:tag name="KSO_WM_UNIT_TYPE" val="l_h_i"/>
  <p:tag name="KSO_WM_UNIT_INDEX" val="1_2_1"/>
  <p:tag name="KSO_WM_UNIT_ID" val="diagram19882022_4*l_h_i*1_2_1"/>
  <p:tag name="KSO_WM_TEMPLATE_INDEX" val="19882022"/>
  <p:tag name="KSO_WM_TAG_VERSION" val="3.0"/>
  <p:tag name="KSO_WM_DIAGRAM_VERSION" val="3"/>
  <p:tag name="KSO_WM_DIAGRAM_GROUP_CODE" val="l1-1"/>
  <p:tag name="KSO_WM_UNIT_SUBTYPE" val="d"/>
  <p:tag name="KSO_WM_DIAGRAM_VIRTUALLY_FRAME" val="{&quot;height&quot;:321.1833070866142,&quot;left&quot;:17.460629921259844,&quot;top&quot;:111.24007874015747,&quot;width&quot;:922.5988976377952}"/>
</p:tagLst>
</file>

<file path=ppt/tags/tag395.xml><?xml version="1.0" encoding="utf-8"?>
<p:tagLst xmlns:p="http://schemas.openxmlformats.org/presentationml/2006/main">
  <p:tag name="KSO_WM_BEAUTIFY_FLAG" val="#wm#"/>
  <p:tag name="KSO_WM_UNIT_TYPE" val="l_h_x"/>
  <p:tag name="KSO_WM_UNIT_INDEX" val="1_4_1"/>
  <p:tag name="KSO_WM_UNIT_ID" val="diagram19882022_4*l_h_x*1_4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21.1833070866142,&quot;left&quot;:17.460629921259844,&quot;top&quot;:111.24007874015747,&quot;width&quot;:922.5988976377952}"/>
</p:tagLst>
</file>

<file path=ppt/tags/tag396.xml><?xml version="1.0" encoding="utf-8"?>
<p:tagLst xmlns:p="http://schemas.openxmlformats.org/presentationml/2006/main">
  <p:tag name="KSO_WM_BEAUTIFY_FLAG" val="#wm#"/>
  <p:tag name="KSO_WM_UNIT_TYPE" val="l_h_i"/>
  <p:tag name="KSO_WM_UNIT_INDEX" val="1_4_1"/>
  <p:tag name="KSO_WM_UNIT_ID" val="diagram19882022_4*l_h_i*1_4_1"/>
  <p:tag name="KSO_WM_TEMPLATE_INDEX" val="19882022"/>
  <p:tag name="KSO_WM_TAG_VERSION" val="3.0"/>
  <p:tag name="KSO_WM_DIAGRAM_VERSION" val="3"/>
  <p:tag name="KSO_WM_DIAGRAM_GROUP_CODE" val="l1-1"/>
  <p:tag name="KSO_WM_UNIT_SUBTYPE" val="d"/>
  <p:tag name="KSO_WM_DIAGRAM_VIRTUALLY_FRAME" val="{&quot;height&quot;:321.1833070866142,&quot;left&quot;:17.460629921259844,&quot;top&quot;:111.24007874015747,&quot;width&quot;:922.5988976377952}"/>
</p:tagLst>
</file>

<file path=ppt/tags/tag397.xml><?xml version="1.0" encoding="utf-8"?>
<p:tagLst xmlns:p="http://schemas.openxmlformats.org/presentationml/2006/main">
  <p:tag name="KSO_WM_BEAUTIFY_FLAG" val="#wm#"/>
  <p:tag name="KSO_WM_UNIT_TYPE" val="l_h_x"/>
  <p:tag name="KSO_WM_UNIT_INDEX" val="1_3_1"/>
  <p:tag name="KSO_WM_UNIT_ID" val="diagram19882022_4*l_h_x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21.1833070866142,&quot;left&quot;:17.460629921259844,&quot;top&quot;:111.24007874015747,&quot;width&quot;:922.5988976377952}"/>
</p:tagLst>
</file>

<file path=ppt/tags/tag398.xml><?xml version="1.0" encoding="utf-8"?>
<p:tagLst xmlns:p="http://schemas.openxmlformats.org/presentationml/2006/main">
  <p:tag name="KSO_WM_BEAUTIFY_FLAG" val="#wm#"/>
  <p:tag name="KSO_WM_UNIT_TYPE" val="l_h_i"/>
  <p:tag name="KSO_WM_UNIT_INDEX" val="1_3_1"/>
  <p:tag name="KSO_WM_UNIT_ID" val="diagram19882022_4*l_h_i*1_3_1"/>
  <p:tag name="KSO_WM_TEMPLATE_INDEX" val="19882022"/>
  <p:tag name="KSO_WM_TAG_VERSION" val="3.0"/>
  <p:tag name="KSO_WM_DIAGRAM_VERSION" val="3"/>
  <p:tag name="KSO_WM_DIAGRAM_GROUP_CODE" val="l1-1"/>
  <p:tag name="KSO_WM_UNIT_SUBTYPE" val="d"/>
  <p:tag name="KSO_WM_DIAGRAM_VIRTUALLY_FRAME" val="{&quot;height&quot;:321.1833070866142,&quot;left&quot;:17.460629921259844,&quot;top&quot;:111.24007874015747,&quot;width&quot;:922.5988976377952}"/>
</p:tagLst>
</file>

<file path=ppt/tags/tag399.xml><?xml version="1.0" encoding="utf-8"?>
<p:tagLst xmlns:p="http://schemas.openxmlformats.org/presentationml/2006/main">
  <p:tag name="KSO_WM_BEAUTIFY_FLAG" val="#wm#"/>
  <p:tag name="KSO_WM_UNIT_TYPE" val="l_h_a"/>
  <p:tag name="KSO_WM_UNIT_INDEX" val="1_4_1"/>
  <p:tag name="KSO_WM_UNIT_ID" val="diagram19882022_4*l_h_a*1_4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21.1833070866142,&quot;left&quot;:17.460629921259844,&quot;top&quot;:111.24007874015747,&quot;width&quot;:922.5988976377952}"/>
</p:tagLst>
</file>

<file path=ppt/tags/tag4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40.xml><?xml version="1.0" encoding="utf-8"?>
<p:tagLst xmlns:p="http://schemas.openxmlformats.org/presentationml/2006/main">
  <p:tag name="MH" val="20151223201907"/>
  <p:tag name="MH_LIBRARY" val="GRAPHIC"/>
  <p:tag name="MH_ORDER" val="Diamond 15"/>
  <p:tag name="KSO_WM_DIAGRAM_VIRTUALLY_FRAME" val="{&quot;height&quot;:211.1417322834646,&quot;left&quot;:141.65094488188976,&quot;top&quot;:190.9396850393701,&quot;width&quot;:689.9323622047244}"/>
</p:tagLst>
</file>

<file path=ppt/tags/tag400.xml><?xml version="1.0" encoding="utf-8"?>
<p:tagLst xmlns:p="http://schemas.openxmlformats.org/presentationml/2006/main">
  <p:tag name="KSO_WM_UNIT_INDEX" val="2"/>
  <p:tag name="KSO_WM_UNIT_TYPE" val="a"/>
  <p:tag name="KSO_WM_BEAUTIFY_FLAG" val="#wm#"/>
</p:tagLst>
</file>

<file path=ppt/tags/tag401.xml><?xml version="1.0" encoding="utf-8"?>
<p:tagLst xmlns:p="http://schemas.openxmlformats.org/presentationml/2006/main">
  <p:tag name="KSO_WM_UNIT_INDEX" val="1"/>
  <p:tag name="KSO_WM_UNIT_TEXT_SUBTYPE" val="a"/>
  <p:tag name="KSO_WM_UNIT_SUBTYPE" val="a"/>
  <p:tag name="KSO_WM_UNIT_TYPE" val="f"/>
  <p:tag name="KSO_WM_BEAUTIFY_FLAG" val="#wm#"/>
</p:tagLst>
</file>

<file path=ppt/tags/tag402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403.xml><?xml version="1.0" encoding="utf-8"?>
<p:tagLst xmlns:p="http://schemas.openxmlformats.org/presentationml/2006/main">
  <p:tag name="KSO_WM_UNIT_INDEX" val="3"/>
  <p:tag name="KSO_WM_UNIT_TEXT_SUBTYPE" val="a"/>
  <p:tag name="KSO_WM_UNIT_SUBTYPE" val="a"/>
  <p:tag name="KSO_WM_UNIT_TYPE" val="f"/>
  <p:tag name="KSO_WM_BEAUTIFY_FLAG" val="#wm#"/>
</p:tagLst>
</file>

<file path=ppt/tags/tag404.xml><?xml version="1.0" encoding="utf-8"?>
<p:tagLst xmlns:p="http://schemas.openxmlformats.org/presentationml/2006/main">
  <p:tag name="KSO_WM_UNIT_INDEX" val="4"/>
  <p:tag name="KSO_WM_UNIT_TEXT_SUBTYPE" val="a"/>
  <p:tag name="KSO_WM_UNIT_SUBTYPE" val="a"/>
  <p:tag name="KSO_WM_UNIT_TYPE" val="f"/>
  <p:tag name="KSO_WM_BEAUTIFY_FLAG" val="#wm#"/>
</p:tagLst>
</file>

<file path=ppt/tags/tag405.xml><?xml version="1.0" encoding="utf-8"?>
<p:tagLst xmlns:p="http://schemas.openxmlformats.org/presentationml/2006/main">
  <p:tag name="KSO_WM_UNIT_INDEX" val="5"/>
  <p:tag name="KSO_WM_UNIT_TEXT_SUBTYPE" val="a"/>
  <p:tag name="KSO_WM_UNIT_SUBTYPE" val="a"/>
  <p:tag name="KSO_WM_UNIT_TYPE" val="f"/>
  <p:tag name="KSO_WM_BEAUTIFY_FLAG" val="#wm#"/>
</p:tagLst>
</file>

<file path=ppt/tags/tag406.xml><?xml version="1.0" encoding="utf-8"?>
<p:tagLst xmlns:p="http://schemas.openxmlformats.org/presentationml/2006/main">
  <p:tag name="KSO_WM_UNIT_INDEX" val="6"/>
  <p:tag name="KSO_WM_UNIT_TEXT_SUBTYPE" val="a"/>
  <p:tag name="KSO_WM_UNIT_SUBTYPE" val="a"/>
  <p:tag name="KSO_WM_UNIT_TYPE" val="f"/>
  <p:tag name="KSO_WM_BEAUTIFY_FLAG" val="#wm#"/>
</p:tagLst>
</file>

<file path=ppt/tags/tag407.xml><?xml version="1.0" encoding="utf-8"?>
<p:tagLst xmlns:p="http://schemas.openxmlformats.org/presentationml/2006/main">
  <p:tag name="KSO_WM_UNIT_INDEX" val="7"/>
  <p:tag name="KSO_WM_UNIT_TYPE" val="d"/>
  <p:tag name="KSO_WM_BEAUTIFY_FLAG" val="#wm#"/>
</p:tagLst>
</file>

<file path=ppt/tags/tag408.xml><?xml version="1.0" encoding="utf-8"?>
<p:tagLst xmlns:p="http://schemas.openxmlformats.org/presentationml/2006/main">
  <p:tag name="KSO_WM_UNIT_INDEX" val="8"/>
  <p:tag name="KSO_WM_UNIT_TYPE" val="a"/>
  <p:tag name="KSO_WM_BEAUTIFY_FLAG" val="#wm#"/>
</p:tagLst>
</file>

<file path=ppt/tags/tag409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1.xml><?xml version="1.0" encoding="utf-8"?>
<p:tagLst xmlns:p="http://schemas.openxmlformats.org/presentationml/2006/main">
  <p:tag name="MH" val="20151223201907"/>
  <p:tag name="MH_LIBRARY" val="GRAPHIC"/>
  <p:tag name="MH_ORDER" val="Diamond 2"/>
  <p:tag name="KSO_WM_DIAGRAM_VIRTUALLY_FRAME" val="{&quot;height&quot;:211.1417322834646,&quot;left&quot;:141.65094488188976,&quot;top&quot;:190.9396850393701,&quot;width&quot;:689.9323622047244}"/>
</p:tagLst>
</file>

<file path=ppt/tags/tag410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11.xml><?xml version="1.0" encoding="utf-8"?>
<p:tagLst xmlns:p="http://schemas.openxmlformats.org/presentationml/2006/main">
  <p:tag name="KSO_WM_BEAUTIFY_FLAG" val="#wm#"/>
  <p:tag name="KSO_WM_UNIT_TYPE" val="l_h_x"/>
  <p:tag name="KSO_WM_UNIT_INDEX" val="1_1_1"/>
  <p:tag name="KSO_WM_UNIT_ID" val="diagram19882022_3*l_h_x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9.2579527559055}"/>
</p:tagLst>
</file>

<file path=ppt/tags/tag412.xml><?xml version="1.0" encoding="utf-8"?>
<p:tagLst xmlns:p="http://schemas.openxmlformats.org/presentationml/2006/main">
  <p:tag name="KSO_WM_BEAUTIFY_FLAG" val="#wm#"/>
  <p:tag name="KSO_WM_UNIT_TYPE" val="l_h_x"/>
  <p:tag name="KSO_WM_UNIT_INDEX" val="1_1_2"/>
  <p:tag name="KSO_WM_UNIT_ID" val="diagram19882022_3*l_h_x*1_1_2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9.2579527559055}"/>
</p:tagLst>
</file>

<file path=ppt/tags/tag413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3*l_h_a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9.2579527559055}"/>
</p:tagLst>
</file>

<file path=ppt/tags/tag414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3*l_h_f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9.2579527559055}"/>
</p:tagLst>
</file>

<file path=ppt/tags/tag415.xml><?xml version="1.0" encoding="utf-8"?>
<p:tagLst xmlns:p="http://schemas.openxmlformats.org/presentationml/2006/main">
  <p:tag name="KSO_WM_UNIT_INDEX" val="3"/>
  <p:tag name="KSO_WM_UNIT_TYPE" val="d"/>
  <p:tag name="KSO_WM_BEAUTIFY_FLAG" val="#wm#"/>
</p:tagLst>
</file>

<file path=ppt/tags/tag416.xml><?xml version="1.0" encoding="utf-8"?>
<p:tagLst xmlns:p="http://schemas.openxmlformats.org/presentationml/2006/main">
  <p:tag name="KSO_WM_BEAUTIFY_FLAG" val="#wm#"/>
  <p:tag name="KSO_WM_UNIT_TYPE" val="l_h_x"/>
  <p:tag name="KSO_WM_UNIT_INDEX" val="1_2_1"/>
  <p:tag name="KSO_WM_UNIT_ID" val="diagram19882022_3*l_h_x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9.2579527559055}"/>
</p:tagLst>
</file>

<file path=ppt/tags/tag417.xml><?xml version="1.0" encoding="utf-8"?>
<p:tagLst xmlns:p="http://schemas.openxmlformats.org/presentationml/2006/main">
  <p:tag name="KSO_WM_BEAUTIFY_FLAG" val="#wm#"/>
  <p:tag name="KSO_WM_UNIT_TYPE" val="l_h_x"/>
  <p:tag name="KSO_WM_UNIT_INDEX" val="1_2_2"/>
  <p:tag name="KSO_WM_UNIT_ID" val="diagram19882022_3*l_h_x*1_2_2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9.2579527559055}"/>
</p:tagLst>
</file>

<file path=ppt/tags/tag418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3*l_h_a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9.2579527559055}"/>
</p:tagLst>
</file>

<file path=ppt/tags/tag419.xml><?xml version="1.0" encoding="utf-8"?>
<p:tagLst xmlns:p="http://schemas.openxmlformats.org/presentationml/2006/main">
  <p:tag name="KSO_WM_BEAUTIFY_FLAG" val="#wm#"/>
  <p:tag name="KSO_WM_UNIT_TYPE" val="l_h_x"/>
  <p:tag name="KSO_WM_UNIT_INDEX" val="1_3_1"/>
  <p:tag name="KSO_WM_UNIT_ID" val="diagram19882022_3*l_h_x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9.2579527559055}"/>
</p:tagLst>
</file>

<file path=ppt/tags/tag42.xml><?xml version="1.0" encoding="utf-8"?>
<p:tagLst xmlns:p="http://schemas.openxmlformats.org/presentationml/2006/main">
  <p:tag name="MH" val="20151223201907"/>
  <p:tag name="MH_LIBRARY" val="GRAPHIC"/>
  <p:tag name="MH_ORDER" val="Diamond 3"/>
  <p:tag name="KSO_WM_DIAGRAM_VIRTUALLY_FRAME" val="{&quot;height&quot;:211.1417322834646,&quot;left&quot;:141.65094488188976,&quot;top&quot;:190.9396850393701,&quot;width&quot;:689.9323622047244}"/>
</p:tagLst>
</file>

<file path=ppt/tags/tag420.xml><?xml version="1.0" encoding="utf-8"?>
<p:tagLst xmlns:p="http://schemas.openxmlformats.org/presentationml/2006/main">
  <p:tag name="KSO_WM_BEAUTIFY_FLAG" val="#wm#"/>
  <p:tag name="KSO_WM_UNIT_TYPE" val="l_h_x"/>
  <p:tag name="KSO_WM_UNIT_INDEX" val="1_3_2"/>
  <p:tag name="KSO_WM_UNIT_ID" val="diagram19882022_3*l_h_x*1_3_2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9.2579527559055}"/>
</p:tagLst>
</file>

<file path=ppt/tags/tag421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3*l_h_a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9.2579527559055}"/>
</p:tagLst>
</file>

<file path=ppt/tags/tag422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3*l_h_f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9.2579527559055}"/>
</p:tagLst>
</file>

<file path=ppt/tags/tag423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3*l_h_f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2.9099212598426,&quot;left&quot;:304.98858267716537,&quot;top&quot;:115.25362204724408,&quot;width&quot;:609.2579527559055}"/>
</p:tagLst>
</file>

<file path=ppt/tags/tag424.xml><?xml version="1.0" encoding="utf-8"?>
<p:tagLst xmlns:p="http://schemas.openxmlformats.org/presentationml/2006/main">
  <p:tag name="KSO_WM_UNIT_INDEX" val="6"/>
  <p:tag name="KSO_WM_UNIT_TYPE" val="a"/>
  <p:tag name="KSO_WM_BEAUTIFY_FLAG" val="#wm#"/>
</p:tagLst>
</file>

<file path=ppt/tags/tag425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26.xml><?xml version="1.0" encoding="utf-8"?>
<p:tagLst xmlns:p="http://schemas.openxmlformats.org/presentationml/2006/main">
  <p:tag name="KSO_WM_UNIT_INDEX" val="1"/>
  <p:tag name="KSO_WM_UNIT_TYPE" val="d"/>
  <p:tag name="KSO_WM_BEAUTIFY_FLAG" val="#wm#"/>
</p:tagLst>
</file>

<file path=ppt/tags/tag427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428.xml><?xml version="1.0" encoding="utf-8"?>
<p:tagLst xmlns:p="http://schemas.openxmlformats.org/presentationml/2006/main">
  <p:tag name="KSO_WM_UNIT_INDEX" val="3"/>
  <p:tag name="KSO_WM_UNIT_TEXT_SUBTYPE" val="a"/>
  <p:tag name="KSO_WM_UNIT_SUBTYPE" val="a"/>
  <p:tag name="KSO_WM_UNIT_TYPE" val="f"/>
  <p:tag name="KSO_WM_BEAUTIFY_FLAG" val="#wm#"/>
</p:tagLst>
</file>

<file path=ppt/tags/tag429.xml><?xml version="1.0" encoding="utf-8"?>
<p:tagLst xmlns:p="http://schemas.openxmlformats.org/presentationml/2006/main">
  <p:tag name="KSO_WM_UNIT_INDEX" val="4"/>
  <p:tag name="KSO_WM_UNIT_TEXT_SUBTYPE" val="a"/>
  <p:tag name="KSO_WM_UNIT_SUBTYPE" val="a"/>
  <p:tag name="KSO_WM_UNIT_TYPE" val="f"/>
  <p:tag name="KSO_WM_BEAUTIFY_FLAG" val="#wm#"/>
</p:tagLst>
</file>

<file path=ppt/tags/tag43.xml><?xml version="1.0" encoding="utf-8"?>
<p:tagLst xmlns:p="http://schemas.openxmlformats.org/presentationml/2006/main">
  <p:tag name="MH" val="20151223201907"/>
  <p:tag name="MH_LIBRARY" val="GRAPHIC"/>
  <p:tag name="MH_ORDER" val="Diamond 15"/>
  <p:tag name="KSO_WM_DIAGRAM_VIRTUALLY_FRAME" val="{&quot;height&quot;:211.1417322834646,&quot;left&quot;:141.65094488188976,&quot;top&quot;:190.9396850393701,&quot;width&quot;:689.9323622047244}"/>
</p:tagLst>
</file>

<file path=ppt/tags/tag430.xml><?xml version="1.0" encoding="utf-8"?>
<p:tagLst xmlns:p="http://schemas.openxmlformats.org/presentationml/2006/main">
  <p:tag name="KSO_WM_UNIT_INDEX" val="5"/>
  <p:tag name="KSO_WM_UNIT_TEXT_SUBTYPE" val="a"/>
  <p:tag name="KSO_WM_UNIT_SUBTYPE" val="a"/>
  <p:tag name="KSO_WM_UNIT_TYPE" val="f"/>
  <p:tag name="KSO_WM_BEAUTIFY_FLAG" val="#wm#"/>
</p:tagLst>
</file>

<file path=ppt/tags/tag431.xml><?xml version="1.0" encoding="utf-8"?>
<p:tagLst xmlns:p="http://schemas.openxmlformats.org/presentationml/2006/main">
  <p:tag name="KSO_WM_UNIT_INDEX" val="6"/>
  <p:tag name="KSO_WM_UNIT_TEXT_SUBTYPE" val="a"/>
  <p:tag name="KSO_WM_UNIT_SUBTYPE" val="a"/>
  <p:tag name="KSO_WM_UNIT_TYPE" val="f"/>
  <p:tag name="KSO_WM_BEAUTIFY_FLAG" val="#wm#"/>
</p:tagLst>
</file>

<file path=ppt/tags/tag432.xml><?xml version="1.0" encoding="utf-8"?>
<p:tagLst xmlns:p="http://schemas.openxmlformats.org/presentationml/2006/main">
  <p:tag name="KSO_WM_UNIT_INDEX" val="7"/>
  <p:tag name="KSO_WM_UNIT_TEXT_SUBTYPE" val="a"/>
  <p:tag name="KSO_WM_UNIT_SUBTYPE" val="a"/>
  <p:tag name="KSO_WM_UNIT_TYPE" val="f"/>
  <p:tag name="KSO_WM_BEAUTIFY_FLAG" val="#wm#"/>
</p:tagLst>
</file>

<file path=ppt/tags/tag433.xml><?xml version="1.0" encoding="utf-8"?>
<p:tagLst xmlns:p="http://schemas.openxmlformats.org/presentationml/2006/main">
  <p:tag name="KSO_WM_UNIT_INDEX" val="8"/>
  <p:tag name="KSO_WM_UNIT_TYPE" val="a"/>
  <p:tag name="KSO_WM_BEAUTIFY_FLAG" val="#wm#"/>
</p:tagLst>
</file>

<file path=ppt/tags/tag434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35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3*l_h_a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6.74244094488193,&quot;left&quot;:132.74811023622047,&quot;top&quot;:107.2815748031496,&quot;width&quot;:706.5}"/>
</p:tagLst>
</file>

<file path=ppt/tags/tag436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3*l_h_f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6.74244094488193,&quot;left&quot;:132.74811023622047,&quot;top&quot;:107.2815748031496,&quot;width&quot;:706.5}"/>
</p:tagLst>
</file>

<file path=ppt/tags/tag437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3*l_h_a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6.74244094488193,&quot;left&quot;:132.74811023622047,&quot;top&quot;:107.2815748031496,&quot;width&quot;:706.5}"/>
</p:tagLst>
</file>

<file path=ppt/tags/tag438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3*l_h_f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6.74244094488193,&quot;left&quot;:132.74811023622047,&quot;top&quot;:107.2815748031496,&quot;width&quot;:706.5}"/>
</p:tagLst>
</file>

<file path=ppt/tags/tag439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3*l_h_a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6.74244094488193,&quot;left&quot;:132.74811023622047,&quot;top&quot;:107.2815748031496,&quot;width&quot;:706.5}"/>
</p:tagLst>
</file>

<file path=ppt/tags/tag44.xml><?xml version="1.0" encoding="utf-8"?>
<p:tagLst xmlns:p="http://schemas.openxmlformats.org/presentationml/2006/main">
  <p:tag name="MH" val="20151223201907"/>
  <p:tag name="MH_LIBRARY" val="GRAPHIC"/>
  <p:tag name="MH_ORDER" val="Diamond 15"/>
  <p:tag name="KSO_WM_DIAGRAM_VIRTUALLY_FRAME" val="{&quot;height&quot;:211.1417322834646,&quot;left&quot;:141.65094488188976,&quot;top&quot;:190.9396850393701,&quot;width&quot;:689.9323622047244}"/>
</p:tagLst>
</file>

<file path=ppt/tags/tag440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3*l_h_f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396.74244094488193,&quot;left&quot;:132.74811023622047,&quot;top&quot;:107.2815748031496,&quot;width&quot;:706.5}"/>
</p:tagLst>
</file>

<file path=ppt/tags/tag441.xml><?xml version="1.0" encoding="utf-8"?>
<p:tagLst xmlns:p="http://schemas.openxmlformats.org/presentationml/2006/main">
  <p:tag name="KSO_WM_UNIT_INDEX" val="3"/>
  <p:tag name="KSO_WM_UNIT_TYPE" val="a"/>
  <p:tag name="KSO_WM_BEAUTIFY_FLAG" val="#wm#"/>
</p:tagLst>
</file>

<file path=ppt/tags/tag442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2"/>
  <p:tag name="KSO_WM_UNIT_ID" val="custom_7*e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43.xml><?xml version="1.0" encoding="utf-8"?>
<p:tagLst xmlns:p="http://schemas.openxmlformats.org/presentationml/2006/main">
  <p:tag name="KSO_WM_UNIT_INDEX" val="1"/>
  <p:tag name="KSO_WM_UNIT_TYPE" val="d"/>
  <p:tag name="KSO_WM_BEAUTIFY_FLAG" val="#wm#"/>
</p:tagLst>
</file>

<file path=ppt/tags/tag444.xml><?xml version="1.0" encoding="utf-8"?>
<p:tagLst xmlns:p="http://schemas.openxmlformats.org/presentationml/2006/main">
  <p:tag name="KSO_WM_BEAUTIFY_FLAG" val="#wm#"/>
  <p:tag name="KSO_WM_UNIT_TYPE" val="l_h_x"/>
  <p:tag name="KSO_WM_UNIT_INDEX" val="1_3_1"/>
  <p:tag name="KSO_WM_UNIT_ID" val="diagram19882022_3*l_h_x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420.06354330708666,&quot;left&quot;:308.01606299212597,&quot;top&quot;:91.75952755905512,&quot;width&quot;:602.1194488188978}"/>
</p:tagLst>
</file>

<file path=ppt/tags/tag445.xml><?xml version="1.0" encoding="utf-8"?>
<p:tagLst xmlns:p="http://schemas.openxmlformats.org/presentationml/2006/main">
  <p:tag name="KSO_WM_BEAUTIFY_FLAG" val="#wm#"/>
  <p:tag name="KSO_WM_UNIT_TYPE" val="l_h_x"/>
  <p:tag name="KSO_WM_UNIT_INDEX" val="1_2_1"/>
  <p:tag name="KSO_WM_UNIT_ID" val="diagram19882022_3*l_h_x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420.06354330708666,&quot;left&quot;:308.01606299212597,&quot;top&quot;:91.75952755905512,&quot;width&quot;:602.1194488188978}"/>
</p:tagLst>
</file>

<file path=ppt/tags/tag446.xml><?xml version="1.0" encoding="utf-8"?>
<p:tagLst xmlns:p="http://schemas.openxmlformats.org/presentationml/2006/main">
  <p:tag name="KSO_WM_BEAUTIFY_FLAG" val="#wm#"/>
  <p:tag name="KSO_WM_UNIT_TYPE" val="l_h_x"/>
  <p:tag name="KSO_WM_UNIT_INDEX" val="1_1_1"/>
  <p:tag name="KSO_WM_UNIT_ID" val="diagram19882022_3*l_h_x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420.06354330708666,&quot;left&quot;:308.01606299212597,&quot;top&quot;:91.75952755905512,&quot;width&quot;:602.1194488188978}"/>
</p:tagLst>
</file>

<file path=ppt/tags/tag447.xml><?xml version="1.0" encoding="utf-8"?>
<p:tagLst xmlns:p="http://schemas.openxmlformats.org/presentationml/2006/main">
  <p:tag name="KSO_WM_BEAUTIFY_FLAG" val="#wm#"/>
  <p:tag name="KSO_WM_UNIT_TYPE" val="l_h_a"/>
  <p:tag name="KSO_WM_UNIT_INDEX" val="1_2_1"/>
  <p:tag name="KSO_WM_UNIT_ID" val="diagram19882022_3*l_h_a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420.06354330708666,&quot;left&quot;:308.01606299212597,&quot;top&quot;:91.75952755905512,&quot;width&quot;:602.1194488188978}"/>
</p:tagLst>
</file>

<file path=ppt/tags/tag448.xml><?xml version="1.0" encoding="utf-8"?>
<p:tagLst xmlns:p="http://schemas.openxmlformats.org/presentationml/2006/main">
  <p:tag name="KSO_WM_BEAUTIFY_FLAG" val="#wm#"/>
  <p:tag name="KSO_WM_UNIT_TYPE" val="l_h_f"/>
  <p:tag name="KSO_WM_UNIT_INDEX" val="1_2_1"/>
  <p:tag name="KSO_WM_UNIT_ID" val="diagram19882022_3*l_h_f*1_2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420.06354330708666,&quot;left&quot;:308.01606299212597,&quot;top&quot;:91.75952755905512,&quot;width&quot;:602.1194488188978}"/>
</p:tagLst>
</file>

<file path=ppt/tags/tag449.xml><?xml version="1.0" encoding="utf-8"?>
<p:tagLst xmlns:p="http://schemas.openxmlformats.org/presentationml/2006/main">
  <p:tag name="KSO_WM_BEAUTIFY_FLAG" val="#wm#"/>
  <p:tag name="KSO_WM_UNIT_TYPE" val="l_h_a"/>
  <p:tag name="KSO_WM_UNIT_INDEX" val="1_3_1"/>
  <p:tag name="KSO_WM_UNIT_ID" val="diagram19882022_3*l_h_a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420.06354330708666,&quot;left&quot;:308.01606299212597,&quot;top&quot;:91.75952755905512,&quot;width&quot;:602.1194488188978}"/>
</p:tagLst>
</file>

<file path=ppt/tags/tag45.xml><?xml version="1.0" encoding="utf-8"?>
<p:tagLst xmlns:p="http://schemas.openxmlformats.org/presentationml/2006/main">
  <p:tag name="KSO_WM_DIAGRAM_VIRTUALLY_FRAME" val="{&quot;height&quot;:211.1417322834646,&quot;left&quot;:141.65094488188976,&quot;top&quot;:190.9396850393701,&quot;width&quot;:689.9323622047244}"/>
</p:tagLst>
</file>

<file path=ppt/tags/tag450.xml><?xml version="1.0" encoding="utf-8"?>
<p:tagLst xmlns:p="http://schemas.openxmlformats.org/presentationml/2006/main">
  <p:tag name="KSO_WM_BEAUTIFY_FLAG" val="#wm#"/>
  <p:tag name="KSO_WM_UNIT_TYPE" val="l_h_f"/>
  <p:tag name="KSO_WM_UNIT_INDEX" val="1_3_1"/>
  <p:tag name="KSO_WM_UNIT_ID" val="diagram19882022_3*l_h_f*1_3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420.06354330708666,&quot;left&quot;:308.01606299212597,&quot;top&quot;:91.75952755905512,&quot;width&quot;:602.1194488188978}"/>
</p:tagLst>
</file>

<file path=ppt/tags/tag451.xml><?xml version="1.0" encoding="utf-8"?>
<p:tagLst xmlns:p="http://schemas.openxmlformats.org/presentationml/2006/main">
  <p:tag name="KSO_WM_BEAUTIFY_FLAG" val="#wm#"/>
  <p:tag name="KSO_WM_UNIT_TYPE" val="l_h_a"/>
  <p:tag name="KSO_WM_UNIT_INDEX" val="1_1_1"/>
  <p:tag name="KSO_WM_UNIT_ID" val="diagram19882022_3*l_h_a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420.06354330708666,&quot;left&quot;:308.01606299212597,&quot;top&quot;:91.75952755905512,&quot;width&quot;:602.1194488188978}"/>
</p:tagLst>
</file>

<file path=ppt/tags/tag452.xml><?xml version="1.0" encoding="utf-8"?>
<p:tagLst xmlns:p="http://schemas.openxmlformats.org/presentationml/2006/main">
  <p:tag name="KSO_WM_BEAUTIFY_FLAG" val="#wm#"/>
  <p:tag name="KSO_WM_UNIT_TYPE" val="l_h_f"/>
  <p:tag name="KSO_WM_UNIT_INDEX" val="1_1_1"/>
  <p:tag name="KSO_WM_UNIT_ID" val="diagram19882022_3*l_h_f*1_1_1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420.06354330708666,&quot;left&quot;:308.01606299212597,&quot;top&quot;:91.75952755905512,&quot;width&quot;:602.1194488188978}"/>
</p:tagLst>
</file>

<file path=ppt/tags/tag453.xml><?xml version="1.0" encoding="utf-8"?>
<p:tagLst xmlns:p="http://schemas.openxmlformats.org/presentationml/2006/main">
  <p:tag name="KSO_WM_BEAUTIFY_FLAG" val="#wm#"/>
  <p:tag name="KSO_WM_UNIT_TYPE" val="l_h_x"/>
  <p:tag name="KSO_WM_UNIT_INDEX" val="1_3_2"/>
  <p:tag name="KSO_WM_UNIT_ID" val="diagram19882022_3*l_h_x*1_3_2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420.06354330708666,&quot;left&quot;:308.01606299212597,&quot;top&quot;:91.75952755905512,&quot;width&quot;:602.1194488188978}"/>
</p:tagLst>
</file>

<file path=ppt/tags/tag454.xml><?xml version="1.0" encoding="utf-8"?>
<p:tagLst xmlns:p="http://schemas.openxmlformats.org/presentationml/2006/main">
  <p:tag name="KSO_WM_BEAUTIFY_FLAG" val="#wm#"/>
  <p:tag name="KSO_WM_UNIT_TYPE" val="l_h_x"/>
  <p:tag name="KSO_WM_UNIT_INDEX" val="1_3_3"/>
  <p:tag name="KSO_WM_UNIT_ID" val="diagram19882022_3*l_h_x*1_3_3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420.06354330708666,&quot;left&quot;:308.01606299212597,&quot;top&quot;:91.75952755905512,&quot;width&quot;:602.1194488188978}"/>
</p:tagLst>
</file>

<file path=ppt/tags/tag455.xml><?xml version="1.0" encoding="utf-8"?>
<p:tagLst xmlns:p="http://schemas.openxmlformats.org/presentationml/2006/main">
  <p:tag name="KSO_WM_BEAUTIFY_FLAG" val="#wm#"/>
  <p:tag name="KSO_WM_UNIT_TYPE" val="l_h_x"/>
  <p:tag name="KSO_WM_UNIT_INDEX" val="1_2_2"/>
  <p:tag name="KSO_WM_UNIT_ID" val="diagram19882022_3*l_h_x*1_2_2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420.06354330708666,&quot;left&quot;:308.01606299212597,&quot;top&quot;:91.75952755905512,&quot;width&quot;:602.1194488188978}"/>
</p:tagLst>
</file>

<file path=ppt/tags/tag456.xml><?xml version="1.0" encoding="utf-8"?>
<p:tagLst xmlns:p="http://schemas.openxmlformats.org/presentationml/2006/main">
  <p:tag name="KSO_WM_BEAUTIFY_FLAG" val="#wm#"/>
  <p:tag name="KSO_WM_UNIT_TYPE" val="l_h_x"/>
  <p:tag name="KSO_WM_UNIT_INDEX" val="1_2_3"/>
  <p:tag name="KSO_WM_UNIT_ID" val="diagram19882022_3*l_h_x*1_2_3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420.06354330708666,&quot;left&quot;:308.01606299212597,&quot;top&quot;:91.75952755905512,&quot;width&quot;:602.1194488188978}"/>
</p:tagLst>
</file>

<file path=ppt/tags/tag457.xml><?xml version="1.0" encoding="utf-8"?>
<p:tagLst xmlns:p="http://schemas.openxmlformats.org/presentationml/2006/main">
  <p:tag name="KSO_WM_BEAUTIFY_FLAG" val="#wm#"/>
  <p:tag name="KSO_WM_UNIT_TYPE" val="l_h_x"/>
  <p:tag name="KSO_WM_UNIT_INDEX" val="1_1_2"/>
  <p:tag name="KSO_WM_UNIT_ID" val="diagram19882022_3*l_h_x*1_1_2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420.06354330708666,&quot;left&quot;:308.01606299212597,&quot;top&quot;:91.75952755905512,&quot;width&quot;:602.1194488188978}"/>
</p:tagLst>
</file>

<file path=ppt/tags/tag458.xml><?xml version="1.0" encoding="utf-8"?>
<p:tagLst xmlns:p="http://schemas.openxmlformats.org/presentationml/2006/main">
  <p:tag name="KSO_WM_BEAUTIFY_FLAG" val="#wm#"/>
  <p:tag name="KSO_WM_UNIT_TYPE" val="l_h_x"/>
  <p:tag name="KSO_WM_UNIT_INDEX" val="1_1_3"/>
  <p:tag name="KSO_WM_UNIT_ID" val="diagram19882022_3*l_h_x*1_1_3"/>
  <p:tag name="KSO_WM_TEMPLATE_INDEX" val="19882022"/>
  <p:tag name="KSO_WM_TAG_VERSION" val="3.0"/>
  <p:tag name="KSO_WM_DIAGRAM_VERSION" val="3"/>
  <p:tag name="KSO_WM_DIAGRAM_GROUP_CODE" val="l1-1"/>
  <p:tag name="KSO_WM_DIAGRAM_VIRTUALLY_FRAME" val="{&quot;height&quot;:420.06354330708666,&quot;left&quot;:308.01606299212597,&quot;top&quot;:91.75952755905512,&quot;width&quot;:602.1194488188978}"/>
</p:tagLst>
</file>

<file path=ppt/tags/tag459.xml><?xml version="1.0" encoding="utf-8"?>
<p:tagLst xmlns:p="http://schemas.openxmlformats.org/presentationml/2006/main">
  <p:tag name="KSO_WM_BEAUTIFY_FLAG" val="#wm#"/>
  <p:tag name="KSO_WM_UNIT_TYPE" val="l_h_i"/>
  <p:tag name="KSO_WM_UNIT_INDEX" val="1_3_1"/>
  <p:tag name="KSO_WM_UNIT_ID" val="diagram19882022_3*l_h_i*1_3_1"/>
  <p:tag name="KSO_WM_TEMPLATE_INDEX" val="19882022"/>
  <p:tag name="KSO_WM_TAG_VERSION" val="3.0"/>
  <p:tag name="KSO_WM_DIAGRAM_VERSION" val="3"/>
  <p:tag name="KSO_WM_DIAGRAM_GROUP_CODE" val="l1-1"/>
  <p:tag name="KSO_WM_UNIT_SUBTYPE" val="d"/>
  <p:tag name="KSO_WM_DIAGRAM_VIRTUALLY_FRAME" val="{&quot;height&quot;:420.06354330708666,&quot;left&quot;:308.01606299212597,&quot;top&quot;:91.75952755905512,&quot;width&quot;:602.1194488188978}"/>
</p:tagLst>
</file>

<file path=ppt/tags/tag46.xml><?xml version="1.0" encoding="utf-8"?>
<p:tagLst xmlns:p="http://schemas.openxmlformats.org/presentationml/2006/main">
  <p:tag name="MH" val="20151223201907"/>
  <p:tag name="MH_LIBRARY" val="GRAPHIC"/>
  <p:tag name="MH_ORDER" val="Diamond 2"/>
  <p:tag name="KSO_WM_DIAGRAM_VIRTUALLY_FRAME" val="{&quot;height&quot;:211.1417322834646,&quot;left&quot;:141.65094488188976,&quot;top&quot;:190.9396850393701,&quot;width&quot;:689.9323622047244}"/>
</p:tagLst>
</file>

<file path=ppt/tags/tag460.xml><?xml version="1.0" encoding="utf-8"?>
<p:tagLst xmlns:p="http://schemas.openxmlformats.org/presentationml/2006/main">
  <p:tag name="KSO_WM_BEAUTIFY_FLAG" val="#wm#"/>
  <p:tag name="KSO_WM_UNIT_TYPE" val="l_h_i"/>
  <p:tag name="KSO_WM_UNIT_INDEX" val="1_2_1"/>
  <p:tag name="KSO_WM_UNIT_ID" val="diagram19882022_3*l_h_i*1_2_1"/>
  <p:tag name="KSO_WM_TEMPLATE_INDEX" val="19882022"/>
  <p:tag name="KSO_WM_TAG_VERSION" val="3.0"/>
  <p:tag name="KSO_WM_DIAGRAM_VERSION" val="3"/>
  <p:tag name="KSO_WM_DIAGRAM_GROUP_CODE" val="l1-1"/>
  <p:tag name="KSO_WM_UNIT_SUBTYPE" val="d"/>
  <p:tag name="KSO_WM_DIAGRAM_VIRTUALLY_FRAME" val="{&quot;height&quot;:420.06354330708666,&quot;left&quot;:308.01606299212597,&quot;top&quot;:91.75952755905512,&quot;width&quot;:602.1194488188978}"/>
</p:tagLst>
</file>

<file path=ppt/tags/tag461.xml><?xml version="1.0" encoding="utf-8"?>
<p:tagLst xmlns:p="http://schemas.openxmlformats.org/presentationml/2006/main">
  <p:tag name="KSO_WM_BEAUTIFY_FLAG" val="#wm#"/>
  <p:tag name="KSO_WM_UNIT_TYPE" val="l_h_i"/>
  <p:tag name="KSO_WM_UNIT_INDEX" val="1_1_1"/>
  <p:tag name="KSO_WM_UNIT_ID" val="diagram19882022_3*l_h_i*1_1_1"/>
  <p:tag name="KSO_WM_TEMPLATE_INDEX" val="19882022"/>
  <p:tag name="KSO_WM_TAG_VERSION" val="3.0"/>
  <p:tag name="KSO_WM_DIAGRAM_VERSION" val="3"/>
  <p:tag name="KSO_WM_DIAGRAM_GROUP_CODE" val="l1-1"/>
  <p:tag name="KSO_WM_UNIT_SUBTYPE" val="d"/>
  <p:tag name="KSO_WM_DIAGRAM_VIRTUALLY_FRAME" val="{&quot;height&quot;:420.06354330708666,&quot;left&quot;:308.01606299212597,&quot;top&quot;:91.75952755905512,&quot;width&quot;:602.1194488188978}"/>
</p:tagLst>
</file>

<file path=ppt/tags/tag462.xml><?xml version="1.0" encoding="utf-8"?>
<p:tagLst xmlns:p="http://schemas.openxmlformats.org/presentationml/2006/main">
  <p:tag name="KSO_WM_UNIT_INDEX" val="2"/>
  <p:tag name="KSO_WM_UNIT_TYPE" val="a"/>
  <p:tag name="KSO_WM_BEAUTIFY_FLAG" val="#wm#"/>
</p:tagLst>
</file>

<file path=ppt/tags/tag463.xml><?xml version="1.0" encoding="utf-8"?>
<p:tagLst xmlns:p="http://schemas.openxmlformats.org/presentationml/2006/main">
  <p:tag name="KSO_WM_UNIT_INDEX" val="2"/>
  <p:tag name="KSO_WM_UNIT_TYPE" val="a"/>
  <p:tag name="KSO_WM_BEAUTIFY_FLAG" val="#wm#"/>
</p:tagLst>
</file>

<file path=ppt/tags/tag464.xml><?xml version="1.0" encoding="utf-8"?>
<p:tagLst xmlns:p="http://schemas.openxmlformats.org/presentationml/2006/main">
  <p:tag name="KSO_WM_UNIT_TYPE" val="a"/>
  <p:tag name="KSO_WM_UNIT_INDEX" val="1"/>
  <p:tag name="KSO_WM_UNIT_SUBTYPE" val=""/>
  <p:tag name="KSO_WM_UNIT_PRESET_TEXT" val="感谢观看"/>
  <p:tag name="KSO_WM_UNIT_ID" val="custom_9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65.xml><?xml version="1.0" encoding="utf-8"?>
<p:tagLst xmlns:p="http://schemas.openxmlformats.org/presentationml/2006/main">
  <p:tag name="KSO_WM_SLIDE_TYPE" val="endPage"/>
  <p:tag name="KSO_WM_BEAUTIFY_FLAG" val="#wm#"/>
  <p:tag name="KSO_WM_TEMPLATE_CATEGORY" val="custom"/>
  <p:tag name="KSO_WM_TEMPLATE_USER_THEME" val="1"/>
  <p:tag name="KSO_WM_SLIDE_INDEX" val="9"/>
  <p:tag name="KSO_WM_SLIDE_ID" val="custom_9"/>
  <p:tag name="KSO_WM_SLIDE_LAYOUT" val="a_f"/>
  <p:tag name="KSO_WM_SLIDE_LAYOUT_CNT" val="1_1"/>
</p:tagLst>
</file>

<file path=ppt/tags/tag466.xml><?xml version="1.0" encoding="utf-8"?>
<p:tagLst xmlns:p="http://schemas.openxmlformats.org/presentationml/2006/main">
  <p:tag name="KSO_WPP_MARK_KEY" val="491eb38f-4d53-4727-9e44-146dcdb9acfe"/>
  <p:tag name="COMMONDATA" val="eyJoZGlkIjoiYWQyNDY1MDUwYzQyNjFmYmJmODYyMmRiNTMyMDNkNzEifQ=="/>
  <p:tag name="RESOURCE_RECORD_KEY" val="{&quot;70&quot;:[3314161]}"/>
</p:tagLst>
</file>

<file path=ppt/tags/tag47.xml><?xml version="1.0" encoding="utf-8"?>
<p:tagLst xmlns:p="http://schemas.openxmlformats.org/presentationml/2006/main">
  <p:tag name="MH" val="20151223201907"/>
  <p:tag name="MH_LIBRARY" val="GRAPHIC"/>
  <p:tag name="MH_ORDER" val="Diamond 3"/>
  <p:tag name="KSO_WM_DIAGRAM_VIRTUALLY_FRAME" val="{&quot;height&quot;:211.1417322834646,&quot;left&quot;:141.65094488188976,&quot;top&quot;:190.9396850393701,&quot;width&quot;:689.9323622047244}"/>
</p:tagLst>
</file>

<file path=ppt/tags/tag48.xml><?xml version="1.0" encoding="utf-8"?>
<p:tagLst xmlns:p="http://schemas.openxmlformats.org/presentationml/2006/main">
  <p:tag name="MH" val="20151223201907"/>
  <p:tag name="MH_LIBRARY" val="GRAPHIC"/>
  <p:tag name="MH_ORDER" val="Diamond 15"/>
  <p:tag name="KSO_WM_DIAGRAM_VIRTUALLY_FRAME" val="{&quot;height&quot;:211.1417322834646,&quot;left&quot;:141.65094488188976,&quot;top&quot;:190.9396850393701,&quot;width&quot;:689.9323622047244}"/>
</p:tagLst>
</file>

<file path=ppt/tags/tag49.xml><?xml version="1.0" encoding="utf-8"?>
<p:tagLst xmlns:p="http://schemas.openxmlformats.org/presentationml/2006/main">
  <p:tag name="MH" val="20151223201907"/>
  <p:tag name="MH_LIBRARY" val="GRAPHIC"/>
  <p:tag name="MH_ORDER" val="Diamond 15"/>
  <p:tag name="KSO_WM_DIAGRAM_VIRTUALLY_FRAME" val="{&quot;height&quot;:211.1417322834646,&quot;left&quot;:141.65094488188976,&quot;top&quot;:190.9396850393701,&quot;width&quot;:689.9323622047244}"/>
</p:tagLst>
</file>

<file path=ppt/tags/tag5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50.xml><?xml version="1.0" encoding="utf-8"?>
<p:tagLst xmlns:p="http://schemas.openxmlformats.org/presentationml/2006/main">
  <p:tag name="KSO_WM_DIAGRAM_VIRTUALLY_FRAME" val="{&quot;height&quot;:211.1417322834646,&quot;left&quot;:141.65094488188976,&quot;top&quot;:190.9396850393701,&quot;width&quot;:689.9323622047244}"/>
</p:tagLst>
</file>

<file path=ppt/tags/tag51.xml><?xml version="1.0" encoding="utf-8"?>
<p:tagLst xmlns:p="http://schemas.openxmlformats.org/presentationml/2006/main">
  <p:tag name="MH" val="20151223201907"/>
  <p:tag name="MH_LIBRARY" val="GRAPHIC"/>
  <p:tag name="MH_ORDER" val="Diamond 2"/>
  <p:tag name="KSO_WM_DIAGRAM_VIRTUALLY_FRAME" val="{&quot;height&quot;:211.1417322834646,&quot;left&quot;:141.65094488188976,&quot;top&quot;:190.9396850393701,&quot;width&quot;:689.9323622047244}"/>
</p:tagLst>
</file>

<file path=ppt/tags/tag52.xml><?xml version="1.0" encoding="utf-8"?>
<p:tagLst xmlns:p="http://schemas.openxmlformats.org/presentationml/2006/main">
  <p:tag name="MH" val="20151223201907"/>
  <p:tag name="MH_LIBRARY" val="GRAPHIC"/>
  <p:tag name="MH_ORDER" val="Diamond 3"/>
  <p:tag name="KSO_WM_DIAGRAM_VIRTUALLY_FRAME" val="{&quot;height&quot;:211.1417322834646,&quot;left&quot;:141.65094488188976,&quot;top&quot;:190.9396850393701,&quot;width&quot;:689.9323622047244}"/>
</p:tagLst>
</file>

<file path=ppt/tags/tag53.xml><?xml version="1.0" encoding="utf-8"?>
<p:tagLst xmlns:p="http://schemas.openxmlformats.org/presentationml/2006/main">
  <p:tag name="MH" val="20151223201907"/>
  <p:tag name="MH_LIBRARY" val="GRAPHIC"/>
  <p:tag name="MH_ORDER" val="Diamond 15"/>
  <p:tag name="KSO_WM_DIAGRAM_VIRTUALLY_FRAME" val="{&quot;height&quot;:211.1417322834646,&quot;left&quot;:141.65094488188976,&quot;top&quot;:190.9396850393701,&quot;width&quot;:689.9323622047244}"/>
</p:tagLst>
</file>

<file path=ppt/tags/tag54.xml><?xml version="1.0" encoding="utf-8"?>
<p:tagLst xmlns:p="http://schemas.openxmlformats.org/presentationml/2006/main">
  <p:tag name="MH" val="20151223201907"/>
  <p:tag name="MH_LIBRARY" val="GRAPHIC"/>
  <p:tag name="MH_ORDER" val="Diamond 15"/>
  <p:tag name="KSO_WM_DIAGRAM_VIRTUALLY_FRAME" val="{&quot;height&quot;:211.1417322834646,&quot;left&quot;:141.65094488188976,&quot;top&quot;:190.9396850393701,&quot;width&quot;:689.9323622047244}"/>
</p:tagLst>
</file>

<file path=ppt/tags/tag55.xml><?xml version="1.0" encoding="utf-8"?>
<p:tagLst xmlns:p="http://schemas.openxmlformats.org/presentationml/2006/main">
  <p:tag name="KSO_WM_DIAGRAM_VIRTUALLY_FRAME" val="{&quot;height&quot;:211.1417322834646,&quot;left&quot;:141.65094488188976,&quot;top&quot;:190.9396850393701,&quot;width&quot;:689.9323622047244}"/>
</p:tagLst>
</file>

<file path=ppt/tags/tag56.xml><?xml version="1.0" encoding="utf-8"?>
<p:tagLst xmlns:p="http://schemas.openxmlformats.org/presentationml/2006/main">
  <p:tag name="MH" val="20151223201907"/>
  <p:tag name="MH_LIBRARY" val="GRAPHIC"/>
  <p:tag name="MH_ORDER" val="Diamond 2"/>
  <p:tag name="KSO_WM_DIAGRAM_VIRTUALLY_FRAME" val="{&quot;height&quot;:211.1417322834646,&quot;left&quot;:141.65094488188976,&quot;top&quot;:190.9396850393701,&quot;width&quot;:689.9323622047244}"/>
</p:tagLst>
</file>

<file path=ppt/tags/tag57.xml><?xml version="1.0" encoding="utf-8"?>
<p:tagLst xmlns:p="http://schemas.openxmlformats.org/presentationml/2006/main">
  <p:tag name="MH" val="20151223201907"/>
  <p:tag name="MH_LIBRARY" val="GRAPHIC"/>
  <p:tag name="MH_ORDER" val="Diamond 3"/>
  <p:tag name="KSO_WM_DIAGRAM_VIRTUALLY_FRAME" val="{&quot;height&quot;:211.1417322834646,&quot;left&quot;:141.65094488188976,&quot;top&quot;:190.9396850393701,&quot;width&quot;:689.9323622047244}"/>
</p:tagLst>
</file>

<file path=ppt/tags/tag58.xml><?xml version="1.0" encoding="utf-8"?>
<p:tagLst xmlns:p="http://schemas.openxmlformats.org/presentationml/2006/main">
  <p:tag name="KSO_WM_DIAGRAM_VIRTUALLY_FRAME" val="{&quot;height&quot;:327.04017391304353,&quot;left&quot;:65.27387071651101,&quot;top&quot;:142.75,&quot;width&quot;:729.8761292834893}"/>
</p:tagLst>
</file>

<file path=ppt/tags/tag59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6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60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61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62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63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64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65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66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67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68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69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7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70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71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72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73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74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75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76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77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78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79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8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80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81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82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83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84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85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86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87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88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89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9.xml><?xml version="1.0" encoding="utf-8"?>
<p:tagLst xmlns:p="http://schemas.openxmlformats.org/presentationml/2006/main">
  <p:tag name="KSO_WM_DIAGRAM_VIRTUALLY_FRAME" val="{&quot;height&quot;:327.04017391304353,&quot;left&quot;:65.27385826771653,&quot;top&quot;:142.75,&quot;width&quot;:729.8761417322837}"/>
</p:tagLst>
</file>

<file path=ppt/tags/tag90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91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92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93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94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95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96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97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98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ags/tag99.xml><?xml version="1.0" encoding="utf-8"?>
<p:tagLst xmlns:p="http://schemas.openxmlformats.org/presentationml/2006/main">
  <p:tag name="KSO_WM_DIAGRAM_VIRTUALLY_FRAME" val="{&quot;height&quot;:346.37496062992125,&quot;left&quot;:144,&quot;top&quot;:121.62503937007872,&quot;width&quot;:408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思源黑体 CN Bold"/>
        <a:ea typeface="思源黑体 CN Bold"/>
        <a:cs typeface=""/>
      </a:majorFont>
      <a:minorFont>
        <a:latin typeface="思源黑体 CN Bold"/>
        <a:ea typeface="思源黑体 CN 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宋体 C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阿里巴巴普惠体"/>
        <a:ea typeface=""/>
        <a:cs typeface=""/>
        <a:font script="Jpan" typeface="ＭＳ Ｐゴシック"/>
        <a:font script="Hang" typeface="맑은 고딕"/>
        <a:font script="Hans" typeface="思源宋体 C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宋体 C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阿里巴巴普惠体"/>
        <a:ea typeface=""/>
        <a:cs typeface=""/>
        <a:font script="Jpan" typeface="ＭＳ Ｐゴシック"/>
        <a:font script="Hang" typeface="맑은 고딕"/>
        <a:font script="Hans" typeface="思源宋体 C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6503</Words>
  <Application>WPS 演示</Application>
  <PresentationFormat>宽屏</PresentationFormat>
  <Paragraphs>665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9" baseType="lpstr">
      <vt:lpstr>Arial</vt:lpstr>
      <vt:lpstr>宋体</vt:lpstr>
      <vt:lpstr>Wingdings</vt:lpstr>
      <vt:lpstr>思源黑体 CN Bold</vt:lpstr>
      <vt:lpstr>黑体</vt:lpstr>
      <vt:lpstr>思源宋体 CN</vt:lpstr>
      <vt:lpstr>隶书</vt:lpstr>
      <vt:lpstr>Verdana</vt:lpstr>
      <vt:lpstr>Times New Roman</vt:lpstr>
      <vt:lpstr>仿宋_GB2312</vt:lpstr>
      <vt:lpstr>Arial</vt:lpstr>
      <vt:lpstr>微软雅黑</vt:lpstr>
      <vt:lpstr>Calibri</vt:lpstr>
      <vt:lpstr>Agency FB Bold</vt:lpstr>
      <vt:lpstr>Calibri</vt:lpstr>
      <vt:lpstr>Gill Sans</vt:lpstr>
      <vt:lpstr>Gill Sans MT</vt:lpstr>
      <vt:lpstr>Arial Unicode MS</vt:lpstr>
      <vt:lpstr>楷体</vt:lpstr>
      <vt:lpstr>Agency FB</vt:lpstr>
      <vt:lpstr>思源黑体 CN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二、涉外礼宾服务通则仪</vt:lpstr>
      <vt:lpstr>二、涉外礼宾服务通则仪</vt:lpstr>
      <vt:lpstr>二、涉外礼宾服务通则仪</vt:lpstr>
      <vt:lpstr>二、涉外礼宾服务通则仪仪</vt:lpstr>
      <vt:lpstr>二、涉外礼宾服务通则仪</vt:lpstr>
      <vt:lpstr>二、学习涉外二、学习涉外礼仪的意义礼仪的意义仪</vt:lpstr>
      <vt:lpstr>四、培养健康的涉外心态</vt:lpstr>
      <vt:lpstr>PowerPoint 演示文稿</vt:lpstr>
      <vt:lpstr>一、见面礼仪</vt:lpstr>
      <vt:lpstr>一、见面礼仪</vt:lpstr>
      <vt:lpstr>一、见面礼仪</vt:lpstr>
      <vt:lpstr>一、见面礼仪</vt:lpstr>
      <vt:lpstr>一、见面礼仪</vt:lpstr>
      <vt:lpstr>一、见面礼仪</vt:lpstr>
      <vt:lpstr>一、见面礼仪</vt:lpstr>
      <vt:lpstr>一、见面礼仪</vt:lpstr>
      <vt:lpstr>二、拜访礼仪</vt:lpstr>
      <vt:lpstr>二、拜访礼仪</vt:lpstr>
      <vt:lpstr>三、接待礼仪</vt:lpstr>
      <vt:lpstr>三、接待礼仪</vt:lpstr>
      <vt:lpstr>四、送客礼仪</vt:lpstr>
      <vt:lpstr>PowerPoint 演示文稿</vt:lpstr>
      <vt:lpstr>全球化背景下的国际交流</vt:lpstr>
      <vt:lpstr>习俗与礼仪的重要性</vt:lpstr>
      <vt:lpstr>客源国概述及学习目的</vt:lpstr>
      <vt:lpstr>日常交往礼仪</vt:lpstr>
      <vt:lpstr>商务场合礼仪</vt:lpstr>
      <vt:lpstr>饮食文化及餐桌礼仪</vt:lpstr>
      <vt:lpstr>韩国传统礼仪介绍</vt:lpstr>
      <vt:lpstr>现代社交场合礼仪规范</vt:lpstr>
      <vt:lpstr>韩国饮食文化特色</vt:lpstr>
      <vt:lpstr>美国人的价值观与行为方式</vt:lpstr>
      <vt:lpstr>社交场合的礼仪规范</vt:lpstr>
      <vt:lpstr>美国重要节日及习俗</vt:lpstr>
      <vt:lpstr>跨文化沟通技巧</vt:lpstr>
      <vt:lpstr>欧洲文化特点概述</vt:lpstr>
      <vt:lpstr>英国贵族礼仪及其影响</vt:lpstr>
      <vt:lpstr>德国严谨作风与礼仪体现</vt:lpstr>
      <vt:lpstr>东南亚地区文化特色</vt:lpstr>
      <vt:lpstr>泰国佛教礼仪及习俗</vt:lpstr>
      <vt:lpstr>越南风土人情及礼仪规范</vt:lpstr>
      <vt:lpstr>总结：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云卷云舒</cp:lastModifiedBy>
  <cp:revision>9</cp:revision>
  <dcterms:created xsi:type="dcterms:W3CDTF">2023-02-13T07:49:00Z</dcterms:created>
  <dcterms:modified xsi:type="dcterms:W3CDTF">2025-12-23T05:27:53Z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956EA6F868F1433883A0E17B654A1CDA_13</vt:lpwstr>
  </property>
  <property fmtid="{D5CDD505-2E9C-101B-9397-08002B2CF9AE}" pid="3" name="KSOProductBuildVer">
    <vt:lpwstr>2052-12.1.0.24034</vt:lpwstr>
  </property>
</Properties>
</file>