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58"/>
  </p:notesMasterIdLst>
  <p:handoutMasterIdLst>
    <p:handoutMasterId r:id="rId59"/>
  </p:handoutMasterIdLst>
  <p:sldIdLst>
    <p:sldId id="366" r:id="rId3"/>
    <p:sldId id="487" r:id="rId4"/>
    <p:sldId id="368" r:id="rId5"/>
    <p:sldId id="446" r:id="rId6"/>
    <p:sldId id="369" r:id="rId7"/>
    <p:sldId id="456" r:id="rId8"/>
    <p:sldId id="458" r:id="rId9"/>
    <p:sldId id="459" r:id="rId10"/>
    <p:sldId id="460" r:id="rId11"/>
    <p:sldId id="489" r:id="rId12"/>
    <p:sldId id="552" r:id="rId13"/>
    <p:sldId id="553" r:id="rId14"/>
    <p:sldId id="555" r:id="rId15"/>
    <p:sldId id="554" r:id="rId16"/>
    <p:sldId id="556" r:id="rId17"/>
    <p:sldId id="557" r:id="rId18"/>
    <p:sldId id="558" r:id="rId19"/>
    <p:sldId id="490" r:id="rId20"/>
    <p:sldId id="611" r:id="rId21"/>
    <p:sldId id="612" r:id="rId22"/>
    <p:sldId id="613" r:id="rId23"/>
    <p:sldId id="614" r:id="rId24"/>
    <p:sldId id="615" r:id="rId25"/>
    <p:sldId id="616" r:id="rId26"/>
    <p:sldId id="617" r:id="rId27"/>
    <p:sldId id="618" r:id="rId28"/>
    <p:sldId id="619" r:id="rId29"/>
    <p:sldId id="620" r:id="rId30"/>
    <p:sldId id="621" r:id="rId31"/>
    <p:sldId id="622" r:id="rId32"/>
    <p:sldId id="623" r:id="rId33"/>
    <p:sldId id="609" r:id="rId34"/>
    <p:sldId id="610" r:id="rId35"/>
    <p:sldId id="559" r:id="rId36"/>
    <p:sldId id="561" r:id="rId37"/>
    <p:sldId id="562" r:id="rId38"/>
    <p:sldId id="563" r:id="rId39"/>
    <p:sldId id="564" r:id="rId40"/>
    <p:sldId id="566" r:id="rId41"/>
    <p:sldId id="567" r:id="rId42"/>
    <p:sldId id="568" r:id="rId43"/>
    <p:sldId id="569" r:id="rId44"/>
    <p:sldId id="570" r:id="rId45"/>
    <p:sldId id="571" r:id="rId46"/>
    <p:sldId id="519" r:id="rId47"/>
    <p:sldId id="586" r:id="rId48"/>
    <p:sldId id="588" r:id="rId49"/>
    <p:sldId id="589" r:id="rId50"/>
    <p:sldId id="590" r:id="rId51"/>
    <p:sldId id="591" r:id="rId52"/>
    <p:sldId id="592" r:id="rId53"/>
    <p:sldId id="593" r:id="rId54"/>
    <p:sldId id="594" r:id="rId55"/>
    <p:sldId id="595" r:id="rId56"/>
    <p:sldId id="455" r:id="rId5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D6D0C2"/>
    <a:srgbClr val="DDE1E4"/>
    <a:srgbClr val="D6CDD5"/>
    <a:srgbClr val="FFFFFF"/>
    <a:srgbClr val="A68B6B"/>
    <a:srgbClr val="EABE54"/>
    <a:srgbClr val="EAD59C"/>
    <a:srgbClr val="EAD59E"/>
    <a:srgbClr val="D0A267"/>
    <a:srgbClr val="EFED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19" autoAdjust="0"/>
    <p:restoredTop sz="94660"/>
  </p:normalViewPr>
  <p:slideViewPr>
    <p:cSldViewPr snapToGrid="0">
      <p:cViewPr varScale="1">
        <p:scale>
          <a:sx n="108" d="100"/>
          <a:sy n="108" d="100"/>
        </p:scale>
        <p:origin x="41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4.xml"/><Relationship Id="rId59" Type="http://schemas.openxmlformats.org/officeDocument/2006/relationships/handoutMaster" Target="handoutMasters/handoutMaster1.xml"/><Relationship Id="rId58" Type="http://schemas.openxmlformats.org/officeDocument/2006/relationships/notesMaster" Target="notesMasters/notesMaster1.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思源黑体 CN Bold" panose="020B0800000000000000" pitchFamily="34" charset="-122"/>
              <a:ea typeface="思源宋体 CN" panose="020204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 CN Bold" panose="020B0800000000000000" pitchFamily="34" charset="-122"/>
                <a:ea typeface="思源宋体 CN" panose="02020400000000000000" charset="-122"/>
              </a:rPr>
            </a:fld>
            <a:endParaRPr lang="zh-CN" altLang="en-US" dirty="0">
              <a:latin typeface="思源黑体 CN Bold" panose="020B0800000000000000" pitchFamily="34" charset="-122"/>
              <a:ea typeface="思源宋体 CN" panose="020204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思源黑体 CN Bold" panose="020B0800000000000000" pitchFamily="34" charset="-122"/>
              <a:ea typeface="思源宋体 CN" panose="020204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 CN Bold" panose="020B0800000000000000" pitchFamily="34" charset="-122"/>
                <a:ea typeface="思源宋体 CN" panose="02020400000000000000" charset="-122"/>
              </a:rPr>
            </a:fld>
            <a:endParaRPr lang="zh-CN" altLang="en-US" dirty="0">
              <a:latin typeface="思源黑体 CN Bold" panose="020B0800000000000000" pitchFamily="34" charset="-122"/>
              <a:ea typeface="思源宋体 CN" panose="020204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宋体 CN" panose="02020400000000000000"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宋体 CN" panose="02020400000000000000" charset="-122"/>
              </a:defRPr>
            </a:lvl1pPr>
          </a:lstStyle>
          <a:p>
            <a:fld id="{D2A48B96-639E-45A3-A0BA-2464DFDB1FAA}"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宋体 CN" panose="02020400000000000000"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宋体 CN" panose="02020400000000000000" charset="-122"/>
              </a:defRPr>
            </a:lvl1pPr>
          </a:lstStyle>
          <a:p>
            <a:fld id="{A6837353-30EB-4A48-80EB-173D804AEFB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宋体 CN" panose="02020400000000000000" charset="-122"/>
        <a:cs typeface="+mn-cs"/>
      </a:defRPr>
    </a:lvl1pPr>
    <a:lvl2pPr marL="457200" algn="l" defTabSz="914400" rtl="0" eaLnBrk="1" latinLnBrk="0" hangingPunct="1">
      <a:defRPr sz="1200" kern="1200">
        <a:solidFill>
          <a:schemeClr val="tx1"/>
        </a:solidFill>
        <a:latin typeface="思源黑体 CN Bold" panose="020B0800000000000000" pitchFamily="34" charset="-122"/>
        <a:ea typeface="思源宋体 CN" panose="02020400000000000000" charset="-122"/>
        <a:cs typeface="+mn-cs"/>
      </a:defRPr>
    </a:lvl2pPr>
    <a:lvl3pPr marL="914400" algn="l" defTabSz="914400" rtl="0" eaLnBrk="1" latinLnBrk="0" hangingPunct="1">
      <a:defRPr sz="1200" kern="1200">
        <a:solidFill>
          <a:schemeClr val="tx1"/>
        </a:solidFill>
        <a:latin typeface="思源黑体 CN Bold" panose="020B0800000000000000" pitchFamily="34" charset="-122"/>
        <a:ea typeface="思源宋体 CN" panose="02020400000000000000" charset="-122"/>
        <a:cs typeface="+mn-cs"/>
      </a:defRPr>
    </a:lvl3pPr>
    <a:lvl4pPr marL="1371600" algn="l" defTabSz="914400" rtl="0" eaLnBrk="1" latinLnBrk="0" hangingPunct="1">
      <a:defRPr sz="1200" kern="1200">
        <a:solidFill>
          <a:schemeClr val="tx1"/>
        </a:solidFill>
        <a:latin typeface="思源黑体 CN Bold" panose="020B0800000000000000" pitchFamily="34" charset="-122"/>
        <a:ea typeface="思源宋体 CN" panose="02020400000000000000" charset="-122"/>
        <a:cs typeface="+mn-cs"/>
      </a:defRPr>
    </a:lvl4pPr>
    <a:lvl5pPr marL="1828800" algn="l" defTabSz="914400" rtl="0" eaLnBrk="1" latinLnBrk="0" hangingPunct="1">
      <a:defRPr sz="1200" kern="1200">
        <a:solidFill>
          <a:schemeClr val="tx1"/>
        </a:solidFill>
        <a:latin typeface="思源黑体 CN Bold" panose="020B0800000000000000" pitchFamily="34" charset="-122"/>
        <a:ea typeface="思源宋体 CN" panose="02020400000000000000"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文本占位符 2"/>
          <p:cNvSpPr>
            <a:spLocks noGrp="1"/>
          </p:cNvSpPr>
          <p:nvPr>
            <p:ph type="body" sz="half" idx="1" hasCustomPrompt="1"/>
          </p:nvPr>
        </p:nvSpPr>
        <p:spPr>
          <a:xfrm>
            <a:off x="609600" y="1600201"/>
            <a:ext cx="5384800" cy="4525963"/>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quarter" idx="2" hasCustomPrompt="1"/>
          </p:nvPr>
        </p:nvSpPr>
        <p:spPr>
          <a:xfrm>
            <a:off x="6197600" y="1600200"/>
            <a:ext cx="5384800" cy="21859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内容占位符 4"/>
          <p:cNvSpPr>
            <a:spLocks noGrp="1"/>
          </p:cNvSpPr>
          <p:nvPr>
            <p:ph sz="quarter" idx="3" hasCustomPrompt="1"/>
          </p:nvPr>
        </p:nvSpPr>
        <p:spPr>
          <a:xfrm>
            <a:off x="6197600" y="3938589"/>
            <a:ext cx="5384800" cy="218757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日期占位符 5"/>
          <p:cNvSpPr>
            <a:spLocks noGrp="1"/>
          </p:cNvSpPr>
          <p:nvPr>
            <p:ph type="dt" sz="half" idx="10"/>
          </p:nvPr>
        </p:nvSpPr>
        <p:spPr>
          <a:xfrm>
            <a:off x="609600" y="6245225"/>
            <a:ext cx="2844800" cy="476250"/>
          </a:xfrm>
        </p:spPr>
        <p:txBody>
          <a:bodyPr/>
          <a:lstStyle>
            <a:lvl1pPr>
              <a:defRPr/>
            </a:lvl1pPr>
          </a:lstStyle>
          <a:p>
            <a:endParaRPr lang="zh-CN" altLang="zh-CN"/>
          </a:p>
        </p:txBody>
      </p:sp>
      <p:sp>
        <p:nvSpPr>
          <p:cNvPr id="7" name="页脚占位符 6"/>
          <p:cNvSpPr>
            <a:spLocks noGrp="1"/>
          </p:cNvSpPr>
          <p:nvPr>
            <p:ph type="ftr" sz="quarter" idx="11"/>
          </p:nvPr>
        </p:nvSpPr>
        <p:spPr>
          <a:xfrm>
            <a:off x="4165600" y="6245225"/>
            <a:ext cx="3860800" cy="476250"/>
          </a:xfrm>
        </p:spPr>
        <p:txBody>
          <a:bodyPr/>
          <a:lstStyle>
            <a:lvl1pPr>
              <a:defRPr/>
            </a:lvl1pPr>
          </a:lstStyle>
          <a:p>
            <a:endParaRPr lang="zh-CN" altLang="zh-CN"/>
          </a:p>
        </p:txBody>
      </p:sp>
      <p:sp>
        <p:nvSpPr>
          <p:cNvPr id="8" name="灯片编号占位符 7"/>
          <p:cNvSpPr>
            <a:spLocks noGrp="1"/>
          </p:cNvSpPr>
          <p:nvPr>
            <p:ph type="sldNum" sz="quarter" idx="12"/>
          </p:nvPr>
        </p:nvSpPr>
        <p:spPr>
          <a:xfrm>
            <a:off x="8737600" y="6245225"/>
            <a:ext cx="2844800" cy="476250"/>
          </a:xfrm>
        </p:spPr>
        <p:txBody>
          <a:bodyPr/>
          <a:lstStyle>
            <a:lvl1pPr>
              <a:defRPr/>
            </a:lvl1pPr>
          </a:lstStyle>
          <a:p>
            <a:fld id="{DE8912FE-691E-4406-824C-19F36CFECA01}" type="slidenum">
              <a:rPr lang="zh-CN" altLang="zh-CN"/>
            </a:fld>
            <a:endParaRPr lang="zh-CN" altLang="zh-CN"/>
          </a:p>
        </p:txBody>
      </p:sp>
    </p:spTree>
  </p:cSld>
  <p:clrMapOvr>
    <a:masterClrMapping/>
  </p:clrMapOvr>
  <p:transition spd="slow" advClick="0" advTm="0">
    <p:wipe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文本占位符 2"/>
          <p:cNvSpPr>
            <a:spLocks noGrp="1"/>
          </p:cNvSpPr>
          <p:nvPr>
            <p:ph type="body" sz="half" idx="1" hasCustomPrompt="1"/>
          </p:nvPr>
        </p:nvSpPr>
        <p:spPr>
          <a:xfrm>
            <a:off x="609600" y="1600201"/>
            <a:ext cx="5384800" cy="4525963"/>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97600" y="1600201"/>
            <a:ext cx="5384800" cy="4525963"/>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609600" y="6245225"/>
            <a:ext cx="2844800" cy="476250"/>
          </a:xfrm>
        </p:spPr>
        <p:txBody>
          <a:bodyPr/>
          <a:lstStyle>
            <a:lvl1pPr>
              <a:defRPr/>
            </a:lvl1pPr>
          </a:lstStyle>
          <a:p>
            <a:endParaRPr lang="zh-CN" altLang="zh-CN"/>
          </a:p>
        </p:txBody>
      </p:sp>
      <p:sp>
        <p:nvSpPr>
          <p:cNvPr id="6" name="页脚占位符 5"/>
          <p:cNvSpPr>
            <a:spLocks noGrp="1"/>
          </p:cNvSpPr>
          <p:nvPr>
            <p:ph type="ftr" sz="quarter" idx="11"/>
          </p:nvPr>
        </p:nvSpPr>
        <p:spPr>
          <a:xfrm>
            <a:off x="4165600" y="6245225"/>
            <a:ext cx="3860800" cy="476250"/>
          </a:xfrm>
        </p:spPr>
        <p:txBody>
          <a:bodyPr/>
          <a:lstStyle>
            <a:lvl1pPr>
              <a:defRPr/>
            </a:lvl1pPr>
          </a:lstStyle>
          <a:p>
            <a:endParaRPr lang="zh-CN" altLang="zh-CN"/>
          </a:p>
        </p:txBody>
      </p:sp>
      <p:sp>
        <p:nvSpPr>
          <p:cNvPr id="7" name="灯片编号占位符 6"/>
          <p:cNvSpPr>
            <a:spLocks noGrp="1"/>
          </p:cNvSpPr>
          <p:nvPr>
            <p:ph type="sldNum" sz="quarter" idx="12"/>
          </p:nvPr>
        </p:nvSpPr>
        <p:spPr>
          <a:xfrm>
            <a:off x="8737600" y="6245225"/>
            <a:ext cx="2844800" cy="476250"/>
          </a:xfrm>
        </p:spPr>
        <p:txBody>
          <a:bodyPr/>
          <a:lstStyle>
            <a:lvl1pPr>
              <a:defRPr/>
            </a:lvl1pPr>
          </a:lstStyle>
          <a:p>
            <a:fld id="{2FA87AC6-B784-4A98-AFCE-9A5EC46D2781}" type="slidenum">
              <a:rPr lang="zh-CN" altLang="zh-CN"/>
            </a:fld>
            <a:endParaRPr lang="zh-CN" altLang="zh-CN"/>
          </a:p>
        </p:txBody>
      </p:sp>
    </p:spTree>
  </p:cSld>
  <p:clrMapOvr>
    <a:masterClrMapping/>
  </p:clrMapOvr>
  <p:transition spd="slow" advClick="0" advTm="0">
    <p:wipe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609600" y="1600201"/>
            <a:ext cx="5384800" cy="4525963"/>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quarter" idx="2" hasCustomPrompt="1"/>
          </p:nvPr>
        </p:nvSpPr>
        <p:spPr>
          <a:xfrm>
            <a:off x="6197600" y="1600200"/>
            <a:ext cx="5384800" cy="21859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内容占位符 4"/>
          <p:cNvSpPr>
            <a:spLocks noGrp="1"/>
          </p:cNvSpPr>
          <p:nvPr>
            <p:ph sz="quarter" idx="3" hasCustomPrompt="1"/>
          </p:nvPr>
        </p:nvSpPr>
        <p:spPr>
          <a:xfrm>
            <a:off x="6197600" y="3938589"/>
            <a:ext cx="5384800" cy="218757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日期占位符 5"/>
          <p:cNvSpPr>
            <a:spLocks noGrp="1"/>
          </p:cNvSpPr>
          <p:nvPr>
            <p:ph type="dt" sz="half" idx="10"/>
          </p:nvPr>
        </p:nvSpPr>
        <p:spPr>
          <a:xfrm>
            <a:off x="609600" y="6245225"/>
            <a:ext cx="2844800" cy="476250"/>
          </a:xfrm>
        </p:spPr>
        <p:txBody>
          <a:bodyPr/>
          <a:lstStyle>
            <a:lvl1pPr>
              <a:defRPr/>
            </a:lvl1pPr>
          </a:lstStyle>
          <a:p>
            <a:endParaRPr lang="zh-CN" altLang="zh-CN"/>
          </a:p>
        </p:txBody>
      </p:sp>
      <p:sp>
        <p:nvSpPr>
          <p:cNvPr id="7" name="页脚占位符 6"/>
          <p:cNvSpPr>
            <a:spLocks noGrp="1"/>
          </p:cNvSpPr>
          <p:nvPr>
            <p:ph type="ftr" sz="quarter" idx="11"/>
          </p:nvPr>
        </p:nvSpPr>
        <p:spPr>
          <a:xfrm>
            <a:off x="4165600" y="6245225"/>
            <a:ext cx="3860800" cy="476250"/>
          </a:xfrm>
        </p:spPr>
        <p:txBody>
          <a:bodyPr/>
          <a:lstStyle>
            <a:lvl1pPr>
              <a:defRPr/>
            </a:lvl1pPr>
          </a:lstStyle>
          <a:p>
            <a:endParaRPr lang="zh-CN" altLang="zh-CN"/>
          </a:p>
        </p:txBody>
      </p:sp>
      <p:sp>
        <p:nvSpPr>
          <p:cNvPr id="8" name="灯片编号占位符 7"/>
          <p:cNvSpPr>
            <a:spLocks noGrp="1"/>
          </p:cNvSpPr>
          <p:nvPr>
            <p:ph type="sldNum" sz="quarter" idx="12"/>
          </p:nvPr>
        </p:nvSpPr>
        <p:spPr>
          <a:xfrm>
            <a:off x="8737600" y="6245225"/>
            <a:ext cx="2844800" cy="476250"/>
          </a:xfrm>
        </p:spPr>
        <p:txBody>
          <a:bodyPr/>
          <a:lstStyle>
            <a:lvl1pPr>
              <a:defRPr/>
            </a:lvl1pPr>
          </a:lstStyle>
          <a:p>
            <a:fld id="{355B8F82-E24F-4965-8732-8778518BEC0A}" type="slidenum">
              <a:rPr lang="zh-CN" altLang="zh-CN"/>
            </a:fld>
            <a:endParaRPr lang="zh-CN" altLang="zh-CN"/>
          </a:p>
        </p:txBody>
      </p:sp>
    </p:spTree>
  </p:cSld>
  <p:clrMapOvr>
    <a:masterClrMapping/>
  </p:clrMapOvr>
  <p:transition spd="slow" advClick="0" advTm="0">
    <p:wipe di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609600" y="274638"/>
            <a:ext cx="10972800" cy="1143000"/>
          </a:xfrm>
        </p:spPr>
        <p:txBody>
          <a:bodyPr/>
          <a:lstStyle/>
          <a:p>
            <a:r>
              <a:rPr lang="zh-CN" altLang="en-US"/>
              <a:t>单击此处编辑母版标题样式</a:t>
            </a:r>
            <a:endParaRPr lang="zh-CN" altLang="en-US"/>
          </a:p>
        </p:txBody>
      </p:sp>
      <p:sp>
        <p:nvSpPr>
          <p:cNvPr id="3" name="内容占位符 2"/>
          <p:cNvSpPr>
            <a:spLocks noGrp="1"/>
          </p:cNvSpPr>
          <p:nvPr>
            <p:ph sz="quarter" idx="1" hasCustomPrompt="1"/>
          </p:nvPr>
        </p:nvSpPr>
        <p:spPr>
          <a:xfrm>
            <a:off x="609600" y="1600200"/>
            <a:ext cx="5384800" cy="21859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quarter" idx="2" hasCustomPrompt="1"/>
          </p:nvPr>
        </p:nvSpPr>
        <p:spPr>
          <a:xfrm>
            <a:off x="6197600" y="1600200"/>
            <a:ext cx="5384800" cy="21859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内容占位符 4"/>
          <p:cNvSpPr>
            <a:spLocks noGrp="1"/>
          </p:cNvSpPr>
          <p:nvPr>
            <p:ph sz="quarter" idx="3" hasCustomPrompt="1"/>
          </p:nvPr>
        </p:nvSpPr>
        <p:spPr>
          <a:xfrm>
            <a:off x="609600" y="3938589"/>
            <a:ext cx="5384800" cy="218757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内容占位符 5"/>
          <p:cNvSpPr>
            <a:spLocks noGrp="1"/>
          </p:cNvSpPr>
          <p:nvPr>
            <p:ph sz="quarter" idx="4" hasCustomPrompt="1"/>
          </p:nvPr>
        </p:nvSpPr>
        <p:spPr>
          <a:xfrm>
            <a:off x="6197600" y="3938589"/>
            <a:ext cx="5384800" cy="218757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609600" y="6245225"/>
            <a:ext cx="2844800" cy="476250"/>
          </a:xfrm>
        </p:spPr>
        <p:txBody>
          <a:bodyPr/>
          <a:lstStyle>
            <a:lvl1pPr>
              <a:defRPr/>
            </a:lvl1pPr>
          </a:lstStyle>
          <a:p>
            <a:endParaRPr lang="zh-CN" altLang="zh-CN"/>
          </a:p>
        </p:txBody>
      </p:sp>
      <p:sp>
        <p:nvSpPr>
          <p:cNvPr id="8" name="页脚占位符 7"/>
          <p:cNvSpPr>
            <a:spLocks noGrp="1"/>
          </p:cNvSpPr>
          <p:nvPr>
            <p:ph type="ftr" sz="quarter" idx="11"/>
          </p:nvPr>
        </p:nvSpPr>
        <p:spPr>
          <a:xfrm>
            <a:off x="4165600" y="6245225"/>
            <a:ext cx="3860800" cy="476250"/>
          </a:xfrm>
        </p:spPr>
        <p:txBody>
          <a:bodyPr/>
          <a:lstStyle>
            <a:lvl1pPr>
              <a:defRPr/>
            </a:lvl1pPr>
          </a:lstStyle>
          <a:p>
            <a:endParaRPr lang="zh-CN" altLang="zh-CN"/>
          </a:p>
        </p:txBody>
      </p:sp>
      <p:sp>
        <p:nvSpPr>
          <p:cNvPr id="9" name="灯片编号占位符 8"/>
          <p:cNvSpPr>
            <a:spLocks noGrp="1"/>
          </p:cNvSpPr>
          <p:nvPr>
            <p:ph type="sldNum" sz="quarter" idx="12"/>
          </p:nvPr>
        </p:nvSpPr>
        <p:spPr>
          <a:xfrm>
            <a:off x="8737600" y="6245225"/>
            <a:ext cx="2844800" cy="476250"/>
          </a:xfrm>
        </p:spPr>
        <p:txBody>
          <a:bodyPr/>
          <a:lstStyle>
            <a:lvl1pPr>
              <a:defRPr/>
            </a:lvl1pPr>
          </a:lstStyle>
          <a:p>
            <a:fld id="{A67DF7E9-6564-40B7-BBB6-9B1E20CBB325}" type="slidenum">
              <a:rPr lang="zh-CN" altLang="zh-CN"/>
            </a:fld>
            <a:endParaRPr lang="zh-CN" altLang="zh-CN"/>
          </a:p>
        </p:txBody>
      </p:sp>
    </p:spTree>
  </p:cSld>
  <p:clrMapOvr>
    <a:masterClrMapping/>
  </p:clrMapOvr>
  <p:transition spd="slow" advClick="0" advTm="0">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矩形: 对角圆角 2"/>
          <p:cNvSpPr/>
          <p:nvPr userDrawn="1"/>
        </p:nvSpPr>
        <p:spPr>
          <a:xfrm>
            <a:off x="471813" y="418938"/>
            <a:ext cx="11248373" cy="6020123"/>
          </a:xfrm>
          <a:prstGeom prst="round2DiagRect">
            <a:avLst/>
          </a:prstGeom>
          <a:solidFill>
            <a:schemeClr val="bg1"/>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545157" y="508530"/>
            <a:ext cx="10515600" cy="933450"/>
          </a:xfrm>
        </p:spPr>
        <p:txBody>
          <a:bodyPr/>
          <a:lstStyle>
            <a:lvl1pPr>
              <a:defRPr sz="2800" b="1">
                <a:solidFill>
                  <a:schemeClr val="tx1">
                    <a:lumMod val="75000"/>
                    <a:lumOff val="25000"/>
                  </a:schemeClr>
                </a:solidFill>
                <a:latin typeface="思源黑体 CN Bold" panose="020B0800000000000000" pitchFamily="34" charset="-122"/>
                <a:ea typeface="思源黑体 CN Bold" panose="020B0800000000000000" pitchFamily="34" charset="-122"/>
              </a:defRPr>
            </a:lvl1pPr>
          </a:lstStyle>
          <a:p>
            <a:r>
              <a:rPr lang="zh-CN" altLang="en-US" dirty="0"/>
              <a:t>单击此处编辑母版标题样式</a:t>
            </a:r>
            <a:endParaRPr lang="zh-CN" altLang="en-US" dirty="0"/>
          </a:p>
        </p:txBody>
      </p:sp>
      <p:grpSp>
        <p:nvGrpSpPr>
          <p:cNvPr id="12" name="组合 11"/>
          <p:cNvGrpSpPr/>
          <p:nvPr userDrawn="1"/>
        </p:nvGrpSpPr>
        <p:grpSpPr>
          <a:xfrm>
            <a:off x="931545" y="720998"/>
            <a:ext cx="508000" cy="508000"/>
            <a:chOff x="8731" y="2398"/>
            <a:chExt cx="988" cy="988"/>
          </a:xfrm>
          <a:effectLst/>
        </p:grpSpPr>
        <p:sp>
          <p:nvSpPr>
            <p:cNvPr id="10" name="圆角矩形 9"/>
            <p:cNvSpPr/>
            <p:nvPr userDrawn="1"/>
          </p:nvSpPr>
          <p:spPr>
            <a:xfrm rot="2580000">
              <a:off x="8847" y="2514"/>
              <a:ext cx="757" cy="757"/>
            </a:xfrm>
            <a:prstGeom prst="roundRect">
              <a:avLst/>
            </a:prstGeom>
            <a:solidFill>
              <a:srgbClr val="D6D0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userDrawn="1"/>
          </p:nvSpPr>
          <p:spPr>
            <a:xfrm rot="2580000">
              <a:off x="8731" y="2398"/>
              <a:ext cx="989" cy="989"/>
            </a:xfrm>
            <a:prstGeom prst="roundRect">
              <a:avLst/>
            </a:prstGeom>
            <a:noFill/>
            <a:ln>
              <a:solidFill>
                <a:srgbClr val="D6D0C2"/>
              </a:solidFill>
            </a:ln>
            <a:extLst>
              <a:ext uri="{909E8E84-426E-40DD-AFC4-6F175D3DCCD1}">
                <a14:hiddenFill xmlns:a14="http://schemas.microsoft.com/office/drawing/2010/main">
                  <a:solidFill>
                    <a:srgbClr val="E7E4DB"/>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
                                        </p:tgtEl>
                                        <p:attrNameLst>
                                          <p:attrName>ppt_y</p:attrName>
                                        </p:attrNameLst>
                                      </p:cBhvr>
                                      <p:tavLst>
                                        <p:tav tm="0">
                                          <p:val>
                                            <p:strVal val="#ppt_y"/>
                                          </p:val>
                                        </p:tav>
                                        <p:tav tm="100000">
                                          <p:val>
                                            <p:strVal val="#ppt_y"/>
                                          </p:val>
                                        </p:tav>
                                      </p:tavLst>
                                    </p:anim>
                                    <p:anim calcmode="lin" valueType="num">
                                      <p:cBhvr>
                                        <p:cTn id="14"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a:xfrm>
            <a:off x="7858760" y="5991225"/>
            <a:ext cx="2743200" cy="365125"/>
          </a:xfrm>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1.jpeg"/><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Bold" panose="020B0800000000000000" pitchFamily="34" charset="-122"/>
              </a:defRPr>
            </a:lvl1pPr>
          </a:lstStyle>
          <a:p>
            <a:fld id="{EDBE0CD0-FE0E-478F-886C-4423D80058E5}"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Bold" panose="020B08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Bold" panose="020B0800000000000000" pitchFamily="34" charset="-122"/>
              </a:defRPr>
            </a:lvl1pPr>
          </a:lstStyle>
          <a:p>
            <a:fld id="{40E0B2B7-3355-42C3-95FA-5BAAC6640C9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slow" advClick="0" advTm="0">
    <p:wipe dir="d"/>
  </p:transition>
  <p:txStyles>
    <p:titleStyle>
      <a:lvl1pPr algn="l" defTabSz="914400" rtl="0" eaLnBrk="1" latinLnBrk="0" hangingPunct="1">
        <a:lnSpc>
          <a:spcPct val="90000"/>
        </a:lnSpc>
        <a:spcBef>
          <a:spcPct val="0"/>
        </a:spcBef>
        <a:buNone/>
        <a:defRPr sz="4400" kern="1200">
          <a:solidFill>
            <a:schemeClr val="tx1"/>
          </a:solidFill>
          <a:latin typeface="思源黑体 CN Bold" panose="020B0800000000000000" pitchFamily="34"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Bold" panose="020B0800000000000000" pitchFamily="34"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Bold" panose="020B0800000000000000" pitchFamily="34"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Bold" panose="020B0800000000000000" pitchFamily="34"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image" Target="../media/image19.jpeg"/><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0" Type="http://schemas.openxmlformats.org/officeDocument/2006/relationships/slideLayout" Target="../slideLayouts/slideLayout6.xml"/><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image" Target="../media/image20.jpeg"/><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7" Type="http://schemas.openxmlformats.org/officeDocument/2006/relationships/slideLayout" Target="../slideLayouts/slideLayout6.xml"/><Relationship Id="rId16" Type="http://schemas.openxmlformats.org/officeDocument/2006/relationships/tags" Target="../tags/tag25.xml"/><Relationship Id="rId15" Type="http://schemas.openxmlformats.org/officeDocument/2006/relationships/image" Target="../media/image22.jpeg"/><Relationship Id="rId14" Type="http://schemas.openxmlformats.org/officeDocument/2006/relationships/tags" Target="../tags/tag24.xml"/><Relationship Id="rId13" Type="http://schemas.openxmlformats.org/officeDocument/2006/relationships/tags" Target="../tags/tag23.xml"/><Relationship Id="rId12" Type="http://schemas.openxmlformats.org/officeDocument/2006/relationships/tags" Target="../tags/tag22.xml"/><Relationship Id="rId11" Type="http://schemas.openxmlformats.org/officeDocument/2006/relationships/image" Target="../media/image21.jpeg"/><Relationship Id="rId10" Type="http://schemas.openxmlformats.org/officeDocument/2006/relationships/tags" Target="../tags/tag21.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9" Type="http://schemas.openxmlformats.org/officeDocument/2006/relationships/image" Target="../media/image24.jpeg"/><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image" Target="../media/image23.jpeg"/><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7" Type="http://schemas.openxmlformats.org/officeDocument/2006/relationships/slideLayout" Target="../slideLayouts/slideLayout6.xml"/><Relationship Id="rId16" Type="http://schemas.openxmlformats.org/officeDocument/2006/relationships/tags" Target="../tags/tag38.xml"/><Relationship Id="rId15" Type="http://schemas.openxmlformats.org/officeDocument/2006/relationships/tags" Target="../tags/tag37.xml"/><Relationship Id="rId14" Type="http://schemas.openxmlformats.org/officeDocument/2006/relationships/tags" Target="../tags/tag36.xml"/><Relationship Id="rId13" Type="http://schemas.openxmlformats.org/officeDocument/2006/relationships/image" Target="../media/image25.jpeg"/><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tags" Target="../tags/tag26.xml"/></Relationships>
</file>

<file path=ppt/slides/_rels/slide14.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image" Target="../media/image26.jpeg"/><Relationship Id="rId10" Type="http://schemas.openxmlformats.org/officeDocument/2006/relationships/slideLayout" Target="../slideLayouts/slideLayout6.xml"/><Relationship Id="rId1" Type="http://schemas.openxmlformats.org/officeDocument/2006/relationships/tags" Target="../tags/tag39.xml"/></Relationships>
</file>

<file path=ppt/slides/_rels/slide15.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1" Type="http://schemas.openxmlformats.org/officeDocument/2006/relationships/slideLayout" Target="../slideLayouts/slideLayout6.xml"/><Relationship Id="rId10" Type="http://schemas.openxmlformats.org/officeDocument/2006/relationships/tags" Target="../tags/tag56.xml"/><Relationship Id="rId1" Type="http://schemas.openxmlformats.org/officeDocument/2006/relationships/tags" Target="../tags/tag47.xml"/></Relationships>
</file>

<file path=ppt/slides/_rels/slide16.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image" Target="../media/image27.jpeg"/><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3" Type="http://schemas.openxmlformats.org/officeDocument/2006/relationships/slideLayout" Target="../slideLayouts/slideLayout6.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tags" Target="../tags/tag57.xml"/></Relationships>
</file>

<file path=ppt/slides/_rels/slide17.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image" Target="../media/image28.jpeg"/><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7" Type="http://schemas.openxmlformats.org/officeDocument/2006/relationships/slideLayout" Target="../slideLayouts/slideLayout6.xml"/><Relationship Id="rId16" Type="http://schemas.openxmlformats.org/officeDocument/2006/relationships/tags" Target="../tags/tag80.xml"/><Relationship Id="rId15" Type="http://schemas.openxmlformats.org/officeDocument/2006/relationships/image" Target="../media/image30.jpeg"/><Relationship Id="rId14" Type="http://schemas.openxmlformats.org/officeDocument/2006/relationships/tags" Target="../tags/tag79.xml"/><Relationship Id="rId13" Type="http://schemas.openxmlformats.org/officeDocument/2006/relationships/tags" Target="../tags/tag78.xml"/><Relationship Id="rId12" Type="http://schemas.openxmlformats.org/officeDocument/2006/relationships/tags" Target="../tags/tag77.xml"/><Relationship Id="rId11" Type="http://schemas.openxmlformats.org/officeDocument/2006/relationships/image" Target="../media/image29.jpeg"/><Relationship Id="rId10" Type="http://schemas.openxmlformats.org/officeDocument/2006/relationships/tags" Target="../tags/tag76.xml"/><Relationship Id="rId1" Type="http://schemas.openxmlformats.org/officeDocument/2006/relationships/tags" Target="../tags/tag68.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2.xml"/><Relationship Id="rId1" Type="http://schemas.openxmlformats.org/officeDocument/2006/relationships/tags" Target="../tags/tag8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1.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34.png"/><Relationship Id="rId1" Type="http://schemas.openxmlformats.org/officeDocument/2006/relationships/image" Target="../media/image33.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5.png"/></Relationships>
</file>

<file path=ppt/slides/_rels/slide23.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1" Type="http://schemas.openxmlformats.org/officeDocument/2006/relationships/slideLayout" Target="../slideLayouts/slideLayout6.xml"/><Relationship Id="rId20" Type="http://schemas.openxmlformats.org/officeDocument/2006/relationships/image" Target="../media/image36.png"/><Relationship Id="rId2" Type="http://schemas.openxmlformats.org/officeDocument/2006/relationships/tags" Target="../tags/tag84.xml"/><Relationship Id="rId19" Type="http://schemas.openxmlformats.org/officeDocument/2006/relationships/tags" Target="../tags/tag101.xml"/><Relationship Id="rId18" Type="http://schemas.openxmlformats.org/officeDocument/2006/relationships/tags" Target="../tags/tag100.xml"/><Relationship Id="rId17" Type="http://schemas.openxmlformats.org/officeDocument/2006/relationships/tags" Target="../tags/tag99.xml"/><Relationship Id="rId16" Type="http://schemas.openxmlformats.org/officeDocument/2006/relationships/tags" Target="../tags/tag98.xml"/><Relationship Id="rId15" Type="http://schemas.openxmlformats.org/officeDocument/2006/relationships/tags" Target="../tags/tag97.xml"/><Relationship Id="rId14" Type="http://schemas.openxmlformats.org/officeDocument/2006/relationships/tags" Target="../tags/tag96.xml"/><Relationship Id="rId13" Type="http://schemas.openxmlformats.org/officeDocument/2006/relationships/tags" Target="../tags/tag95.xml"/><Relationship Id="rId12" Type="http://schemas.openxmlformats.org/officeDocument/2006/relationships/tags" Target="../tags/tag94.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tags" Target="../tags/tag8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37.png"/><Relationship Id="rId1" Type="http://schemas.openxmlformats.org/officeDocument/2006/relationships/tags" Target="../tags/tag102.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37.png"/><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0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38.png"/><Relationship Id="rId1" Type="http://schemas.openxmlformats.org/officeDocument/2006/relationships/tags" Target="../tags/tag10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38.png"/><Relationship Id="rId1" Type="http://schemas.openxmlformats.org/officeDocument/2006/relationships/tags" Target="../tags/tag10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39.png"/><Relationship Id="rId1" Type="http://schemas.openxmlformats.org/officeDocument/2006/relationships/tags" Target="../tags/tag109.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39.png"/><Relationship Id="rId1" Type="http://schemas.openxmlformats.org/officeDocument/2006/relationships/tags" Target="../tags/tag110.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1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13.xml"/><Relationship Id="rId1" Type="http://schemas.openxmlformats.org/officeDocument/2006/relationships/tags" Target="../tags/tag112.xml"/></Relationships>
</file>

<file path=ppt/slides/_rels/slide33.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tags" Target="../tags/tag121.xml"/><Relationship Id="rId7" Type="http://schemas.openxmlformats.org/officeDocument/2006/relationships/tags" Target="../tags/tag120.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tags" Target="../tags/tag116.xml"/><Relationship Id="rId21" Type="http://schemas.openxmlformats.org/officeDocument/2006/relationships/slideLayout" Target="../slideLayouts/slideLayout6.xml"/><Relationship Id="rId20" Type="http://schemas.openxmlformats.org/officeDocument/2006/relationships/image" Target="../media/image40.jpeg"/><Relationship Id="rId2" Type="http://schemas.openxmlformats.org/officeDocument/2006/relationships/tags" Target="../tags/tag115.xml"/><Relationship Id="rId19" Type="http://schemas.openxmlformats.org/officeDocument/2006/relationships/tags" Target="../tags/tag132.xml"/><Relationship Id="rId18" Type="http://schemas.openxmlformats.org/officeDocument/2006/relationships/tags" Target="../tags/tag131.xml"/><Relationship Id="rId17" Type="http://schemas.openxmlformats.org/officeDocument/2006/relationships/tags" Target="../tags/tag130.xml"/><Relationship Id="rId16" Type="http://schemas.openxmlformats.org/officeDocument/2006/relationships/tags" Target="../tags/tag129.xml"/><Relationship Id="rId15" Type="http://schemas.openxmlformats.org/officeDocument/2006/relationships/tags" Target="../tags/tag128.xml"/><Relationship Id="rId14" Type="http://schemas.openxmlformats.org/officeDocument/2006/relationships/tags" Target="../tags/tag127.xml"/><Relationship Id="rId13" Type="http://schemas.openxmlformats.org/officeDocument/2006/relationships/tags" Target="../tags/tag126.xml"/><Relationship Id="rId12" Type="http://schemas.openxmlformats.org/officeDocument/2006/relationships/tags" Target="../tags/tag125.xml"/><Relationship Id="rId11" Type="http://schemas.openxmlformats.org/officeDocument/2006/relationships/tags" Target="../tags/tag124.xml"/><Relationship Id="rId10" Type="http://schemas.openxmlformats.org/officeDocument/2006/relationships/tags" Target="../tags/tag123.xml"/><Relationship Id="rId1" Type="http://schemas.openxmlformats.org/officeDocument/2006/relationships/tags" Target="../tags/tag114.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1.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33.xml"/><Relationship Id="rId1" Type="http://schemas.openxmlformats.org/officeDocument/2006/relationships/image" Target="../media/image42.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135.xml"/><Relationship Id="rId2" Type="http://schemas.openxmlformats.org/officeDocument/2006/relationships/image" Target="../media/image43.jpeg"/><Relationship Id="rId1" Type="http://schemas.openxmlformats.org/officeDocument/2006/relationships/tags" Target="../tags/tag134.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44.png"/><Relationship Id="rId1" Type="http://schemas.openxmlformats.org/officeDocument/2006/relationships/tags" Target="../tags/tag136.xml"/></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45.jpeg"/><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image" Target="../media/image45.jpeg"/><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s>
</file>

<file path=ppt/slides/_rels/slide41.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image" Target="../media/image46.jpeg"/><Relationship Id="rId2" Type="http://schemas.openxmlformats.org/officeDocument/2006/relationships/tags" Target="../tags/tag154.xml"/><Relationship Id="rId14" Type="http://schemas.openxmlformats.org/officeDocument/2006/relationships/slideLayout" Target="../slideLayouts/slideLayout6.xml"/><Relationship Id="rId13" Type="http://schemas.openxmlformats.org/officeDocument/2006/relationships/tags" Target="../tags/tag163.xml"/><Relationship Id="rId12" Type="http://schemas.openxmlformats.org/officeDocument/2006/relationships/image" Target="../media/image47.jpeg"/><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tags" Target="../tags/tag153.xml"/></Relationships>
</file>

<file path=ppt/slides/_rels/slide42.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image" Target="../media/image47.jpeg"/><Relationship Id="rId4" Type="http://schemas.openxmlformats.org/officeDocument/2006/relationships/tags" Target="../tags/tag166.xml"/><Relationship Id="rId3" Type="http://schemas.openxmlformats.org/officeDocument/2006/relationships/image" Target="../media/image46.jpeg"/><Relationship Id="rId2" Type="http://schemas.openxmlformats.org/officeDocument/2006/relationships/tags" Target="../tags/tag165.xml"/><Relationship Id="rId12" Type="http://schemas.openxmlformats.org/officeDocument/2006/relationships/slideLayout" Target="../slideLayouts/slideLayout6.xml"/><Relationship Id="rId11" Type="http://schemas.openxmlformats.org/officeDocument/2006/relationships/tags" Target="../tags/tag172.xml"/><Relationship Id="rId10" Type="http://schemas.openxmlformats.org/officeDocument/2006/relationships/tags" Target="../tags/tag171.xml"/><Relationship Id="rId1" Type="http://schemas.openxmlformats.org/officeDocument/2006/relationships/tags" Target="../tags/tag164.xml"/></Relationships>
</file>

<file path=ppt/slides/_rels/slide43.xml.rels><?xml version="1.0" encoding="UTF-8" standalone="yes"?>
<Relationships xmlns="http://schemas.openxmlformats.org/package/2006/relationships"><Relationship Id="rId9" Type="http://schemas.openxmlformats.org/officeDocument/2006/relationships/image" Target="../media/image48.png"/><Relationship Id="rId8" Type="http://schemas.openxmlformats.org/officeDocument/2006/relationships/tags" Target="../tags/tag180.xml"/><Relationship Id="rId7" Type="http://schemas.openxmlformats.org/officeDocument/2006/relationships/tags" Target="../tags/tag179.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tags" Target="../tags/tag174.xml"/><Relationship Id="rId13" Type="http://schemas.openxmlformats.org/officeDocument/2006/relationships/slideLayout" Target="../slideLayouts/slideLayout6.xml"/><Relationship Id="rId12" Type="http://schemas.openxmlformats.org/officeDocument/2006/relationships/image" Target="../media/image50.png"/><Relationship Id="rId11" Type="http://schemas.openxmlformats.org/officeDocument/2006/relationships/image" Target="../media/image49.jpeg"/><Relationship Id="rId10" Type="http://schemas.openxmlformats.org/officeDocument/2006/relationships/tags" Target="../tags/tag181.xml"/><Relationship Id="rId1" Type="http://schemas.openxmlformats.org/officeDocument/2006/relationships/tags" Target="../tags/tag173.xml"/></Relationships>
</file>

<file path=ppt/slides/_rels/slide44.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image" Target="../media/image52.jpeg"/><Relationship Id="rId7" Type="http://schemas.openxmlformats.org/officeDocument/2006/relationships/image" Target="../media/image51.jpeg"/><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53.png"/><Relationship Id="rId1" Type="http://schemas.openxmlformats.org/officeDocument/2006/relationships/tags" Target="../tags/tag191.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92.xml"/><Relationship Id="rId1" Type="http://schemas.openxmlformats.org/officeDocument/2006/relationships/image" Target="../media/image54.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93.xml"/><Relationship Id="rId1" Type="http://schemas.openxmlformats.org/officeDocument/2006/relationships/image" Target="../media/image54.pn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195.xml"/><Relationship Id="rId2" Type="http://schemas.openxmlformats.org/officeDocument/2006/relationships/image" Target="../media/image55.png"/><Relationship Id="rId1" Type="http://schemas.openxmlformats.org/officeDocument/2006/relationships/tags" Target="../tags/tag19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png"/></Relationships>
</file>

<file path=ppt/slides/_rels/slide50.xml.rels><?xml version="1.0" encoding="UTF-8" standalone="yes"?>
<Relationships xmlns="http://schemas.openxmlformats.org/package/2006/relationships"><Relationship Id="rId9" Type="http://schemas.openxmlformats.org/officeDocument/2006/relationships/tags" Target="../tags/tag204.xml"/><Relationship Id="rId8" Type="http://schemas.openxmlformats.org/officeDocument/2006/relationships/tags" Target="../tags/tag203.xml"/><Relationship Id="rId7" Type="http://schemas.openxmlformats.org/officeDocument/2006/relationships/tags" Target="../tags/tag202.xml"/><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4" Type="http://schemas.openxmlformats.org/officeDocument/2006/relationships/slideLayout" Target="../slideLayouts/slideLayout6.xml"/><Relationship Id="rId13" Type="http://schemas.openxmlformats.org/officeDocument/2006/relationships/tags" Target="../tags/tag208.xml"/><Relationship Id="rId12" Type="http://schemas.openxmlformats.org/officeDocument/2006/relationships/tags" Target="../tags/tag207.xml"/><Relationship Id="rId11" Type="http://schemas.openxmlformats.org/officeDocument/2006/relationships/tags" Target="../tags/tag206.xml"/><Relationship Id="rId10" Type="http://schemas.openxmlformats.org/officeDocument/2006/relationships/tags" Target="../tags/tag205.xml"/><Relationship Id="rId1" Type="http://schemas.openxmlformats.org/officeDocument/2006/relationships/tags" Target="../tags/tag196.xml"/></Relationships>
</file>

<file path=ppt/slides/_rels/slide51.xml.rels><?xml version="1.0" encoding="UTF-8" standalone="yes"?>
<Relationships xmlns="http://schemas.openxmlformats.org/package/2006/relationships"><Relationship Id="rId9" Type="http://schemas.openxmlformats.org/officeDocument/2006/relationships/tags" Target="../tags/tag217.xml"/><Relationship Id="rId8" Type="http://schemas.openxmlformats.org/officeDocument/2006/relationships/tags" Target="../tags/tag216.xml"/><Relationship Id="rId7" Type="http://schemas.openxmlformats.org/officeDocument/2006/relationships/tags" Target="../tags/tag215.xml"/><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1" Type="http://schemas.openxmlformats.org/officeDocument/2006/relationships/slideLayout" Target="../slideLayouts/slideLayout6.xml"/><Relationship Id="rId10" Type="http://schemas.openxmlformats.org/officeDocument/2006/relationships/tags" Target="../tags/tag218.xml"/><Relationship Id="rId1" Type="http://schemas.openxmlformats.org/officeDocument/2006/relationships/tags" Target="../tags/tag209.xml"/></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s>
</file>

<file path=ppt/slides/_rels/slide53.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227.xml"/><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tags" Target="../tags/tag223.xml"/></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231.xml"/><Relationship Id="rId3" Type="http://schemas.openxmlformats.org/officeDocument/2006/relationships/tags" Target="../tags/tag230.xml"/><Relationship Id="rId2" Type="http://schemas.openxmlformats.org/officeDocument/2006/relationships/tags" Target="../tags/tag229.xml"/><Relationship Id="rId1" Type="http://schemas.openxmlformats.org/officeDocument/2006/relationships/tags" Target="../tags/tag228.xml"/></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6.xml"/><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image" Target="../media/image5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椭圆 25"/>
          <p:cNvSpPr/>
          <p:nvPr/>
        </p:nvSpPr>
        <p:spPr bwMode="auto">
          <a:xfrm>
            <a:off x="2086962" y="2202553"/>
            <a:ext cx="840434" cy="840434"/>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dirty="0" smtClean="0">
                <a:solidFill>
                  <a:schemeClr val="bg1">
                    <a:lumMod val="85000"/>
                  </a:schemeClr>
                </a:solidFill>
                <a:cs typeface="+mn-ea"/>
                <a:sym typeface="+mn-lt"/>
              </a:rPr>
              <a:t>旅</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27" name="椭圆 26"/>
          <p:cNvSpPr/>
          <p:nvPr/>
        </p:nvSpPr>
        <p:spPr bwMode="auto">
          <a:xfrm>
            <a:off x="2993531" y="2202553"/>
            <a:ext cx="840434" cy="840434"/>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400" b="0" i="0" u="none" strike="noStrike" kern="0" cap="none" spc="0" normalizeH="0" baseline="0" noProof="0" dirty="0" smtClean="0">
                <a:ln>
                  <a:noFill/>
                </a:ln>
                <a:solidFill>
                  <a:schemeClr val="bg1">
                    <a:lumMod val="85000"/>
                  </a:schemeClr>
                </a:solidFill>
                <a:effectLst/>
                <a:uLnTx/>
                <a:uFillTx/>
                <a:cs typeface="+mn-ea"/>
                <a:sym typeface="+mn-lt"/>
              </a:rPr>
              <a:t>游</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28" name="椭圆 27"/>
          <p:cNvSpPr/>
          <p:nvPr/>
        </p:nvSpPr>
        <p:spPr bwMode="auto">
          <a:xfrm>
            <a:off x="5955237" y="2232274"/>
            <a:ext cx="840434" cy="840434"/>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dirty="0">
                <a:solidFill>
                  <a:schemeClr val="bg1">
                    <a:lumMod val="85000"/>
                  </a:schemeClr>
                </a:solidFill>
                <a:cs typeface="+mn-ea"/>
                <a:sym typeface="+mn-lt"/>
              </a:rPr>
              <a:t>礼</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pic>
        <p:nvPicPr>
          <p:cNvPr id="35" name="图片 34" descr="绿色的植物&#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4164" y="1"/>
            <a:ext cx="1678778" cy="1259084"/>
          </a:xfrm>
          <a:prstGeom prst="rect">
            <a:avLst/>
          </a:prstGeom>
        </p:spPr>
      </p:pic>
      <p:pic>
        <p:nvPicPr>
          <p:cNvPr id="39" name="图片 38" descr="卡通人物&#10;&#10;中度可信度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3391" y="5665927"/>
            <a:ext cx="1589430" cy="1192073"/>
          </a:xfrm>
          <a:prstGeom prst="rect">
            <a:avLst/>
          </a:prstGeom>
        </p:spPr>
      </p:pic>
      <p:sp>
        <p:nvSpPr>
          <p:cNvPr id="2" name="文本框 1"/>
          <p:cNvSpPr txBox="1"/>
          <p:nvPr/>
        </p:nvSpPr>
        <p:spPr>
          <a:xfrm>
            <a:off x="3166110" y="3674110"/>
            <a:ext cx="3629660" cy="768350"/>
          </a:xfrm>
          <a:prstGeom prst="rect">
            <a:avLst/>
          </a:prstGeom>
          <a:noFill/>
        </p:spPr>
        <p:txBody>
          <a:bodyPr wrap="square" rtlCol="0">
            <a:spAutoFit/>
          </a:bodyPr>
          <a:lstStyle/>
          <a:p>
            <a:r>
              <a:rPr lang="zh-CN" altLang="en-US" sz="4400" dirty="0">
                <a:solidFill>
                  <a:schemeClr val="dk1">
                    <a:lumMod val="85000"/>
                    <a:lumOff val="15000"/>
                  </a:schemeClr>
                </a:solidFill>
                <a:sym typeface="+mn-ea"/>
              </a:rPr>
              <a:t>项目四：</a:t>
            </a:r>
            <a:r>
              <a:rPr lang="zh-CN" altLang="en-US" sz="4400" dirty="0">
                <a:solidFill>
                  <a:schemeClr val="dk1">
                    <a:lumMod val="85000"/>
                    <a:lumOff val="15000"/>
                  </a:schemeClr>
                </a:solidFill>
                <a:sym typeface="+mn-ea"/>
              </a:rPr>
              <a:t>食礼</a:t>
            </a:r>
            <a:endParaRPr lang="zh-CN" altLang="en-US" sz="4400" dirty="0">
              <a:solidFill>
                <a:schemeClr val="dk1">
                  <a:lumMod val="85000"/>
                  <a:lumOff val="15000"/>
                </a:schemeClr>
              </a:solidFill>
              <a:sym typeface="+mn-ea"/>
            </a:endParaRPr>
          </a:p>
        </p:txBody>
      </p:sp>
      <p:sp>
        <p:nvSpPr>
          <p:cNvPr id="13" name="椭圆 12"/>
          <p:cNvSpPr/>
          <p:nvPr/>
        </p:nvSpPr>
        <p:spPr bwMode="auto">
          <a:xfrm>
            <a:off x="6861806" y="2232274"/>
            <a:ext cx="840434" cy="840434"/>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noProof="0" dirty="0">
                <a:solidFill>
                  <a:schemeClr val="bg1">
                    <a:lumMod val="85000"/>
                  </a:schemeClr>
                </a:solidFill>
                <a:cs typeface="+mn-ea"/>
                <a:sym typeface="+mn-lt"/>
              </a:rPr>
              <a:t>仪</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10" name="椭圆 9"/>
          <p:cNvSpPr/>
          <p:nvPr/>
        </p:nvSpPr>
        <p:spPr bwMode="auto">
          <a:xfrm>
            <a:off x="4021099" y="2232274"/>
            <a:ext cx="840434" cy="840434"/>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noProof="0" dirty="0" smtClean="0">
                <a:solidFill>
                  <a:schemeClr val="bg1">
                    <a:lumMod val="85000"/>
                  </a:schemeClr>
                </a:solidFill>
                <a:cs typeface="+mn-ea"/>
                <a:sym typeface="+mn-lt"/>
              </a:rPr>
              <a:t>职</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11" name="椭圆 10"/>
          <p:cNvSpPr/>
          <p:nvPr/>
        </p:nvSpPr>
        <p:spPr bwMode="auto">
          <a:xfrm>
            <a:off x="4927668" y="2232274"/>
            <a:ext cx="840434" cy="840434"/>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dirty="0">
                <a:solidFill>
                  <a:schemeClr val="bg1">
                    <a:lumMod val="85000"/>
                  </a:schemeClr>
                </a:solidFill>
                <a:cs typeface="+mn-ea"/>
                <a:sym typeface="+mn-lt"/>
              </a:rPr>
              <a:t>业</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13" grpId="0" animBg="1"/>
      <p:bldP spid="10" grpId="0" animBg="1"/>
      <p:bldP spid="1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a:xfrm>
            <a:off x="645160" y="2893695"/>
            <a:ext cx="6418580" cy="1070610"/>
          </a:xfrm>
        </p:spPr>
        <p:txBody>
          <a:bodyPr/>
          <a:p>
            <a:r>
              <a:rPr lang="en-US" altLang="zh-CN"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西</a:t>
            </a:r>
            <a:r>
              <a:rPr lang="zh-CN" altLang="en-US"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餐宴请礼仪</a:t>
            </a:r>
            <a:endParaRPr lang="zh-CN" altLang="en-US"/>
          </a:p>
        </p:txBody>
      </p:sp>
      <p:sp>
        <p:nvSpPr>
          <p:cNvPr id="4" name="Text Placeholder 1"/>
          <p:cNvSpPr>
            <a:spLocks noGrp="1" noChangeAspect="1"/>
          </p:cNvSpPr>
          <p:nvPr>
            <p:custDataLst>
              <p:tags r:id="rId1"/>
            </p:custDataLst>
          </p:nvPr>
        </p:nvSpPr>
        <p:spPr>
          <a:xfrm>
            <a:off x="715010" y="2982595"/>
            <a:ext cx="1287145" cy="981710"/>
          </a:xfrm>
          <a:prstGeom prst="ellipse">
            <a:avLst/>
          </a:prstGeom>
          <a:solidFill>
            <a:schemeClr val="bg2"/>
          </a:solidFill>
          <a:ln w="12700">
            <a:solidFill>
              <a:srgbClr val="FFFFFF"/>
            </a:solidFill>
          </a:ln>
        </p:spPr>
        <p:txBody>
          <a:bodyPr vert="horz" wrap="none" lIns="0" tIns="0" rIns="0" bIns="0" rtlCol="0" anchor="ctr" anchorCtr="0">
            <a:noAutofit/>
          </a:bodyPr>
          <a:lstStyle>
            <a:lvl1pPr marL="0" indent="0" algn="ctr" defTabSz="914400" rtl="0" eaLnBrk="1" latinLnBrk="0" hangingPunct="1">
              <a:lnSpc>
                <a:spcPct val="100000"/>
              </a:lnSpc>
              <a:spcBef>
                <a:spcPts val="1000"/>
              </a:spcBef>
              <a:buFont typeface="Arial" panose="020B0604020202020204" pitchFamily="34" charset="0"/>
              <a:buNone/>
              <a:defRPr sz="3600" b="1" kern="1200" spc="0">
                <a:ln>
                  <a:noFill/>
                </a:ln>
                <a:solidFill>
                  <a:schemeClr val="lt1">
                    <a:lumMod val="100000"/>
                  </a:schemeClr>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tx1">
                    <a:lumMod val="65000"/>
                    <a:lumOff val="35000"/>
                  </a:schemeClr>
                </a:solidFill>
              </a:rPr>
              <a:t>0</a:t>
            </a:r>
            <a:r>
              <a:rPr lang="en-US" altLang="zh-CN">
                <a:solidFill>
                  <a:schemeClr val="tx1">
                    <a:lumMod val="65000"/>
                    <a:lumOff val="35000"/>
                  </a:schemeClr>
                </a:solidFill>
              </a:rPr>
              <a:t>2</a:t>
            </a:r>
            <a:endParaRPr lang="en-US" altLang="zh-CN">
              <a:solidFill>
                <a:schemeClr val="tx1">
                  <a:lumMod val="65000"/>
                  <a:lumOff val="35000"/>
                </a:schemeClr>
              </a:solidFill>
            </a:endParaRPr>
          </a:p>
        </p:txBody>
      </p:sp>
    </p:spTree>
    <p:custDataLst>
      <p:tags r:id="rId2"/>
    </p:custDataLst>
  </p:cSld>
  <p:clrMapOvr>
    <a:masterClrMapping/>
  </p:clrMapOvr>
  <p:transition spd="slow" advClick="0" advTm="0">
    <p:wipe di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extBox 2"/>
          <p:cNvSpPr txBox="1"/>
          <p:nvPr>
            <p:custDataLst>
              <p:tags r:id="rId1"/>
            </p:custDataLst>
          </p:nvPr>
        </p:nvSpPr>
        <p:spPr>
          <a:xfrm>
            <a:off x="1442388" y="1907175"/>
            <a:ext cx="5829300" cy="781050"/>
          </a:xfrm>
          <a:prstGeom prst="rect">
            <a:avLst/>
          </a:prstGeom>
        </p:spPr>
        <p:txBody>
          <a:bodyPr vert="horz" wrap="square" lIns="114300" tIns="57150" rIns="114300" bIns="57150" rtlCol="0" anchor="t" anchorCtr="0">
            <a:noAutofit/>
          </a:bodyPr>
          <a:p>
            <a:pPr>
              <a:lnSpc>
                <a:spcPct val="140000"/>
              </a:lnSpc>
            </a:pPr>
            <a:r>
              <a:rPr lang="en-US" sz="1600">
                <a:solidFill>
                  <a:schemeClr val="tx1"/>
                </a:solidFill>
                <a:cs typeface="微软雅黑" panose="020B0503020204020204" charset="-122"/>
              </a:rPr>
              <a:t>西餐宴请起源于欧洲中世纪，是西方贵族社交和商务活动的重要形式之一。</a:t>
            </a:r>
            <a:endParaRPr lang="en-US" sz="1600">
              <a:solidFill>
                <a:schemeClr val="tx1"/>
              </a:solidFill>
              <a:cs typeface="微软雅黑" panose="020B0503020204020204" charset="-122"/>
            </a:endParaRPr>
          </a:p>
        </p:txBody>
      </p:sp>
      <p:sp>
        <p:nvSpPr>
          <p:cNvPr id="7" name="TextBox 3"/>
          <p:cNvSpPr txBox="1"/>
          <p:nvPr>
            <p:custDataLst>
              <p:tags r:id="rId2"/>
            </p:custDataLst>
          </p:nvPr>
        </p:nvSpPr>
        <p:spPr>
          <a:xfrm>
            <a:off x="1442388" y="1506617"/>
            <a:ext cx="5829300" cy="400050"/>
          </a:xfrm>
          <a:prstGeom prst="rect">
            <a:avLst/>
          </a:prstGeom>
        </p:spPr>
        <p:txBody>
          <a:bodyPr vert="horz" wrap="square" lIns="114300" tIns="57150" rIns="114300" bIns="57150" rtlCol="0" anchor="ctr" anchorCtr="0">
            <a:noAutofit/>
          </a:bodyPr>
          <a:p>
            <a:pPr>
              <a:lnSpc>
                <a:spcPct val="77000"/>
              </a:lnSpc>
            </a:pPr>
            <a:r>
              <a:rPr lang="en-US" sz="2000" b="1">
                <a:solidFill>
                  <a:schemeClr val="tx1">
                    <a:lumMod val="65000"/>
                    <a:lumOff val="35000"/>
                  </a:schemeClr>
                </a:solidFill>
                <a:cs typeface="微软雅黑" panose="020B0503020204020204" charset="-122"/>
              </a:rPr>
              <a:t>西方传统</a:t>
            </a:r>
            <a:endParaRPr lang="en-US" sz="2000" b="1">
              <a:solidFill>
                <a:schemeClr val="tx1">
                  <a:lumMod val="65000"/>
                  <a:lumOff val="35000"/>
                </a:schemeClr>
              </a:solidFill>
              <a:cs typeface="微软雅黑" panose="020B0503020204020204" charset="-122"/>
            </a:endParaRPr>
          </a:p>
        </p:txBody>
      </p:sp>
      <p:sp>
        <p:nvSpPr>
          <p:cNvPr id="8" name="TextBox 4"/>
          <p:cNvSpPr txBox="1"/>
          <p:nvPr>
            <p:custDataLst>
              <p:tags r:id="rId3"/>
            </p:custDataLst>
          </p:nvPr>
        </p:nvSpPr>
        <p:spPr>
          <a:xfrm>
            <a:off x="1442388" y="3303350"/>
            <a:ext cx="5829300" cy="781050"/>
          </a:xfrm>
          <a:prstGeom prst="rect">
            <a:avLst/>
          </a:prstGeom>
        </p:spPr>
        <p:txBody>
          <a:bodyPr vert="horz" wrap="square" lIns="114300" tIns="57150" rIns="114300" bIns="57150" rtlCol="0" anchor="t" anchorCtr="0">
            <a:noAutofit/>
          </a:bodyPr>
          <a:p>
            <a:pPr>
              <a:lnSpc>
                <a:spcPct val="140000"/>
              </a:lnSpc>
            </a:pPr>
            <a:r>
              <a:rPr lang="en-US" sz="1600">
                <a:solidFill>
                  <a:schemeClr val="tx1"/>
                </a:solidFill>
                <a:cs typeface="微软雅黑" panose="020B0503020204020204" charset="-122"/>
              </a:rPr>
              <a:t>西餐宴请注重礼仪和文化，体现了对客人的尊重和重视，也展现了主人的素养和品味。</a:t>
            </a:r>
            <a:endParaRPr lang="en-US" sz="1600">
              <a:solidFill>
                <a:schemeClr val="tx1"/>
              </a:solidFill>
              <a:cs typeface="微软雅黑" panose="020B0503020204020204" charset="-122"/>
            </a:endParaRPr>
          </a:p>
        </p:txBody>
      </p:sp>
      <p:sp>
        <p:nvSpPr>
          <p:cNvPr id="9" name="TextBox 5"/>
          <p:cNvSpPr txBox="1"/>
          <p:nvPr>
            <p:custDataLst>
              <p:tags r:id="rId4"/>
            </p:custDataLst>
          </p:nvPr>
        </p:nvSpPr>
        <p:spPr>
          <a:xfrm>
            <a:off x="1442388" y="2845007"/>
            <a:ext cx="5829300" cy="400050"/>
          </a:xfrm>
          <a:prstGeom prst="rect">
            <a:avLst/>
          </a:prstGeom>
        </p:spPr>
        <p:txBody>
          <a:bodyPr vert="horz" wrap="square" lIns="114300" tIns="57150" rIns="114300" bIns="57150" rtlCol="0" anchor="ctr" anchorCtr="0">
            <a:noAutofit/>
          </a:bodyPr>
          <a:p>
            <a:pPr>
              <a:lnSpc>
                <a:spcPct val="77000"/>
              </a:lnSpc>
            </a:pPr>
            <a:r>
              <a:rPr lang="en-US" sz="2000" b="1">
                <a:solidFill>
                  <a:schemeClr val="tx1">
                    <a:lumMod val="65000"/>
                    <a:lumOff val="35000"/>
                  </a:schemeClr>
                </a:solidFill>
                <a:cs typeface="微软雅黑" panose="020B0503020204020204" charset="-122"/>
              </a:rPr>
              <a:t>礼仪文化</a:t>
            </a:r>
            <a:endParaRPr lang="en-US" sz="2000" b="1">
              <a:solidFill>
                <a:schemeClr val="tx1">
                  <a:lumMod val="65000"/>
                  <a:lumOff val="35000"/>
                </a:schemeClr>
              </a:solidFill>
              <a:cs typeface="微软雅黑" panose="020B0503020204020204" charset="-122"/>
            </a:endParaRPr>
          </a:p>
        </p:txBody>
      </p:sp>
      <p:sp>
        <p:nvSpPr>
          <p:cNvPr id="10" name="TextBox 6"/>
          <p:cNvSpPr txBox="1"/>
          <p:nvPr>
            <p:custDataLst>
              <p:tags r:id="rId5"/>
            </p:custDataLst>
          </p:nvPr>
        </p:nvSpPr>
        <p:spPr>
          <a:xfrm>
            <a:off x="1442388" y="4892286"/>
            <a:ext cx="5829300" cy="781050"/>
          </a:xfrm>
          <a:prstGeom prst="rect">
            <a:avLst/>
          </a:prstGeom>
        </p:spPr>
        <p:txBody>
          <a:bodyPr vert="horz" wrap="square" lIns="114300" tIns="57150" rIns="114300" bIns="57150" rtlCol="0" anchor="t" anchorCtr="0">
            <a:noAutofit/>
          </a:bodyPr>
          <a:p>
            <a:pPr>
              <a:lnSpc>
                <a:spcPct val="140000"/>
              </a:lnSpc>
            </a:pPr>
            <a:r>
              <a:rPr lang="en-US" sz="1600">
                <a:solidFill>
                  <a:schemeClr val="tx1"/>
                </a:solidFill>
                <a:cs typeface="微软雅黑" panose="020B0503020204020204" charset="-122"/>
              </a:rPr>
              <a:t>西餐宴请的菜品、餐具、酒水和环境等方面都有严格的讲究和规定，体现了西餐文化的独特魅力。</a:t>
            </a:r>
            <a:endParaRPr lang="en-US" sz="1600">
              <a:solidFill>
                <a:schemeClr val="tx1"/>
              </a:solidFill>
              <a:cs typeface="微软雅黑" panose="020B0503020204020204" charset="-122"/>
            </a:endParaRPr>
          </a:p>
        </p:txBody>
      </p:sp>
      <p:sp>
        <p:nvSpPr>
          <p:cNvPr id="11" name="TextBox 7"/>
          <p:cNvSpPr txBox="1"/>
          <p:nvPr>
            <p:custDataLst>
              <p:tags r:id="rId6"/>
            </p:custDataLst>
          </p:nvPr>
        </p:nvSpPr>
        <p:spPr>
          <a:xfrm>
            <a:off x="1442388" y="4433943"/>
            <a:ext cx="5829300" cy="400050"/>
          </a:xfrm>
          <a:prstGeom prst="rect">
            <a:avLst/>
          </a:prstGeom>
        </p:spPr>
        <p:txBody>
          <a:bodyPr vert="horz" wrap="square" lIns="114300" tIns="57150" rIns="114300" bIns="57150" rtlCol="0" anchor="ctr" anchorCtr="0">
            <a:noAutofit/>
          </a:bodyPr>
          <a:p>
            <a:pPr>
              <a:lnSpc>
                <a:spcPct val="77000"/>
              </a:lnSpc>
            </a:pPr>
            <a:r>
              <a:rPr lang="en-US" sz="2000" b="1">
                <a:solidFill>
                  <a:schemeClr val="tx1">
                    <a:lumMod val="65000"/>
                    <a:lumOff val="35000"/>
                  </a:schemeClr>
                </a:solidFill>
                <a:cs typeface="微软雅黑" panose="020B0503020204020204" charset="-122"/>
              </a:rPr>
              <a:t>餐饮文化</a:t>
            </a:r>
            <a:endParaRPr lang="en-US" sz="2000" b="1">
              <a:solidFill>
                <a:schemeClr val="tx1">
                  <a:lumMod val="65000"/>
                  <a:lumOff val="35000"/>
                </a:schemeClr>
              </a:solidFill>
              <a:cs typeface="微软雅黑" panose="020B0503020204020204" charset="-122"/>
            </a:endParaRPr>
          </a:p>
        </p:txBody>
      </p:sp>
      <p:pic>
        <p:nvPicPr>
          <p:cNvPr id="12" name="Picture 8"/>
          <p:cNvPicPr>
            <a:picLocks noChangeAspect="1"/>
          </p:cNvPicPr>
          <p:nvPr>
            <p:custDataLst>
              <p:tags r:id="rId7"/>
            </p:custDataLst>
          </p:nvPr>
        </p:nvPicPr>
        <p:blipFill>
          <a:blip r:embed="rId8"/>
          <a:srcRect/>
          <a:stretch>
            <a:fillRect/>
          </a:stretch>
        </p:blipFill>
        <p:spPr>
          <a:xfrm>
            <a:off x="7420610" y="1906905"/>
            <a:ext cx="3491865" cy="3491865"/>
          </a:xfrm>
          <a:prstGeom prst="ellipse">
            <a:avLst/>
          </a:prstGeom>
        </p:spPr>
      </p:pic>
      <p:sp>
        <p:nvSpPr>
          <p:cNvPr id="13" name="标题 12"/>
          <p:cNvSpPr>
            <a:spLocks noGrp="1"/>
          </p:cNvSpPr>
          <p:nvPr>
            <p:ph type="title"/>
            <p:custDataLst>
              <p:tags r:id="rId9"/>
            </p:custDataLst>
          </p:nvPr>
        </p:nvSpPr>
        <p:spPr>
          <a:xfrm>
            <a:off x="1530350" y="180975"/>
            <a:ext cx="10515600" cy="1325563"/>
          </a:xfrm>
        </p:spPr>
        <p:txBody>
          <a:bodyPr vert="horz" lIns="91440" tIns="45720" rIns="91440" bIns="45720" rtlCol="0" anchor="ctr">
            <a:normAutofit/>
          </a:bodyPr>
          <a:p>
            <a:pPr lvl="0" algn="l">
              <a:lnSpc>
                <a:spcPct val="100000"/>
              </a:lnSpc>
              <a:buClrTx/>
              <a:buSzTx/>
              <a:buFontTx/>
            </a:pPr>
            <a:br>
              <a:rPr lang="zh-CN" altLang="en-US" sz="3600" smtClean="0">
                <a:sym typeface="+mn-ea"/>
              </a:rPr>
            </a:br>
            <a:r>
              <a:rPr lang="zh-CN" altLang="en-US" sz="3100" smtClean="0">
                <a:sym typeface="+mn-ea"/>
              </a:rPr>
              <a:t>一、文化背景</a:t>
            </a:r>
            <a:endParaRPr lang="zh-CN" altLang="en-US" sz="3100" smtClean="0">
              <a:sym typeface="+mn-ea"/>
            </a:endParaRPr>
          </a:p>
        </p:txBody>
      </p:sp>
    </p:spTree>
  </p:cSld>
  <p:clrMapOvr>
    <a:masterClrMapping/>
  </p:clrMapOvr>
  <p:transition spd="slow" advClick="0" advTm="0">
    <p:wipe di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AutoShape 2"/>
          <p:cNvSpPr/>
          <p:nvPr>
            <p:custDataLst>
              <p:tags r:id="rId1"/>
            </p:custDataLst>
          </p:nvPr>
        </p:nvSpPr>
        <p:spPr>
          <a:xfrm>
            <a:off x="8282305" y="2592705"/>
            <a:ext cx="3076575" cy="3588385"/>
          </a:xfrm>
          <a:prstGeom prst="roundRect">
            <a:avLst>
              <a:gd name="adj" fmla="val 6840"/>
            </a:avLst>
          </a:prstGeom>
          <a:solidFill>
            <a:schemeClr val="accent1">
              <a:alpha val="80000"/>
            </a:schemeClr>
          </a:solidFill>
        </p:spPr>
      </p:sp>
      <p:sp>
        <p:nvSpPr>
          <p:cNvPr id="3" name="AutoShape 3"/>
          <p:cNvSpPr/>
          <p:nvPr>
            <p:custDataLst>
              <p:tags r:id="rId2"/>
            </p:custDataLst>
          </p:nvPr>
        </p:nvSpPr>
        <p:spPr>
          <a:xfrm>
            <a:off x="4377090" y="2592550"/>
            <a:ext cx="3487460" cy="3588254"/>
          </a:xfrm>
          <a:prstGeom prst="roundRect">
            <a:avLst>
              <a:gd name="adj" fmla="val 6840"/>
            </a:avLst>
          </a:prstGeom>
          <a:solidFill>
            <a:schemeClr val="accent1">
              <a:alpha val="80000"/>
            </a:schemeClr>
          </a:solidFill>
        </p:spPr>
      </p:sp>
      <p:sp>
        <p:nvSpPr>
          <p:cNvPr id="4" name="AutoShape 4"/>
          <p:cNvSpPr/>
          <p:nvPr>
            <p:custDataLst>
              <p:tags r:id="rId3"/>
            </p:custDataLst>
          </p:nvPr>
        </p:nvSpPr>
        <p:spPr>
          <a:xfrm>
            <a:off x="663575" y="2592705"/>
            <a:ext cx="3103880" cy="3588385"/>
          </a:xfrm>
          <a:prstGeom prst="roundRect">
            <a:avLst>
              <a:gd name="adj" fmla="val 6840"/>
            </a:avLst>
          </a:prstGeom>
          <a:solidFill>
            <a:schemeClr val="accent1">
              <a:alpha val="80000"/>
            </a:schemeClr>
          </a:solidFill>
        </p:spPr>
      </p:sp>
      <p:sp>
        <p:nvSpPr>
          <p:cNvPr id="5" name="TextBox 5"/>
          <p:cNvSpPr txBox="1"/>
          <p:nvPr>
            <p:custDataLst>
              <p:tags r:id="rId4"/>
            </p:custDataLst>
          </p:nvPr>
        </p:nvSpPr>
        <p:spPr>
          <a:xfrm>
            <a:off x="882070" y="4182076"/>
            <a:ext cx="2667000" cy="1452770"/>
          </a:xfrm>
          <a:prstGeom prst="rect">
            <a:avLst/>
          </a:prstGeom>
        </p:spPr>
        <p:txBody>
          <a:bodyPr vert="horz" wrap="square" lIns="114300" tIns="57150" rIns="114300" bIns="57150" rtlCol="0" anchor="t" anchorCtr="0">
            <a:normAutofit/>
          </a:bodyPr>
          <a:p>
            <a:pPr algn="l">
              <a:lnSpc>
                <a:spcPct val="140000"/>
              </a:lnSpc>
            </a:pPr>
            <a:r>
              <a:rPr lang="en-US" sz="1500">
                <a:solidFill>
                  <a:schemeClr val="tx1"/>
                </a:solidFill>
                <a:cs typeface="微软雅黑" panose="020B0503020204020204" charset="-122"/>
              </a:rPr>
              <a:t>西餐宴请是商务交流中不可或缺的一部分，能够帮助建立商业关系，促进合作。</a:t>
            </a:r>
            <a:endParaRPr lang="en-US" sz="1500">
              <a:solidFill>
                <a:schemeClr val="tx1"/>
              </a:solidFill>
              <a:cs typeface="微软雅黑" panose="020B0503020204020204" charset="-122"/>
            </a:endParaRPr>
          </a:p>
        </p:txBody>
      </p:sp>
      <p:sp>
        <p:nvSpPr>
          <p:cNvPr id="6" name="TextBox 6"/>
          <p:cNvSpPr txBox="1"/>
          <p:nvPr>
            <p:custDataLst>
              <p:tags r:id="rId5"/>
            </p:custDataLst>
          </p:nvPr>
        </p:nvSpPr>
        <p:spPr>
          <a:xfrm>
            <a:off x="882070" y="3433212"/>
            <a:ext cx="2667000" cy="527118"/>
          </a:xfrm>
          <a:prstGeom prst="rect">
            <a:avLst/>
          </a:prstGeom>
        </p:spPr>
        <p:txBody>
          <a:bodyPr vert="horz" wrap="square" lIns="114300" tIns="57150" rIns="114300" bIns="57150" rtlCol="0" anchor="ctr" anchorCtr="0">
            <a:noAutofit/>
          </a:bodyPr>
          <a:p>
            <a:pPr algn="l">
              <a:lnSpc>
                <a:spcPct val="120000"/>
              </a:lnSpc>
            </a:pPr>
            <a:r>
              <a:rPr lang="en-US" sz="2400" b="1">
                <a:solidFill>
                  <a:schemeClr val="tx1"/>
                </a:solidFill>
                <a:cs typeface="微软雅黑" panose="020B0503020204020204" charset="-122"/>
              </a:rPr>
              <a:t>商务交流</a:t>
            </a:r>
            <a:endParaRPr lang="en-US" sz="2400" b="1">
              <a:solidFill>
                <a:schemeClr val="tx1"/>
              </a:solidFill>
              <a:cs typeface="微软雅黑" panose="020B0503020204020204" charset="-122"/>
            </a:endParaRPr>
          </a:p>
        </p:txBody>
      </p:sp>
      <p:pic>
        <p:nvPicPr>
          <p:cNvPr id="8" name="Picture 8"/>
          <p:cNvPicPr>
            <a:picLocks noChangeAspect="1"/>
          </p:cNvPicPr>
          <p:nvPr>
            <p:custDataLst>
              <p:tags r:id="rId6"/>
            </p:custDataLst>
          </p:nvPr>
        </p:nvPicPr>
        <p:blipFill>
          <a:blip r:embed="rId7"/>
          <a:srcRect/>
          <a:stretch>
            <a:fillRect/>
          </a:stretch>
        </p:blipFill>
        <p:spPr>
          <a:xfrm>
            <a:off x="2414694" y="1945253"/>
            <a:ext cx="1294595" cy="1294595"/>
          </a:xfrm>
          <a:prstGeom prst="roundRect">
            <a:avLst/>
          </a:prstGeom>
        </p:spPr>
      </p:pic>
      <p:sp>
        <p:nvSpPr>
          <p:cNvPr id="9" name="TextBox 9"/>
          <p:cNvSpPr txBox="1"/>
          <p:nvPr>
            <p:custDataLst>
              <p:tags r:id="rId8"/>
            </p:custDataLst>
          </p:nvPr>
        </p:nvSpPr>
        <p:spPr>
          <a:xfrm>
            <a:off x="4787321" y="4196691"/>
            <a:ext cx="2667000" cy="1452770"/>
          </a:xfrm>
          <a:prstGeom prst="rect">
            <a:avLst/>
          </a:prstGeom>
        </p:spPr>
        <p:txBody>
          <a:bodyPr vert="horz" wrap="square" lIns="114300" tIns="57150" rIns="114300" bIns="57150" rtlCol="0" anchor="t" anchorCtr="0">
            <a:normAutofit/>
          </a:bodyPr>
          <a:p>
            <a:pPr algn="l">
              <a:lnSpc>
                <a:spcPct val="140000"/>
              </a:lnSpc>
            </a:pPr>
            <a:r>
              <a:rPr lang="en-US" sz="1500">
                <a:solidFill>
                  <a:schemeClr val="tx1"/>
                </a:solidFill>
                <a:cs typeface="微软雅黑" panose="020B0503020204020204" charset="-122"/>
              </a:rPr>
              <a:t>西餐宴请是展示个人素质和修养的重要途径，能够体现对客人的尊重和重视。</a:t>
            </a:r>
            <a:endParaRPr lang="en-US" sz="1500">
              <a:solidFill>
                <a:schemeClr val="tx1"/>
              </a:solidFill>
              <a:cs typeface="微软雅黑" panose="020B0503020204020204" charset="-122"/>
            </a:endParaRPr>
          </a:p>
        </p:txBody>
      </p:sp>
      <p:sp>
        <p:nvSpPr>
          <p:cNvPr id="10" name="TextBox 10"/>
          <p:cNvSpPr txBox="1"/>
          <p:nvPr>
            <p:custDataLst>
              <p:tags r:id="rId9"/>
            </p:custDataLst>
          </p:nvPr>
        </p:nvSpPr>
        <p:spPr>
          <a:xfrm>
            <a:off x="4787321" y="3447827"/>
            <a:ext cx="2667000" cy="527118"/>
          </a:xfrm>
          <a:prstGeom prst="rect">
            <a:avLst/>
          </a:prstGeom>
        </p:spPr>
        <p:txBody>
          <a:bodyPr vert="horz" wrap="square" lIns="114300" tIns="57150" rIns="114300" bIns="57150" rtlCol="0" anchor="ctr" anchorCtr="0">
            <a:noAutofit/>
          </a:bodyPr>
          <a:p>
            <a:pPr algn="l">
              <a:lnSpc>
                <a:spcPct val="120000"/>
              </a:lnSpc>
            </a:pPr>
            <a:r>
              <a:rPr lang="en-US" sz="2400" b="1">
                <a:solidFill>
                  <a:schemeClr val="tx1"/>
                </a:solidFill>
                <a:cs typeface="微软雅黑" panose="020B0503020204020204" charset="-122"/>
              </a:rPr>
              <a:t>社交礼仪</a:t>
            </a:r>
            <a:endParaRPr lang="en-US" sz="2400" b="1">
              <a:solidFill>
                <a:schemeClr val="tx1"/>
              </a:solidFill>
              <a:cs typeface="微软雅黑" panose="020B0503020204020204" charset="-122"/>
            </a:endParaRPr>
          </a:p>
        </p:txBody>
      </p:sp>
      <p:pic>
        <p:nvPicPr>
          <p:cNvPr id="11" name="Picture 11"/>
          <p:cNvPicPr>
            <a:picLocks noChangeAspect="1"/>
          </p:cNvPicPr>
          <p:nvPr>
            <p:custDataLst>
              <p:tags r:id="rId10"/>
            </p:custDataLst>
          </p:nvPr>
        </p:nvPicPr>
        <p:blipFill>
          <a:blip r:embed="rId11"/>
          <a:srcRect/>
          <a:stretch>
            <a:fillRect/>
          </a:stretch>
        </p:blipFill>
        <p:spPr>
          <a:xfrm>
            <a:off x="6319944" y="1959868"/>
            <a:ext cx="1294595" cy="1294595"/>
          </a:xfrm>
          <a:prstGeom prst="roundRect">
            <a:avLst/>
          </a:prstGeom>
        </p:spPr>
      </p:pic>
      <p:sp>
        <p:nvSpPr>
          <p:cNvPr id="12" name="TextBox 12"/>
          <p:cNvSpPr txBox="1"/>
          <p:nvPr>
            <p:custDataLst>
              <p:tags r:id="rId12"/>
            </p:custDataLst>
          </p:nvPr>
        </p:nvSpPr>
        <p:spPr>
          <a:xfrm>
            <a:off x="8692571" y="4191147"/>
            <a:ext cx="2667000" cy="1452770"/>
          </a:xfrm>
          <a:prstGeom prst="rect">
            <a:avLst/>
          </a:prstGeom>
        </p:spPr>
        <p:txBody>
          <a:bodyPr vert="horz" wrap="square" lIns="114300" tIns="57150" rIns="114300" bIns="57150" rtlCol="0" anchor="t" anchorCtr="0">
            <a:normAutofit/>
          </a:bodyPr>
          <a:p>
            <a:pPr algn="l">
              <a:lnSpc>
                <a:spcPct val="140000"/>
              </a:lnSpc>
            </a:pPr>
            <a:r>
              <a:rPr lang="en-US" sz="1500">
                <a:solidFill>
                  <a:schemeClr val="tx1"/>
                </a:solidFill>
                <a:cs typeface="微软雅黑" panose="020B0503020204020204" charset="-122"/>
              </a:rPr>
              <a:t>西餐宴请能够让客人品尝到各种美食，体验不同的饮食文化，增进彼此之间的了解和友谊。</a:t>
            </a:r>
            <a:endParaRPr lang="en-US" sz="1500">
              <a:solidFill>
                <a:schemeClr val="tx1"/>
              </a:solidFill>
              <a:cs typeface="微软雅黑" panose="020B0503020204020204" charset="-122"/>
            </a:endParaRPr>
          </a:p>
        </p:txBody>
      </p:sp>
      <p:sp>
        <p:nvSpPr>
          <p:cNvPr id="13" name="TextBox 13"/>
          <p:cNvSpPr txBox="1"/>
          <p:nvPr>
            <p:custDataLst>
              <p:tags r:id="rId13"/>
            </p:custDataLst>
          </p:nvPr>
        </p:nvSpPr>
        <p:spPr>
          <a:xfrm>
            <a:off x="8692571" y="3442284"/>
            <a:ext cx="2667000" cy="527118"/>
          </a:xfrm>
          <a:prstGeom prst="rect">
            <a:avLst/>
          </a:prstGeom>
        </p:spPr>
        <p:txBody>
          <a:bodyPr vert="horz" wrap="square" lIns="114300" tIns="57150" rIns="114300" bIns="57150" rtlCol="0" anchor="ctr" anchorCtr="0">
            <a:noAutofit/>
          </a:bodyPr>
          <a:p>
            <a:pPr algn="l">
              <a:lnSpc>
                <a:spcPct val="120000"/>
              </a:lnSpc>
            </a:pPr>
            <a:r>
              <a:rPr lang="en-US" sz="2400" b="1">
                <a:solidFill>
                  <a:schemeClr val="tx1"/>
                </a:solidFill>
                <a:cs typeface="微软雅黑" panose="020B0503020204020204" charset="-122"/>
              </a:rPr>
              <a:t>美食享受</a:t>
            </a:r>
            <a:endParaRPr lang="en-US" sz="2400" b="1">
              <a:solidFill>
                <a:schemeClr val="tx1"/>
              </a:solidFill>
              <a:cs typeface="微软雅黑" panose="020B0503020204020204" charset="-122"/>
            </a:endParaRPr>
          </a:p>
        </p:txBody>
      </p:sp>
      <p:pic>
        <p:nvPicPr>
          <p:cNvPr id="14" name="Picture 14"/>
          <p:cNvPicPr>
            <a:picLocks noChangeAspect="1"/>
          </p:cNvPicPr>
          <p:nvPr>
            <p:custDataLst>
              <p:tags r:id="rId14"/>
            </p:custDataLst>
          </p:nvPr>
        </p:nvPicPr>
        <p:blipFill>
          <a:blip r:embed="rId15"/>
          <a:srcRect t="16675" b="16675"/>
          <a:stretch>
            <a:fillRect/>
          </a:stretch>
        </p:blipFill>
        <p:spPr>
          <a:xfrm>
            <a:off x="10225194" y="1954324"/>
            <a:ext cx="1294595" cy="1294595"/>
          </a:xfrm>
          <a:prstGeom prst="roundRect">
            <a:avLst/>
          </a:prstGeom>
        </p:spPr>
      </p:pic>
      <p:sp>
        <p:nvSpPr>
          <p:cNvPr id="16" name="标题 15"/>
          <p:cNvSpPr>
            <a:spLocks noGrp="1"/>
          </p:cNvSpPr>
          <p:nvPr>
            <p:ph type="title"/>
            <p:custDataLst>
              <p:tags r:id="rId16"/>
            </p:custDataLst>
          </p:nvPr>
        </p:nvSpPr>
        <p:spPr>
          <a:xfrm>
            <a:off x="1545157" y="759990"/>
            <a:ext cx="10515600" cy="933450"/>
          </a:xfrm>
        </p:spPr>
        <p:txBody>
          <a:bodyPr vert="horz" lIns="91440" tIns="45720" rIns="91440" bIns="45720" rtlCol="0" anchor="ctr">
            <a:normAutofit/>
          </a:bodyPr>
          <a:p>
            <a:pPr lvl="0" algn="l">
              <a:buClrTx/>
              <a:buSzTx/>
              <a:buFontTx/>
            </a:pPr>
            <a:r>
              <a:rPr lang="zh-CN" altLang="en-US" sz="4000" smtClean="0">
                <a:sym typeface="+mn-ea"/>
              </a:rPr>
              <a:t>二、西餐宴请的重要性</a:t>
            </a:r>
            <a:endParaRPr lang="zh-CN" altLang="en-US" sz="4000" smtClean="0">
              <a:sym typeface="+mn-ea"/>
            </a:endParaRPr>
          </a:p>
        </p:txBody>
      </p:sp>
    </p:spTree>
  </p:cSld>
  <p:clrMapOvr>
    <a:masterClrMapping/>
  </p:clrMapOvr>
  <p:transition spd="slow" advClick="0" advTm="0">
    <p:wipe di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2"/>
          <p:cNvSpPr txBox="1"/>
          <p:nvPr>
            <p:custDataLst>
              <p:tags r:id="rId1"/>
            </p:custDataLst>
          </p:nvPr>
        </p:nvSpPr>
        <p:spPr>
          <a:xfrm>
            <a:off x="990290" y="4933294"/>
            <a:ext cx="2809472" cy="1140368"/>
          </a:xfrm>
          <a:prstGeom prst="rect">
            <a:avLst/>
          </a:prstGeom>
        </p:spPr>
        <p:txBody>
          <a:bodyPr vert="horz" wrap="square" lIns="114300" tIns="57150" rIns="114300" bIns="57150" rtlCol="0" anchor="t" anchorCtr="1">
            <a:normAutofit/>
          </a:bodyPr>
          <a:p>
            <a:pPr algn="ctr">
              <a:lnSpc>
                <a:spcPct val="140000"/>
              </a:lnSpc>
            </a:pPr>
            <a:r>
              <a:rPr lang="en-US" sz="1500">
                <a:solidFill>
                  <a:schemeClr val="tx1"/>
                </a:solidFill>
                <a:cs typeface="微软雅黑" panose="020B0503020204020204" charset="-122"/>
              </a:rPr>
              <a:t>根据宾客的身份、地位、年龄等因素，安排相应的座位，体现尊重。</a:t>
            </a:r>
            <a:endParaRPr lang="en-US" sz="1500">
              <a:solidFill>
                <a:schemeClr val="tx1"/>
              </a:solidFill>
              <a:cs typeface="微软雅黑" panose="020B0503020204020204" charset="-122"/>
            </a:endParaRPr>
          </a:p>
        </p:txBody>
      </p:sp>
      <p:sp>
        <p:nvSpPr>
          <p:cNvPr id="3" name="TextBox 3"/>
          <p:cNvSpPr txBox="1"/>
          <p:nvPr>
            <p:custDataLst>
              <p:tags r:id="rId2"/>
            </p:custDataLst>
          </p:nvPr>
        </p:nvSpPr>
        <p:spPr>
          <a:xfrm>
            <a:off x="990089" y="4085631"/>
            <a:ext cx="2809875" cy="507055"/>
          </a:xfrm>
          <a:prstGeom prst="rect">
            <a:avLst/>
          </a:prstGeom>
          <a:ln>
            <a:solidFill>
              <a:schemeClr val="accent1">
                <a:alpha val="100000"/>
              </a:schemeClr>
            </a:solidFill>
          </a:ln>
        </p:spPr>
        <p:txBody>
          <a:bodyPr vert="horz" wrap="square" lIns="114300" tIns="57150" rIns="114300" bIns="57150" rtlCol="0" anchor="t" anchorCtr="1">
            <a:noAutofit/>
          </a:bodyPr>
          <a:p>
            <a:pPr algn="ctr">
              <a:lnSpc>
                <a:spcPct val="120000"/>
              </a:lnSpc>
            </a:pPr>
            <a:r>
              <a:rPr lang="en-US" sz="2400" b="1">
                <a:solidFill>
                  <a:schemeClr val="tx1">
                    <a:lumMod val="65000"/>
                    <a:lumOff val="35000"/>
                  </a:schemeClr>
                </a:solidFill>
                <a:cs typeface="微软雅黑" panose="020B0503020204020204" charset="-122"/>
              </a:rPr>
              <a:t>尊重原则</a:t>
            </a:r>
            <a:endParaRPr lang="en-US" sz="2400" b="1">
              <a:solidFill>
                <a:schemeClr val="tx1">
                  <a:lumMod val="65000"/>
                  <a:lumOff val="35000"/>
                </a:schemeClr>
              </a:solidFill>
              <a:cs typeface="微软雅黑" panose="020B0503020204020204" charset="-122"/>
            </a:endParaRPr>
          </a:p>
        </p:txBody>
      </p:sp>
      <p:cxnSp>
        <p:nvCxnSpPr>
          <p:cNvPr id="4" name="Connector 4"/>
          <p:cNvCxnSpPr/>
          <p:nvPr>
            <p:custDataLst>
              <p:tags r:id="rId3"/>
            </p:custDataLst>
          </p:nvPr>
        </p:nvCxnSpPr>
        <p:spPr>
          <a:xfrm>
            <a:off x="1056616" y="4732887"/>
            <a:ext cx="2676821" cy="0"/>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pic>
        <p:nvPicPr>
          <p:cNvPr id="5" name="Picture 5"/>
          <p:cNvPicPr>
            <a:picLocks noChangeAspect="1"/>
          </p:cNvPicPr>
          <p:nvPr>
            <p:custDataLst>
              <p:tags r:id="rId4"/>
            </p:custDataLst>
          </p:nvPr>
        </p:nvPicPr>
        <p:blipFill>
          <a:blip r:embed="rId5"/>
          <a:srcRect/>
          <a:stretch>
            <a:fillRect/>
          </a:stretch>
        </p:blipFill>
        <p:spPr>
          <a:xfrm>
            <a:off x="4980951" y="1649322"/>
            <a:ext cx="2231507" cy="2231507"/>
          </a:xfrm>
          <a:prstGeom prst="ellipse">
            <a:avLst/>
          </a:prstGeom>
        </p:spPr>
      </p:pic>
      <p:sp>
        <p:nvSpPr>
          <p:cNvPr id="6" name="TextBox 6"/>
          <p:cNvSpPr txBox="1"/>
          <p:nvPr>
            <p:custDataLst>
              <p:tags r:id="rId6"/>
            </p:custDataLst>
          </p:nvPr>
        </p:nvSpPr>
        <p:spPr>
          <a:xfrm>
            <a:off x="4725104" y="4085631"/>
            <a:ext cx="2743200" cy="507055"/>
          </a:xfrm>
          <a:prstGeom prst="rect">
            <a:avLst/>
          </a:prstGeom>
          <a:ln>
            <a:solidFill>
              <a:schemeClr val="accent1">
                <a:alpha val="100000"/>
              </a:schemeClr>
            </a:solidFill>
          </a:ln>
        </p:spPr>
        <p:txBody>
          <a:bodyPr vert="horz" wrap="square" lIns="114300" tIns="57150" rIns="114300" bIns="57150" rtlCol="0" anchor="t" anchorCtr="1">
            <a:noAutofit/>
          </a:bodyPr>
          <a:p>
            <a:pPr algn="ctr">
              <a:lnSpc>
                <a:spcPct val="120000"/>
              </a:lnSpc>
            </a:pPr>
            <a:r>
              <a:rPr lang="en-US" sz="2400" b="1">
                <a:solidFill>
                  <a:schemeClr val="tx1">
                    <a:lumMod val="65000"/>
                    <a:lumOff val="35000"/>
                  </a:schemeClr>
                </a:solidFill>
                <a:cs typeface="微软雅黑" panose="020B0503020204020204" charset="-122"/>
              </a:rPr>
              <a:t>礼宾次序原则</a:t>
            </a:r>
            <a:endParaRPr lang="en-US" sz="2400" b="1">
              <a:solidFill>
                <a:schemeClr val="tx1">
                  <a:lumMod val="65000"/>
                  <a:lumOff val="35000"/>
                </a:schemeClr>
              </a:solidFill>
              <a:cs typeface="微软雅黑" panose="020B0503020204020204" charset="-122"/>
            </a:endParaRPr>
          </a:p>
        </p:txBody>
      </p:sp>
      <p:cxnSp>
        <p:nvCxnSpPr>
          <p:cNvPr id="7" name="Connector 7"/>
          <p:cNvCxnSpPr/>
          <p:nvPr>
            <p:custDataLst>
              <p:tags r:id="rId7"/>
            </p:custDataLst>
          </p:nvPr>
        </p:nvCxnSpPr>
        <p:spPr>
          <a:xfrm>
            <a:off x="4758293" y="4732887"/>
            <a:ext cx="2676821" cy="0"/>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pic>
        <p:nvPicPr>
          <p:cNvPr id="8" name="Picture 8"/>
          <p:cNvPicPr>
            <a:picLocks noChangeAspect="1"/>
          </p:cNvPicPr>
          <p:nvPr>
            <p:custDataLst>
              <p:tags r:id="rId8"/>
            </p:custDataLst>
          </p:nvPr>
        </p:nvPicPr>
        <p:blipFill>
          <a:blip r:embed="rId9"/>
          <a:srcRect/>
          <a:stretch>
            <a:fillRect/>
          </a:stretch>
        </p:blipFill>
        <p:spPr>
          <a:xfrm>
            <a:off x="8682668" y="1649322"/>
            <a:ext cx="2231507" cy="2231507"/>
          </a:xfrm>
          <a:prstGeom prst="ellipse">
            <a:avLst/>
          </a:prstGeom>
        </p:spPr>
      </p:pic>
      <p:sp>
        <p:nvSpPr>
          <p:cNvPr id="9" name="TextBox 9"/>
          <p:cNvSpPr txBox="1"/>
          <p:nvPr>
            <p:custDataLst>
              <p:tags r:id="rId10"/>
            </p:custDataLst>
          </p:nvPr>
        </p:nvSpPr>
        <p:spPr>
          <a:xfrm>
            <a:off x="8374434" y="4085631"/>
            <a:ext cx="2847975" cy="507055"/>
          </a:xfrm>
          <a:prstGeom prst="rect">
            <a:avLst/>
          </a:prstGeom>
          <a:ln>
            <a:solidFill>
              <a:schemeClr val="accent1">
                <a:alpha val="100000"/>
              </a:schemeClr>
            </a:solidFill>
          </a:ln>
        </p:spPr>
        <p:txBody>
          <a:bodyPr vert="horz" wrap="square" lIns="114300" tIns="57150" rIns="114300" bIns="57150" rtlCol="0" anchor="t" anchorCtr="1">
            <a:noAutofit/>
          </a:bodyPr>
          <a:p>
            <a:pPr algn="ctr">
              <a:lnSpc>
                <a:spcPct val="120000"/>
              </a:lnSpc>
            </a:pPr>
            <a:r>
              <a:rPr lang="en-US" sz="2400" b="1">
                <a:solidFill>
                  <a:schemeClr val="tx1">
                    <a:lumMod val="65000"/>
                    <a:lumOff val="35000"/>
                  </a:schemeClr>
                </a:solidFill>
                <a:cs typeface="微软雅黑" panose="020B0503020204020204" charset="-122"/>
              </a:rPr>
              <a:t>男女分开原则</a:t>
            </a:r>
            <a:endParaRPr lang="en-US" sz="2400" b="1">
              <a:solidFill>
                <a:schemeClr val="tx1">
                  <a:lumMod val="65000"/>
                  <a:lumOff val="35000"/>
                </a:schemeClr>
              </a:solidFill>
              <a:cs typeface="微软雅黑" panose="020B0503020204020204" charset="-122"/>
            </a:endParaRPr>
          </a:p>
        </p:txBody>
      </p:sp>
      <p:cxnSp>
        <p:nvCxnSpPr>
          <p:cNvPr id="10" name="Connector 10"/>
          <p:cNvCxnSpPr/>
          <p:nvPr>
            <p:custDataLst>
              <p:tags r:id="rId11"/>
            </p:custDataLst>
          </p:nvPr>
        </p:nvCxnSpPr>
        <p:spPr>
          <a:xfrm>
            <a:off x="8460012" y="4732887"/>
            <a:ext cx="2676821" cy="0"/>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pic>
        <p:nvPicPr>
          <p:cNvPr id="11" name="Picture 11"/>
          <p:cNvPicPr>
            <a:picLocks noChangeAspect="1"/>
          </p:cNvPicPr>
          <p:nvPr>
            <p:custDataLst>
              <p:tags r:id="rId12"/>
            </p:custDataLst>
          </p:nvPr>
        </p:nvPicPr>
        <p:blipFill>
          <a:blip r:embed="rId13"/>
          <a:srcRect/>
          <a:stretch>
            <a:fillRect/>
          </a:stretch>
        </p:blipFill>
        <p:spPr>
          <a:xfrm>
            <a:off x="1279273" y="1649322"/>
            <a:ext cx="2231507" cy="2231507"/>
          </a:xfrm>
          <a:prstGeom prst="ellipse">
            <a:avLst/>
          </a:prstGeom>
        </p:spPr>
      </p:pic>
      <p:sp>
        <p:nvSpPr>
          <p:cNvPr id="12" name="TextBox 12"/>
          <p:cNvSpPr txBox="1"/>
          <p:nvPr>
            <p:custDataLst>
              <p:tags r:id="rId14"/>
            </p:custDataLst>
          </p:nvPr>
        </p:nvSpPr>
        <p:spPr>
          <a:xfrm>
            <a:off x="4712639" y="4933294"/>
            <a:ext cx="2768130" cy="1140368"/>
          </a:xfrm>
          <a:prstGeom prst="rect">
            <a:avLst/>
          </a:prstGeom>
        </p:spPr>
        <p:txBody>
          <a:bodyPr vert="horz" wrap="square" lIns="114300" tIns="57150" rIns="114300" bIns="57150" rtlCol="0" anchor="t" anchorCtr="1">
            <a:normAutofit/>
          </a:bodyPr>
          <a:p>
            <a:pPr algn="ctr">
              <a:lnSpc>
                <a:spcPct val="140000"/>
              </a:lnSpc>
            </a:pPr>
            <a:r>
              <a:rPr lang="en-US" sz="1500">
                <a:solidFill>
                  <a:schemeClr val="tx1"/>
                </a:solidFill>
                <a:cs typeface="微软雅黑" panose="020B0503020204020204" charset="-122"/>
              </a:rPr>
              <a:t>按照国际惯例和本国习惯，确定宾主双方的具体座位，体现礼宾次序。</a:t>
            </a:r>
            <a:endParaRPr lang="en-US" sz="1500">
              <a:solidFill>
                <a:schemeClr val="tx1"/>
              </a:solidFill>
              <a:cs typeface="微软雅黑" panose="020B0503020204020204" charset="-122"/>
            </a:endParaRPr>
          </a:p>
        </p:txBody>
      </p:sp>
      <p:sp>
        <p:nvSpPr>
          <p:cNvPr id="13" name="TextBox 13"/>
          <p:cNvSpPr txBox="1"/>
          <p:nvPr>
            <p:custDataLst>
              <p:tags r:id="rId15"/>
            </p:custDataLst>
          </p:nvPr>
        </p:nvSpPr>
        <p:spPr>
          <a:xfrm>
            <a:off x="8373015" y="4933294"/>
            <a:ext cx="2850815" cy="1140368"/>
          </a:xfrm>
          <a:prstGeom prst="rect">
            <a:avLst/>
          </a:prstGeom>
        </p:spPr>
        <p:txBody>
          <a:bodyPr vert="horz" wrap="square" lIns="114300" tIns="57150" rIns="114300" bIns="57150" rtlCol="0" anchor="t" anchorCtr="1">
            <a:normAutofit/>
          </a:bodyPr>
          <a:p>
            <a:pPr algn="ctr">
              <a:lnSpc>
                <a:spcPct val="140000"/>
              </a:lnSpc>
            </a:pPr>
            <a:r>
              <a:rPr lang="en-US" sz="1500">
                <a:solidFill>
                  <a:schemeClr val="tx1"/>
                </a:solidFill>
                <a:cs typeface="微软雅黑" panose="020B0503020204020204" charset="-122"/>
              </a:rPr>
              <a:t>在正式西餐场合，男女应分开就座，男女间隔而坐，以体现对女士的尊重。</a:t>
            </a:r>
            <a:endParaRPr lang="en-US" sz="1500">
              <a:solidFill>
                <a:schemeClr val="tx1"/>
              </a:solidFill>
              <a:cs typeface="微软雅黑" panose="020B0503020204020204" charset="-122"/>
            </a:endParaRPr>
          </a:p>
        </p:txBody>
      </p:sp>
      <p:sp>
        <p:nvSpPr>
          <p:cNvPr id="16" name="标题 15"/>
          <p:cNvSpPr>
            <a:spLocks noGrp="1"/>
          </p:cNvSpPr>
          <p:nvPr>
            <p:ph type="title"/>
            <p:custDataLst>
              <p:tags r:id="rId16"/>
            </p:custDataLst>
          </p:nvPr>
        </p:nvSpPr>
        <p:spPr/>
        <p:txBody>
          <a:bodyPr vert="horz" lIns="91440" tIns="45720" rIns="91440" bIns="45720" rtlCol="0" anchor="ctr">
            <a:normAutofit/>
          </a:bodyPr>
          <a:p>
            <a:pPr lvl="0" algn="l">
              <a:buClrTx/>
              <a:buSzTx/>
              <a:buFontTx/>
            </a:pPr>
            <a:r>
              <a:rPr lang="zh-CN" altLang="en-US" sz="4000" smtClean="0">
                <a:sym typeface="+mn-ea"/>
              </a:rPr>
              <a:t>三、西餐坐次安排的原则</a:t>
            </a:r>
            <a:endParaRPr lang="zh-CN" altLang="en-US" sz="4000" smtClean="0">
              <a:sym typeface="+mn-ea"/>
            </a:endParaRPr>
          </a:p>
        </p:txBody>
      </p:sp>
    </p:spTree>
  </p:cSld>
  <p:clrMapOvr>
    <a:masterClrMapping/>
  </p:clrMapOvr>
  <p:transition spd="slow" advClick="0" advTm="0">
    <p:wipe di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Picture 2"/>
          <p:cNvPicPr>
            <a:picLocks noChangeAspect="1"/>
          </p:cNvPicPr>
          <p:nvPr>
            <p:custDataLst>
              <p:tags r:id="rId1"/>
            </p:custDataLst>
          </p:nvPr>
        </p:nvPicPr>
        <p:blipFill>
          <a:blip r:embed="rId2"/>
          <a:srcRect/>
          <a:stretch>
            <a:fillRect/>
          </a:stretch>
        </p:blipFill>
        <p:spPr>
          <a:xfrm>
            <a:off x="1973580" y="1968500"/>
            <a:ext cx="3557905" cy="3222625"/>
          </a:xfrm>
          <a:prstGeom prst="rect">
            <a:avLst/>
          </a:prstGeom>
        </p:spPr>
      </p:pic>
      <p:sp>
        <p:nvSpPr>
          <p:cNvPr id="3" name="TextBox 3"/>
          <p:cNvSpPr txBox="1"/>
          <p:nvPr>
            <p:custDataLst>
              <p:tags r:id="rId3"/>
            </p:custDataLst>
          </p:nvPr>
        </p:nvSpPr>
        <p:spPr>
          <a:xfrm>
            <a:off x="6007772" y="1924848"/>
            <a:ext cx="5064406" cy="898324"/>
          </a:xfrm>
          <a:prstGeom prst="rect">
            <a:avLst/>
          </a:prstGeom>
        </p:spPr>
        <p:txBody>
          <a:bodyPr vert="horz" wrap="square" lIns="114300" tIns="57150" rIns="114300" bIns="57150" rtlCol="0" anchor="t" anchorCtr="0">
            <a:normAutofit/>
          </a:bodyPr>
          <a:p>
            <a:pPr>
              <a:lnSpc>
                <a:spcPct val="140000"/>
              </a:lnSpc>
            </a:pPr>
            <a:r>
              <a:rPr lang="en-US" sz="1500">
                <a:solidFill>
                  <a:schemeClr val="tx1"/>
                </a:solidFill>
                <a:cs typeface="微软雅黑" panose="020B0503020204020204" charset="-122"/>
              </a:rPr>
              <a:t>在进餐过程中，可以顺时针调整座位，以便与更多的人交流。</a:t>
            </a:r>
            <a:endParaRPr lang="en-US" sz="1500">
              <a:solidFill>
                <a:schemeClr val="tx1"/>
              </a:solidFill>
              <a:cs typeface="微软雅黑" panose="020B0503020204020204" charset="-122"/>
            </a:endParaRPr>
          </a:p>
        </p:txBody>
      </p:sp>
      <p:sp>
        <p:nvSpPr>
          <p:cNvPr id="4" name="TextBox 4"/>
          <p:cNvSpPr txBox="1"/>
          <p:nvPr>
            <p:custDataLst>
              <p:tags r:id="rId4"/>
            </p:custDataLst>
          </p:nvPr>
        </p:nvSpPr>
        <p:spPr>
          <a:xfrm>
            <a:off x="6007772" y="1456971"/>
            <a:ext cx="5064406" cy="449970"/>
          </a:xfrm>
          <a:prstGeom prst="rect">
            <a:avLst/>
          </a:prstGeom>
        </p:spPr>
        <p:txBody>
          <a:bodyPr vert="horz" wrap="square" lIns="114300" tIns="57150" rIns="114300" bIns="57150" rtlCol="0" anchor="b" anchorCtr="0">
            <a:noAutofit/>
          </a:bodyPr>
          <a:p>
            <a:pPr>
              <a:lnSpc>
                <a:spcPct val="77000"/>
              </a:lnSpc>
            </a:pPr>
            <a:r>
              <a:rPr lang="en-US" sz="2400" b="1">
                <a:solidFill>
                  <a:schemeClr val="tx1">
                    <a:lumMod val="65000"/>
                    <a:lumOff val="35000"/>
                  </a:schemeClr>
                </a:solidFill>
                <a:cs typeface="微软雅黑" panose="020B0503020204020204" charset="-122"/>
              </a:rPr>
              <a:t>顺时针调整</a:t>
            </a:r>
            <a:endParaRPr lang="en-US" sz="2400" b="1">
              <a:solidFill>
                <a:schemeClr val="tx1">
                  <a:lumMod val="65000"/>
                  <a:lumOff val="35000"/>
                </a:schemeClr>
              </a:solidFill>
              <a:cs typeface="微软雅黑" panose="020B0503020204020204" charset="-122"/>
            </a:endParaRPr>
          </a:p>
        </p:txBody>
      </p:sp>
      <p:sp>
        <p:nvSpPr>
          <p:cNvPr id="5" name="TextBox 5"/>
          <p:cNvSpPr txBox="1"/>
          <p:nvPr>
            <p:custDataLst>
              <p:tags r:id="rId5"/>
            </p:custDataLst>
          </p:nvPr>
        </p:nvSpPr>
        <p:spPr>
          <a:xfrm>
            <a:off x="6007772" y="3539953"/>
            <a:ext cx="5064406" cy="884543"/>
          </a:xfrm>
          <a:prstGeom prst="rect">
            <a:avLst/>
          </a:prstGeom>
        </p:spPr>
        <p:txBody>
          <a:bodyPr vert="horz" wrap="square" lIns="114300" tIns="57150" rIns="114300" bIns="57150" rtlCol="0" anchor="t" anchorCtr="0">
            <a:normAutofit/>
          </a:bodyPr>
          <a:p>
            <a:pPr>
              <a:lnSpc>
                <a:spcPct val="140000"/>
              </a:lnSpc>
            </a:pPr>
            <a:r>
              <a:rPr lang="en-US" sz="1500">
                <a:solidFill>
                  <a:schemeClr val="tx1"/>
                </a:solidFill>
                <a:cs typeface="微软雅黑" panose="020B0503020204020204" charset="-122"/>
              </a:rPr>
              <a:t>在主人安排好的座位就座后，不宜随意调整座位，应尊重主人的安排。</a:t>
            </a:r>
            <a:endParaRPr lang="en-US" sz="1500">
              <a:solidFill>
                <a:schemeClr val="tx1"/>
              </a:solidFill>
              <a:cs typeface="微软雅黑" panose="020B0503020204020204" charset="-122"/>
            </a:endParaRPr>
          </a:p>
        </p:txBody>
      </p:sp>
      <p:sp>
        <p:nvSpPr>
          <p:cNvPr id="6" name="TextBox 6"/>
          <p:cNvSpPr txBox="1"/>
          <p:nvPr>
            <p:custDataLst>
              <p:tags r:id="rId6"/>
            </p:custDataLst>
          </p:nvPr>
        </p:nvSpPr>
        <p:spPr>
          <a:xfrm>
            <a:off x="6007772" y="3122433"/>
            <a:ext cx="5064406" cy="436189"/>
          </a:xfrm>
          <a:prstGeom prst="rect">
            <a:avLst/>
          </a:prstGeom>
        </p:spPr>
        <p:txBody>
          <a:bodyPr vert="horz" wrap="square" lIns="114300" tIns="57150" rIns="114300" bIns="57150" rtlCol="0" anchor="b" anchorCtr="0">
            <a:noAutofit/>
          </a:bodyPr>
          <a:p>
            <a:pPr>
              <a:lnSpc>
                <a:spcPct val="77000"/>
              </a:lnSpc>
            </a:pPr>
            <a:r>
              <a:rPr lang="en-US" sz="2400" b="1">
                <a:solidFill>
                  <a:schemeClr val="tx1">
                    <a:lumMod val="65000"/>
                    <a:lumOff val="35000"/>
                  </a:schemeClr>
                </a:solidFill>
                <a:cs typeface="微软雅黑" panose="020B0503020204020204" charset="-122"/>
              </a:rPr>
              <a:t>尊重主人安排</a:t>
            </a:r>
            <a:endParaRPr lang="en-US" sz="2400" b="1">
              <a:solidFill>
                <a:schemeClr val="tx1">
                  <a:lumMod val="65000"/>
                  <a:lumOff val="35000"/>
                </a:schemeClr>
              </a:solidFill>
              <a:cs typeface="微软雅黑" panose="020B0503020204020204" charset="-122"/>
            </a:endParaRPr>
          </a:p>
        </p:txBody>
      </p:sp>
      <p:sp>
        <p:nvSpPr>
          <p:cNvPr id="7" name="TextBox 7"/>
          <p:cNvSpPr txBox="1"/>
          <p:nvPr>
            <p:custDataLst>
              <p:tags r:id="rId7"/>
            </p:custDataLst>
          </p:nvPr>
        </p:nvSpPr>
        <p:spPr>
          <a:xfrm>
            <a:off x="6007772" y="5213997"/>
            <a:ext cx="5064406" cy="898324"/>
          </a:xfrm>
          <a:prstGeom prst="rect">
            <a:avLst/>
          </a:prstGeom>
        </p:spPr>
        <p:txBody>
          <a:bodyPr vert="horz" wrap="square" lIns="114300" tIns="57150" rIns="114300" bIns="57150" rtlCol="0" anchor="t" anchorCtr="0">
            <a:normAutofit/>
          </a:bodyPr>
          <a:p>
            <a:pPr>
              <a:lnSpc>
                <a:spcPct val="140000"/>
              </a:lnSpc>
            </a:pPr>
            <a:r>
              <a:rPr lang="en-US" sz="1500">
                <a:solidFill>
                  <a:schemeClr val="tx1"/>
                </a:solidFill>
                <a:cs typeface="微软雅黑" panose="020B0503020204020204" charset="-122"/>
              </a:rPr>
              <a:t>如果座位不够或者需要调换座位，可以礼貌地向主人提出请求，并尽量在不影响其他人的情况下进行调换。</a:t>
            </a:r>
            <a:endParaRPr lang="en-US" sz="1500">
              <a:solidFill>
                <a:schemeClr val="tx1"/>
              </a:solidFill>
              <a:cs typeface="微软雅黑" panose="020B0503020204020204" charset="-122"/>
            </a:endParaRPr>
          </a:p>
        </p:txBody>
      </p:sp>
      <p:sp>
        <p:nvSpPr>
          <p:cNvPr id="8" name="TextBox 8"/>
          <p:cNvSpPr txBox="1"/>
          <p:nvPr>
            <p:custDataLst>
              <p:tags r:id="rId8"/>
            </p:custDataLst>
          </p:nvPr>
        </p:nvSpPr>
        <p:spPr>
          <a:xfrm>
            <a:off x="6007772" y="4768434"/>
            <a:ext cx="5064406" cy="422408"/>
          </a:xfrm>
          <a:prstGeom prst="rect">
            <a:avLst/>
          </a:prstGeom>
        </p:spPr>
        <p:txBody>
          <a:bodyPr vert="horz" wrap="square" lIns="114300" tIns="57150" rIns="114300" bIns="57150" rtlCol="0" anchor="b" anchorCtr="0">
            <a:noAutofit/>
          </a:bodyPr>
          <a:p>
            <a:pPr>
              <a:lnSpc>
                <a:spcPct val="77000"/>
              </a:lnSpc>
            </a:pPr>
            <a:r>
              <a:rPr lang="en-US" sz="2400" b="1">
                <a:solidFill>
                  <a:schemeClr val="tx1">
                    <a:lumMod val="65000"/>
                    <a:lumOff val="35000"/>
                  </a:schemeClr>
                </a:solidFill>
                <a:cs typeface="微软雅黑" panose="020B0503020204020204" charset="-122"/>
              </a:rPr>
              <a:t>灵活变通</a:t>
            </a:r>
            <a:endParaRPr lang="en-US" sz="2400" b="1">
              <a:solidFill>
                <a:schemeClr val="tx1">
                  <a:lumMod val="65000"/>
                  <a:lumOff val="35000"/>
                </a:schemeClr>
              </a:solidFill>
              <a:cs typeface="微软雅黑" panose="020B0503020204020204" charset="-122"/>
            </a:endParaRPr>
          </a:p>
        </p:txBody>
      </p:sp>
      <p:sp>
        <p:nvSpPr>
          <p:cNvPr id="11" name="标题 10"/>
          <p:cNvSpPr>
            <a:spLocks noGrp="1"/>
          </p:cNvSpPr>
          <p:nvPr>
            <p:ph type="title"/>
            <p:custDataLst>
              <p:tags r:id="rId9"/>
            </p:custDataLst>
          </p:nvPr>
        </p:nvSpPr>
        <p:spPr/>
        <p:txBody>
          <a:bodyPr vert="horz" lIns="91440" tIns="45720" rIns="91440" bIns="45720" rtlCol="0" anchor="ctr">
            <a:normAutofit/>
          </a:bodyPr>
          <a:p>
            <a:pPr lvl="0" algn="l">
              <a:buClrTx/>
              <a:buSzTx/>
              <a:buFontTx/>
            </a:pPr>
            <a:r>
              <a:rPr lang="zh-CN" altLang="en-US" sz="4000" smtClean="0">
                <a:sym typeface="+mn-ea"/>
              </a:rPr>
              <a:t>四、西餐席间座次调整的技巧</a:t>
            </a:r>
            <a:endParaRPr lang="zh-CN" altLang="en-US" sz="4000" smtClean="0">
              <a:sym typeface="+mn-ea"/>
            </a:endParaRPr>
          </a:p>
        </p:txBody>
      </p:sp>
    </p:spTree>
  </p:cSld>
  <p:clrMapOvr>
    <a:masterClrMapping/>
  </p:clrMapOvr>
  <p:transition spd="slow" advClick="0" advTm="0">
    <p:wipe di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AutoShape 3"/>
          <p:cNvSpPr/>
          <p:nvPr/>
        </p:nvSpPr>
        <p:spPr>
          <a:xfrm>
            <a:off x="1043632" y="1558004"/>
            <a:ext cx="8572780" cy="1513522"/>
          </a:xfrm>
          <a:prstGeom prst="roundRect">
            <a:avLst>
              <a:gd name="adj" fmla="val 16667"/>
            </a:avLst>
          </a:prstGeom>
          <a:solidFill>
            <a:schemeClr val="lt2">
              <a:alpha val="80000"/>
            </a:schemeClr>
          </a:solidFill>
        </p:spPr>
      </p:sp>
      <p:sp>
        <p:nvSpPr>
          <p:cNvPr id="4" name="AutoShape 4"/>
          <p:cNvSpPr/>
          <p:nvPr/>
        </p:nvSpPr>
        <p:spPr>
          <a:xfrm rot="1800000">
            <a:off x="644958" y="1963388"/>
            <a:ext cx="808893" cy="701803"/>
          </a:xfrm>
          <a:prstGeom prst="hexagon">
            <a:avLst>
              <a:gd name="adj" fmla="val 28663"/>
              <a:gd name="vf" fmla="val 115470"/>
            </a:avLst>
          </a:prstGeom>
          <a:solidFill>
            <a:schemeClr val="accent1">
              <a:alpha val="100000"/>
            </a:schemeClr>
          </a:solidFill>
        </p:spPr>
      </p:sp>
      <p:sp>
        <p:nvSpPr>
          <p:cNvPr id="5" name="AutoShape 5"/>
          <p:cNvSpPr/>
          <p:nvPr>
            <p:custDataLst>
              <p:tags r:id="rId1"/>
            </p:custDataLst>
          </p:nvPr>
        </p:nvSpPr>
        <p:spPr>
          <a:xfrm>
            <a:off x="519875" y="1983537"/>
            <a:ext cx="1059059" cy="661505"/>
          </a:xfrm>
          <a:prstGeom prst="rect">
            <a:avLst/>
          </a:prstGeom>
          <a:noFill/>
        </p:spPr>
        <p:txBody>
          <a:bodyPr vert="horz" wrap="square" lIns="95250" tIns="47625" rIns="95250" bIns="47625" rtlCol="0" anchor="ctr" anchorCtr="1">
            <a:normAutofit/>
          </a:bodyPr>
          <a:p>
            <a:pPr algn="ctr">
              <a:spcBef>
                <a:spcPts val="375"/>
              </a:spcBef>
              <a:defRPr/>
            </a:pPr>
            <a:r>
              <a:rPr lang="en-US" sz="2700">
                <a:solidFill>
                  <a:schemeClr val="tx1"/>
                </a:solidFill>
                <a:cs typeface="微软雅黑" panose="020B0503020204020204" charset="-122"/>
              </a:rPr>
              <a:t>01</a:t>
            </a:r>
            <a:endParaRPr lang="en-US" sz="2700">
              <a:solidFill>
                <a:schemeClr val="tx1"/>
              </a:solidFill>
              <a:cs typeface="微软雅黑" panose="020B0503020204020204" charset="-122"/>
            </a:endParaRPr>
          </a:p>
        </p:txBody>
      </p:sp>
      <p:sp>
        <p:nvSpPr>
          <p:cNvPr id="6" name="TextBox 6"/>
          <p:cNvSpPr txBox="1"/>
          <p:nvPr>
            <p:custDataLst>
              <p:tags r:id="rId2"/>
            </p:custDataLst>
          </p:nvPr>
        </p:nvSpPr>
        <p:spPr>
          <a:xfrm>
            <a:off x="1839654" y="2145030"/>
            <a:ext cx="7409867" cy="868915"/>
          </a:xfrm>
          <a:prstGeom prst="rect">
            <a:avLst/>
          </a:prstGeom>
        </p:spPr>
        <p:txBody>
          <a:bodyPr vert="horz" wrap="square" lIns="0" tIns="0" rIns="0" bIns="0" rtlCol="0" anchor="t" anchorCtr="0">
            <a:normAutofit/>
          </a:bodyPr>
          <a:p>
            <a:pPr algn="l">
              <a:lnSpc>
                <a:spcPct val="140000"/>
              </a:lnSpc>
            </a:pPr>
            <a:r>
              <a:rPr lang="en-US" sz="1500">
                <a:solidFill>
                  <a:schemeClr val="dk1"/>
                </a:solidFill>
                <a:cs typeface="微软雅黑" panose="020B0503020204020204" charset="-122"/>
              </a:rPr>
              <a:t>通常是几种口味轻盈的小吃或冷盘，如鹅肝酱、熏鲑鱼等，用以激发食欲。</a:t>
            </a:r>
            <a:endParaRPr lang="en-US" sz="1500">
              <a:solidFill>
                <a:schemeClr val="dk1"/>
              </a:solidFill>
              <a:cs typeface="微软雅黑" panose="020B0503020204020204" charset="-122"/>
            </a:endParaRPr>
          </a:p>
        </p:txBody>
      </p:sp>
      <p:sp>
        <p:nvSpPr>
          <p:cNvPr id="7" name="AutoShape 7"/>
          <p:cNvSpPr/>
          <p:nvPr/>
        </p:nvSpPr>
        <p:spPr>
          <a:xfrm>
            <a:off x="2159565" y="3291252"/>
            <a:ext cx="8572780" cy="1513522"/>
          </a:xfrm>
          <a:prstGeom prst="roundRect">
            <a:avLst>
              <a:gd name="adj" fmla="val 16667"/>
            </a:avLst>
          </a:prstGeom>
          <a:solidFill>
            <a:schemeClr val="lt2">
              <a:alpha val="80000"/>
            </a:schemeClr>
          </a:solidFill>
        </p:spPr>
      </p:sp>
      <p:sp>
        <p:nvSpPr>
          <p:cNvPr id="8" name="TextBox 8"/>
          <p:cNvSpPr txBox="1"/>
          <p:nvPr>
            <p:custDataLst>
              <p:tags r:id="rId3"/>
            </p:custDataLst>
          </p:nvPr>
        </p:nvSpPr>
        <p:spPr>
          <a:xfrm>
            <a:off x="3011101" y="3888105"/>
            <a:ext cx="7409867" cy="868915"/>
          </a:xfrm>
          <a:prstGeom prst="rect">
            <a:avLst/>
          </a:prstGeom>
        </p:spPr>
        <p:txBody>
          <a:bodyPr vert="horz" wrap="square" lIns="0" tIns="0" rIns="0" bIns="0" rtlCol="0" anchor="t" anchorCtr="0">
            <a:normAutofit/>
          </a:bodyPr>
          <a:p>
            <a:pPr algn="l">
              <a:lnSpc>
                <a:spcPct val="140000"/>
              </a:lnSpc>
            </a:pPr>
            <a:r>
              <a:rPr lang="en-US" sz="1500">
                <a:solidFill>
                  <a:schemeClr val="dk1"/>
                </a:solidFill>
                <a:cs typeface="微软雅黑" panose="020B0503020204020204" charset="-122"/>
              </a:rPr>
              <a:t>一般会在开胃菜之后上，西餐中的汤通常分为清汤和浓汤两种，要使用汤匙慢慢品尝。</a:t>
            </a:r>
            <a:endParaRPr lang="en-US" sz="1500">
              <a:solidFill>
                <a:schemeClr val="dk1"/>
              </a:solidFill>
              <a:cs typeface="微软雅黑" panose="020B0503020204020204" charset="-122"/>
            </a:endParaRPr>
          </a:p>
        </p:txBody>
      </p:sp>
      <p:sp>
        <p:nvSpPr>
          <p:cNvPr id="9" name="AutoShape 9"/>
          <p:cNvSpPr/>
          <p:nvPr/>
        </p:nvSpPr>
        <p:spPr>
          <a:xfrm>
            <a:off x="3275330" y="5174615"/>
            <a:ext cx="8101965" cy="1058545"/>
          </a:xfrm>
          <a:prstGeom prst="roundRect">
            <a:avLst>
              <a:gd name="adj" fmla="val 16667"/>
            </a:avLst>
          </a:prstGeom>
          <a:solidFill>
            <a:schemeClr val="lt2">
              <a:alpha val="80000"/>
            </a:schemeClr>
          </a:solidFill>
        </p:spPr>
      </p:sp>
      <p:sp>
        <p:nvSpPr>
          <p:cNvPr id="10" name="TextBox 10"/>
          <p:cNvSpPr txBox="1"/>
          <p:nvPr>
            <p:custDataLst>
              <p:tags r:id="rId4"/>
            </p:custDataLst>
          </p:nvPr>
        </p:nvSpPr>
        <p:spPr>
          <a:xfrm>
            <a:off x="4071520" y="5572125"/>
            <a:ext cx="7409867" cy="868915"/>
          </a:xfrm>
          <a:prstGeom prst="rect">
            <a:avLst/>
          </a:prstGeom>
        </p:spPr>
        <p:txBody>
          <a:bodyPr vert="horz" wrap="square" lIns="0" tIns="0" rIns="0" bIns="0" rtlCol="0" anchor="t" anchorCtr="0">
            <a:normAutofit/>
          </a:bodyPr>
          <a:p>
            <a:pPr algn="l">
              <a:lnSpc>
                <a:spcPct val="140000"/>
              </a:lnSpc>
            </a:pPr>
            <a:r>
              <a:rPr lang="en-US" sz="1500">
                <a:solidFill>
                  <a:schemeClr val="dk1"/>
                </a:solidFill>
                <a:cs typeface="微软雅黑" panose="020B0503020204020204" charset="-122"/>
              </a:rPr>
              <a:t>开胃菜和汤一般会同时上桌，客人可以根据个人口味选择先品尝哪一种，品尝时需要注意不要将餐具发出声音，尽量不要剩下食物。</a:t>
            </a:r>
            <a:endParaRPr lang="en-US" sz="1500">
              <a:solidFill>
                <a:schemeClr val="dk1"/>
              </a:solidFill>
              <a:cs typeface="微软雅黑" panose="020B0503020204020204" charset="-122"/>
            </a:endParaRPr>
          </a:p>
        </p:txBody>
      </p:sp>
      <p:sp>
        <p:nvSpPr>
          <p:cNvPr id="11" name="AutoShape 11"/>
          <p:cNvSpPr/>
          <p:nvPr/>
        </p:nvSpPr>
        <p:spPr>
          <a:xfrm rot="1800000">
            <a:off x="1730824" y="3697112"/>
            <a:ext cx="808893" cy="701803"/>
          </a:xfrm>
          <a:prstGeom prst="hexagon">
            <a:avLst>
              <a:gd name="adj" fmla="val 28663"/>
              <a:gd name="vf" fmla="val 115470"/>
            </a:avLst>
          </a:prstGeom>
          <a:solidFill>
            <a:schemeClr val="accent1">
              <a:alpha val="100000"/>
            </a:schemeClr>
          </a:solidFill>
        </p:spPr>
      </p:sp>
      <p:sp>
        <p:nvSpPr>
          <p:cNvPr id="12" name="AutoShape 12"/>
          <p:cNvSpPr/>
          <p:nvPr>
            <p:custDataLst>
              <p:tags r:id="rId5"/>
            </p:custDataLst>
          </p:nvPr>
        </p:nvSpPr>
        <p:spPr>
          <a:xfrm>
            <a:off x="1605741" y="3717260"/>
            <a:ext cx="1059059" cy="661505"/>
          </a:xfrm>
          <a:prstGeom prst="rect">
            <a:avLst/>
          </a:prstGeom>
          <a:noFill/>
        </p:spPr>
        <p:txBody>
          <a:bodyPr vert="horz" wrap="square" lIns="95250" tIns="47625" rIns="95250" bIns="47625" rtlCol="0" anchor="ctr" anchorCtr="1">
            <a:normAutofit/>
          </a:bodyPr>
          <a:p>
            <a:pPr algn="ctr">
              <a:spcBef>
                <a:spcPts val="375"/>
              </a:spcBef>
              <a:defRPr/>
            </a:pPr>
            <a:r>
              <a:rPr lang="en-US" sz="2700">
                <a:solidFill>
                  <a:schemeClr val="tx1"/>
                </a:solidFill>
                <a:cs typeface="微软雅黑" panose="020B0503020204020204" charset="-122"/>
              </a:rPr>
              <a:t>02</a:t>
            </a:r>
            <a:endParaRPr lang="en-US" sz="2700">
              <a:solidFill>
                <a:schemeClr val="tx1"/>
              </a:solidFill>
              <a:cs typeface="微软雅黑" panose="020B0503020204020204" charset="-122"/>
            </a:endParaRPr>
          </a:p>
        </p:txBody>
      </p:sp>
      <p:sp>
        <p:nvSpPr>
          <p:cNvPr id="13" name="AutoShape 13"/>
          <p:cNvSpPr/>
          <p:nvPr/>
        </p:nvSpPr>
        <p:spPr>
          <a:xfrm rot="1800000">
            <a:off x="2866220" y="5394102"/>
            <a:ext cx="808893" cy="701803"/>
          </a:xfrm>
          <a:prstGeom prst="hexagon">
            <a:avLst>
              <a:gd name="adj" fmla="val 28663"/>
              <a:gd name="vf" fmla="val 115470"/>
            </a:avLst>
          </a:prstGeom>
          <a:solidFill>
            <a:schemeClr val="accent1">
              <a:alpha val="100000"/>
            </a:schemeClr>
          </a:solidFill>
        </p:spPr>
      </p:sp>
      <p:sp>
        <p:nvSpPr>
          <p:cNvPr id="14" name="AutoShape 14"/>
          <p:cNvSpPr/>
          <p:nvPr>
            <p:custDataLst>
              <p:tags r:id="rId6"/>
            </p:custDataLst>
          </p:nvPr>
        </p:nvSpPr>
        <p:spPr>
          <a:xfrm>
            <a:off x="2741137" y="5414251"/>
            <a:ext cx="1059059" cy="661505"/>
          </a:xfrm>
          <a:prstGeom prst="rect">
            <a:avLst/>
          </a:prstGeom>
          <a:noFill/>
        </p:spPr>
        <p:txBody>
          <a:bodyPr vert="horz" wrap="square" lIns="95250" tIns="47625" rIns="95250" bIns="47625" rtlCol="0" anchor="ctr" anchorCtr="1">
            <a:normAutofit/>
          </a:bodyPr>
          <a:p>
            <a:pPr algn="ctr">
              <a:spcBef>
                <a:spcPts val="375"/>
              </a:spcBef>
              <a:defRPr/>
            </a:pPr>
            <a:r>
              <a:rPr lang="en-US" sz="2700">
                <a:solidFill>
                  <a:schemeClr val="tx1"/>
                </a:solidFill>
                <a:cs typeface="微软雅黑" panose="020B0503020204020204" charset="-122"/>
              </a:rPr>
              <a:t>03</a:t>
            </a:r>
            <a:endParaRPr lang="en-US" sz="2700">
              <a:solidFill>
                <a:schemeClr val="tx1"/>
              </a:solidFill>
              <a:cs typeface="微软雅黑" panose="020B0503020204020204" charset="-122"/>
            </a:endParaRPr>
          </a:p>
        </p:txBody>
      </p:sp>
      <p:sp>
        <p:nvSpPr>
          <p:cNvPr id="15" name="TextBox 15"/>
          <p:cNvSpPr txBox="1"/>
          <p:nvPr>
            <p:custDataLst>
              <p:tags r:id="rId7"/>
            </p:custDataLst>
          </p:nvPr>
        </p:nvSpPr>
        <p:spPr>
          <a:xfrm>
            <a:off x="1835843" y="1723773"/>
            <a:ext cx="3143250" cy="342900"/>
          </a:xfrm>
          <a:prstGeom prst="rect">
            <a:avLst/>
          </a:prstGeom>
        </p:spPr>
        <p:txBody>
          <a:bodyPr vert="horz" wrap="square" lIns="0" tIns="0" rIns="0" bIns="0" rtlCol="0" anchor="ctr" anchorCtr="0">
            <a:normAutofit/>
          </a:bodyPr>
          <a:p>
            <a:pPr>
              <a:lnSpc>
                <a:spcPct val="100000"/>
              </a:lnSpc>
              <a:spcBef>
                <a:spcPts val="375"/>
              </a:spcBef>
            </a:pPr>
            <a:r>
              <a:rPr lang="en-US" sz="2100" b="1">
                <a:solidFill>
                  <a:schemeClr val="tx1">
                    <a:lumMod val="65000"/>
                    <a:lumOff val="35000"/>
                  </a:schemeClr>
                </a:solidFill>
                <a:cs typeface="微软雅黑" panose="020B0503020204020204" charset="-122"/>
              </a:rPr>
              <a:t>开胃菜</a:t>
            </a:r>
            <a:endParaRPr lang="en-US" sz="2100" b="1">
              <a:solidFill>
                <a:schemeClr val="tx1">
                  <a:lumMod val="65000"/>
                  <a:lumOff val="35000"/>
                </a:schemeClr>
              </a:solidFill>
              <a:cs typeface="微软雅黑" panose="020B0503020204020204" charset="-122"/>
            </a:endParaRPr>
          </a:p>
        </p:txBody>
      </p:sp>
      <p:sp>
        <p:nvSpPr>
          <p:cNvPr id="16" name="TextBox 16"/>
          <p:cNvSpPr txBox="1"/>
          <p:nvPr>
            <p:custDataLst>
              <p:tags r:id="rId8"/>
            </p:custDataLst>
          </p:nvPr>
        </p:nvSpPr>
        <p:spPr>
          <a:xfrm>
            <a:off x="3011101" y="3465700"/>
            <a:ext cx="3143250" cy="342900"/>
          </a:xfrm>
          <a:prstGeom prst="rect">
            <a:avLst/>
          </a:prstGeom>
        </p:spPr>
        <p:txBody>
          <a:bodyPr vert="horz" wrap="square" lIns="0" tIns="0" rIns="0" bIns="0" rtlCol="0" anchor="ctr" anchorCtr="0">
            <a:normAutofit/>
          </a:bodyPr>
          <a:p>
            <a:pPr>
              <a:lnSpc>
                <a:spcPct val="100000"/>
              </a:lnSpc>
              <a:spcBef>
                <a:spcPts val="375"/>
              </a:spcBef>
            </a:pPr>
            <a:r>
              <a:rPr lang="en-US" sz="2100" b="1">
                <a:solidFill>
                  <a:schemeClr val="tx1">
                    <a:lumMod val="65000"/>
                    <a:lumOff val="35000"/>
                  </a:schemeClr>
                </a:solidFill>
                <a:cs typeface="微软雅黑" panose="020B0503020204020204" charset="-122"/>
              </a:rPr>
              <a:t>汤品</a:t>
            </a:r>
            <a:endParaRPr lang="en-US" sz="2100" b="1">
              <a:solidFill>
                <a:schemeClr val="tx1">
                  <a:lumMod val="65000"/>
                  <a:lumOff val="35000"/>
                </a:schemeClr>
              </a:solidFill>
              <a:cs typeface="微软雅黑" panose="020B0503020204020204" charset="-122"/>
            </a:endParaRPr>
          </a:p>
        </p:txBody>
      </p:sp>
      <p:sp>
        <p:nvSpPr>
          <p:cNvPr id="17" name="TextBox 17"/>
          <p:cNvSpPr txBox="1"/>
          <p:nvPr>
            <p:custDataLst>
              <p:tags r:id="rId9"/>
            </p:custDataLst>
          </p:nvPr>
        </p:nvSpPr>
        <p:spPr>
          <a:xfrm>
            <a:off x="4071520" y="5174021"/>
            <a:ext cx="3143250" cy="342900"/>
          </a:xfrm>
          <a:prstGeom prst="rect">
            <a:avLst/>
          </a:prstGeom>
        </p:spPr>
        <p:txBody>
          <a:bodyPr vert="horz" wrap="square" lIns="0" tIns="0" rIns="0" bIns="0" rtlCol="0" anchor="ctr" anchorCtr="0">
            <a:normAutofit/>
          </a:bodyPr>
          <a:p>
            <a:pPr>
              <a:lnSpc>
                <a:spcPct val="100000"/>
              </a:lnSpc>
              <a:spcBef>
                <a:spcPts val="375"/>
              </a:spcBef>
            </a:pPr>
            <a:r>
              <a:rPr lang="en-US" sz="2100" b="1">
                <a:solidFill>
                  <a:schemeClr val="tx1">
                    <a:lumMod val="65000"/>
                    <a:lumOff val="35000"/>
                  </a:schemeClr>
                </a:solidFill>
                <a:cs typeface="微软雅黑" panose="020B0503020204020204" charset="-122"/>
              </a:rPr>
              <a:t>品尝方式</a:t>
            </a:r>
            <a:endParaRPr lang="en-US" sz="2100" b="1">
              <a:solidFill>
                <a:schemeClr val="tx1">
                  <a:lumMod val="65000"/>
                  <a:lumOff val="35000"/>
                </a:schemeClr>
              </a:solidFill>
              <a:cs typeface="微软雅黑" panose="020B0503020204020204" charset="-122"/>
            </a:endParaRPr>
          </a:p>
        </p:txBody>
      </p:sp>
      <p:sp>
        <p:nvSpPr>
          <p:cNvPr id="19" name="标题 18"/>
          <p:cNvSpPr>
            <a:spLocks noGrp="1"/>
          </p:cNvSpPr>
          <p:nvPr>
            <p:ph type="title"/>
            <p:custDataLst>
              <p:tags r:id="rId10"/>
            </p:custDataLst>
          </p:nvPr>
        </p:nvSpPr>
        <p:spPr/>
        <p:txBody>
          <a:bodyPr vert="horz" lIns="91440" tIns="45720" rIns="91440" bIns="45720" rtlCol="0" anchor="ctr">
            <a:normAutofit/>
          </a:bodyPr>
          <a:p>
            <a:pPr lvl="0" algn="l">
              <a:buClrTx/>
              <a:buSzTx/>
              <a:buFontTx/>
            </a:pPr>
            <a:r>
              <a:rPr lang="zh-CN" altLang="en-US" sz="4000">
                <a:sym typeface="+mn-ea"/>
              </a:rPr>
              <a:t>五、西餐用餐流程</a:t>
            </a:r>
            <a:endParaRPr lang="zh-CN" altLang="en-US" sz="4000" smtClean="0">
              <a:sym typeface="+mn-ea"/>
            </a:endParaRPr>
          </a:p>
        </p:txBody>
      </p:sp>
    </p:spTree>
  </p:cSld>
  <p:clrMapOvr>
    <a:masterClrMapping/>
  </p:clrMapOvr>
  <p:transition spd="slow" advClick="0" advTm="0">
    <p:wipe dir="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AutoShape 2"/>
          <p:cNvSpPr/>
          <p:nvPr>
            <p:custDataLst>
              <p:tags r:id="rId1"/>
            </p:custDataLst>
          </p:nvPr>
        </p:nvSpPr>
        <p:spPr>
          <a:xfrm>
            <a:off x="2074469" y="1580933"/>
            <a:ext cx="230516" cy="230516"/>
          </a:xfrm>
          <a:prstGeom prst="ellipse">
            <a:avLst/>
          </a:prstGeom>
          <a:solidFill>
            <a:schemeClr val="accent1">
              <a:alpha val="100000"/>
            </a:schemeClr>
          </a:solidFill>
        </p:spPr>
      </p:sp>
      <p:sp>
        <p:nvSpPr>
          <p:cNvPr id="3" name="TextBox 3"/>
          <p:cNvSpPr txBox="1"/>
          <p:nvPr>
            <p:custDataLst>
              <p:tags r:id="rId2"/>
            </p:custDataLst>
          </p:nvPr>
        </p:nvSpPr>
        <p:spPr>
          <a:xfrm>
            <a:off x="1988744" y="2056073"/>
            <a:ext cx="4394883" cy="798650"/>
          </a:xfrm>
          <a:prstGeom prst="rect">
            <a:avLst/>
          </a:prstGeom>
        </p:spPr>
        <p:txBody>
          <a:bodyPr vert="horz" wrap="square" lIns="114300" tIns="57150" rIns="114300" bIns="57150" rtlCol="0" anchor="t" anchorCtr="0">
            <a:normAutofit/>
          </a:bodyPr>
          <a:p>
            <a:pPr algn="l">
              <a:lnSpc>
                <a:spcPct val="140000"/>
              </a:lnSpc>
            </a:pPr>
            <a:r>
              <a:rPr lang="en-US" sz="1500">
                <a:solidFill>
                  <a:schemeClr val="tx1"/>
                </a:solidFill>
                <a:cs typeface="微软雅黑" panose="020B0503020204020204" charset="-122"/>
              </a:rPr>
              <a:t>牛排通常是西餐的主菜之一，搭配红酒可以提升口感和风味。</a:t>
            </a:r>
            <a:endParaRPr lang="en-US" sz="1500">
              <a:solidFill>
                <a:schemeClr val="tx1"/>
              </a:solidFill>
              <a:cs typeface="微软雅黑" panose="020B0503020204020204" charset="-122"/>
            </a:endParaRPr>
          </a:p>
        </p:txBody>
      </p:sp>
      <p:sp>
        <p:nvSpPr>
          <p:cNvPr id="4" name="TextBox 4"/>
          <p:cNvSpPr txBox="1"/>
          <p:nvPr>
            <p:custDataLst>
              <p:tags r:id="rId3"/>
            </p:custDataLst>
          </p:nvPr>
        </p:nvSpPr>
        <p:spPr>
          <a:xfrm>
            <a:off x="2304985" y="1445805"/>
            <a:ext cx="4078642" cy="538873"/>
          </a:xfrm>
          <a:prstGeom prst="rect">
            <a:avLst/>
          </a:prstGeom>
        </p:spPr>
        <p:txBody>
          <a:bodyPr vert="horz" wrap="square" lIns="114300" tIns="57150" rIns="114300" bIns="57150" rtlCol="0" anchor="b" anchorCtr="0">
            <a:noAutofit/>
          </a:bodyPr>
          <a:p>
            <a:pPr>
              <a:lnSpc>
                <a:spcPct val="120000"/>
              </a:lnSpc>
            </a:pPr>
            <a:r>
              <a:rPr lang="en-US" sz="2400" b="1">
                <a:solidFill>
                  <a:schemeClr val="tx1">
                    <a:lumMod val="65000"/>
                    <a:lumOff val="35000"/>
                  </a:schemeClr>
                </a:solidFill>
                <a:cs typeface="微软雅黑" panose="020B0503020204020204" charset="-122"/>
              </a:rPr>
              <a:t>牛排配红酒</a:t>
            </a:r>
            <a:endParaRPr lang="en-US" sz="2400" b="1">
              <a:solidFill>
                <a:schemeClr val="tx1">
                  <a:lumMod val="65000"/>
                  <a:lumOff val="35000"/>
                </a:schemeClr>
              </a:solidFill>
              <a:cs typeface="微软雅黑" panose="020B0503020204020204" charset="-122"/>
            </a:endParaRPr>
          </a:p>
        </p:txBody>
      </p:sp>
      <p:pic>
        <p:nvPicPr>
          <p:cNvPr id="5" name="Picture 5"/>
          <p:cNvPicPr>
            <a:picLocks noChangeAspect="1"/>
          </p:cNvPicPr>
          <p:nvPr>
            <p:custDataLst>
              <p:tags r:id="rId4"/>
            </p:custDataLst>
          </p:nvPr>
        </p:nvPicPr>
        <p:blipFill>
          <a:blip r:embed="rId5"/>
          <a:srcRect l="16625" r="16625"/>
          <a:stretch>
            <a:fillRect/>
          </a:stretch>
        </p:blipFill>
        <p:spPr>
          <a:xfrm>
            <a:off x="6656705" y="1898650"/>
            <a:ext cx="3518535" cy="3518535"/>
          </a:xfrm>
          <a:prstGeom prst="ellipse">
            <a:avLst/>
          </a:prstGeom>
        </p:spPr>
      </p:pic>
      <p:sp>
        <p:nvSpPr>
          <p:cNvPr id="6" name="TextBox 6"/>
          <p:cNvSpPr txBox="1"/>
          <p:nvPr>
            <p:custDataLst>
              <p:tags r:id="rId6"/>
            </p:custDataLst>
          </p:nvPr>
        </p:nvSpPr>
        <p:spPr>
          <a:xfrm>
            <a:off x="1988744" y="3665417"/>
            <a:ext cx="4391025" cy="782267"/>
          </a:xfrm>
          <a:prstGeom prst="rect">
            <a:avLst/>
          </a:prstGeom>
        </p:spPr>
        <p:txBody>
          <a:bodyPr vert="horz" wrap="square" lIns="114300" tIns="57150" rIns="114300" bIns="57150" rtlCol="0" anchor="t" anchorCtr="0">
            <a:normAutofit/>
          </a:bodyPr>
          <a:p>
            <a:pPr algn="l">
              <a:lnSpc>
                <a:spcPct val="140000"/>
              </a:lnSpc>
            </a:pPr>
            <a:r>
              <a:rPr lang="en-US" sz="1500">
                <a:solidFill>
                  <a:schemeClr val="tx1"/>
                </a:solidFill>
                <a:cs typeface="微软雅黑" panose="020B0503020204020204" charset="-122"/>
              </a:rPr>
              <a:t>海鲜类菜品通常搭配白葡萄酒，可以凸显海鲜的鲜味。</a:t>
            </a:r>
            <a:endParaRPr lang="en-US" sz="1500">
              <a:solidFill>
                <a:schemeClr val="tx1"/>
              </a:solidFill>
              <a:cs typeface="微软雅黑" panose="020B0503020204020204" charset="-122"/>
            </a:endParaRPr>
          </a:p>
        </p:txBody>
      </p:sp>
      <p:sp>
        <p:nvSpPr>
          <p:cNvPr id="7" name="TextBox 7"/>
          <p:cNvSpPr txBox="1"/>
          <p:nvPr>
            <p:custDataLst>
              <p:tags r:id="rId7"/>
            </p:custDataLst>
          </p:nvPr>
        </p:nvSpPr>
        <p:spPr>
          <a:xfrm>
            <a:off x="2304985" y="3096492"/>
            <a:ext cx="4078642" cy="497530"/>
          </a:xfrm>
          <a:prstGeom prst="rect">
            <a:avLst/>
          </a:prstGeom>
        </p:spPr>
        <p:txBody>
          <a:bodyPr vert="horz" wrap="square" lIns="114300" tIns="57150" rIns="114300" bIns="57150" rtlCol="0" anchor="b" anchorCtr="0">
            <a:noAutofit/>
          </a:bodyPr>
          <a:p>
            <a:pPr>
              <a:lnSpc>
                <a:spcPct val="120000"/>
              </a:lnSpc>
            </a:pPr>
            <a:r>
              <a:rPr lang="en-US" sz="2400" b="1">
                <a:solidFill>
                  <a:schemeClr val="tx1">
                    <a:lumMod val="65000"/>
                    <a:lumOff val="35000"/>
                  </a:schemeClr>
                </a:solidFill>
                <a:cs typeface="微软雅黑" panose="020B0503020204020204" charset="-122"/>
              </a:rPr>
              <a:t>海鲜配白葡萄酒</a:t>
            </a:r>
            <a:endParaRPr lang="en-US" sz="2400" b="1">
              <a:solidFill>
                <a:schemeClr val="tx1">
                  <a:lumMod val="65000"/>
                  <a:lumOff val="35000"/>
                </a:schemeClr>
              </a:solidFill>
              <a:cs typeface="微软雅黑" panose="020B0503020204020204" charset="-122"/>
            </a:endParaRPr>
          </a:p>
        </p:txBody>
      </p:sp>
      <p:sp>
        <p:nvSpPr>
          <p:cNvPr id="8" name="TextBox 8"/>
          <p:cNvSpPr txBox="1"/>
          <p:nvPr>
            <p:custDataLst>
              <p:tags r:id="rId8"/>
            </p:custDataLst>
          </p:nvPr>
        </p:nvSpPr>
        <p:spPr>
          <a:xfrm>
            <a:off x="1988744" y="5301854"/>
            <a:ext cx="4391025" cy="796048"/>
          </a:xfrm>
          <a:prstGeom prst="rect">
            <a:avLst/>
          </a:prstGeom>
        </p:spPr>
        <p:txBody>
          <a:bodyPr vert="horz" wrap="square" lIns="114300" tIns="57150" rIns="114300" bIns="57150" rtlCol="0" anchor="t" anchorCtr="0">
            <a:normAutofit/>
          </a:bodyPr>
          <a:p>
            <a:pPr algn="l">
              <a:lnSpc>
                <a:spcPct val="140000"/>
              </a:lnSpc>
            </a:pPr>
            <a:r>
              <a:rPr lang="en-US" sz="1500">
                <a:solidFill>
                  <a:schemeClr val="tx1"/>
                </a:solidFill>
                <a:cs typeface="微软雅黑" panose="020B0503020204020204" charset="-122"/>
              </a:rPr>
              <a:t>鸡肉类菜品适合搭配香槟，香槟的酸度可以中和鸡肉的油腻感。</a:t>
            </a:r>
            <a:endParaRPr lang="en-US" sz="1500">
              <a:solidFill>
                <a:schemeClr val="tx1"/>
              </a:solidFill>
              <a:cs typeface="微软雅黑" panose="020B0503020204020204" charset="-122"/>
            </a:endParaRPr>
          </a:p>
        </p:txBody>
      </p:sp>
      <p:sp>
        <p:nvSpPr>
          <p:cNvPr id="9" name="TextBox 9"/>
          <p:cNvSpPr txBox="1"/>
          <p:nvPr>
            <p:custDataLst>
              <p:tags r:id="rId9"/>
            </p:custDataLst>
          </p:nvPr>
        </p:nvSpPr>
        <p:spPr>
          <a:xfrm>
            <a:off x="2304985" y="4732929"/>
            <a:ext cx="4078642" cy="497530"/>
          </a:xfrm>
          <a:prstGeom prst="rect">
            <a:avLst/>
          </a:prstGeom>
        </p:spPr>
        <p:txBody>
          <a:bodyPr vert="horz" wrap="square" lIns="114300" tIns="57150" rIns="114300" bIns="57150" rtlCol="0" anchor="b" anchorCtr="0">
            <a:noAutofit/>
          </a:bodyPr>
          <a:p>
            <a:pPr>
              <a:lnSpc>
                <a:spcPct val="120000"/>
              </a:lnSpc>
            </a:pPr>
            <a:r>
              <a:rPr lang="en-US" sz="2400" b="1">
                <a:solidFill>
                  <a:schemeClr val="tx1">
                    <a:lumMod val="65000"/>
                    <a:lumOff val="35000"/>
                  </a:schemeClr>
                </a:solidFill>
                <a:cs typeface="微软雅黑" panose="020B0503020204020204" charset="-122"/>
              </a:rPr>
              <a:t>鸡肉配香槟</a:t>
            </a:r>
            <a:endParaRPr lang="en-US" sz="2400" b="1">
              <a:solidFill>
                <a:schemeClr val="tx1">
                  <a:lumMod val="65000"/>
                  <a:lumOff val="35000"/>
                </a:schemeClr>
              </a:solidFill>
              <a:cs typeface="微软雅黑" panose="020B0503020204020204" charset="-122"/>
            </a:endParaRPr>
          </a:p>
        </p:txBody>
      </p:sp>
      <p:sp>
        <p:nvSpPr>
          <p:cNvPr id="10" name="AutoShape 10"/>
          <p:cNvSpPr/>
          <p:nvPr>
            <p:custDataLst>
              <p:tags r:id="rId10"/>
            </p:custDataLst>
          </p:nvPr>
        </p:nvSpPr>
        <p:spPr>
          <a:xfrm>
            <a:off x="2074469" y="3210948"/>
            <a:ext cx="230516" cy="230516"/>
          </a:xfrm>
          <a:prstGeom prst="ellipse">
            <a:avLst/>
          </a:prstGeom>
          <a:solidFill>
            <a:schemeClr val="accent1">
              <a:alpha val="100000"/>
            </a:schemeClr>
          </a:solidFill>
        </p:spPr>
      </p:sp>
      <p:sp>
        <p:nvSpPr>
          <p:cNvPr id="11" name="AutoShape 11"/>
          <p:cNvSpPr/>
          <p:nvPr>
            <p:custDataLst>
              <p:tags r:id="rId11"/>
            </p:custDataLst>
          </p:nvPr>
        </p:nvSpPr>
        <p:spPr>
          <a:xfrm>
            <a:off x="2074469" y="4847386"/>
            <a:ext cx="230516" cy="230516"/>
          </a:xfrm>
          <a:prstGeom prst="ellipse">
            <a:avLst/>
          </a:prstGeom>
          <a:solidFill>
            <a:schemeClr val="accent1">
              <a:alpha val="100000"/>
            </a:schemeClr>
          </a:solidFill>
        </p:spPr>
      </p:sp>
      <p:sp>
        <p:nvSpPr>
          <p:cNvPr id="14" name="标题 13"/>
          <p:cNvSpPr>
            <a:spLocks noGrp="1"/>
          </p:cNvSpPr>
          <p:nvPr>
            <p:ph type="title"/>
            <p:custDataLst>
              <p:tags r:id="rId12"/>
            </p:custDataLst>
          </p:nvPr>
        </p:nvSpPr>
        <p:spPr/>
        <p:txBody>
          <a:bodyPr vert="horz" lIns="91440" tIns="45720" rIns="91440" bIns="45720" rtlCol="0" anchor="ctr">
            <a:normAutofit/>
          </a:bodyPr>
          <a:p>
            <a:pPr lvl="0" algn="l">
              <a:buClrTx/>
              <a:buSzTx/>
              <a:buFontTx/>
            </a:pPr>
            <a:r>
              <a:rPr lang="zh-CN" altLang="en-US" smtClean="0">
                <a:sym typeface="+mn-ea"/>
              </a:rPr>
              <a:t>（一</a:t>
            </a:r>
            <a:r>
              <a:rPr lang="en-US" altLang="zh-CN" smtClean="0">
                <a:sym typeface="+mn-ea"/>
              </a:rPr>
              <a:t>)</a:t>
            </a:r>
            <a:r>
              <a:rPr lang="zh-CN" altLang="en-US" smtClean="0">
                <a:sym typeface="+mn-ea"/>
              </a:rPr>
              <a:t>主菜与辅菜的搭配</a:t>
            </a:r>
            <a:endParaRPr lang="zh-CN" altLang="en-US" smtClean="0">
              <a:sym typeface="+mn-ea"/>
            </a:endParaRPr>
          </a:p>
        </p:txBody>
      </p:sp>
    </p:spTree>
  </p:cSld>
  <p:clrMapOvr>
    <a:masterClrMapping/>
  </p:clrMapOvr>
  <p:transition spd="slow" advClick="0" advTm="0">
    <p:wipe di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AutoShape 2"/>
          <p:cNvSpPr/>
          <p:nvPr>
            <p:custDataLst>
              <p:tags r:id="rId1"/>
            </p:custDataLst>
          </p:nvPr>
        </p:nvSpPr>
        <p:spPr>
          <a:xfrm>
            <a:off x="8282305" y="2341245"/>
            <a:ext cx="3237230" cy="3588385"/>
          </a:xfrm>
          <a:prstGeom prst="roundRect">
            <a:avLst>
              <a:gd name="adj" fmla="val 6840"/>
            </a:avLst>
          </a:prstGeom>
          <a:solidFill>
            <a:schemeClr val="accent1">
              <a:alpha val="80000"/>
            </a:schemeClr>
          </a:solidFill>
        </p:spPr>
      </p:sp>
      <p:sp>
        <p:nvSpPr>
          <p:cNvPr id="3" name="AutoShape 3"/>
          <p:cNvSpPr/>
          <p:nvPr>
            <p:custDataLst>
              <p:tags r:id="rId2"/>
            </p:custDataLst>
          </p:nvPr>
        </p:nvSpPr>
        <p:spPr>
          <a:xfrm>
            <a:off x="4377090" y="2341090"/>
            <a:ext cx="3487460" cy="3588254"/>
          </a:xfrm>
          <a:prstGeom prst="roundRect">
            <a:avLst>
              <a:gd name="adj" fmla="val 6840"/>
            </a:avLst>
          </a:prstGeom>
          <a:solidFill>
            <a:schemeClr val="accent1">
              <a:alpha val="80000"/>
            </a:schemeClr>
          </a:solidFill>
        </p:spPr>
      </p:sp>
      <p:sp>
        <p:nvSpPr>
          <p:cNvPr id="4" name="AutoShape 4"/>
          <p:cNvSpPr/>
          <p:nvPr>
            <p:custDataLst>
              <p:tags r:id="rId3"/>
            </p:custDataLst>
          </p:nvPr>
        </p:nvSpPr>
        <p:spPr>
          <a:xfrm>
            <a:off x="654685" y="2341245"/>
            <a:ext cx="3121025" cy="3588385"/>
          </a:xfrm>
          <a:prstGeom prst="roundRect">
            <a:avLst>
              <a:gd name="adj" fmla="val 6840"/>
            </a:avLst>
          </a:prstGeom>
          <a:solidFill>
            <a:schemeClr val="accent1">
              <a:alpha val="80000"/>
            </a:schemeClr>
          </a:solidFill>
        </p:spPr>
      </p:sp>
      <p:sp>
        <p:nvSpPr>
          <p:cNvPr id="5" name="TextBox 5"/>
          <p:cNvSpPr txBox="1"/>
          <p:nvPr>
            <p:custDataLst>
              <p:tags r:id="rId4"/>
            </p:custDataLst>
          </p:nvPr>
        </p:nvSpPr>
        <p:spPr>
          <a:xfrm>
            <a:off x="882070" y="3930616"/>
            <a:ext cx="2667000" cy="1452770"/>
          </a:xfrm>
          <a:prstGeom prst="rect">
            <a:avLst/>
          </a:prstGeom>
        </p:spPr>
        <p:txBody>
          <a:bodyPr vert="horz" wrap="square" lIns="114300" tIns="57150" rIns="114300" bIns="57150" rtlCol="0" anchor="t" anchorCtr="0">
            <a:normAutofit/>
          </a:bodyPr>
          <a:p>
            <a:pPr algn="l">
              <a:lnSpc>
                <a:spcPct val="140000"/>
              </a:lnSpc>
            </a:pPr>
            <a:r>
              <a:rPr lang="en-US" sz="1500">
                <a:solidFill>
                  <a:schemeClr val="tx1"/>
                </a:solidFill>
                <a:cs typeface="微软雅黑" panose="020B0503020204020204" charset="-122"/>
              </a:rPr>
              <a:t>根据个人口味选择甜品，若餐桌上有多款甜品，应尽量避免浪费，适量品尝。</a:t>
            </a:r>
            <a:endParaRPr lang="en-US" sz="1500">
              <a:solidFill>
                <a:schemeClr val="tx1"/>
              </a:solidFill>
              <a:cs typeface="微软雅黑" panose="020B0503020204020204" charset="-122"/>
            </a:endParaRPr>
          </a:p>
        </p:txBody>
      </p:sp>
      <p:sp>
        <p:nvSpPr>
          <p:cNvPr id="6" name="TextBox 6"/>
          <p:cNvSpPr txBox="1"/>
          <p:nvPr>
            <p:custDataLst>
              <p:tags r:id="rId5"/>
            </p:custDataLst>
          </p:nvPr>
        </p:nvSpPr>
        <p:spPr>
          <a:xfrm>
            <a:off x="1042090" y="3195722"/>
            <a:ext cx="2667000" cy="527118"/>
          </a:xfrm>
          <a:prstGeom prst="rect">
            <a:avLst/>
          </a:prstGeom>
        </p:spPr>
        <p:txBody>
          <a:bodyPr vert="horz" wrap="square" lIns="114300" tIns="57150" rIns="114300" bIns="57150" rtlCol="0" anchor="ctr" anchorCtr="0">
            <a:noAutofit/>
          </a:bodyPr>
          <a:p>
            <a:pPr algn="l">
              <a:lnSpc>
                <a:spcPct val="120000"/>
              </a:lnSpc>
            </a:pPr>
            <a:r>
              <a:rPr lang="en-US" sz="2400" b="1">
                <a:solidFill>
                  <a:schemeClr val="tx1"/>
                </a:solidFill>
                <a:cs typeface="微软雅黑" panose="020B0503020204020204" charset="-122"/>
              </a:rPr>
              <a:t>甜品选择</a:t>
            </a:r>
            <a:endParaRPr lang="en-US" sz="2400" b="1">
              <a:solidFill>
                <a:schemeClr val="tx1"/>
              </a:solidFill>
              <a:cs typeface="微软雅黑" panose="020B0503020204020204" charset="-122"/>
            </a:endParaRPr>
          </a:p>
        </p:txBody>
      </p:sp>
      <p:pic>
        <p:nvPicPr>
          <p:cNvPr id="8" name="Picture 8"/>
          <p:cNvPicPr>
            <a:picLocks noChangeAspect="1"/>
          </p:cNvPicPr>
          <p:nvPr>
            <p:custDataLst>
              <p:tags r:id="rId6"/>
            </p:custDataLst>
          </p:nvPr>
        </p:nvPicPr>
        <p:blipFill>
          <a:blip r:embed="rId7"/>
          <a:srcRect/>
          <a:stretch>
            <a:fillRect/>
          </a:stretch>
        </p:blipFill>
        <p:spPr>
          <a:xfrm>
            <a:off x="2414694" y="1693793"/>
            <a:ext cx="1294595" cy="1294595"/>
          </a:xfrm>
          <a:prstGeom prst="roundRect">
            <a:avLst/>
          </a:prstGeom>
        </p:spPr>
      </p:pic>
      <p:sp>
        <p:nvSpPr>
          <p:cNvPr id="9" name="TextBox 9"/>
          <p:cNvSpPr txBox="1"/>
          <p:nvPr>
            <p:custDataLst>
              <p:tags r:id="rId8"/>
            </p:custDataLst>
          </p:nvPr>
        </p:nvSpPr>
        <p:spPr>
          <a:xfrm>
            <a:off x="4787321" y="3945231"/>
            <a:ext cx="2667000" cy="1452770"/>
          </a:xfrm>
          <a:prstGeom prst="rect">
            <a:avLst/>
          </a:prstGeom>
        </p:spPr>
        <p:txBody>
          <a:bodyPr vert="horz" wrap="square" lIns="114300" tIns="57150" rIns="114300" bIns="57150" rtlCol="0" anchor="t" anchorCtr="0">
            <a:normAutofit/>
          </a:bodyPr>
          <a:p>
            <a:pPr algn="l">
              <a:lnSpc>
                <a:spcPct val="140000"/>
              </a:lnSpc>
            </a:pPr>
            <a:r>
              <a:rPr lang="en-US" sz="1500">
                <a:solidFill>
                  <a:schemeClr val="tx1"/>
                </a:solidFill>
                <a:cs typeface="微软雅黑" panose="020B0503020204020204" charset="-122"/>
              </a:rPr>
              <a:t>在享用完甜品后，通常会提供咖啡或茶，应选择合适的咖啡种类并适量饮用，不宜过量。</a:t>
            </a:r>
            <a:endParaRPr lang="en-US" sz="1500">
              <a:solidFill>
                <a:schemeClr val="tx1"/>
              </a:solidFill>
              <a:cs typeface="微软雅黑" panose="020B0503020204020204" charset="-122"/>
            </a:endParaRPr>
          </a:p>
        </p:txBody>
      </p:sp>
      <p:sp>
        <p:nvSpPr>
          <p:cNvPr id="10" name="TextBox 10"/>
          <p:cNvSpPr txBox="1"/>
          <p:nvPr>
            <p:custDataLst>
              <p:tags r:id="rId9"/>
            </p:custDataLst>
          </p:nvPr>
        </p:nvSpPr>
        <p:spPr>
          <a:xfrm>
            <a:off x="4787321" y="3196367"/>
            <a:ext cx="2667000" cy="527118"/>
          </a:xfrm>
          <a:prstGeom prst="rect">
            <a:avLst/>
          </a:prstGeom>
        </p:spPr>
        <p:txBody>
          <a:bodyPr vert="horz" wrap="square" lIns="114300" tIns="57150" rIns="114300" bIns="57150" rtlCol="0" anchor="ctr" anchorCtr="0">
            <a:noAutofit/>
          </a:bodyPr>
          <a:p>
            <a:pPr algn="l">
              <a:lnSpc>
                <a:spcPct val="120000"/>
              </a:lnSpc>
            </a:pPr>
            <a:r>
              <a:rPr lang="en-US" sz="2400" b="1">
                <a:solidFill>
                  <a:schemeClr val="tx1"/>
                </a:solidFill>
                <a:cs typeface="微软雅黑" panose="020B0503020204020204" charset="-122"/>
              </a:rPr>
              <a:t>咖啡选择</a:t>
            </a:r>
            <a:endParaRPr lang="en-US" sz="2400" b="1">
              <a:solidFill>
                <a:schemeClr val="tx1"/>
              </a:solidFill>
              <a:cs typeface="微软雅黑" panose="020B0503020204020204" charset="-122"/>
            </a:endParaRPr>
          </a:p>
        </p:txBody>
      </p:sp>
      <p:pic>
        <p:nvPicPr>
          <p:cNvPr id="11" name="Picture 11"/>
          <p:cNvPicPr>
            <a:picLocks noChangeAspect="1"/>
          </p:cNvPicPr>
          <p:nvPr>
            <p:custDataLst>
              <p:tags r:id="rId10"/>
            </p:custDataLst>
          </p:nvPr>
        </p:nvPicPr>
        <p:blipFill>
          <a:blip r:embed="rId11"/>
          <a:srcRect l="16750" r="16750"/>
          <a:stretch>
            <a:fillRect/>
          </a:stretch>
        </p:blipFill>
        <p:spPr>
          <a:xfrm>
            <a:off x="6319944" y="1708408"/>
            <a:ext cx="1294595" cy="1294595"/>
          </a:xfrm>
          <a:prstGeom prst="roundRect">
            <a:avLst/>
          </a:prstGeom>
        </p:spPr>
      </p:pic>
      <p:sp>
        <p:nvSpPr>
          <p:cNvPr id="12" name="TextBox 12"/>
          <p:cNvSpPr txBox="1"/>
          <p:nvPr>
            <p:custDataLst>
              <p:tags r:id="rId12"/>
            </p:custDataLst>
          </p:nvPr>
        </p:nvSpPr>
        <p:spPr>
          <a:xfrm>
            <a:off x="8692571" y="3939687"/>
            <a:ext cx="2667000" cy="1452770"/>
          </a:xfrm>
          <a:prstGeom prst="rect">
            <a:avLst/>
          </a:prstGeom>
        </p:spPr>
        <p:txBody>
          <a:bodyPr vert="horz" wrap="square" lIns="114300" tIns="57150" rIns="114300" bIns="57150" rtlCol="0" anchor="t" anchorCtr="0">
            <a:normAutofit/>
          </a:bodyPr>
          <a:p>
            <a:pPr algn="l">
              <a:lnSpc>
                <a:spcPct val="140000"/>
              </a:lnSpc>
            </a:pPr>
            <a:r>
              <a:rPr lang="en-US" sz="1500">
                <a:solidFill>
                  <a:schemeClr val="tx1"/>
                </a:solidFill>
                <a:cs typeface="微软雅黑" panose="020B0503020204020204" charset="-122"/>
              </a:rPr>
              <a:t>甜品和咖啡通常使用特定的餐具和容器，应注意正确使用，避免发出声响或造成损坏。</a:t>
            </a:r>
            <a:endParaRPr lang="en-US" sz="1500">
              <a:solidFill>
                <a:schemeClr val="tx1"/>
              </a:solidFill>
              <a:cs typeface="微软雅黑" panose="020B0503020204020204" charset="-122"/>
            </a:endParaRPr>
          </a:p>
        </p:txBody>
      </p:sp>
      <p:sp>
        <p:nvSpPr>
          <p:cNvPr id="13" name="TextBox 13"/>
          <p:cNvSpPr txBox="1"/>
          <p:nvPr>
            <p:custDataLst>
              <p:tags r:id="rId13"/>
            </p:custDataLst>
          </p:nvPr>
        </p:nvSpPr>
        <p:spPr>
          <a:xfrm>
            <a:off x="8692571" y="3190824"/>
            <a:ext cx="2667000" cy="527118"/>
          </a:xfrm>
          <a:prstGeom prst="rect">
            <a:avLst/>
          </a:prstGeom>
        </p:spPr>
        <p:txBody>
          <a:bodyPr vert="horz" wrap="square" lIns="114300" tIns="57150" rIns="114300" bIns="57150" rtlCol="0" anchor="ctr" anchorCtr="0">
            <a:noAutofit/>
          </a:bodyPr>
          <a:p>
            <a:pPr algn="l">
              <a:lnSpc>
                <a:spcPct val="120000"/>
              </a:lnSpc>
            </a:pPr>
            <a:r>
              <a:rPr lang="en-US" sz="2400" b="1">
                <a:solidFill>
                  <a:schemeClr val="tx1"/>
                </a:solidFill>
                <a:cs typeface="微软雅黑" panose="020B0503020204020204" charset="-122"/>
              </a:rPr>
              <a:t>配套餐具</a:t>
            </a:r>
            <a:endParaRPr lang="en-US" sz="2400" b="1">
              <a:solidFill>
                <a:schemeClr val="tx1"/>
              </a:solidFill>
              <a:cs typeface="微软雅黑" panose="020B0503020204020204" charset="-122"/>
            </a:endParaRPr>
          </a:p>
        </p:txBody>
      </p:sp>
      <p:pic>
        <p:nvPicPr>
          <p:cNvPr id="14" name="Picture 14"/>
          <p:cNvPicPr>
            <a:picLocks noChangeAspect="1"/>
          </p:cNvPicPr>
          <p:nvPr>
            <p:custDataLst>
              <p:tags r:id="rId14"/>
            </p:custDataLst>
          </p:nvPr>
        </p:nvPicPr>
        <p:blipFill>
          <a:blip r:embed="rId15"/>
          <a:srcRect l="16667" r="16667"/>
          <a:stretch>
            <a:fillRect/>
          </a:stretch>
        </p:blipFill>
        <p:spPr>
          <a:xfrm>
            <a:off x="10225194" y="1702864"/>
            <a:ext cx="1294595" cy="1294595"/>
          </a:xfrm>
          <a:prstGeom prst="roundRect">
            <a:avLst/>
          </a:prstGeom>
        </p:spPr>
      </p:pic>
      <p:sp>
        <p:nvSpPr>
          <p:cNvPr id="16" name="标题 15"/>
          <p:cNvSpPr>
            <a:spLocks noGrp="1"/>
          </p:cNvSpPr>
          <p:nvPr>
            <p:ph type="title"/>
            <p:custDataLst>
              <p:tags r:id="rId16"/>
            </p:custDataLst>
          </p:nvPr>
        </p:nvSpPr>
        <p:spPr/>
        <p:txBody>
          <a:bodyPr vert="horz" lIns="91440" tIns="45720" rIns="91440" bIns="45720" rtlCol="0" anchor="ctr">
            <a:normAutofit/>
          </a:bodyPr>
          <a:p>
            <a:pPr lvl="0" algn="l">
              <a:buClrTx/>
              <a:buSzTx/>
              <a:buFontTx/>
            </a:pPr>
            <a:r>
              <a:rPr lang="zh-CN" altLang="en-US" smtClean="0">
                <a:sym typeface="+mn-ea"/>
              </a:rPr>
              <a:t>（二）甜品与咖啡的选择</a:t>
            </a:r>
            <a:endParaRPr lang="zh-CN" altLang="en-US" smtClean="0">
              <a:sym typeface="+mn-ea"/>
            </a:endParaRPr>
          </a:p>
        </p:txBody>
      </p:sp>
    </p:spTree>
  </p:cSld>
  <p:clrMapOvr>
    <a:masterClrMapping/>
  </p:clrMapOvr>
  <p:transition spd="slow" advClick="0" advTm="0">
    <p:wipe di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a:xfrm>
            <a:off x="1605915" y="2508250"/>
            <a:ext cx="4862830" cy="1072515"/>
          </a:xfrm>
        </p:spPr>
        <p:txBody>
          <a:bodyPr>
            <a:normAutofit/>
          </a:bodyPr>
          <a:p>
            <a:r>
              <a:rPr lang="en-US" altLang="zh-CN"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酒水</a:t>
            </a:r>
            <a:r>
              <a:rPr lang="zh-CN" altLang="en-US"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礼仪</a:t>
            </a:r>
            <a:endParaRPr lang="zh-CN" altLang="en-US"/>
          </a:p>
        </p:txBody>
      </p:sp>
      <p:sp>
        <p:nvSpPr>
          <p:cNvPr id="4" name="Text Placeholder 1"/>
          <p:cNvSpPr>
            <a:spLocks noGrp="1" noChangeAspect="1"/>
          </p:cNvSpPr>
          <p:nvPr>
            <p:custDataLst>
              <p:tags r:id="rId1"/>
            </p:custDataLst>
          </p:nvPr>
        </p:nvSpPr>
        <p:spPr>
          <a:xfrm>
            <a:off x="1688465" y="2599055"/>
            <a:ext cx="1287145" cy="981710"/>
          </a:xfrm>
          <a:prstGeom prst="ellipse">
            <a:avLst/>
          </a:prstGeom>
          <a:solidFill>
            <a:schemeClr val="bg2"/>
          </a:solidFill>
          <a:ln w="12700">
            <a:solidFill>
              <a:srgbClr val="FFFFFF"/>
            </a:solidFill>
          </a:ln>
        </p:spPr>
        <p:txBody>
          <a:bodyPr vert="horz" wrap="none" lIns="0" tIns="0" rIns="0" bIns="0" rtlCol="0" anchor="ctr" anchorCtr="0">
            <a:noAutofit/>
          </a:bodyPr>
          <a:lstStyle>
            <a:lvl1pPr marL="0" indent="0" algn="ctr" defTabSz="914400" rtl="0" eaLnBrk="1" latinLnBrk="0" hangingPunct="1">
              <a:lnSpc>
                <a:spcPct val="100000"/>
              </a:lnSpc>
              <a:spcBef>
                <a:spcPts val="1000"/>
              </a:spcBef>
              <a:buFont typeface="Arial" panose="020B0604020202020204" pitchFamily="34" charset="0"/>
              <a:buNone/>
              <a:defRPr sz="3600" b="1" kern="1200" spc="0">
                <a:ln>
                  <a:noFill/>
                </a:ln>
                <a:solidFill>
                  <a:schemeClr val="lt1">
                    <a:lumMod val="100000"/>
                  </a:schemeClr>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tx1">
                    <a:lumMod val="65000"/>
                    <a:lumOff val="35000"/>
                  </a:schemeClr>
                </a:solidFill>
              </a:rPr>
              <a:t>0</a:t>
            </a:r>
            <a:r>
              <a:rPr lang="en-US" altLang="zh-CN">
                <a:solidFill>
                  <a:schemeClr val="tx1">
                    <a:lumMod val="65000"/>
                    <a:lumOff val="35000"/>
                  </a:schemeClr>
                </a:solidFill>
              </a:rPr>
              <a:t>3</a:t>
            </a:r>
            <a:endParaRPr lang="en-US" altLang="zh-CN">
              <a:solidFill>
                <a:schemeClr val="tx1">
                  <a:lumMod val="65000"/>
                  <a:lumOff val="35000"/>
                </a:schemeClr>
              </a:solidFill>
            </a:endParaRPr>
          </a:p>
        </p:txBody>
      </p:sp>
    </p:spTree>
    <p:custDataLst>
      <p:tags r:id="rId2"/>
    </p:custDataLst>
  </p:cSld>
  <p:clrMapOvr>
    <a:masterClrMapping/>
  </p:clrMapOvr>
  <p:transition spd="slow" advClick="0" advTm="0">
    <p:wipe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780"/>
          <p:cNvPicPr>
            <a:picLocks noChangeAspect="1"/>
          </p:cNvPicPr>
          <p:nvPr/>
        </p:nvPicPr>
        <p:blipFill>
          <a:blip r:embed="rId1"/>
          <a:stretch>
            <a:fillRect/>
          </a:stretch>
        </p:blipFill>
        <p:spPr>
          <a:xfrm>
            <a:off x="3330575" y="2205355"/>
            <a:ext cx="6225540" cy="4174490"/>
          </a:xfrm>
          <a:prstGeom prst="rect">
            <a:avLst/>
          </a:prstGeom>
        </p:spPr>
      </p:pic>
      <p:sp>
        <p:nvSpPr>
          <p:cNvPr id="3" name="文本框 2"/>
          <p:cNvSpPr txBox="1"/>
          <p:nvPr/>
        </p:nvSpPr>
        <p:spPr>
          <a:xfrm>
            <a:off x="1343660" y="681990"/>
            <a:ext cx="10674985" cy="1291590"/>
          </a:xfrm>
          <a:prstGeom prst="rect">
            <a:avLst/>
          </a:prstGeom>
          <a:noFill/>
        </p:spPr>
        <p:txBody>
          <a:bodyPr wrap="square" rtlCol="0" anchor="t">
            <a:spAutoFit/>
          </a:bodyPr>
          <a:p>
            <a:pPr algn="l">
              <a:lnSpc>
                <a:spcPct val="150000"/>
              </a:lnSpc>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一、酒类基础知识</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（一）常见酒种（白酒、红酒、啤酒、香槟、鸡尾酒等）及其特点</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slow" advClick="0" advTm="0">
    <p:wipe di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a:xfrm>
            <a:off x="1887855" y="750888"/>
            <a:ext cx="10515600" cy="2852737"/>
          </a:xfrm>
        </p:spPr>
        <p:txBody>
          <a:bodyPr/>
          <a:p>
            <a:r>
              <a:rPr lang="en-US" altLang="zh-CN"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br>
              <a:rPr lang="en-US" altLang="zh-CN"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br>
            <a:r>
              <a:rPr lang="zh-CN" altLang="en-US"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中餐宴请礼仪</a:t>
            </a:r>
            <a:endParaRPr lang="zh-CN" altLang="en-US"/>
          </a:p>
        </p:txBody>
      </p:sp>
      <p:sp>
        <p:nvSpPr>
          <p:cNvPr id="4" name="Text Placeholder 1"/>
          <p:cNvSpPr>
            <a:spLocks noGrp="1" noChangeAspect="1"/>
          </p:cNvSpPr>
          <p:nvPr>
            <p:custDataLst>
              <p:tags r:id="rId1"/>
            </p:custDataLst>
          </p:nvPr>
        </p:nvSpPr>
        <p:spPr>
          <a:xfrm>
            <a:off x="600710" y="2621915"/>
            <a:ext cx="1287145" cy="981710"/>
          </a:xfrm>
          <a:prstGeom prst="ellipse">
            <a:avLst/>
          </a:prstGeom>
          <a:solidFill>
            <a:schemeClr val="bg2"/>
          </a:solidFill>
          <a:ln w="12700">
            <a:solidFill>
              <a:srgbClr val="FFFFFF"/>
            </a:solidFill>
          </a:ln>
        </p:spPr>
        <p:txBody>
          <a:bodyPr vert="horz" wrap="none" lIns="0" tIns="0" rIns="0" bIns="0" rtlCol="0" anchor="ctr" anchorCtr="0">
            <a:noAutofit/>
          </a:bodyPr>
          <a:lstStyle>
            <a:lvl1pPr marL="0" indent="0" algn="ctr" defTabSz="914400" rtl="0" eaLnBrk="1" latinLnBrk="0" hangingPunct="1">
              <a:lnSpc>
                <a:spcPct val="100000"/>
              </a:lnSpc>
              <a:spcBef>
                <a:spcPts val="1000"/>
              </a:spcBef>
              <a:buFont typeface="Arial" panose="020B0604020202020204" pitchFamily="34" charset="0"/>
              <a:buNone/>
              <a:defRPr sz="3600" b="1" kern="1200" spc="0">
                <a:ln>
                  <a:noFill/>
                </a:ln>
                <a:solidFill>
                  <a:schemeClr val="lt1">
                    <a:lumMod val="100000"/>
                  </a:schemeClr>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tx1">
                    <a:lumMod val="65000"/>
                    <a:lumOff val="35000"/>
                  </a:schemeClr>
                </a:solidFill>
              </a:rPr>
              <a:t>01</a:t>
            </a:r>
            <a:endParaRPr lang="zh-CN" altLang="en-US">
              <a:solidFill>
                <a:schemeClr val="tx1">
                  <a:lumMod val="65000"/>
                  <a:lumOff val="35000"/>
                </a:schemeClr>
              </a:solidFill>
            </a:endParaRPr>
          </a:p>
        </p:txBody>
      </p:sp>
    </p:spTree>
    <p:custDataLst>
      <p:tags r:id="rId2"/>
    </p:custDataLst>
  </p:cSld>
  <p:clrMapOvr>
    <a:masterClrMapping/>
  </p:clrMapOvr>
  <p:transition spd="slow" advClick="0" advTm="0">
    <p:wipe dir="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99260" y="760730"/>
            <a:ext cx="4787265" cy="829945"/>
          </a:xfrm>
          <a:prstGeom prst="rect">
            <a:avLst/>
          </a:prstGeom>
          <a:noFill/>
        </p:spPr>
        <p:txBody>
          <a:bodyPr wrap="square" rtlCol="0" anchor="t">
            <a:spAutoFit/>
          </a:bodyPr>
          <a:p>
            <a:pPr algn="l">
              <a:lnSpc>
                <a:spcPct val="150000"/>
              </a:lnSpc>
            </a:pPr>
            <a:r>
              <a:rPr lang="zh-CN" altLang="en-US" sz="3200" b="1">
                <a:latin typeface="宋体" panose="02010600030101010101" pitchFamily="2" charset="-122"/>
                <a:ea typeface="宋体" panose="02010600030101010101" pitchFamily="2" charset="-122"/>
                <a:cs typeface="宋体" panose="02010600030101010101" pitchFamily="2" charset="-122"/>
                <a:sym typeface="+mn-ea"/>
              </a:rPr>
              <a:t>（二）了解各国著名酒水</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100" name="图片 99"/>
          <p:cNvPicPr/>
          <p:nvPr/>
        </p:nvPicPr>
        <p:blipFill>
          <a:blip r:embed="rId1"/>
          <a:stretch>
            <a:fillRect/>
          </a:stretch>
        </p:blipFill>
        <p:spPr>
          <a:xfrm>
            <a:off x="1804035" y="1740535"/>
            <a:ext cx="8051165" cy="3721735"/>
          </a:xfrm>
          <a:prstGeom prst="rect">
            <a:avLst/>
          </a:prstGeom>
          <a:noFill/>
          <a:ln w="9525">
            <a:noFill/>
          </a:ln>
        </p:spPr>
      </p:pic>
    </p:spTree>
  </p:cSld>
  <p:clrMapOvr>
    <a:masterClrMapping/>
  </p:clrMapOvr>
  <p:transition spd="slow" advClick="0" advTm="0">
    <p:wipe dir="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373505" y="901065"/>
            <a:ext cx="9973310" cy="1508125"/>
          </a:xfrm>
        </p:spPr>
        <p:txBody>
          <a:bodyPr>
            <a:noAutofit/>
          </a:bodyPr>
          <a:p>
            <a:pPr algn="l"/>
            <a:r>
              <a:rPr lang="zh-CN" altLang="en-US" sz="3600" b="1">
                <a:latin typeface="宋体" panose="02010600030101010101" pitchFamily="2" charset="-122"/>
                <a:ea typeface="宋体" panose="02010600030101010101" pitchFamily="2" charset="-122"/>
                <a:cs typeface="宋体" panose="02010600030101010101" pitchFamily="2" charset="-122"/>
                <a:sym typeface="+mn-ea"/>
              </a:rPr>
              <a:t>（三）</a:t>
            </a:r>
            <a:r>
              <a:rPr sz="3600" b="1">
                <a:latin typeface="宋体" panose="02010600030101010101" pitchFamily="2" charset="-122"/>
                <a:ea typeface="宋体" panose="02010600030101010101" pitchFamily="2" charset="-122"/>
                <a:cs typeface="宋体" panose="02010600030101010101" pitchFamily="2" charset="-122"/>
                <a:sym typeface="+mn-ea"/>
              </a:rPr>
              <a:t>酒具的认知与使用方法</a:t>
            </a:r>
            <a:br>
              <a:rPr sz="3600">
                <a:latin typeface="宋体" panose="02010600030101010101" pitchFamily="2" charset="-122"/>
                <a:ea typeface="宋体" panose="02010600030101010101" pitchFamily="2" charset="-122"/>
                <a:cs typeface="宋体" panose="02010600030101010101" pitchFamily="2" charset="-122"/>
                <a:sym typeface="+mn-ea"/>
              </a:rPr>
            </a:br>
            <a:br>
              <a:rPr sz="3600">
                <a:latin typeface="宋体" panose="02010600030101010101" pitchFamily="2" charset="-122"/>
                <a:ea typeface="宋体" panose="02010600030101010101" pitchFamily="2" charset="-122"/>
                <a:cs typeface="宋体" panose="02010600030101010101" pitchFamily="2" charset="-122"/>
                <a:sym typeface="+mn-ea"/>
              </a:rPr>
            </a:br>
            <a:r>
              <a:rPr sz="2400">
                <a:latin typeface="宋体" panose="02010600030101010101" pitchFamily="2" charset="-122"/>
                <a:ea typeface="宋体" panose="02010600030101010101" pitchFamily="2" charset="-122"/>
                <a:cs typeface="宋体" panose="02010600030101010101" pitchFamily="2" charset="-122"/>
                <a:sym typeface="+mn-ea"/>
              </a:rPr>
              <a:t>酒杯、醒酒器、开瓶器等的正确操作</a:t>
            </a:r>
            <a:r>
              <a:rPr lang="zh-CN" sz="2400">
                <a:latin typeface="宋体" panose="02010600030101010101" pitchFamily="2" charset="-122"/>
                <a:ea typeface="宋体" panose="02010600030101010101" pitchFamily="2" charset="-122"/>
                <a:cs typeface="宋体" panose="02010600030101010101" pitchFamily="2" charset="-122"/>
                <a:sym typeface="+mn-ea"/>
              </a:rPr>
              <a:t>。</a:t>
            </a:r>
            <a:endParaRPr lang="zh-CN" sz="2400" b="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7" name="图片 3" descr="杯子"/>
          <p:cNvPicPr>
            <a:picLocks noChangeAspect="1"/>
          </p:cNvPicPr>
          <p:nvPr/>
        </p:nvPicPr>
        <p:blipFill>
          <a:blip r:embed="rId1"/>
          <a:stretch>
            <a:fillRect/>
          </a:stretch>
        </p:blipFill>
        <p:spPr>
          <a:xfrm>
            <a:off x="2587625" y="2409190"/>
            <a:ext cx="2848610" cy="3469005"/>
          </a:xfrm>
          <a:prstGeom prst="rect">
            <a:avLst/>
          </a:prstGeom>
        </p:spPr>
      </p:pic>
      <p:pic>
        <p:nvPicPr>
          <p:cNvPr id="6" name="图片 5"/>
          <p:cNvPicPr>
            <a:picLocks noChangeAspect="1"/>
          </p:cNvPicPr>
          <p:nvPr/>
        </p:nvPicPr>
        <p:blipFill>
          <a:blip r:embed="rId2"/>
          <a:stretch>
            <a:fillRect/>
          </a:stretch>
        </p:blipFill>
        <p:spPr>
          <a:xfrm>
            <a:off x="6602095" y="2594610"/>
            <a:ext cx="3339465" cy="3098165"/>
          </a:xfrm>
          <a:prstGeom prst="rect">
            <a:avLst/>
          </a:prstGeom>
        </p:spPr>
      </p:pic>
    </p:spTree>
  </p:cSld>
  <p:clrMapOvr>
    <a:masterClrMapping/>
  </p:clrMapOvr>
  <p:transition spd="slow" advClick="0" advTm="0">
    <p:wipe di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a:xfrm>
            <a:off x="400685" y="1448435"/>
            <a:ext cx="10515600" cy="4351338"/>
          </a:xfrm>
        </p:spPr>
        <p:txBody>
          <a:bodyPr>
            <a:normAutofit fontScale="45000"/>
          </a:bodyPr>
          <a:p>
            <a:pPr>
              <a:buNone/>
            </a:pPr>
            <a:endParaRPr sz="3200" b="1">
              <a:latin typeface="Cambria" panose="02040503050406030204" charset="0"/>
              <a:ea typeface="宋体" panose="02010600030101010101" pitchFamily="2" charset="-122"/>
            </a:endParaRPr>
          </a:p>
          <a:p>
            <a:pPr indent="0">
              <a:lnSpc>
                <a:spcPct val="100000"/>
              </a:lnSpc>
              <a:buNone/>
            </a:pPr>
            <a:r>
              <a:rPr lang="zh-CN" sz="6400">
                <a:latin typeface="Cambria" panose="02040503050406030204" charset="0"/>
                <a:ea typeface="宋体" panose="02010600030101010101" pitchFamily="2" charset="-122"/>
                <a:sym typeface="+mn-ea"/>
              </a:rPr>
              <a:t>（</a:t>
            </a:r>
            <a:r>
              <a:rPr lang="en-US" altLang="zh-CN" sz="6400">
                <a:latin typeface="Cambria" panose="02040503050406030204" charset="0"/>
                <a:ea typeface="宋体" panose="02010600030101010101" pitchFamily="2" charset="-122"/>
                <a:sym typeface="+mn-ea"/>
              </a:rPr>
              <a:t>1</a:t>
            </a:r>
            <a:r>
              <a:rPr lang="zh-CN" altLang="en-US" sz="6400">
                <a:latin typeface="Cambria" panose="02040503050406030204" charset="0"/>
                <a:ea typeface="宋体" panose="02010600030101010101" pitchFamily="2" charset="-122"/>
                <a:sym typeface="+mn-ea"/>
              </a:rPr>
              <a:t>）</a:t>
            </a:r>
            <a:r>
              <a:rPr sz="6400">
                <a:latin typeface="Cambria" panose="02040503050406030204" charset="0"/>
                <a:ea typeface="宋体" panose="02010600030101010101" pitchFamily="2" charset="-122"/>
                <a:sym typeface="+mn-ea"/>
              </a:rPr>
              <a:t>打开海马刀的小刀，沿着凸台边旋转切割锡箔纸(酒封)；</a:t>
            </a:r>
            <a:endParaRPr sz="6400">
              <a:latin typeface="Cambria" panose="02040503050406030204" charset="0"/>
              <a:ea typeface="宋体" panose="02010600030101010101" pitchFamily="2" charset="-122"/>
            </a:endParaRPr>
          </a:p>
          <a:p>
            <a:pPr indent="0">
              <a:lnSpc>
                <a:spcPct val="100000"/>
              </a:lnSpc>
              <a:buNone/>
            </a:pPr>
            <a:r>
              <a:rPr lang="zh-CN" sz="6400">
                <a:latin typeface="Cambria" panose="02040503050406030204" charset="0"/>
                <a:ea typeface="宋体" panose="02010600030101010101" pitchFamily="2" charset="-122"/>
                <a:sym typeface="+mn-ea"/>
              </a:rPr>
              <a:t>（</a:t>
            </a:r>
            <a:r>
              <a:rPr lang="en-US" altLang="zh-CN" sz="6400">
                <a:latin typeface="Cambria" panose="02040503050406030204" charset="0"/>
                <a:ea typeface="宋体" panose="02010600030101010101" pitchFamily="2" charset="-122"/>
                <a:sym typeface="+mn-ea"/>
              </a:rPr>
              <a:t>2</a:t>
            </a:r>
            <a:r>
              <a:rPr lang="zh-CN" altLang="en-US" sz="6400">
                <a:latin typeface="Cambria" panose="02040503050406030204" charset="0"/>
                <a:ea typeface="宋体" panose="02010600030101010101" pitchFamily="2" charset="-122"/>
                <a:sym typeface="+mn-ea"/>
              </a:rPr>
              <a:t>）</a:t>
            </a:r>
            <a:r>
              <a:rPr sz="6400">
                <a:latin typeface="Cambria" panose="02040503050406030204" charset="0"/>
                <a:ea typeface="宋体" panose="02010600030101010101" pitchFamily="2" charset="-122"/>
                <a:sym typeface="+mn-ea"/>
              </a:rPr>
              <a:t>将螺旋钻对准木塞中心，竖直往下旋转；</a:t>
            </a:r>
            <a:endParaRPr sz="6400">
              <a:latin typeface="Cambria" panose="02040503050406030204" charset="0"/>
              <a:ea typeface="宋体" panose="02010600030101010101" pitchFamily="2" charset="-122"/>
            </a:endParaRPr>
          </a:p>
          <a:p>
            <a:pPr indent="0">
              <a:lnSpc>
                <a:spcPct val="100000"/>
              </a:lnSpc>
              <a:buNone/>
            </a:pPr>
            <a:r>
              <a:rPr lang="zh-CN" sz="6400">
                <a:latin typeface="Cambria" panose="02040503050406030204" charset="0"/>
                <a:ea typeface="宋体" panose="02010600030101010101" pitchFamily="2" charset="-122"/>
                <a:sym typeface="+mn-ea"/>
              </a:rPr>
              <a:t>（</a:t>
            </a:r>
            <a:r>
              <a:rPr lang="en-US" altLang="zh-CN" sz="6400">
                <a:latin typeface="Cambria" panose="02040503050406030204" charset="0"/>
                <a:ea typeface="宋体" panose="02010600030101010101" pitchFamily="2" charset="-122"/>
                <a:sym typeface="+mn-ea"/>
              </a:rPr>
              <a:t>3</a:t>
            </a:r>
            <a:r>
              <a:rPr lang="zh-CN" altLang="en-US" sz="6400">
                <a:latin typeface="Cambria" panose="02040503050406030204" charset="0"/>
                <a:ea typeface="宋体" panose="02010600030101010101" pitchFamily="2" charset="-122"/>
                <a:sym typeface="+mn-ea"/>
              </a:rPr>
              <a:t>）</a:t>
            </a:r>
            <a:r>
              <a:rPr sz="6400">
                <a:latin typeface="Cambria" panose="02040503050406030204" charset="0"/>
                <a:ea typeface="宋体" panose="02010600030101010101" pitchFamily="2" charset="-122"/>
                <a:sym typeface="+mn-ea"/>
              </a:rPr>
              <a:t>转动到螺旋钻只剩一圈为止；</a:t>
            </a:r>
            <a:endParaRPr sz="6400">
              <a:latin typeface="Cambria" panose="02040503050406030204" charset="0"/>
              <a:ea typeface="宋体" panose="02010600030101010101" pitchFamily="2" charset="-122"/>
            </a:endParaRPr>
          </a:p>
          <a:p>
            <a:pPr indent="0">
              <a:lnSpc>
                <a:spcPct val="100000"/>
              </a:lnSpc>
              <a:buNone/>
            </a:pPr>
            <a:r>
              <a:rPr lang="zh-CN" sz="6400">
                <a:latin typeface="Cambria" panose="02040503050406030204" charset="0"/>
                <a:ea typeface="宋体" panose="02010600030101010101" pitchFamily="2" charset="-122"/>
                <a:sym typeface="+mn-ea"/>
              </a:rPr>
              <a:t>（</a:t>
            </a:r>
            <a:r>
              <a:rPr lang="en-US" altLang="zh-CN" sz="6400">
                <a:latin typeface="Cambria" panose="02040503050406030204" charset="0"/>
                <a:ea typeface="宋体" panose="02010600030101010101" pitchFamily="2" charset="-122"/>
                <a:sym typeface="+mn-ea"/>
              </a:rPr>
              <a:t>4</a:t>
            </a:r>
            <a:r>
              <a:rPr lang="zh-CN" altLang="en-US" sz="6400">
                <a:latin typeface="Cambria" panose="02040503050406030204" charset="0"/>
                <a:ea typeface="宋体" panose="02010600030101010101" pitchFamily="2" charset="-122"/>
                <a:sym typeface="+mn-ea"/>
              </a:rPr>
              <a:t>）</a:t>
            </a:r>
            <a:r>
              <a:rPr sz="6400">
                <a:latin typeface="Cambria" panose="02040503050406030204" charset="0"/>
                <a:ea typeface="宋体" panose="02010600030101010101" pitchFamily="2" charset="-122"/>
                <a:sym typeface="+mn-ea"/>
              </a:rPr>
              <a:t>用开瓶器的第一节卡住瓶口，往上提刀柄;</a:t>
            </a:r>
            <a:endParaRPr sz="6400">
              <a:latin typeface="Cambria" panose="02040503050406030204" charset="0"/>
              <a:ea typeface="宋体" panose="02010600030101010101" pitchFamily="2" charset="-122"/>
            </a:endParaRPr>
          </a:p>
          <a:p>
            <a:pPr indent="0">
              <a:lnSpc>
                <a:spcPct val="100000"/>
              </a:lnSpc>
              <a:buNone/>
            </a:pPr>
            <a:r>
              <a:rPr lang="zh-CN" sz="6400">
                <a:latin typeface="Cambria" panose="02040503050406030204" charset="0"/>
                <a:ea typeface="宋体" panose="02010600030101010101" pitchFamily="2" charset="-122"/>
                <a:sym typeface="+mn-ea"/>
              </a:rPr>
              <a:t>（</a:t>
            </a:r>
            <a:r>
              <a:rPr lang="en-US" altLang="zh-CN" sz="6400">
                <a:latin typeface="Cambria" panose="02040503050406030204" charset="0"/>
                <a:ea typeface="宋体" panose="02010600030101010101" pitchFamily="2" charset="-122"/>
                <a:sym typeface="+mn-ea"/>
              </a:rPr>
              <a:t>5</a:t>
            </a:r>
            <a:r>
              <a:rPr lang="zh-CN" altLang="en-US" sz="6400">
                <a:latin typeface="Cambria" panose="02040503050406030204" charset="0"/>
                <a:ea typeface="宋体" panose="02010600030101010101" pitchFamily="2" charset="-122"/>
                <a:sym typeface="+mn-ea"/>
              </a:rPr>
              <a:t>）</a:t>
            </a:r>
            <a:r>
              <a:rPr sz="6400">
                <a:latin typeface="Cambria" panose="02040503050406030204" charset="0"/>
                <a:ea typeface="宋体" panose="02010600030101010101" pitchFamily="2" charset="-122"/>
                <a:sym typeface="+mn-ea"/>
              </a:rPr>
              <a:t>换第二节继续往上提，木塞就出来大半；</a:t>
            </a:r>
            <a:endParaRPr sz="6400">
              <a:latin typeface="Cambria" panose="02040503050406030204" charset="0"/>
              <a:ea typeface="宋体" panose="02010600030101010101" pitchFamily="2" charset="-122"/>
            </a:endParaRPr>
          </a:p>
          <a:p>
            <a:pPr indent="0">
              <a:lnSpc>
                <a:spcPct val="100000"/>
              </a:lnSpc>
              <a:buNone/>
            </a:pPr>
            <a:r>
              <a:rPr lang="zh-CN" sz="6400">
                <a:latin typeface="Cambria" panose="02040503050406030204" charset="0"/>
                <a:ea typeface="宋体" panose="02010600030101010101" pitchFamily="2" charset="-122"/>
                <a:sym typeface="+mn-ea"/>
              </a:rPr>
              <a:t>（</a:t>
            </a:r>
            <a:r>
              <a:rPr lang="en-US" altLang="zh-CN" sz="6400">
                <a:latin typeface="Cambria" panose="02040503050406030204" charset="0"/>
                <a:ea typeface="宋体" panose="02010600030101010101" pitchFamily="2" charset="-122"/>
                <a:sym typeface="+mn-ea"/>
              </a:rPr>
              <a:t>6</a:t>
            </a:r>
            <a:r>
              <a:rPr lang="zh-CN" altLang="en-US" sz="6400">
                <a:latin typeface="Cambria" panose="02040503050406030204" charset="0"/>
                <a:ea typeface="宋体" panose="02010600030101010101" pitchFamily="2" charset="-122"/>
                <a:sym typeface="+mn-ea"/>
              </a:rPr>
              <a:t>）</a:t>
            </a:r>
            <a:r>
              <a:rPr sz="6400">
                <a:latin typeface="Cambria" panose="02040503050406030204" charset="0"/>
                <a:ea typeface="宋体" panose="02010600030101010101" pitchFamily="2" charset="-122"/>
                <a:sym typeface="+mn-ea"/>
              </a:rPr>
              <a:t>轻轻摇晃即可拔出。</a:t>
            </a:r>
            <a:endParaRPr sz="3200">
              <a:latin typeface="Cambria" panose="02040503050406030204" charset="0"/>
              <a:ea typeface="宋体" panose="02010600030101010101" pitchFamily="2" charset="-122"/>
            </a:endParaRPr>
          </a:p>
          <a:p>
            <a:pPr>
              <a:buNone/>
            </a:pPr>
            <a:endParaRPr>
              <a:latin typeface="宋体" panose="02010600030101010101" pitchFamily="2" charset="-122"/>
              <a:ea typeface="宋体" panose="02010600030101010101" pitchFamily="2" charset="-122"/>
              <a:cs typeface="宋体" panose="02010600030101010101" pitchFamily="2" charset="-122"/>
            </a:endParaRPr>
          </a:p>
          <a:p>
            <a:endParaRPr lang="zh-CN" altLang="en-US"/>
          </a:p>
        </p:txBody>
      </p:sp>
      <p:sp>
        <p:nvSpPr>
          <p:cNvPr id="3" name="标题 2"/>
          <p:cNvSpPr>
            <a:spLocks noGrp="1"/>
          </p:cNvSpPr>
          <p:nvPr>
            <p:ph type="title"/>
          </p:nvPr>
        </p:nvSpPr>
        <p:spPr>
          <a:xfrm>
            <a:off x="1555750" y="728345"/>
            <a:ext cx="5331460" cy="720090"/>
          </a:xfrm>
        </p:spPr>
        <p:txBody>
          <a:bodyPr/>
          <a:p>
            <a:r>
              <a:rPr sz="3600" b="1">
                <a:latin typeface="宋体" panose="02010600030101010101" pitchFamily="2" charset="-122"/>
                <a:ea typeface="宋体" panose="02010600030101010101" pitchFamily="2" charset="-122"/>
                <a:sym typeface="+mn-ea"/>
              </a:rPr>
              <a:t>海马刀开瓶器</a:t>
            </a:r>
            <a:endParaRPr lang="zh-CN" altLang="en-US" sz="3600" b="1">
              <a:latin typeface="宋体" panose="02010600030101010101" pitchFamily="2" charset="-122"/>
              <a:ea typeface="宋体" panose="02010600030101010101" pitchFamily="2" charset="-122"/>
              <a:sym typeface="+mn-ea"/>
            </a:endParaRPr>
          </a:p>
        </p:txBody>
      </p:sp>
      <p:pic>
        <p:nvPicPr>
          <p:cNvPr id="5" name="图片 4"/>
          <p:cNvPicPr>
            <a:picLocks noChangeAspect="1"/>
          </p:cNvPicPr>
          <p:nvPr/>
        </p:nvPicPr>
        <p:blipFill>
          <a:blip r:embed="rId1"/>
          <a:stretch>
            <a:fillRect/>
          </a:stretch>
        </p:blipFill>
        <p:spPr>
          <a:xfrm>
            <a:off x="8553450" y="3928110"/>
            <a:ext cx="2800985" cy="2105660"/>
          </a:xfrm>
          <a:prstGeom prst="rect">
            <a:avLst/>
          </a:prstGeom>
        </p:spPr>
      </p:pic>
    </p:spTree>
  </p:cSld>
  <p:clrMapOvr>
    <a:masterClrMapping/>
  </p:clrMapOvr>
  <p:transition spd="slow" advClick="0" advTm="0">
    <p:wipe dir="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2"/>
          <p:cNvSpPr>
            <a:spLocks noGrp="1"/>
          </p:cNvSpPr>
          <p:nvPr>
            <p:ph type="title"/>
            <p:custDataLst>
              <p:tags r:id="rId1"/>
            </p:custDataLst>
          </p:nvPr>
        </p:nvSpPr>
        <p:spPr>
          <a:xfrm>
            <a:off x="1506855" y="696595"/>
            <a:ext cx="3124835" cy="695960"/>
          </a:xfrm>
        </p:spPr>
        <p:txBody>
          <a:bodyPr>
            <a:normAutofit/>
          </a:bodyPr>
          <a:p>
            <a:pPr marL="0" indent="0" algn="r">
              <a:lnSpc>
                <a:spcPct val="100000"/>
              </a:lnSpc>
              <a:spcBef>
                <a:spcPts val="0"/>
              </a:spcBef>
              <a:spcAft>
                <a:spcPts val="0"/>
              </a:spcAft>
              <a:buSzPct val="100000"/>
            </a:pPr>
            <a:r>
              <a:rPr lang="zh-CN">
                <a:latin typeface="宋体" panose="02010600030101010101" pitchFamily="2" charset="-122"/>
                <a:sym typeface="宋体" panose="02010600030101010101" pitchFamily="2" charset="-122"/>
              </a:rPr>
              <a:t>二、</a:t>
            </a:r>
            <a:r>
              <a:rPr>
                <a:latin typeface="宋体" panose="02010600030101010101" pitchFamily="2" charset="-122"/>
                <a:sym typeface="宋体" panose="02010600030101010101" pitchFamily="2" charset="-122"/>
              </a:rPr>
              <a:t>酒水服务礼仪</a:t>
            </a:r>
            <a:endParaRPr lang="zh-CN" altLang="en-US" sz="5000"/>
          </a:p>
        </p:txBody>
      </p:sp>
      <p:sp>
        <p:nvSpPr>
          <p:cNvPr id="4" name="AutoShape 4"/>
          <p:cNvSpPr/>
          <p:nvPr>
            <p:custDataLst>
              <p:tags r:id="rId2"/>
            </p:custDataLst>
          </p:nvPr>
        </p:nvSpPr>
        <p:spPr>
          <a:xfrm>
            <a:off x="3880064" y="5040383"/>
            <a:ext cx="701468" cy="550104"/>
          </a:xfrm>
          <a:prstGeom prst="rect">
            <a:avLst/>
          </a:prstGeom>
          <a:solidFill>
            <a:schemeClr val="lt1">
              <a:alpha val="100000"/>
            </a:schemeClr>
          </a:solidFill>
        </p:spPr>
      </p:sp>
      <p:sp>
        <p:nvSpPr>
          <p:cNvPr id="5" name="AutoShape 5"/>
          <p:cNvSpPr/>
          <p:nvPr>
            <p:custDataLst>
              <p:tags r:id="rId3"/>
            </p:custDataLst>
          </p:nvPr>
        </p:nvSpPr>
        <p:spPr>
          <a:xfrm>
            <a:off x="3880064" y="3271453"/>
            <a:ext cx="701468" cy="550104"/>
          </a:xfrm>
          <a:prstGeom prst="rect">
            <a:avLst/>
          </a:prstGeom>
          <a:solidFill>
            <a:schemeClr val="lt1">
              <a:alpha val="100000"/>
            </a:schemeClr>
          </a:solidFill>
        </p:spPr>
      </p:sp>
      <p:sp>
        <p:nvSpPr>
          <p:cNvPr id="6" name="AutoShape 6"/>
          <p:cNvSpPr/>
          <p:nvPr>
            <p:custDataLst>
              <p:tags r:id="rId4"/>
            </p:custDataLst>
          </p:nvPr>
        </p:nvSpPr>
        <p:spPr>
          <a:xfrm>
            <a:off x="3880064" y="1491322"/>
            <a:ext cx="701468" cy="550104"/>
          </a:xfrm>
          <a:prstGeom prst="rect">
            <a:avLst/>
          </a:prstGeom>
          <a:solidFill>
            <a:schemeClr val="lt1">
              <a:alpha val="100000"/>
            </a:schemeClr>
          </a:solidFill>
        </p:spPr>
      </p:sp>
      <p:sp>
        <p:nvSpPr>
          <p:cNvPr id="2" name="TextBox 7"/>
          <p:cNvSpPr txBox="1"/>
          <p:nvPr>
            <p:custDataLst>
              <p:tags r:id="rId5"/>
            </p:custDataLst>
          </p:nvPr>
        </p:nvSpPr>
        <p:spPr>
          <a:xfrm>
            <a:off x="4944885" y="3198843"/>
            <a:ext cx="6286500" cy="695325"/>
          </a:xfrm>
          <a:prstGeom prst="rect">
            <a:avLst/>
          </a:prstGeom>
        </p:spPr>
        <p:txBody>
          <a:bodyPr vert="horz" wrap="square" lIns="123825" tIns="123825" rIns="57150" bIns="123825" rtlCol="0" anchor="ctr" anchorCtr="0">
            <a:noAutofit/>
          </a:bodyPr>
          <a:lstStyle/>
          <a:p>
            <a:pPr algn="l">
              <a:lnSpc>
                <a:spcPct val="150000"/>
              </a:lnSpc>
            </a:pPr>
            <a:r>
              <a:rPr sz="2400">
                <a:solidFill>
                  <a:srgbClr val="000000"/>
                </a:solidFill>
                <a:latin typeface="宋体" panose="02010600030101010101" pitchFamily="2" charset="-122"/>
                <a:sym typeface="+mn-ea"/>
              </a:rPr>
              <a:t>先主宾后主人，再顺时针方向逐位斟酒</a:t>
            </a:r>
            <a:r>
              <a:rPr lang="zh-CN" sz="2400">
                <a:solidFill>
                  <a:srgbClr val="000000"/>
                </a:solidFill>
                <a:latin typeface="宋体" panose="02010600030101010101" pitchFamily="2" charset="-122"/>
                <a:sym typeface="+mn-ea"/>
              </a:rPr>
              <a:t>。</a:t>
            </a:r>
            <a:r>
              <a:rPr sz="2400">
                <a:solidFill>
                  <a:srgbClr val="000000"/>
                </a:solidFill>
                <a:latin typeface="宋体" panose="02010600030101010101" pitchFamily="2" charset="-122"/>
                <a:sym typeface="+mn-ea"/>
              </a:rPr>
              <a:t>斟酒在客人右后侧、身微倾</a:t>
            </a:r>
            <a:endParaRPr lang="zh-CN" sz="2400">
              <a:solidFill>
                <a:schemeClr val="tx1"/>
              </a:solidFill>
              <a:latin typeface="宋体" panose="02010600030101010101" pitchFamily="2" charset="-122"/>
              <a:ea typeface="字由点字典黑 65J"/>
              <a:sym typeface="宋体" panose="02010600030101010101" pitchFamily="2" charset="-122"/>
            </a:endParaRPr>
          </a:p>
          <a:p>
            <a:pPr algn="l">
              <a:lnSpc>
                <a:spcPts val="1960"/>
              </a:lnSpc>
            </a:pPr>
            <a:endParaRPr lang="en-US" sz="2400" b="1">
              <a:solidFill>
                <a:schemeClr val="tx1">
                  <a:lumMod val="65000"/>
                  <a:lumOff val="35000"/>
                </a:schemeClr>
              </a:solidFill>
              <a:cs typeface="微软雅黑" panose="020B0503020204020204" charset="-122"/>
            </a:endParaRPr>
          </a:p>
        </p:txBody>
      </p:sp>
      <p:sp>
        <p:nvSpPr>
          <p:cNvPr id="8" name="TextBox 8"/>
          <p:cNvSpPr txBox="1"/>
          <p:nvPr>
            <p:custDataLst>
              <p:tags r:id="rId6"/>
            </p:custDataLst>
          </p:nvPr>
        </p:nvSpPr>
        <p:spPr>
          <a:xfrm>
            <a:off x="5259845" y="3472246"/>
            <a:ext cx="6124575" cy="1247775"/>
          </a:xfrm>
          <a:prstGeom prst="rect">
            <a:avLst/>
          </a:prstGeom>
        </p:spPr>
        <p:txBody>
          <a:bodyPr vert="horz" wrap="square" lIns="123825" tIns="123825" rIns="57150" bIns="123825" rtlCol="0" anchor="t" anchorCtr="0">
            <a:normAutofit/>
          </a:bodyPr>
          <a:lstStyle/>
          <a:p>
            <a:pPr algn="l">
              <a:lnSpc>
                <a:spcPts val="1960"/>
              </a:lnSpc>
            </a:pPr>
            <a:endParaRPr lang="en-US" sz="1500">
              <a:solidFill>
                <a:schemeClr val="dk1"/>
              </a:solidFill>
              <a:cs typeface="微软雅黑" panose="020B0503020204020204" charset="-122"/>
            </a:endParaRPr>
          </a:p>
        </p:txBody>
      </p:sp>
      <p:sp>
        <p:nvSpPr>
          <p:cNvPr id="9" name="TextBox 9"/>
          <p:cNvSpPr txBox="1"/>
          <p:nvPr>
            <p:custDataLst>
              <p:tags r:id="rId7"/>
            </p:custDataLst>
          </p:nvPr>
        </p:nvSpPr>
        <p:spPr>
          <a:xfrm>
            <a:off x="4972685" y="4733290"/>
            <a:ext cx="6286500" cy="554355"/>
          </a:xfrm>
          <a:prstGeom prst="rect">
            <a:avLst/>
          </a:prstGeom>
        </p:spPr>
        <p:txBody>
          <a:bodyPr vert="horz" wrap="square" lIns="123825" tIns="123825" rIns="57150" bIns="123825" rtlCol="0" anchor="ctr" anchorCtr="0">
            <a:noAutofit/>
          </a:bodyPr>
          <a:lstStyle/>
          <a:p>
            <a:pPr algn="l">
              <a:lnSpc>
                <a:spcPct val="150000"/>
              </a:lnSpc>
            </a:pPr>
            <a:endParaRPr sz="2400">
              <a:solidFill>
                <a:srgbClr val="000000"/>
              </a:solidFill>
              <a:latin typeface="宋体" panose="02010600030101010101" pitchFamily="2" charset="-122"/>
            </a:endParaRPr>
          </a:p>
          <a:p>
            <a:pPr algn="l">
              <a:lnSpc>
                <a:spcPct val="150000"/>
              </a:lnSpc>
            </a:pPr>
            <a:r>
              <a:rPr sz="2400">
                <a:solidFill>
                  <a:srgbClr val="000000"/>
                </a:solidFill>
                <a:latin typeface="宋体" panose="02010600030101010101" pitchFamily="2" charset="-122"/>
                <a:sym typeface="+mn-ea"/>
              </a:rPr>
              <a:t>斟酒应征得客人的同意或默许。</a:t>
            </a:r>
            <a:endParaRPr lang="en-US" sz="2400" b="1">
              <a:solidFill>
                <a:schemeClr val="tx1">
                  <a:lumMod val="65000"/>
                  <a:lumOff val="35000"/>
                </a:schemeClr>
              </a:solidFill>
              <a:cs typeface="微软雅黑" panose="020B0503020204020204" charset="-122"/>
            </a:endParaRPr>
          </a:p>
        </p:txBody>
      </p:sp>
      <p:sp>
        <p:nvSpPr>
          <p:cNvPr id="10" name="TextBox 10"/>
          <p:cNvSpPr txBox="1"/>
          <p:nvPr>
            <p:custDataLst>
              <p:tags r:id="rId8"/>
            </p:custDataLst>
          </p:nvPr>
        </p:nvSpPr>
        <p:spPr>
          <a:xfrm>
            <a:off x="5272199" y="5298733"/>
            <a:ext cx="6124575" cy="1247775"/>
          </a:xfrm>
          <a:prstGeom prst="rect">
            <a:avLst/>
          </a:prstGeom>
        </p:spPr>
        <p:txBody>
          <a:bodyPr vert="horz" wrap="square" lIns="123825" tIns="123825" rIns="57150" bIns="123825" rtlCol="0" anchor="t" anchorCtr="0">
            <a:normAutofit/>
          </a:bodyPr>
          <a:lstStyle/>
          <a:p>
            <a:pPr algn="l">
              <a:lnSpc>
                <a:spcPts val="1960"/>
              </a:lnSpc>
            </a:pPr>
            <a:endParaRPr lang="en-US" sz="1500">
              <a:solidFill>
                <a:schemeClr val="dk1"/>
              </a:solidFill>
              <a:cs typeface="微软雅黑" panose="020B0503020204020204" charset="-122"/>
            </a:endParaRPr>
          </a:p>
        </p:txBody>
      </p:sp>
      <p:sp>
        <p:nvSpPr>
          <p:cNvPr id="11" name="TextBox 11"/>
          <p:cNvSpPr txBox="1"/>
          <p:nvPr>
            <p:custDataLst>
              <p:tags r:id="rId9"/>
            </p:custDataLst>
          </p:nvPr>
        </p:nvSpPr>
        <p:spPr>
          <a:xfrm>
            <a:off x="4957261" y="1418711"/>
            <a:ext cx="6286500" cy="695325"/>
          </a:xfrm>
          <a:prstGeom prst="rect">
            <a:avLst/>
          </a:prstGeom>
        </p:spPr>
        <p:txBody>
          <a:bodyPr vert="horz" wrap="square" lIns="123825" tIns="123825" rIns="57150" bIns="123825" rtlCol="0" anchor="ctr" anchorCtr="0">
            <a:noAutofit/>
          </a:bodyPr>
          <a:lstStyle/>
          <a:p>
            <a:pPr algn="l">
              <a:lnSpc>
                <a:spcPct val="150000"/>
              </a:lnSpc>
            </a:pPr>
            <a:r>
              <a:rPr sz="2400">
                <a:solidFill>
                  <a:srgbClr val="000000"/>
                </a:solidFill>
                <a:latin typeface="宋体" panose="02010600030101010101" pitchFamily="2" charset="-122"/>
                <a:sym typeface="+mn-ea"/>
              </a:rPr>
              <a:t>白酒倒满(酒满敬人)，红葡萄酒不超过1/3</a:t>
            </a:r>
            <a:endParaRPr lang="en-US" sz="2400" b="1">
              <a:solidFill>
                <a:schemeClr val="tx1">
                  <a:lumMod val="65000"/>
                  <a:lumOff val="35000"/>
                </a:schemeClr>
              </a:solidFill>
              <a:cs typeface="微软雅黑" panose="020B0503020204020204" charset="-122"/>
            </a:endParaRPr>
          </a:p>
        </p:txBody>
      </p:sp>
      <p:sp>
        <p:nvSpPr>
          <p:cNvPr id="12" name="TextBox 12"/>
          <p:cNvSpPr txBox="1"/>
          <p:nvPr>
            <p:custDataLst>
              <p:tags r:id="rId10"/>
            </p:custDataLst>
          </p:nvPr>
        </p:nvSpPr>
        <p:spPr>
          <a:xfrm>
            <a:off x="5287461" y="1697829"/>
            <a:ext cx="6124575" cy="1247775"/>
          </a:xfrm>
          <a:prstGeom prst="rect">
            <a:avLst/>
          </a:prstGeom>
        </p:spPr>
        <p:txBody>
          <a:bodyPr vert="horz" wrap="square" lIns="123825" tIns="123825" rIns="57150" bIns="123825" rtlCol="0" anchor="t" anchorCtr="0">
            <a:normAutofit/>
          </a:bodyPr>
          <a:lstStyle/>
          <a:p>
            <a:pPr algn="l">
              <a:lnSpc>
                <a:spcPts val="1960"/>
              </a:lnSpc>
            </a:pPr>
            <a:endParaRPr lang="en-US" sz="1500">
              <a:solidFill>
                <a:schemeClr val="dk1"/>
              </a:solidFill>
              <a:cs typeface="微软雅黑" panose="020B0503020204020204" charset="-122"/>
            </a:endParaRPr>
          </a:p>
        </p:txBody>
      </p:sp>
      <p:sp>
        <p:nvSpPr>
          <p:cNvPr id="13" name="AutoShape 13"/>
          <p:cNvSpPr/>
          <p:nvPr>
            <p:custDataLst>
              <p:tags r:id="rId11"/>
            </p:custDataLst>
          </p:nvPr>
        </p:nvSpPr>
        <p:spPr>
          <a:xfrm>
            <a:off x="4314648" y="5040383"/>
            <a:ext cx="550104" cy="550104"/>
          </a:xfrm>
          <a:prstGeom prst="ellipse">
            <a:avLst/>
          </a:prstGeom>
          <a:solidFill>
            <a:schemeClr val="accent1">
              <a:alpha val="100000"/>
            </a:schemeClr>
          </a:solidFill>
        </p:spPr>
      </p:sp>
      <p:sp>
        <p:nvSpPr>
          <p:cNvPr id="14" name="AutoShape 14"/>
          <p:cNvSpPr/>
          <p:nvPr>
            <p:custDataLst>
              <p:tags r:id="rId12"/>
            </p:custDataLst>
          </p:nvPr>
        </p:nvSpPr>
        <p:spPr>
          <a:xfrm>
            <a:off x="3596844" y="5040383"/>
            <a:ext cx="550104" cy="550104"/>
          </a:xfrm>
          <a:prstGeom prst="ellipse">
            <a:avLst/>
          </a:prstGeom>
          <a:solidFill>
            <a:schemeClr val="lt1">
              <a:alpha val="100000"/>
            </a:schemeClr>
          </a:solidFill>
        </p:spPr>
      </p:sp>
      <p:sp>
        <p:nvSpPr>
          <p:cNvPr id="15" name="AutoShape 15"/>
          <p:cNvSpPr/>
          <p:nvPr>
            <p:custDataLst>
              <p:tags r:id="rId13"/>
            </p:custDataLst>
          </p:nvPr>
        </p:nvSpPr>
        <p:spPr>
          <a:xfrm>
            <a:off x="4314648" y="3271453"/>
            <a:ext cx="550104" cy="550104"/>
          </a:xfrm>
          <a:prstGeom prst="ellipse">
            <a:avLst/>
          </a:prstGeom>
          <a:solidFill>
            <a:schemeClr val="accent1">
              <a:alpha val="100000"/>
            </a:schemeClr>
          </a:solidFill>
        </p:spPr>
      </p:sp>
      <p:sp>
        <p:nvSpPr>
          <p:cNvPr id="16" name="AutoShape 16"/>
          <p:cNvSpPr/>
          <p:nvPr>
            <p:custDataLst>
              <p:tags r:id="rId14"/>
            </p:custDataLst>
          </p:nvPr>
        </p:nvSpPr>
        <p:spPr>
          <a:xfrm>
            <a:off x="3596844" y="3271453"/>
            <a:ext cx="550104" cy="550104"/>
          </a:xfrm>
          <a:prstGeom prst="ellipse">
            <a:avLst/>
          </a:prstGeom>
          <a:solidFill>
            <a:schemeClr val="lt1">
              <a:alpha val="100000"/>
            </a:schemeClr>
          </a:solidFill>
        </p:spPr>
      </p:sp>
      <p:sp>
        <p:nvSpPr>
          <p:cNvPr id="17" name="AutoShape 17"/>
          <p:cNvSpPr/>
          <p:nvPr>
            <p:custDataLst>
              <p:tags r:id="rId15"/>
            </p:custDataLst>
          </p:nvPr>
        </p:nvSpPr>
        <p:spPr>
          <a:xfrm>
            <a:off x="4314648" y="1491322"/>
            <a:ext cx="550104" cy="550104"/>
          </a:xfrm>
          <a:prstGeom prst="ellipse">
            <a:avLst/>
          </a:prstGeom>
          <a:solidFill>
            <a:schemeClr val="accent1">
              <a:alpha val="100000"/>
            </a:schemeClr>
          </a:solidFill>
        </p:spPr>
      </p:sp>
      <p:sp>
        <p:nvSpPr>
          <p:cNvPr id="18" name="AutoShape 18"/>
          <p:cNvSpPr/>
          <p:nvPr>
            <p:custDataLst>
              <p:tags r:id="rId16"/>
            </p:custDataLst>
          </p:nvPr>
        </p:nvSpPr>
        <p:spPr>
          <a:xfrm>
            <a:off x="3596844" y="1491322"/>
            <a:ext cx="550104" cy="550104"/>
          </a:xfrm>
          <a:prstGeom prst="ellipse">
            <a:avLst/>
          </a:prstGeom>
          <a:solidFill>
            <a:schemeClr val="lt1">
              <a:alpha val="100000"/>
            </a:schemeClr>
          </a:solidFill>
        </p:spPr>
      </p:sp>
      <p:sp>
        <p:nvSpPr>
          <p:cNvPr id="19" name="TextBox 19"/>
          <p:cNvSpPr txBox="1"/>
          <p:nvPr>
            <p:custDataLst>
              <p:tags r:id="rId17"/>
            </p:custDataLst>
          </p:nvPr>
        </p:nvSpPr>
        <p:spPr>
          <a:xfrm>
            <a:off x="4146253" y="5040480"/>
            <a:ext cx="765990" cy="4724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325" b="1">
                <a:solidFill>
                  <a:schemeClr val="tx1"/>
                </a:solidFill>
                <a:cs typeface="微软雅黑" panose="020B0503020204020204" charset="-122"/>
              </a:rPr>
              <a:t>03</a:t>
            </a:r>
            <a:endParaRPr lang="en-US" sz="2325" b="1">
              <a:solidFill>
                <a:schemeClr val="tx1"/>
              </a:solidFill>
              <a:cs typeface="微软雅黑" panose="020B0503020204020204" charset="-122"/>
            </a:endParaRPr>
          </a:p>
        </p:txBody>
      </p:sp>
      <p:sp>
        <p:nvSpPr>
          <p:cNvPr id="20" name="TextBox 20"/>
          <p:cNvSpPr txBox="1"/>
          <p:nvPr>
            <p:custDataLst>
              <p:tags r:id="rId18"/>
            </p:custDataLst>
          </p:nvPr>
        </p:nvSpPr>
        <p:spPr>
          <a:xfrm>
            <a:off x="4178638" y="3310920"/>
            <a:ext cx="765990" cy="4724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325" b="1">
                <a:solidFill>
                  <a:schemeClr val="tx1"/>
                </a:solidFill>
                <a:cs typeface="微软雅黑" panose="020B0503020204020204" charset="-122"/>
              </a:rPr>
              <a:t>02</a:t>
            </a:r>
            <a:endParaRPr lang="en-US" sz="2325" b="1">
              <a:solidFill>
                <a:schemeClr val="tx1"/>
              </a:solidFill>
              <a:cs typeface="微软雅黑" panose="020B0503020204020204" charset="-122"/>
            </a:endParaRPr>
          </a:p>
        </p:txBody>
      </p:sp>
      <p:sp>
        <p:nvSpPr>
          <p:cNvPr id="21" name="TextBox 21"/>
          <p:cNvSpPr txBox="1"/>
          <p:nvPr>
            <p:custDataLst>
              <p:tags r:id="rId19"/>
            </p:custDataLst>
          </p:nvPr>
        </p:nvSpPr>
        <p:spPr>
          <a:xfrm>
            <a:off x="4206578" y="1529519"/>
            <a:ext cx="765990" cy="4724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325" b="1">
                <a:solidFill>
                  <a:schemeClr val="tx1"/>
                </a:solidFill>
                <a:cs typeface="微软雅黑" panose="020B0503020204020204" charset="-122"/>
              </a:rPr>
              <a:t>01</a:t>
            </a:r>
            <a:endParaRPr lang="en-US" sz="2325" b="1">
              <a:solidFill>
                <a:schemeClr val="tx1"/>
              </a:solidFill>
              <a:cs typeface="微软雅黑" panose="020B0503020204020204" charset="-122"/>
            </a:endParaRPr>
          </a:p>
        </p:txBody>
      </p:sp>
      <p:pic>
        <p:nvPicPr>
          <p:cNvPr id="3" name="图片 2"/>
          <p:cNvPicPr>
            <a:picLocks noChangeAspect="1"/>
          </p:cNvPicPr>
          <p:nvPr/>
        </p:nvPicPr>
        <p:blipFill>
          <a:blip r:embed="rId20"/>
          <a:stretch>
            <a:fillRect/>
          </a:stretch>
        </p:blipFill>
        <p:spPr>
          <a:xfrm>
            <a:off x="1353820" y="1731010"/>
            <a:ext cx="2647315" cy="3528695"/>
          </a:xfrm>
          <a:prstGeom prst="rect">
            <a:avLst/>
          </a:prstGeom>
        </p:spPr>
      </p:pic>
    </p:spTree>
  </p:cSld>
  <p:clrMapOvr>
    <a:masterClrMapping/>
  </p:clrMapOvr>
  <p:transition spd="slow" advClick="0" advTm="0">
    <p:wipe dir="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2"/>
          <p:cNvSpPr>
            <a:spLocks noGrp="1"/>
          </p:cNvSpPr>
          <p:nvPr>
            <p:ph type="title"/>
            <p:custDataLst>
              <p:tags r:id="rId1"/>
            </p:custDataLst>
          </p:nvPr>
        </p:nvSpPr>
        <p:spPr>
          <a:xfrm>
            <a:off x="1506855" y="696595"/>
            <a:ext cx="3124835" cy="695960"/>
          </a:xfrm>
        </p:spPr>
        <p:txBody>
          <a:bodyPr>
            <a:normAutofit/>
          </a:bodyPr>
          <a:p>
            <a:pPr marL="0" indent="0" algn="r">
              <a:lnSpc>
                <a:spcPct val="100000"/>
              </a:lnSpc>
              <a:spcBef>
                <a:spcPts val="0"/>
              </a:spcBef>
              <a:spcAft>
                <a:spcPts val="0"/>
              </a:spcAft>
              <a:buSzPct val="100000"/>
            </a:pPr>
            <a:r>
              <a:rPr lang="zh-CN">
                <a:latin typeface="宋体" panose="02010600030101010101" pitchFamily="2" charset="-122"/>
                <a:sym typeface="宋体" panose="02010600030101010101" pitchFamily="2" charset="-122"/>
              </a:rPr>
              <a:t>二、</a:t>
            </a:r>
            <a:r>
              <a:rPr>
                <a:latin typeface="宋体" panose="02010600030101010101" pitchFamily="2" charset="-122"/>
                <a:sym typeface="宋体" panose="02010600030101010101" pitchFamily="2" charset="-122"/>
              </a:rPr>
              <a:t>酒水服务礼仪</a:t>
            </a:r>
            <a:endParaRPr lang="zh-CN" altLang="en-US" sz="5000"/>
          </a:p>
        </p:txBody>
      </p:sp>
      <p:sp>
        <p:nvSpPr>
          <p:cNvPr id="3" name="标题 2"/>
          <p:cNvSpPr>
            <a:spLocks noGrp="1"/>
          </p:cNvSpPr>
          <p:nvPr/>
        </p:nvSpPr>
        <p:spPr>
          <a:xfrm>
            <a:off x="1052830" y="1392555"/>
            <a:ext cx="5121910" cy="72009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思源黑体 CN Bold" panose="020B0800000000000000" pitchFamily="34" charset="-122"/>
                <a:ea typeface="+mj-ea"/>
                <a:cs typeface="+mj-cs"/>
              </a:defRPr>
            </a:lvl1pPr>
          </a:lstStyle>
          <a:p>
            <a:r>
              <a:rPr lang="en-US" altLang="zh-CN" b="1">
                <a:sym typeface="+mn-ea"/>
              </a:rPr>
              <a:t> </a:t>
            </a:r>
            <a:r>
              <a:rPr lang="zh-CN" altLang="en-US" sz="2800" b="1">
                <a:sym typeface="+mn-ea"/>
              </a:rPr>
              <a:t>（一）</a:t>
            </a:r>
            <a:r>
              <a:rPr sz="2800" b="1" kern="0">
                <a:solidFill>
                  <a:schemeClr val="dk1"/>
                </a:solidFill>
                <a:latin typeface="Catamaran"/>
                <a:ea typeface="Catamaran"/>
                <a:cs typeface="Catamaran"/>
                <a:sym typeface="+mn-ea"/>
              </a:rPr>
              <a:t>白酒斟酒礼仪</a:t>
            </a:r>
            <a:r>
              <a:rPr lang="zh-CN" sz="2800" b="1" kern="0">
                <a:solidFill>
                  <a:schemeClr val="dk1"/>
                </a:solidFill>
                <a:latin typeface="Catamaran"/>
                <a:ea typeface="宋体" panose="02010600030101010101" pitchFamily="2" charset="-122"/>
                <a:cs typeface="Catamaran"/>
                <a:sym typeface="+mn-ea"/>
              </a:rPr>
              <a:t>口诀</a:t>
            </a:r>
            <a:endParaRPr lang="zh-CN" sz="2800" b="1" kern="0">
              <a:solidFill>
                <a:schemeClr val="dk1"/>
              </a:solidFill>
              <a:latin typeface="Catamaran"/>
              <a:ea typeface="宋体" panose="02010600030101010101" pitchFamily="2" charset="-122"/>
              <a:cs typeface="Catamaran"/>
              <a:sym typeface="+mn-ea"/>
            </a:endParaRPr>
          </a:p>
        </p:txBody>
      </p:sp>
      <p:sp>
        <p:nvSpPr>
          <p:cNvPr id="4" name="文本框 3"/>
          <p:cNvSpPr txBox="1"/>
          <p:nvPr/>
        </p:nvSpPr>
        <p:spPr>
          <a:xfrm>
            <a:off x="1782445" y="2322195"/>
            <a:ext cx="3286125" cy="3599815"/>
          </a:xfrm>
          <a:prstGeom prst="rect">
            <a:avLst/>
          </a:prstGeom>
          <a:noFill/>
        </p:spPr>
        <p:txBody>
          <a:bodyPr wrap="square" rtlCol="0">
            <a:spAutoFit/>
          </a:bodyPr>
          <a:p>
            <a:pPr>
              <a:lnSpc>
                <a:spcPct val="150000"/>
              </a:lnSpc>
            </a:pPr>
            <a:r>
              <a:rPr lang="zh-CN" altLang="en-US" sz="3200">
                <a:sym typeface="+mn-ea"/>
              </a:rPr>
              <a:t>1</a:t>
            </a:r>
            <a:r>
              <a:rPr lang="en-US" altLang="zh-CN" sz="3200">
                <a:sym typeface="+mn-ea"/>
              </a:rPr>
              <a:t>.</a:t>
            </a:r>
            <a:r>
              <a:rPr lang="zh-CN" altLang="en-US" sz="3200">
                <a:sym typeface="+mn-ea"/>
              </a:rPr>
              <a:t>当面开酒</a:t>
            </a:r>
            <a:endParaRPr lang="zh-CN" altLang="en-US" sz="3200"/>
          </a:p>
          <a:p>
            <a:pPr>
              <a:lnSpc>
                <a:spcPct val="150000"/>
              </a:lnSpc>
            </a:pPr>
            <a:r>
              <a:rPr lang="zh-CN" altLang="en-US" sz="3200">
                <a:sym typeface="+mn-ea"/>
              </a:rPr>
              <a:t>2</a:t>
            </a:r>
            <a:r>
              <a:rPr lang="en-US" altLang="zh-CN" sz="3200">
                <a:sym typeface="+mn-ea"/>
              </a:rPr>
              <a:t>.</a:t>
            </a:r>
            <a:r>
              <a:rPr lang="zh-CN" altLang="en-US" sz="3200">
                <a:sym typeface="+mn-ea"/>
              </a:rPr>
              <a:t>讲究顺序</a:t>
            </a:r>
            <a:endParaRPr lang="zh-CN" altLang="en-US" sz="3200"/>
          </a:p>
          <a:p>
            <a:pPr>
              <a:lnSpc>
                <a:spcPct val="150000"/>
              </a:lnSpc>
            </a:pPr>
            <a:r>
              <a:rPr lang="zh-CN" altLang="en-US" sz="3200">
                <a:sym typeface="+mn-ea"/>
              </a:rPr>
              <a:t>3</a:t>
            </a:r>
            <a:r>
              <a:rPr lang="en-US" altLang="zh-CN" sz="3200">
                <a:sym typeface="+mn-ea"/>
              </a:rPr>
              <a:t>.</a:t>
            </a:r>
            <a:r>
              <a:rPr lang="zh-CN" altLang="en-US" sz="3200">
                <a:sym typeface="+mn-ea"/>
              </a:rPr>
              <a:t>站位姿态</a:t>
            </a:r>
            <a:endParaRPr lang="zh-CN" altLang="en-US" sz="3200"/>
          </a:p>
          <a:p>
            <a:pPr>
              <a:lnSpc>
                <a:spcPct val="150000"/>
              </a:lnSpc>
            </a:pPr>
            <a:r>
              <a:rPr lang="zh-CN" altLang="en-US" sz="3200">
                <a:sym typeface="+mn-ea"/>
              </a:rPr>
              <a:t>4</a:t>
            </a:r>
            <a:r>
              <a:rPr lang="en-US" altLang="zh-CN" sz="3200">
                <a:sym typeface="+mn-ea"/>
              </a:rPr>
              <a:t>.</a:t>
            </a:r>
            <a:r>
              <a:rPr lang="zh-CN" altLang="en-US" sz="3200">
                <a:sym typeface="+mn-ea"/>
              </a:rPr>
              <a:t>控制速度</a:t>
            </a:r>
            <a:endParaRPr sz="3200">
              <a:solidFill>
                <a:srgbClr val="000000"/>
              </a:solidFill>
              <a:latin typeface="宋体" panose="02010600030101010101" pitchFamily="2" charset="-122"/>
            </a:endParaRPr>
          </a:p>
          <a:p>
            <a:endParaRPr b="0">
              <a:solidFill>
                <a:srgbClr val="000000"/>
              </a:solidFill>
              <a:latin typeface="宋体" panose="02010600030101010101" pitchFamily="2" charset="-122"/>
            </a:endParaRPr>
          </a:p>
          <a:p>
            <a:endParaRPr lang="zh-CN" altLang="en-US"/>
          </a:p>
        </p:txBody>
      </p:sp>
      <p:pic>
        <p:nvPicPr>
          <p:cNvPr id="6" name="图片 5" descr="斟酒"/>
          <p:cNvPicPr>
            <a:picLocks noChangeAspect="1"/>
          </p:cNvPicPr>
          <p:nvPr/>
        </p:nvPicPr>
        <p:blipFill>
          <a:blip r:embed="rId2"/>
          <a:stretch>
            <a:fillRect/>
          </a:stretch>
        </p:blipFill>
        <p:spPr>
          <a:xfrm>
            <a:off x="5540375" y="2398395"/>
            <a:ext cx="4956810" cy="3028315"/>
          </a:xfrm>
          <a:prstGeom prst="rect">
            <a:avLst/>
          </a:prstGeom>
        </p:spPr>
      </p:pic>
    </p:spTree>
  </p:cSld>
  <p:clrMapOvr>
    <a:masterClrMapping/>
  </p:clrMapOvr>
  <p:transition spd="slow" advClick="0" advTm="0">
    <p:wipe dir="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2"/>
          <p:cNvSpPr>
            <a:spLocks noGrp="1"/>
          </p:cNvSpPr>
          <p:nvPr>
            <p:ph type="title"/>
            <p:custDataLst>
              <p:tags r:id="rId1"/>
            </p:custDataLst>
          </p:nvPr>
        </p:nvSpPr>
        <p:spPr>
          <a:xfrm>
            <a:off x="1506855" y="696595"/>
            <a:ext cx="3124835" cy="695960"/>
          </a:xfrm>
        </p:spPr>
        <p:txBody>
          <a:bodyPr>
            <a:normAutofit/>
          </a:bodyPr>
          <a:p>
            <a:pPr marL="0" indent="0" algn="r">
              <a:lnSpc>
                <a:spcPct val="100000"/>
              </a:lnSpc>
              <a:spcBef>
                <a:spcPts val="0"/>
              </a:spcBef>
              <a:spcAft>
                <a:spcPts val="0"/>
              </a:spcAft>
              <a:buSzPct val="100000"/>
            </a:pPr>
            <a:r>
              <a:rPr lang="zh-CN">
                <a:latin typeface="宋体" panose="02010600030101010101" pitchFamily="2" charset="-122"/>
                <a:sym typeface="宋体" panose="02010600030101010101" pitchFamily="2" charset="-122"/>
              </a:rPr>
              <a:t>二、</a:t>
            </a:r>
            <a:r>
              <a:rPr>
                <a:latin typeface="宋体" panose="02010600030101010101" pitchFamily="2" charset="-122"/>
                <a:sym typeface="宋体" panose="02010600030101010101" pitchFamily="2" charset="-122"/>
              </a:rPr>
              <a:t>酒水服务礼仪</a:t>
            </a:r>
            <a:endParaRPr lang="zh-CN" altLang="en-US" sz="5000"/>
          </a:p>
        </p:txBody>
      </p:sp>
      <p:sp>
        <p:nvSpPr>
          <p:cNvPr id="18" name="Freeform 18"/>
          <p:cNvSpPr/>
          <p:nvPr/>
        </p:nvSpPr>
        <p:spPr>
          <a:xfrm>
            <a:off x="11161161" y="1384586"/>
            <a:ext cx="676277" cy="676277"/>
          </a:xfrm>
          <a:custGeom>
            <a:avLst/>
            <a:gdLst/>
            <a:ahLst/>
            <a:cxnLst/>
            <a:rect l="l" t="t" r="r" b="b"/>
            <a:pathLst>
              <a:path w="304800" h="304800">
                <a:moveTo>
                  <a:pt x="167640" y="0"/>
                </a:moveTo>
                <a:lnTo>
                  <a:pt x="182880" y="0"/>
                </a:lnTo>
                <a:lnTo>
                  <a:pt x="182880" y="45720"/>
                </a:lnTo>
                <a:lnTo>
                  <a:pt x="228600" y="152400"/>
                </a:lnTo>
                <a:lnTo>
                  <a:pt x="228600" y="274320"/>
                </a:lnTo>
                <a:cubicBezTo>
                  <a:pt x="228600" y="291151"/>
                  <a:pt x="214951" y="304800"/>
                  <a:pt x="198120" y="304800"/>
                </a:cubicBezTo>
                <a:lnTo>
                  <a:pt x="198120" y="304800"/>
                </a:lnTo>
                <a:lnTo>
                  <a:pt x="76200" y="304800"/>
                </a:lnTo>
                <a:cubicBezTo>
                  <a:pt x="59436" y="304800"/>
                  <a:pt x="40996" y="291998"/>
                  <a:pt x="35052" y="276149"/>
                </a:cubicBezTo>
                <a:lnTo>
                  <a:pt x="0" y="182880"/>
                </a:lnTo>
                <a:lnTo>
                  <a:pt x="0" y="152400"/>
                </a:lnTo>
                <a:cubicBezTo>
                  <a:pt x="0" y="135569"/>
                  <a:pt x="13649" y="121920"/>
                  <a:pt x="30480" y="121920"/>
                </a:cubicBezTo>
                <a:lnTo>
                  <a:pt x="30480" y="121920"/>
                </a:lnTo>
                <a:lnTo>
                  <a:pt x="137160" y="121920"/>
                </a:lnTo>
                <a:lnTo>
                  <a:pt x="137160" y="30480"/>
                </a:lnTo>
                <a:cubicBezTo>
                  <a:pt x="137160" y="13649"/>
                  <a:pt x="150809" y="0"/>
                  <a:pt x="167640" y="0"/>
                </a:cubicBezTo>
                <a:lnTo>
                  <a:pt x="167640" y="0"/>
                </a:lnTo>
                <a:close/>
              </a:path>
              <a:path w="304800" h="304800">
                <a:moveTo>
                  <a:pt x="259080" y="152400"/>
                </a:moveTo>
                <a:lnTo>
                  <a:pt x="304800" y="152400"/>
                </a:lnTo>
                <a:lnTo>
                  <a:pt x="304800" y="304800"/>
                </a:lnTo>
                <a:lnTo>
                  <a:pt x="259080" y="304800"/>
                </a:lnTo>
                <a:lnTo>
                  <a:pt x="259080" y="152400"/>
                </a:lnTo>
              </a:path>
            </a:pathLst>
          </a:custGeom>
          <a:solidFill>
            <a:srgbClr val="FFFF00"/>
          </a:solidFill>
        </p:spPr>
      </p:sp>
      <p:sp>
        <p:nvSpPr>
          <p:cNvPr id="20" name="标题 19"/>
          <p:cNvSpPr>
            <a:spLocks noGrp="1"/>
          </p:cNvSpPr>
          <p:nvPr>
            <p:custDataLst>
              <p:tags r:id="rId2"/>
            </p:custDataLst>
          </p:nvPr>
        </p:nvSpPr>
        <p:spPr>
          <a:xfrm>
            <a:off x="1506855" y="1384300"/>
            <a:ext cx="7943850" cy="7200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思源黑体 CN Bold" panose="020B0800000000000000" pitchFamily="34" charset="-122"/>
                <a:ea typeface="+mj-ea"/>
                <a:cs typeface="+mj-cs"/>
              </a:defRPr>
            </a:lvl1pPr>
          </a:lstStyle>
          <a:p>
            <a:pPr lvl="0" algn="l">
              <a:buClrTx/>
              <a:buSzTx/>
              <a:buFontTx/>
            </a:pPr>
            <a:r>
              <a:rPr lang="zh-CN" altLang="en-US" sz="2800" b="1" kern="0">
                <a:solidFill>
                  <a:schemeClr val="dk1"/>
                </a:solidFill>
                <a:latin typeface="Catamaran"/>
                <a:ea typeface="宋体" panose="02010600030101010101" pitchFamily="2" charset="-122"/>
                <a:cs typeface="Catamaran"/>
                <a:sym typeface="+mn-ea"/>
              </a:rPr>
              <a:t>（二）</a:t>
            </a:r>
            <a:r>
              <a:rPr sz="2800" b="1" kern="0">
                <a:solidFill>
                  <a:schemeClr val="dk1"/>
                </a:solidFill>
                <a:latin typeface="Catamaran"/>
                <a:ea typeface="Catamaran"/>
                <a:cs typeface="Catamaran"/>
                <a:sym typeface="+mn-ea"/>
              </a:rPr>
              <a:t>提升旅游职业能力，从做“四有”青年开始</a:t>
            </a:r>
            <a:endParaRPr lang="zh-CN" altLang="en-US" sz="2800" b="1" kern="0" smtClean="0">
              <a:solidFill>
                <a:schemeClr val="dk1"/>
              </a:solidFill>
              <a:latin typeface="Catamaran"/>
              <a:ea typeface="Catamaran"/>
              <a:cs typeface="Catamaran"/>
              <a:sym typeface="+mn-ea"/>
            </a:endParaRPr>
          </a:p>
        </p:txBody>
      </p:sp>
      <p:sp>
        <p:nvSpPr>
          <p:cNvPr id="12" name="TextBox 11"/>
          <p:cNvSpPr txBox="1"/>
          <p:nvPr>
            <p:custDataLst>
              <p:tags r:id="rId3"/>
            </p:custDataLst>
          </p:nvPr>
        </p:nvSpPr>
        <p:spPr>
          <a:xfrm>
            <a:off x="1986280" y="2008505"/>
            <a:ext cx="3419475" cy="3665220"/>
          </a:xfrm>
          <a:prstGeom prst="rect">
            <a:avLst/>
          </a:prstGeom>
        </p:spPr>
        <p:txBody>
          <a:bodyPr vert="horz" wrap="square" lIns="114300" tIns="57150" rIns="114300" bIns="57150" rtlCol="0" anchor="t" anchorCtr="0">
            <a:noAutofit/>
          </a:bodyPr>
          <a:p>
            <a:pPr indent="267970">
              <a:lnSpc>
                <a:spcPct val="200000"/>
              </a:lnSpc>
            </a:pPr>
            <a:r>
              <a:rPr lang="en-US" sz="2800">
                <a:latin typeface="Cambria" panose="02040503050406030204" charset="0"/>
                <a:ea typeface="宋体" panose="02010600030101010101" pitchFamily="2" charset="-122"/>
                <a:sym typeface="+mn-ea"/>
              </a:rPr>
              <a:t>1.</a:t>
            </a:r>
            <a:r>
              <a:rPr lang="zh-CN" sz="2800">
                <a:latin typeface="Cambria" panose="02040503050406030204" charset="0"/>
                <a:ea typeface="宋体" panose="02010600030101010101" pitchFamily="2" charset="-122"/>
                <a:sym typeface="+mn-ea"/>
              </a:rPr>
              <a:t>斟酒有序</a:t>
            </a:r>
            <a:endParaRPr lang="zh-CN" sz="2800" b="0">
              <a:latin typeface="Cambria" panose="02040503050406030204" charset="0"/>
              <a:ea typeface="宋体" panose="02010600030101010101" pitchFamily="2" charset="-122"/>
            </a:endParaRPr>
          </a:p>
          <a:p>
            <a:pPr indent="267970">
              <a:lnSpc>
                <a:spcPct val="200000"/>
              </a:lnSpc>
            </a:pPr>
            <a:r>
              <a:rPr lang="en-US" sz="2800">
                <a:latin typeface="Cambria" panose="02040503050406030204" charset="0"/>
                <a:ea typeface="宋体" panose="02010600030101010101" pitchFamily="2" charset="-122"/>
                <a:sym typeface="+mn-ea"/>
              </a:rPr>
              <a:t>2.</a:t>
            </a:r>
            <a:r>
              <a:rPr lang="zh-CN" altLang="en-US" sz="2800">
                <a:latin typeface="Cambria" panose="02040503050406030204" charset="0"/>
                <a:ea typeface="宋体" panose="02010600030101010101" pitchFamily="2" charset="-122"/>
                <a:sym typeface="+mn-ea"/>
              </a:rPr>
              <a:t>斟酒有度</a:t>
            </a:r>
            <a:endParaRPr lang="zh-CN" altLang="en-US" sz="2800" b="0">
              <a:latin typeface="Cambria" panose="02040503050406030204" charset="0"/>
              <a:ea typeface="宋体" panose="02010600030101010101" pitchFamily="2" charset="-122"/>
            </a:endParaRPr>
          </a:p>
          <a:p>
            <a:pPr indent="267970">
              <a:lnSpc>
                <a:spcPct val="200000"/>
              </a:lnSpc>
            </a:pPr>
            <a:r>
              <a:rPr lang="en-US" sz="2800">
                <a:latin typeface="Cambria" panose="02040503050406030204" charset="0"/>
                <a:ea typeface="宋体" panose="02010600030101010101" pitchFamily="2" charset="-122"/>
                <a:sym typeface="+mn-ea"/>
              </a:rPr>
              <a:t>3.</a:t>
            </a:r>
            <a:r>
              <a:rPr lang="zh-CN" altLang="en-US" sz="2800">
                <a:latin typeface="Cambria" panose="02040503050406030204" charset="0"/>
                <a:ea typeface="宋体" panose="02010600030101010101" pitchFamily="2" charset="-122"/>
                <a:sym typeface="+mn-ea"/>
              </a:rPr>
              <a:t>斟酒有时</a:t>
            </a:r>
            <a:endParaRPr lang="zh-CN" altLang="en-US" sz="2800" b="0">
              <a:latin typeface="Cambria" panose="02040503050406030204" charset="0"/>
              <a:ea typeface="宋体" panose="02010600030101010101" pitchFamily="2" charset="-122"/>
            </a:endParaRPr>
          </a:p>
          <a:p>
            <a:pPr indent="267970">
              <a:lnSpc>
                <a:spcPct val="200000"/>
              </a:lnSpc>
            </a:pPr>
            <a:r>
              <a:rPr lang="en-US" sz="2800">
                <a:latin typeface="Cambria" panose="02040503050406030204" charset="0"/>
                <a:ea typeface="宋体" panose="02010600030101010101" pitchFamily="2" charset="-122"/>
                <a:sym typeface="+mn-ea"/>
              </a:rPr>
              <a:t>4.</a:t>
            </a:r>
            <a:r>
              <a:rPr lang="zh-CN" altLang="en-US" sz="2800">
                <a:latin typeface="Cambria" panose="02040503050406030204" charset="0"/>
                <a:ea typeface="宋体" panose="02010600030101010101" pitchFamily="2" charset="-122"/>
                <a:sym typeface="+mn-ea"/>
              </a:rPr>
              <a:t>受斟有礼</a:t>
            </a:r>
            <a:endParaRPr lang="en-US" sz="2800">
              <a:solidFill>
                <a:schemeClr val="dk1"/>
              </a:solidFill>
              <a:cs typeface="微软雅黑" panose="020B0503020204020204" charset="-122"/>
            </a:endParaRPr>
          </a:p>
        </p:txBody>
      </p:sp>
      <p:pic>
        <p:nvPicPr>
          <p:cNvPr id="6" name="图片 5" descr="斟酒"/>
          <p:cNvPicPr>
            <a:picLocks noChangeAspect="1"/>
          </p:cNvPicPr>
          <p:nvPr/>
        </p:nvPicPr>
        <p:blipFill>
          <a:blip r:embed="rId4"/>
          <a:stretch>
            <a:fillRect/>
          </a:stretch>
        </p:blipFill>
        <p:spPr>
          <a:xfrm>
            <a:off x="5287010" y="2503170"/>
            <a:ext cx="4956810" cy="3028315"/>
          </a:xfrm>
          <a:prstGeom prst="rect">
            <a:avLst/>
          </a:prstGeom>
        </p:spPr>
      </p:pic>
    </p:spTree>
  </p:cSld>
  <p:clrMapOvr>
    <a:masterClrMapping/>
  </p:clrMapOvr>
  <p:transition spd="slow" advClick="0" advTm="0">
    <p:wipe dir="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2"/>
          <p:cNvSpPr>
            <a:spLocks noGrp="1"/>
          </p:cNvSpPr>
          <p:nvPr>
            <p:ph type="title"/>
            <p:custDataLst>
              <p:tags r:id="rId1"/>
            </p:custDataLst>
          </p:nvPr>
        </p:nvSpPr>
        <p:spPr>
          <a:xfrm>
            <a:off x="1506855" y="696595"/>
            <a:ext cx="2959735" cy="695960"/>
          </a:xfrm>
        </p:spPr>
        <p:txBody>
          <a:bodyPr>
            <a:normAutofit fontScale="90000"/>
          </a:bodyPr>
          <a:p>
            <a:pPr marL="0" indent="0" algn="r">
              <a:lnSpc>
                <a:spcPct val="100000"/>
              </a:lnSpc>
              <a:spcBef>
                <a:spcPts val="0"/>
              </a:spcBef>
              <a:spcAft>
                <a:spcPts val="0"/>
              </a:spcAft>
              <a:buSzPct val="100000"/>
            </a:pPr>
            <a:r>
              <a:rPr lang="zh-CN">
                <a:latin typeface="宋体" panose="02010600030101010101" pitchFamily="2" charset="-122"/>
                <a:sym typeface="宋体" panose="02010600030101010101" pitchFamily="2" charset="-122"/>
              </a:rPr>
              <a:t>三、敬酒回敬</a:t>
            </a:r>
            <a:r>
              <a:rPr>
                <a:latin typeface="宋体" panose="02010600030101010101" pitchFamily="2" charset="-122"/>
                <a:sym typeface="宋体" panose="02010600030101010101" pitchFamily="2" charset="-122"/>
              </a:rPr>
              <a:t>礼仪</a:t>
            </a:r>
            <a:endParaRPr lang="zh-CN" altLang="en-US" sz="5000"/>
          </a:p>
        </p:txBody>
      </p:sp>
      <p:sp>
        <p:nvSpPr>
          <p:cNvPr id="2" name="内容占位符 1"/>
          <p:cNvSpPr>
            <a:spLocks noGrp="1"/>
          </p:cNvSpPr>
          <p:nvPr>
            <p:ph idx="1"/>
          </p:nvPr>
        </p:nvSpPr>
        <p:spPr>
          <a:xfrm>
            <a:off x="1003935" y="1497965"/>
            <a:ext cx="5871845" cy="4044315"/>
          </a:xfrm>
        </p:spPr>
        <p:txBody>
          <a:bodyPr/>
          <a:p>
            <a:pPr marL="0" indent="0" algn="l" fontAlgn="auto">
              <a:lnSpc>
                <a:spcPct val="150000"/>
              </a:lnSpc>
              <a:spcBef>
                <a:spcPts val="0"/>
              </a:spcBef>
              <a:buNone/>
            </a:pPr>
            <a:r>
              <a:rPr lang="zh-CN" altLang="en-US" sz="2400">
                <a:latin typeface="宋体" panose="02010600030101010101" pitchFamily="2" charset="-122"/>
                <a:ea typeface="宋体" panose="02010600030101010101" pitchFamily="2" charset="-122"/>
                <a:sym typeface="+mn-ea"/>
              </a:rPr>
              <a:t>把握好敬酒的顺序：</a:t>
            </a:r>
            <a:endParaRPr lang="zh-CN" altLang="en-US" sz="2400">
              <a:latin typeface="宋体" panose="02010600030101010101" pitchFamily="2" charset="-122"/>
              <a:ea typeface="宋体" panose="02010600030101010101" pitchFamily="2" charset="-122"/>
              <a:sym typeface="+mn-ea"/>
            </a:endParaRPr>
          </a:p>
          <a:p>
            <a:pPr marL="0" indent="0" algn="l" fontAlgn="auto">
              <a:lnSpc>
                <a:spcPct val="150000"/>
              </a:lnSpc>
              <a:spcBef>
                <a:spcPts val="0"/>
              </a:spcBef>
              <a:buNone/>
            </a:pPr>
            <a:r>
              <a:rPr lang="zh-CN" altLang="en-US" sz="2400">
                <a:latin typeface="宋体" panose="02010600030101010101" pitchFamily="2" charset="-122"/>
                <a:ea typeface="宋体" panose="02010600030101010101" pitchFamily="2" charset="-122"/>
                <a:sym typeface="+mn-ea"/>
              </a:rPr>
              <a:t>（一）向距离较远的客人敬酒，可用举杯、点头和微笑的方式进行；</a:t>
            </a:r>
            <a:endParaRPr lang="zh-CN" altLang="en-US" sz="2400">
              <a:latin typeface="宋体" panose="02010600030101010101" pitchFamily="2" charset="-122"/>
              <a:ea typeface="宋体" panose="02010600030101010101" pitchFamily="2" charset="-122"/>
              <a:sym typeface="+mn-ea"/>
            </a:endParaRPr>
          </a:p>
          <a:p>
            <a:pPr marL="0" indent="0" algn="l" fontAlgn="auto">
              <a:lnSpc>
                <a:spcPct val="150000"/>
              </a:lnSpc>
              <a:spcBef>
                <a:spcPts val="0"/>
              </a:spcBef>
              <a:buNone/>
            </a:pPr>
            <a:r>
              <a:rPr lang="zh-CN" altLang="en-US" sz="2400">
                <a:latin typeface="宋体" panose="02010600030101010101" pitchFamily="2" charset="-122"/>
                <a:ea typeface="宋体" panose="02010600030101010101" pitchFamily="2" charset="-122"/>
                <a:sym typeface="+mn-ea"/>
              </a:rPr>
              <a:t>（二）在敬酒与人碰杯时，自己的杯身比对方略低时，表示你对对方的尊重；</a:t>
            </a:r>
            <a:endParaRPr lang="zh-CN" altLang="en-US" sz="2400">
              <a:latin typeface="宋体" panose="02010600030101010101" pitchFamily="2" charset="-122"/>
              <a:ea typeface="宋体" panose="02010600030101010101" pitchFamily="2" charset="-122"/>
              <a:sym typeface="+mn-ea"/>
            </a:endParaRPr>
          </a:p>
          <a:p>
            <a:pPr marL="0" indent="0" algn="l" fontAlgn="auto">
              <a:lnSpc>
                <a:spcPct val="150000"/>
              </a:lnSpc>
              <a:spcBef>
                <a:spcPts val="0"/>
              </a:spcBef>
              <a:buNone/>
            </a:pPr>
            <a:r>
              <a:rPr lang="zh-CN" altLang="en-US" sz="2400">
                <a:latin typeface="宋体" panose="02010600030101010101" pitchFamily="2" charset="-122"/>
                <a:ea typeface="宋体" panose="02010600030101010101" pitchFamily="2" charset="-122"/>
                <a:sym typeface="+mn-ea"/>
              </a:rPr>
              <a:t>（三）红酒白酒都不要一次喝完，杯中总还是留一点酒。</a:t>
            </a:r>
            <a:endParaRPr lang="zh-CN" altLang="en-US" sz="2400"/>
          </a:p>
          <a:p>
            <a:endParaRPr lang="zh-CN" altLang="en-US" sz="2400"/>
          </a:p>
        </p:txBody>
      </p:sp>
      <p:sp>
        <p:nvSpPr>
          <p:cNvPr id="3" name="内容占位符 1"/>
          <p:cNvSpPr>
            <a:spLocks noGrp="1"/>
          </p:cNvSpPr>
          <p:nvPr/>
        </p:nvSpPr>
        <p:spPr>
          <a:xfrm>
            <a:off x="7023735" y="1821180"/>
            <a:ext cx="4217670" cy="33972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Bold" panose="020B0800000000000000" pitchFamily="34"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Bold" panose="020B0800000000000000" pitchFamily="34"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Bold" panose="020B0800000000000000" pitchFamily="34"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buNone/>
            </a:pPr>
            <a:r>
              <a:rPr lang="en-US" sz="2400">
                <a:solidFill>
                  <a:srgbClr val="000000"/>
                </a:solidFill>
                <a:latin typeface="宋体" panose="02010600030101010101" pitchFamily="2" charset="-122"/>
                <a:ea typeface="宋体" panose="02010600030101010101" pitchFamily="2" charset="-122"/>
                <a:sym typeface="+mn-ea"/>
              </a:rPr>
              <a:t>    </a:t>
            </a:r>
            <a:r>
              <a:rPr sz="2400">
                <a:solidFill>
                  <a:srgbClr val="000000"/>
                </a:solidFill>
                <a:latin typeface="宋体" panose="02010600030101010101" pitchFamily="2" charset="-122"/>
                <a:ea typeface="宋体" panose="02010600030101010101" pitchFamily="2" charset="-122"/>
                <a:sym typeface="+mn-ea"/>
              </a:rPr>
              <a:t>回敬是一种回应敬酒的方式。在回敬时，要感谢对方的敬意，并表达自己的祝福。同时，要注意自己的言行举止，不要让回敬变成一种争执或挑衅</a:t>
            </a:r>
            <a:r>
              <a:rPr lang="zh-CN" sz="2400">
                <a:solidFill>
                  <a:srgbClr val="000000"/>
                </a:solidFill>
                <a:latin typeface="宋体" panose="02010600030101010101" pitchFamily="2" charset="-122"/>
                <a:ea typeface="宋体" panose="02010600030101010101" pitchFamily="2" charset="-122"/>
                <a:sym typeface="+mn-ea"/>
              </a:rPr>
              <a:t>。</a:t>
            </a:r>
            <a:endParaRPr lang="zh-CN" altLang="en-US" sz="2400"/>
          </a:p>
          <a:p>
            <a:endParaRPr lang="zh-CN" altLang="en-US" sz="2400"/>
          </a:p>
        </p:txBody>
      </p:sp>
    </p:spTree>
  </p:cSld>
  <p:clrMapOvr>
    <a:masterClrMapping/>
  </p:clrMapOvr>
  <p:transition spd="slow" advClick="0" advTm="0">
    <p:wipe dir="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2"/>
          <p:cNvSpPr>
            <a:spLocks noGrp="1"/>
          </p:cNvSpPr>
          <p:nvPr>
            <p:ph type="title"/>
            <p:custDataLst>
              <p:tags r:id="rId1"/>
            </p:custDataLst>
          </p:nvPr>
        </p:nvSpPr>
        <p:spPr>
          <a:xfrm>
            <a:off x="1573530" y="709930"/>
            <a:ext cx="3963035" cy="643255"/>
          </a:xfrm>
        </p:spPr>
        <p:txBody>
          <a:bodyPr>
            <a:normAutofit/>
          </a:bodyPr>
          <a:p>
            <a:pPr marL="0" indent="0" algn="r">
              <a:lnSpc>
                <a:spcPct val="100000"/>
              </a:lnSpc>
              <a:spcBef>
                <a:spcPts val="0"/>
              </a:spcBef>
              <a:spcAft>
                <a:spcPts val="0"/>
              </a:spcAft>
              <a:buSzPct val="100000"/>
            </a:pPr>
            <a:r>
              <a:rPr lang="zh-CN">
                <a:latin typeface="宋体" panose="02010600030101010101" pitchFamily="2" charset="-122"/>
                <a:sym typeface="宋体" panose="02010600030101010101" pitchFamily="2" charset="-122"/>
              </a:rPr>
              <a:t>五、</a:t>
            </a:r>
            <a:r>
              <a:rPr>
                <a:latin typeface="宋体" panose="02010600030101010101" pitchFamily="2" charset="-122"/>
                <a:sym typeface="宋体" panose="02010600030101010101" pitchFamily="2" charset="-122"/>
              </a:rPr>
              <a:t>饮酒的顺序和礼仪</a:t>
            </a:r>
            <a:endParaRPr lang="zh-CN" altLang="en-US" sz="5000"/>
          </a:p>
        </p:txBody>
      </p:sp>
      <p:sp>
        <p:nvSpPr>
          <p:cNvPr id="4" name="文本框 3"/>
          <p:cNvSpPr txBox="1"/>
          <p:nvPr/>
        </p:nvSpPr>
        <p:spPr>
          <a:xfrm>
            <a:off x="1780540" y="2288540"/>
            <a:ext cx="5438140" cy="2030095"/>
          </a:xfrm>
          <a:prstGeom prst="rect">
            <a:avLst/>
          </a:prstGeom>
          <a:noFill/>
        </p:spPr>
        <p:txBody>
          <a:bodyPr wrap="square" rtlCol="0" anchor="t">
            <a:spAutoFit/>
          </a:bodyPr>
          <a:p>
            <a:pPr indent="0" algn="l">
              <a:lnSpc>
                <a:spcPct val="150000"/>
              </a:lnSpc>
            </a:pPr>
            <a:r>
              <a:rPr lang="en-US" sz="2400">
                <a:solidFill>
                  <a:srgbClr val="000000"/>
                </a:solidFill>
                <a:latin typeface="宋体" panose="02010600030101010101" pitchFamily="2" charset="-122"/>
                <a:sym typeface="+mn-ea"/>
              </a:rPr>
              <a:t>   </a:t>
            </a:r>
            <a:r>
              <a:rPr lang="en-US" sz="2000">
                <a:solidFill>
                  <a:srgbClr val="000000"/>
                </a:solidFill>
                <a:latin typeface="宋体" panose="02010600030101010101" pitchFamily="2" charset="-122"/>
                <a:sym typeface="+mn-ea"/>
              </a:rPr>
              <a:t> </a:t>
            </a:r>
            <a:r>
              <a:rPr sz="2000">
                <a:solidFill>
                  <a:srgbClr val="000000"/>
                </a:solidFill>
                <a:latin typeface="宋体" panose="02010600030101010101" pitchFamily="2" charset="-122"/>
                <a:sym typeface="+mn-ea"/>
              </a:rPr>
              <a:t>在正式的场合中，酒水的饮用顺序应该按照一定的顺序进行。一般来说，先喝白酒，再喝红酒，最后喝啤酒。在喝不同的酒时，也要注意适当的搭配和转换</a:t>
            </a:r>
            <a:endParaRPr lang="zh-CN" altLang="en-US" sz="2000">
              <a:solidFill>
                <a:srgbClr val="000000"/>
              </a:solidFill>
              <a:latin typeface="宋体" panose="02010600030101010101" pitchFamily="2" charset="-122"/>
              <a:sym typeface="+mn-ea"/>
            </a:endParaRPr>
          </a:p>
        </p:txBody>
      </p:sp>
      <p:sp>
        <p:nvSpPr>
          <p:cNvPr id="5" name="文本框 4"/>
          <p:cNvSpPr txBox="1"/>
          <p:nvPr/>
        </p:nvSpPr>
        <p:spPr>
          <a:xfrm>
            <a:off x="1517650" y="1590675"/>
            <a:ext cx="4520565" cy="460375"/>
          </a:xfrm>
          <a:prstGeom prst="rect">
            <a:avLst/>
          </a:prstGeom>
          <a:noFill/>
        </p:spPr>
        <p:txBody>
          <a:bodyPr wrap="square" rtlCol="0">
            <a:spAutoFit/>
          </a:bodyPr>
          <a:p>
            <a:r>
              <a:rPr lang="zh-CN" altLang="en-US" sz="2400"/>
              <a:t>（一）饮酒的顺序</a:t>
            </a:r>
            <a:endParaRPr lang="zh-CN" altLang="en-US" sz="2400"/>
          </a:p>
        </p:txBody>
      </p:sp>
      <p:pic>
        <p:nvPicPr>
          <p:cNvPr id="6" name="图片 5"/>
          <p:cNvPicPr>
            <a:picLocks noChangeAspect="1"/>
          </p:cNvPicPr>
          <p:nvPr/>
        </p:nvPicPr>
        <p:blipFill>
          <a:blip r:embed="rId2"/>
          <a:stretch>
            <a:fillRect/>
          </a:stretch>
        </p:blipFill>
        <p:spPr>
          <a:xfrm>
            <a:off x="7527925" y="1590675"/>
            <a:ext cx="2392680" cy="3188335"/>
          </a:xfrm>
          <a:prstGeom prst="rect">
            <a:avLst/>
          </a:prstGeom>
        </p:spPr>
      </p:pic>
    </p:spTree>
  </p:cSld>
  <p:clrMapOvr>
    <a:masterClrMapping/>
  </p:clrMapOvr>
  <p:transition spd="slow" advClick="0" advTm="0">
    <p:wipe dir="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2"/>
          <p:cNvSpPr>
            <a:spLocks noGrp="1"/>
          </p:cNvSpPr>
          <p:nvPr>
            <p:ph type="title"/>
            <p:custDataLst>
              <p:tags r:id="rId1"/>
            </p:custDataLst>
          </p:nvPr>
        </p:nvSpPr>
        <p:spPr>
          <a:xfrm>
            <a:off x="1573530" y="709930"/>
            <a:ext cx="3963035" cy="643255"/>
          </a:xfrm>
        </p:spPr>
        <p:txBody>
          <a:bodyPr>
            <a:normAutofit/>
          </a:bodyPr>
          <a:p>
            <a:pPr marL="0" indent="0" algn="r">
              <a:lnSpc>
                <a:spcPct val="100000"/>
              </a:lnSpc>
              <a:spcBef>
                <a:spcPts val="0"/>
              </a:spcBef>
              <a:spcAft>
                <a:spcPts val="0"/>
              </a:spcAft>
              <a:buSzPct val="100000"/>
            </a:pPr>
            <a:r>
              <a:rPr lang="zh-CN">
                <a:latin typeface="宋体" panose="02010600030101010101" pitchFamily="2" charset="-122"/>
                <a:sym typeface="宋体" panose="02010600030101010101" pitchFamily="2" charset="-122"/>
              </a:rPr>
              <a:t>五、</a:t>
            </a:r>
            <a:r>
              <a:rPr>
                <a:latin typeface="宋体" panose="02010600030101010101" pitchFamily="2" charset="-122"/>
                <a:sym typeface="宋体" panose="02010600030101010101" pitchFamily="2" charset="-122"/>
              </a:rPr>
              <a:t>饮酒的顺序和礼仪</a:t>
            </a:r>
            <a:endParaRPr lang="zh-CN" altLang="en-US" sz="5000"/>
          </a:p>
        </p:txBody>
      </p:sp>
      <p:sp>
        <p:nvSpPr>
          <p:cNvPr id="4" name="文本框 3"/>
          <p:cNvSpPr txBox="1"/>
          <p:nvPr/>
        </p:nvSpPr>
        <p:spPr>
          <a:xfrm>
            <a:off x="1815465" y="2462530"/>
            <a:ext cx="4878705" cy="2030095"/>
          </a:xfrm>
          <a:prstGeom prst="rect">
            <a:avLst/>
          </a:prstGeom>
          <a:noFill/>
        </p:spPr>
        <p:txBody>
          <a:bodyPr wrap="square" rtlCol="0" anchor="t">
            <a:spAutoFit/>
          </a:bodyPr>
          <a:p>
            <a:pPr algn="l">
              <a:lnSpc>
                <a:spcPct val="150000"/>
              </a:lnSpc>
            </a:pPr>
            <a:r>
              <a:rPr lang="en-US" altLang="zh-CN" sz="2400">
                <a:sym typeface="+mn-ea"/>
              </a:rPr>
              <a:t>  </a:t>
            </a:r>
            <a:r>
              <a:rPr lang="zh-CN" altLang="en-US" sz="2000">
                <a:sym typeface="+mn-ea"/>
              </a:rPr>
              <a:t>自古以来中国人最讲究礼仪，在酒桌上亦是如此。在酒桌上座次有讲究，一般来说面门居中位置为主位，一般是长辈或领导的位置，其他按照重要程度分左右而坐。</a:t>
            </a:r>
            <a:endParaRPr lang="zh-CN" altLang="en-US" sz="2000">
              <a:solidFill>
                <a:srgbClr val="000000"/>
              </a:solidFill>
              <a:latin typeface="宋体" panose="02010600030101010101" pitchFamily="2" charset="-122"/>
              <a:sym typeface="+mn-ea"/>
            </a:endParaRPr>
          </a:p>
        </p:txBody>
      </p:sp>
      <p:sp>
        <p:nvSpPr>
          <p:cNvPr id="5" name="文本框 4"/>
          <p:cNvSpPr txBox="1"/>
          <p:nvPr/>
        </p:nvSpPr>
        <p:spPr>
          <a:xfrm>
            <a:off x="1815465" y="1677670"/>
            <a:ext cx="4520565" cy="460375"/>
          </a:xfrm>
          <a:prstGeom prst="rect">
            <a:avLst/>
          </a:prstGeom>
          <a:noFill/>
        </p:spPr>
        <p:txBody>
          <a:bodyPr wrap="square" rtlCol="0">
            <a:spAutoFit/>
          </a:bodyPr>
          <a:p>
            <a:r>
              <a:rPr lang="zh-CN" altLang="en-US" sz="2400"/>
              <a:t>（二）席位礼仪</a:t>
            </a:r>
            <a:endParaRPr lang="zh-CN" altLang="en-US" sz="2400"/>
          </a:p>
        </p:txBody>
      </p:sp>
      <p:pic>
        <p:nvPicPr>
          <p:cNvPr id="6" name="图片 5"/>
          <p:cNvPicPr>
            <a:picLocks noChangeAspect="1"/>
          </p:cNvPicPr>
          <p:nvPr/>
        </p:nvPicPr>
        <p:blipFill>
          <a:blip r:embed="rId2"/>
          <a:stretch>
            <a:fillRect/>
          </a:stretch>
        </p:blipFill>
        <p:spPr>
          <a:xfrm>
            <a:off x="6971665" y="1029335"/>
            <a:ext cx="3221990" cy="4293235"/>
          </a:xfrm>
          <a:prstGeom prst="rect">
            <a:avLst/>
          </a:prstGeom>
        </p:spPr>
      </p:pic>
    </p:spTree>
  </p:cSld>
  <p:clrMapOvr>
    <a:masterClrMapping/>
  </p:clrMapOvr>
  <p:transition spd="slow" advClick="0" advTm="0">
    <p:wipe dir="d"/>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2"/>
          <p:cNvSpPr>
            <a:spLocks noGrp="1"/>
          </p:cNvSpPr>
          <p:nvPr>
            <p:ph type="title"/>
            <p:custDataLst>
              <p:tags r:id="rId1"/>
            </p:custDataLst>
          </p:nvPr>
        </p:nvSpPr>
        <p:spPr>
          <a:xfrm>
            <a:off x="1573530" y="709930"/>
            <a:ext cx="3963035" cy="643255"/>
          </a:xfrm>
        </p:spPr>
        <p:txBody>
          <a:bodyPr>
            <a:normAutofit/>
          </a:bodyPr>
          <a:p>
            <a:pPr marL="0" indent="0" algn="r">
              <a:lnSpc>
                <a:spcPct val="100000"/>
              </a:lnSpc>
              <a:spcBef>
                <a:spcPts val="0"/>
              </a:spcBef>
              <a:spcAft>
                <a:spcPts val="0"/>
              </a:spcAft>
              <a:buSzPct val="100000"/>
            </a:pPr>
            <a:r>
              <a:rPr lang="zh-CN">
                <a:latin typeface="宋体" panose="02010600030101010101" pitchFamily="2" charset="-122"/>
                <a:sym typeface="宋体" panose="02010600030101010101" pitchFamily="2" charset="-122"/>
              </a:rPr>
              <a:t>五、</a:t>
            </a:r>
            <a:r>
              <a:rPr>
                <a:latin typeface="宋体" panose="02010600030101010101" pitchFamily="2" charset="-122"/>
                <a:sym typeface="宋体" panose="02010600030101010101" pitchFamily="2" charset="-122"/>
              </a:rPr>
              <a:t>饮酒的顺序和礼仪</a:t>
            </a:r>
            <a:endParaRPr lang="zh-CN" altLang="en-US" sz="5000"/>
          </a:p>
        </p:txBody>
      </p:sp>
      <p:pic>
        <p:nvPicPr>
          <p:cNvPr id="209" name="New picture"/>
          <p:cNvPicPr/>
          <p:nvPr/>
        </p:nvPicPr>
        <p:blipFill>
          <a:blip r:embed="rId2"/>
          <a:srcRect/>
          <a:stretch>
            <a:fillRect/>
          </a:stretch>
        </p:blipFill>
        <p:spPr>
          <a:xfrm>
            <a:off x="1242060" y="1911985"/>
            <a:ext cx="4008755" cy="2623185"/>
          </a:xfrm>
          <a:prstGeom prst="rect">
            <a:avLst/>
          </a:prstGeom>
          <a:ln>
            <a:solidFill>
              <a:srgbClr val="FFFFFF">
                <a:alpha val="0"/>
              </a:srgbClr>
            </a:solidFill>
          </a:ln>
        </p:spPr>
      </p:pic>
      <p:sp>
        <p:nvSpPr>
          <p:cNvPr id="2" name="文本框 1"/>
          <p:cNvSpPr txBox="1"/>
          <p:nvPr/>
        </p:nvSpPr>
        <p:spPr>
          <a:xfrm>
            <a:off x="5387975" y="2310765"/>
            <a:ext cx="5249545" cy="2676525"/>
          </a:xfrm>
          <a:prstGeom prst="rect">
            <a:avLst/>
          </a:prstGeom>
          <a:noFill/>
        </p:spPr>
        <p:txBody>
          <a:bodyPr wrap="square" rtlCol="0" anchor="t">
            <a:spAutoFit/>
          </a:bodyPr>
          <a:p>
            <a:pPr indent="0" algn="l">
              <a:lnSpc>
                <a:spcPct val="150000"/>
              </a:lnSpc>
            </a:pPr>
            <a:r>
              <a:rPr sz="2800">
                <a:solidFill>
                  <a:srgbClr val="000000"/>
                </a:solidFill>
                <a:latin typeface="宋体" panose="02010600030101010101" pitchFamily="2" charset="-122"/>
                <a:sym typeface="+mn-ea"/>
              </a:rPr>
              <a:t>瞄准宾主，把握大局</a:t>
            </a:r>
            <a:endParaRPr sz="2800" b="0">
              <a:solidFill>
                <a:srgbClr val="000000"/>
              </a:solidFill>
              <a:latin typeface="宋体" panose="02010600030101010101" pitchFamily="2" charset="-122"/>
            </a:endParaRPr>
          </a:p>
          <a:p>
            <a:pPr indent="0" algn="l">
              <a:lnSpc>
                <a:spcPct val="150000"/>
              </a:lnSpc>
            </a:pPr>
            <a:r>
              <a:rPr sz="2800">
                <a:solidFill>
                  <a:srgbClr val="000000"/>
                </a:solidFill>
                <a:latin typeface="宋体" panose="02010600030101010101" pitchFamily="2" charset="-122"/>
                <a:sym typeface="+mn-ea"/>
              </a:rPr>
              <a:t>劝酒适度，切莫强求</a:t>
            </a:r>
            <a:endParaRPr sz="2800" b="0">
              <a:solidFill>
                <a:srgbClr val="000000"/>
              </a:solidFill>
              <a:latin typeface="宋体" panose="02010600030101010101" pitchFamily="2" charset="-122"/>
            </a:endParaRPr>
          </a:p>
          <a:p>
            <a:pPr indent="0" algn="l">
              <a:lnSpc>
                <a:spcPct val="150000"/>
              </a:lnSpc>
            </a:pPr>
            <a:r>
              <a:rPr sz="2800">
                <a:solidFill>
                  <a:srgbClr val="000000"/>
                </a:solidFill>
                <a:latin typeface="宋体" panose="02010600030101010101" pitchFamily="2" charset="-122"/>
                <a:sym typeface="+mn-ea"/>
              </a:rPr>
              <a:t>不谈工作，不谈生意</a:t>
            </a:r>
            <a:endParaRPr sz="2800" b="0">
              <a:solidFill>
                <a:srgbClr val="000000"/>
              </a:solidFill>
              <a:latin typeface="宋体" panose="02010600030101010101" pitchFamily="2" charset="-122"/>
            </a:endParaRPr>
          </a:p>
          <a:p>
            <a:pPr indent="0" algn="l">
              <a:lnSpc>
                <a:spcPct val="150000"/>
              </a:lnSpc>
            </a:pPr>
            <a:r>
              <a:rPr sz="2800">
                <a:solidFill>
                  <a:srgbClr val="000000"/>
                </a:solidFill>
                <a:latin typeface="宋体" panose="02010600030101010101" pitchFamily="2" charset="-122"/>
                <a:sym typeface="+mn-ea"/>
              </a:rPr>
              <a:t>中途离席，低声告别</a:t>
            </a:r>
            <a:endParaRPr lang="zh-CN" altLang="en-US" sz="2800">
              <a:solidFill>
                <a:srgbClr val="000000"/>
              </a:solidFill>
              <a:latin typeface="宋体" panose="02010600030101010101" pitchFamily="2" charset="-122"/>
              <a:sym typeface="+mn-ea"/>
            </a:endParaRPr>
          </a:p>
        </p:txBody>
      </p:sp>
      <p:sp>
        <p:nvSpPr>
          <p:cNvPr id="3" name="文本框 2"/>
          <p:cNvSpPr txBox="1"/>
          <p:nvPr/>
        </p:nvSpPr>
        <p:spPr>
          <a:xfrm>
            <a:off x="6096635" y="1509395"/>
            <a:ext cx="2703830" cy="645160"/>
          </a:xfrm>
          <a:prstGeom prst="rect">
            <a:avLst/>
          </a:prstGeom>
          <a:noFill/>
        </p:spPr>
        <p:txBody>
          <a:bodyPr wrap="square" rtlCol="0">
            <a:spAutoFit/>
          </a:bodyPr>
          <a:p>
            <a:r>
              <a:rPr lang="zh-CN" altLang="en-US" sz="3600"/>
              <a:t>饮酒口诀</a:t>
            </a:r>
            <a:endParaRPr lang="zh-CN" altLang="en-US" sz="3600"/>
          </a:p>
        </p:txBody>
      </p:sp>
    </p:spTree>
  </p:cSld>
  <p:clrMapOvr>
    <a:masterClrMapping/>
  </p:clrMapOvr>
  <p:transition spd="slow" advClick="0"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1" nodeType="afterEffect">
                                  <p:stCondLst>
                                    <p:cond delay="0"/>
                                  </p:stCondLst>
                                  <p:childTnLst>
                                    <p:set>
                                      <p:cBhvr>
                                        <p:cTn id="6" dur="1" fill="hold">
                                          <p:stCondLst>
                                            <p:cond delay="0"/>
                                          </p:stCondLst>
                                        </p:cTn>
                                        <p:tgtEl>
                                          <p:spTgt spid="209"/>
                                        </p:tgtEl>
                                        <p:attrNameLst>
                                          <p:attrName>style.visibility</p:attrName>
                                        </p:attrNameLst>
                                      </p:cBhvr>
                                      <p:to>
                                        <p:strVal val="visible"/>
                                      </p:to>
                                    </p:set>
                                    <p:anim calcmode="lin" valueType="num">
                                      <p:cBhvr>
                                        <p:cTn id="7" dur="200" fill="hold"/>
                                        <p:tgtEl>
                                          <p:spTgt spid="209"/>
                                        </p:tgtEl>
                                        <p:attrNameLst>
                                          <p:attrName>ppt_w</p:attrName>
                                        </p:attrNameLst>
                                      </p:cBhvr>
                                      <p:tavLst>
                                        <p:tav tm="0">
                                          <p:val>
                                            <p:fltVal val="0"/>
                                          </p:val>
                                        </p:tav>
                                        <p:tav tm="100000">
                                          <p:val>
                                            <p:strVal val="#ppt_w"/>
                                          </p:val>
                                        </p:tav>
                                      </p:tavLst>
                                    </p:anim>
                                    <p:anim calcmode="lin" valueType="num">
                                      <p:cBhvr>
                                        <p:cTn id="8" dur="200" fill="hold"/>
                                        <p:tgtEl>
                                          <p:spTgt spid="20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 grpId="1" bldLvl="0" animBg="1" advAuto="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44991" y="1906288"/>
            <a:ext cx="3763228" cy="2491740"/>
          </a:xfrm>
          <a:prstGeom prst="rect">
            <a:avLst/>
          </a:prstGeom>
          <a:noFill/>
        </p:spPr>
        <p:txBody>
          <a:bodyPr wrap="square" rtlCol="0">
            <a:spAutoFit/>
            <a:scene3d>
              <a:camera prst="orthographicFront"/>
              <a:lightRig rig="threePt" dir="t"/>
            </a:scene3d>
            <a:sp3d contourW="12700"/>
          </a:bodyPr>
          <a:p>
            <a:pPr marL="342900" lvl="0" indent="-342900">
              <a:lnSpc>
                <a:spcPct val="150000"/>
              </a:lnSpc>
              <a:buFont typeface="Wingdings" panose="05000000000000000000" pitchFamily="2" charset="2"/>
              <a:buChar char="Ø"/>
              <a:defRPr/>
            </a:pPr>
            <a:r>
              <a:rPr lang="zh-CN" altLang="en-US" sz="2000" dirty="0" smtClean="0">
                <a:solidFill>
                  <a:srgbClr val="000000">
                    <a:lumMod val="75000"/>
                    <a:lumOff val="25000"/>
                  </a:srgbClr>
                </a:solidFill>
                <a:latin typeface="微软雅黑" panose="020B0503020204020204" charset="-122"/>
                <a:ea typeface="微软雅黑" panose="020B0503020204020204" charset="-122"/>
                <a:cs typeface="+mn-ea"/>
                <a:sym typeface="+mn-lt"/>
              </a:rPr>
              <a:t>两桌摆放：</a:t>
            </a:r>
            <a:endParaRPr lang="en-US" altLang="zh-CN" sz="2000" dirty="0" smtClean="0">
              <a:solidFill>
                <a:srgbClr val="000000">
                  <a:lumMod val="75000"/>
                  <a:lumOff val="25000"/>
                </a:srgbClr>
              </a:solidFill>
              <a:latin typeface="微软雅黑" panose="020B0503020204020204" charset="-122"/>
              <a:ea typeface="微软雅黑" panose="020B0503020204020204" charset="-122"/>
              <a:cs typeface="+mn-ea"/>
              <a:sym typeface="+mn-lt"/>
            </a:endParaRPr>
          </a:p>
          <a:p>
            <a:pPr marL="342900" lvl="0" indent="-342900">
              <a:lnSpc>
                <a:spcPct val="150000"/>
              </a:lnSpc>
              <a:buFont typeface="Wingdings" panose="05000000000000000000" pitchFamily="2" charset="2"/>
              <a:buChar char="Ø"/>
              <a:defRPr/>
            </a:pPr>
            <a:r>
              <a:rPr lang="zh-CN" altLang="en-US" sz="2400" b="1" dirty="0" smtClean="0">
                <a:solidFill>
                  <a:srgbClr val="000000">
                    <a:lumMod val="75000"/>
                    <a:lumOff val="25000"/>
                  </a:srgbClr>
                </a:solidFill>
                <a:latin typeface="微软雅黑" panose="020B0503020204020204" charset="-122"/>
                <a:ea typeface="微软雅黑" panose="020B0503020204020204" charset="-122"/>
                <a:cs typeface="+mn-ea"/>
                <a:sym typeface="+mn-lt"/>
              </a:rPr>
              <a:t>横排</a:t>
            </a:r>
            <a:r>
              <a:rPr lang="zh-CN" altLang="en-US" sz="2400" b="1" dirty="0">
                <a:solidFill>
                  <a:srgbClr val="000000">
                    <a:lumMod val="75000"/>
                    <a:lumOff val="25000"/>
                  </a:srgbClr>
                </a:solidFill>
                <a:latin typeface="微软雅黑" panose="020B0503020204020204" charset="-122"/>
                <a:ea typeface="微软雅黑" panose="020B0503020204020204" charset="-122"/>
                <a:cs typeface="+mn-ea"/>
                <a:sym typeface="+mn-lt"/>
              </a:rPr>
              <a:t>两桌：</a:t>
            </a:r>
            <a:r>
              <a:rPr lang="zh-CN" altLang="en-US" sz="2000" dirty="0">
                <a:solidFill>
                  <a:srgbClr val="000000">
                    <a:lumMod val="75000"/>
                    <a:lumOff val="25000"/>
                  </a:srgbClr>
                </a:solidFill>
                <a:latin typeface="微软雅黑" panose="020B0503020204020204" charset="-122"/>
                <a:ea typeface="微软雅黑" panose="020B0503020204020204" charset="-122"/>
                <a:cs typeface="+mn-ea"/>
                <a:sym typeface="+mn-lt"/>
              </a:rPr>
              <a:t>以面门的方向为准，将脸朝向门的方向，右侧的桌子为上桌，左边的桌子次之</a:t>
            </a:r>
            <a:endParaRPr lang="en-US" altLang="zh-CN" sz="2000" dirty="0" smtClean="0">
              <a:solidFill>
                <a:srgbClr val="000000">
                  <a:lumMod val="75000"/>
                  <a:lumOff val="25000"/>
                </a:srgbClr>
              </a:solidFill>
              <a:latin typeface="微软雅黑" panose="020B0503020204020204" charset="-122"/>
              <a:ea typeface="微软雅黑" panose="020B0503020204020204" charset="-122"/>
              <a:cs typeface="+mn-ea"/>
              <a:sym typeface="+mn-lt"/>
            </a:endParaRPr>
          </a:p>
        </p:txBody>
      </p:sp>
      <p:pic>
        <p:nvPicPr>
          <p:cNvPr id="9" name="图片 8"/>
          <p:cNvPicPr>
            <a:picLocks noChangeAspect="1"/>
          </p:cNvPicPr>
          <p:nvPr/>
        </p:nvPicPr>
        <p:blipFill>
          <a:blip r:embed="rId1"/>
          <a:srcRect l="15070" t="17249" r="1632" b="10675"/>
          <a:stretch>
            <a:fillRect/>
          </a:stretch>
        </p:blipFill>
        <p:spPr>
          <a:xfrm>
            <a:off x="5628005" y="2065655"/>
            <a:ext cx="4892675" cy="2332355"/>
          </a:xfrm>
          <a:prstGeom prst="rect">
            <a:avLst/>
          </a:prstGeom>
        </p:spPr>
      </p:pic>
      <p:sp>
        <p:nvSpPr>
          <p:cNvPr id="16" name="文本框 15"/>
          <p:cNvSpPr txBox="1"/>
          <p:nvPr/>
        </p:nvSpPr>
        <p:spPr>
          <a:xfrm>
            <a:off x="1645299" y="683164"/>
            <a:ext cx="2926080" cy="645160"/>
          </a:xfrm>
          <a:prstGeom prst="rect">
            <a:avLst/>
          </a:prstGeom>
          <a:noFill/>
        </p:spPr>
        <p:txBody>
          <a:bodyPr wrap="none" rtlCol="0">
            <a:spAutoFit/>
            <a:scene3d>
              <a:camera prst="orthographicFront"/>
              <a:lightRig rig="threePt" dir="t"/>
            </a:scene3d>
            <a:sp3d contourW="12700"/>
          </a:bodyPr>
          <a:p>
            <a:pPr lvl="0" algn="l">
              <a:spcBef>
                <a:spcPct val="50000"/>
              </a:spcBef>
              <a:buClrTx/>
              <a:buSzTx/>
              <a:buFontTx/>
            </a:pPr>
            <a:r>
              <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lt"/>
              </a:rPr>
              <a:t>一、桌次礼仪</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lt"/>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1+#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2"/>
          <p:cNvSpPr>
            <a:spLocks noGrp="1"/>
          </p:cNvSpPr>
          <p:nvPr>
            <p:ph type="title"/>
            <p:custDataLst>
              <p:tags r:id="rId1"/>
            </p:custDataLst>
          </p:nvPr>
        </p:nvSpPr>
        <p:spPr>
          <a:xfrm>
            <a:off x="1573530" y="709930"/>
            <a:ext cx="3963035" cy="643255"/>
          </a:xfrm>
        </p:spPr>
        <p:txBody>
          <a:bodyPr>
            <a:normAutofit/>
          </a:bodyPr>
          <a:p>
            <a:pPr marL="0" indent="0" algn="r">
              <a:lnSpc>
                <a:spcPct val="100000"/>
              </a:lnSpc>
              <a:spcBef>
                <a:spcPts val="0"/>
              </a:spcBef>
              <a:spcAft>
                <a:spcPts val="0"/>
              </a:spcAft>
              <a:buSzPct val="100000"/>
            </a:pPr>
            <a:r>
              <a:rPr lang="zh-CN">
                <a:latin typeface="宋体" panose="02010600030101010101" pitchFamily="2" charset="-122"/>
                <a:sym typeface="宋体" panose="02010600030101010101" pitchFamily="2" charset="-122"/>
              </a:rPr>
              <a:t>五、</a:t>
            </a:r>
            <a:r>
              <a:rPr>
                <a:latin typeface="宋体" panose="02010600030101010101" pitchFamily="2" charset="-122"/>
                <a:sym typeface="宋体" panose="02010600030101010101" pitchFamily="2" charset="-122"/>
              </a:rPr>
              <a:t>饮酒的顺序和礼仪</a:t>
            </a:r>
            <a:endParaRPr lang="zh-CN" altLang="en-US" sz="5000"/>
          </a:p>
        </p:txBody>
      </p:sp>
      <p:sp>
        <p:nvSpPr>
          <p:cNvPr id="2" name="文本框 1"/>
          <p:cNvSpPr txBox="1"/>
          <p:nvPr/>
        </p:nvSpPr>
        <p:spPr>
          <a:xfrm>
            <a:off x="5622290" y="2880995"/>
            <a:ext cx="5573395" cy="1476375"/>
          </a:xfrm>
          <a:prstGeom prst="rect">
            <a:avLst/>
          </a:prstGeom>
          <a:noFill/>
        </p:spPr>
        <p:txBody>
          <a:bodyPr wrap="square" rtlCol="0" anchor="t">
            <a:spAutoFit/>
          </a:bodyPr>
          <a:p>
            <a:pPr indent="0" algn="l">
              <a:lnSpc>
                <a:spcPct val="125000"/>
              </a:lnSpc>
            </a:pPr>
            <a:r>
              <a:rPr sz="2400">
                <a:solidFill>
                  <a:srgbClr val="000000"/>
                </a:solidFill>
                <a:latin typeface="宋体" panose="02010600030101010101" pitchFamily="2" charset="-122"/>
                <a:sym typeface="+mn-ea"/>
              </a:rPr>
              <a:t>18字口诀:</a:t>
            </a:r>
            <a:endParaRPr sz="2400" b="0">
              <a:solidFill>
                <a:srgbClr val="000000"/>
              </a:solidFill>
              <a:latin typeface="宋体" panose="02010600030101010101" pitchFamily="2" charset="-122"/>
            </a:endParaRPr>
          </a:p>
          <a:p>
            <a:pPr indent="0" algn="l">
              <a:lnSpc>
                <a:spcPct val="125000"/>
              </a:lnSpc>
            </a:pPr>
            <a:r>
              <a:rPr sz="2400">
                <a:solidFill>
                  <a:srgbClr val="000000"/>
                </a:solidFill>
                <a:latin typeface="宋体" panose="02010600030101010101" pitchFamily="2" charset="-122"/>
                <a:sym typeface="+mn-ea"/>
              </a:rPr>
              <a:t>莲花指，轻举杯，深入喉</a:t>
            </a:r>
            <a:endParaRPr sz="2400" b="0">
              <a:solidFill>
                <a:srgbClr val="000000"/>
              </a:solidFill>
              <a:latin typeface="宋体" panose="02010600030101010101" pitchFamily="2" charset="-122"/>
            </a:endParaRPr>
          </a:p>
          <a:p>
            <a:pPr indent="0" algn="l">
              <a:lnSpc>
                <a:spcPct val="125000"/>
              </a:lnSpc>
            </a:pPr>
            <a:r>
              <a:rPr sz="2400">
                <a:solidFill>
                  <a:srgbClr val="000000"/>
                </a:solidFill>
                <a:latin typeface="宋体" panose="02010600030101010101" pitchFamily="2" charset="-122"/>
                <a:sym typeface="+mn-ea"/>
              </a:rPr>
              <a:t>舒展眉，重掷杯，赞好酒</a:t>
            </a:r>
            <a:endParaRPr lang="zh-CN" altLang="en-US" sz="2400">
              <a:solidFill>
                <a:srgbClr val="000000"/>
              </a:solidFill>
              <a:latin typeface="宋体" panose="02010600030101010101" pitchFamily="2" charset="-122"/>
              <a:sym typeface="+mn-ea"/>
            </a:endParaRPr>
          </a:p>
        </p:txBody>
      </p:sp>
      <p:sp>
        <p:nvSpPr>
          <p:cNvPr id="3" name="文本框 2"/>
          <p:cNvSpPr txBox="1"/>
          <p:nvPr/>
        </p:nvSpPr>
        <p:spPr>
          <a:xfrm>
            <a:off x="5622290" y="1980565"/>
            <a:ext cx="5036185" cy="460375"/>
          </a:xfrm>
          <a:prstGeom prst="rect">
            <a:avLst/>
          </a:prstGeom>
          <a:noFill/>
        </p:spPr>
        <p:txBody>
          <a:bodyPr wrap="square" rtlCol="0">
            <a:spAutoFit/>
          </a:bodyPr>
          <a:p>
            <a:r>
              <a:rPr lang="zh-CN" altLang="en-US" sz="2400"/>
              <a:t>中国白酒的饮酒步骤</a:t>
            </a:r>
            <a:endParaRPr lang="zh-CN" altLang="en-US" sz="2400"/>
          </a:p>
        </p:txBody>
      </p:sp>
      <p:pic>
        <p:nvPicPr>
          <p:cNvPr id="209" name="New picture"/>
          <p:cNvPicPr/>
          <p:nvPr/>
        </p:nvPicPr>
        <p:blipFill>
          <a:blip r:embed="rId2"/>
          <a:srcRect/>
          <a:stretch>
            <a:fillRect/>
          </a:stretch>
        </p:blipFill>
        <p:spPr>
          <a:xfrm>
            <a:off x="1739900" y="1798320"/>
            <a:ext cx="4008755" cy="2623185"/>
          </a:xfrm>
          <a:prstGeom prst="rect">
            <a:avLst/>
          </a:prstGeom>
          <a:ln>
            <a:solidFill>
              <a:srgbClr val="FFFFFF">
                <a:alpha val="0"/>
              </a:srgbClr>
            </a:solidFill>
          </a:ln>
        </p:spPr>
      </p:pic>
    </p:spTree>
  </p:cSld>
  <p:clrMapOvr>
    <a:masterClrMapping/>
  </p:clrMapOvr>
  <p:transition spd="slow" advClick="0"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1" nodeType="afterEffect">
                                  <p:stCondLst>
                                    <p:cond delay="0"/>
                                  </p:stCondLst>
                                  <p:childTnLst>
                                    <p:set>
                                      <p:cBhvr>
                                        <p:cTn id="6" dur="1" fill="hold">
                                          <p:stCondLst>
                                            <p:cond delay="0"/>
                                          </p:stCondLst>
                                        </p:cTn>
                                        <p:tgtEl>
                                          <p:spTgt spid="209"/>
                                        </p:tgtEl>
                                        <p:attrNameLst>
                                          <p:attrName>style.visibility</p:attrName>
                                        </p:attrNameLst>
                                      </p:cBhvr>
                                      <p:to>
                                        <p:strVal val="visible"/>
                                      </p:to>
                                    </p:set>
                                    <p:anim calcmode="lin" valueType="num">
                                      <p:cBhvr>
                                        <p:cTn id="7" dur="200" fill="hold"/>
                                        <p:tgtEl>
                                          <p:spTgt spid="209"/>
                                        </p:tgtEl>
                                        <p:attrNameLst>
                                          <p:attrName>ppt_w</p:attrName>
                                        </p:attrNameLst>
                                      </p:cBhvr>
                                      <p:tavLst>
                                        <p:tav tm="0">
                                          <p:val>
                                            <p:fltVal val="0"/>
                                          </p:val>
                                        </p:tav>
                                        <p:tav tm="100000">
                                          <p:val>
                                            <p:strVal val="#ppt_w"/>
                                          </p:val>
                                        </p:tav>
                                      </p:tavLst>
                                    </p:anim>
                                    <p:anim calcmode="lin" valueType="num">
                                      <p:cBhvr>
                                        <p:cTn id="8" dur="200" fill="hold"/>
                                        <p:tgtEl>
                                          <p:spTgt spid="20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 grpId="1" bldLvl="0" animBg="1" advAuto="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2"/>
          <p:cNvSpPr>
            <a:spLocks noGrp="1"/>
          </p:cNvSpPr>
          <p:nvPr>
            <p:ph type="title"/>
            <p:custDataLst>
              <p:tags r:id="rId1"/>
            </p:custDataLst>
          </p:nvPr>
        </p:nvSpPr>
        <p:spPr>
          <a:xfrm>
            <a:off x="1573530" y="709930"/>
            <a:ext cx="3963035" cy="643255"/>
          </a:xfrm>
        </p:spPr>
        <p:txBody>
          <a:bodyPr>
            <a:normAutofit/>
          </a:bodyPr>
          <a:p>
            <a:pPr marL="0" indent="0" algn="r">
              <a:lnSpc>
                <a:spcPct val="100000"/>
              </a:lnSpc>
              <a:spcBef>
                <a:spcPts val="0"/>
              </a:spcBef>
              <a:spcAft>
                <a:spcPts val="0"/>
              </a:spcAft>
              <a:buSzPct val="100000"/>
            </a:pPr>
            <a:r>
              <a:rPr lang="zh-CN">
                <a:latin typeface="宋体" panose="02010600030101010101" pitchFamily="2" charset="-122"/>
                <a:sym typeface="宋体" panose="02010600030101010101" pitchFamily="2" charset="-122"/>
              </a:rPr>
              <a:t>五、</a:t>
            </a:r>
            <a:r>
              <a:rPr>
                <a:latin typeface="宋体" panose="02010600030101010101" pitchFamily="2" charset="-122"/>
                <a:sym typeface="宋体" panose="02010600030101010101" pitchFamily="2" charset="-122"/>
              </a:rPr>
              <a:t>饮酒的顺序和礼仪</a:t>
            </a:r>
            <a:endParaRPr lang="zh-CN" altLang="en-US" sz="5000"/>
          </a:p>
        </p:txBody>
      </p:sp>
      <p:sp>
        <p:nvSpPr>
          <p:cNvPr id="2" name="文本框 1"/>
          <p:cNvSpPr txBox="1"/>
          <p:nvPr/>
        </p:nvSpPr>
        <p:spPr>
          <a:xfrm>
            <a:off x="1668145" y="1579245"/>
            <a:ext cx="3383280" cy="521970"/>
          </a:xfrm>
          <a:prstGeom prst="rect">
            <a:avLst/>
          </a:prstGeom>
          <a:noFill/>
        </p:spPr>
        <p:txBody>
          <a:bodyPr wrap="none" rtlCol="0" anchor="t">
            <a:spAutoFit/>
          </a:bodyPr>
          <a:p>
            <a:pPr algn="l">
              <a:lnSpc>
                <a:spcPct val="100000"/>
              </a:lnSpc>
              <a:buClrTx/>
              <a:buSzTx/>
              <a:buFontTx/>
            </a:pPr>
            <a:r>
              <a:rPr lang="zh-CN" altLang="en-US" sz="2800">
                <a:sym typeface="+mn-ea"/>
              </a:rPr>
              <a:t>红葡萄酒饮酒步骤：</a:t>
            </a:r>
            <a:endParaRPr lang="zh-CN" altLang="en-US" sz="2800">
              <a:sym typeface="+mn-ea"/>
            </a:endParaRPr>
          </a:p>
        </p:txBody>
      </p:sp>
      <p:sp>
        <p:nvSpPr>
          <p:cNvPr id="3" name="文本框 2"/>
          <p:cNvSpPr txBox="1"/>
          <p:nvPr/>
        </p:nvSpPr>
        <p:spPr>
          <a:xfrm>
            <a:off x="1261110" y="2021205"/>
            <a:ext cx="9855835" cy="4130675"/>
          </a:xfrm>
          <a:prstGeom prst="rect">
            <a:avLst/>
          </a:prstGeom>
          <a:noFill/>
        </p:spPr>
        <p:txBody>
          <a:bodyPr wrap="square" rtlCol="0" anchor="t">
            <a:spAutoFit/>
          </a:bodyPr>
          <a:p>
            <a:pPr indent="0" algn="l">
              <a:lnSpc>
                <a:spcPct val="125000"/>
              </a:lnSpc>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一摇：手持酒杯的杯柄或底座，将酒杯轻轻倾斜，以平稳、缓慢的速度顺时针或逆时针方向转动酒杯，使酒液在杯中旋转。注意不要让酒液溅出酒杯。</a:t>
            </a:r>
            <a:endParaRPr lang="zh-CN">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0" algn="l">
              <a:lnSpc>
                <a:spcPct val="125000"/>
              </a:lnSpc>
            </a:pPr>
            <a:r>
              <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二看：将酒杯放在白色背景下，从不同角度观察酒的外观特征，如垂直观察酒液中心的颜色深度，倾斜酒杯观察酒液边缘的色泽变化等。</a:t>
            </a: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25000"/>
              </a:lnSpc>
              <a:buClrTx/>
              <a:buSzTx/>
              <a:buNone/>
            </a:pPr>
            <a:r>
              <a:rPr lang="en-US" altLang="zh-CN" sz="1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sz="1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三闻：先不摇晃酒杯，将鼻子靠近杯口，轻轻嗅闻，感受酒的初始香气，即初级香气。然后轻轻摇晃酒杯，使酒液与空气充分接触，再次将鼻子深入杯口，用力吸气，仔细辨别香气的变化和层次，捕捉次级香气和三级香气.</a:t>
            </a:r>
            <a:endParaRPr lang="zh-CN" sz="1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25000"/>
              </a:lnSpc>
              <a:buClrTx/>
              <a:buSzTx/>
              <a:buNone/>
            </a:pPr>
            <a:r>
              <a:rPr lang="en-US" altLang="zh-CN" sz="1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sz="1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四品：含一小口酒液在口中，让酒液在口腔内充分流动，接触口腔的各个部位，包括舌尖、舌侧、舌根等，感受酒的味道和口感。注意体会酒的甜度、酸度、单宁的涩度以及酒精度等要素之间的平衡。</a:t>
            </a:r>
            <a:endParaRPr lang="zh-CN" sz="1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0" algn="l">
              <a:lnSpc>
                <a:spcPct val="125000"/>
              </a:lnSpc>
            </a:pPr>
            <a:endParaRPr lang="zh-CN" altLang="en-US" sz="2400">
              <a:solidFill>
                <a:schemeClr val="tx1"/>
              </a:solidFill>
              <a:latin typeface="宋体" panose="02010600030101010101" pitchFamily="2" charset="-122"/>
              <a:sym typeface="+mn-ea"/>
            </a:endParaRPr>
          </a:p>
        </p:txBody>
      </p:sp>
    </p:spTree>
  </p:cSld>
  <p:clrMapOvr>
    <a:masterClrMapping/>
  </p:clrMapOvr>
  <p:transition spd="slow" advClick="0" advTm="0">
    <p:wipe dir="d"/>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a:xfrm>
            <a:off x="1605915" y="2508250"/>
            <a:ext cx="4862830" cy="1072515"/>
          </a:xfrm>
        </p:spPr>
        <p:txBody>
          <a:bodyPr>
            <a:normAutofit/>
          </a:bodyPr>
          <a:p>
            <a:r>
              <a:rPr lang="en-US" altLang="zh-CN"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茶饮</a:t>
            </a:r>
            <a:r>
              <a:rPr lang="zh-CN" altLang="en-US"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礼仪</a:t>
            </a:r>
            <a:endParaRPr lang="zh-CN" altLang="en-US"/>
          </a:p>
        </p:txBody>
      </p:sp>
      <p:sp>
        <p:nvSpPr>
          <p:cNvPr id="4" name="Text Placeholder 1"/>
          <p:cNvSpPr>
            <a:spLocks noGrp="1" noChangeAspect="1"/>
          </p:cNvSpPr>
          <p:nvPr>
            <p:custDataLst>
              <p:tags r:id="rId1"/>
            </p:custDataLst>
          </p:nvPr>
        </p:nvSpPr>
        <p:spPr>
          <a:xfrm>
            <a:off x="1882140" y="2599055"/>
            <a:ext cx="1287145" cy="981710"/>
          </a:xfrm>
          <a:prstGeom prst="ellipse">
            <a:avLst/>
          </a:prstGeom>
          <a:solidFill>
            <a:schemeClr val="bg2"/>
          </a:solidFill>
          <a:ln w="12700">
            <a:solidFill>
              <a:srgbClr val="FFFFFF"/>
            </a:solidFill>
          </a:ln>
        </p:spPr>
        <p:txBody>
          <a:bodyPr vert="horz" wrap="none" lIns="0" tIns="0" rIns="0" bIns="0" rtlCol="0" anchor="ctr" anchorCtr="0">
            <a:noAutofit/>
          </a:bodyPr>
          <a:lstStyle>
            <a:lvl1pPr marL="0" indent="0" algn="ctr" defTabSz="914400" rtl="0" eaLnBrk="1" latinLnBrk="0" hangingPunct="1">
              <a:lnSpc>
                <a:spcPct val="100000"/>
              </a:lnSpc>
              <a:spcBef>
                <a:spcPts val="1000"/>
              </a:spcBef>
              <a:buFont typeface="Arial" panose="020B0604020202020204" pitchFamily="34" charset="0"/>
              <a:buNone/>
              <a:defRPr sz="3600" b="1" kern="1200" spc="0">
                <a:ln>
                  <a:noFill/>
                </a:ln>
                <a:solidFill>
                  <a:schemeClr val="lt1">
                    <a:lumMod val="100000"/>
                  </a:schemeClr>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tx1">
                    <a:lumMod val="65000"/>
                    <a:lumOff val="35000"/>
                  </a:schemeClr>
                </a:solidFill>
              </a:rPr>
              <a:t>0</a:t>
            </a:r>
            <a:r>
              <a:rPr lang="en-US" altLang="zh-CN">
                <a:solidFill>
                  <a:schemeClr val="tx1">
                    <a:lumMod val="65000"/>
                    <a:lumOff val="35000"/>
                  </a:schemeClr>
                </a:solidFill>
              </a:rPr>
              <a:t>4</a:t>
            </a:r>
            <a:endParaRPr lang="en-US" altLang="zh-CN">
              <a:solidFill>
                <a:schemeClr val="tx1">
                  <a:lumMod val="65000"/>
                  <a:lumOff val="35000"/>
                </a:schemeClr>
              </a:solidFill>
            </a:endParaRPr>
          </a:p>
        </p:txBody>
      </p:sp>
    </p:spTree>
    <p:custDataLst>
      <p:tags r:id="rId2"/>
    </p:custDataLst>
  </p:cSld>
  <p:clrMapOvr>
    <a:masterClrMapping/>
  </p:clrMapOvr>
  <p:transition spd="slow" advClick="0" advTm="0">
    <p:wipe dir="d"/>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AutoShape 4"/>
          <p:cNvSpPr/>
          <p:nvPr>
            <p:custDataLst>
              <p:tags r:id="rId1"/>
            </p:custDataLst>
          </p:nvPr>
        </p:nvSpPr>
        <p:spPr>
          <a:xfrm>
            <a:off x="4195024" y="4787018"/>
            <a:ext cx="701468" cy="550104"/>
          </a:xfrm>
          <a:prstGeom prst="rect">
            <a:avLst/>
          </a:prstGeom>
          <a:solidFill>
            <a:schemeClr val="lt1">
              <a:alpha val="100000"/>
            </a:schemeClr>
          </a:solidFill>
        </p:spPr>
      </p:sp>
      <p:sp>
        <p:nvSpPr>
          <p:cNvPr id="5" name="AutoShape 5"/>
          <p:cNvSpPr/>
          <p:nvPr>
            <p:custDataLst>
              <p:tags r:id="rId2"/>
            </p:custDataLst>
          </p:nvPr>
        </p:nvSpPr>
        <p:spPr>
          <a:xfrm>
            <a:off x="4195024" y="3018088"/>
            <a:ext cx="701468" cy="550104"/>
          </a:xfrm>
          <a:prstGeom prst="rect">
            <a:avLst/>
          </a:prstGeom>
          <a:solidFill>
            <a:schemeClr val="lt1">
              <a:alpha val="100000"/>
            </a:schemeClr>
          </a:solidFill>
        </p:spPr>
      </p:sp>
      <p:sp>
        <p:nvSpPr>
          <p:cNvPr id="6" name="AutoShape 6"/>
          <p:cNvSpPr/>
          <p:nvPr>
            <p:custDataLst>
              <p:tags r:id="rId3"/>
            </p:custDataLst>
          </p:nvPr>
        </p:nvSpPr>
        <p:spPr>
          <a:xfrm>
            <a:off x="4195024" y="1237957"/>
            <a:ext cx="701468" cy="550104"/>
          </a:xfrm>
          <a:prstGeom prst="rect">
            <a:avLst/>
          </a:prstGeom>
          <a:solidFill>
            <a:schemeClr val="lt1">
              <a:alpha val="100000"/>
            </a:schemeClr>
          </a:solidFill>
        </p:spPr>
      </p:sp>
      <p:sp>
        <p:nvSpPr>
          <p:cNvPr id="7" name="TextBox 7"/>
          <p:cNvSpPr txBox="1"/>
          <p:nvPr>
            <p:custDataLst>
              <p:tags r:id="rId4"/>
            </p:custDataLst>
          </p:nvPr>
        </p:nvSpPr>
        <p:spPr>
          <a:xfrm>
            <a:off x="5259705" y="2945765"/>
            <a:ext cx="5222875" cy="695325"/>
          </a:xfrm>
          <a:prstGeom prst="rect">
            <a:avLst/>
          </a:prstGeom>
        </p:spPr>
        <p:txBody>
          <a:bodyPr vert="horz" wrap="square" lIns="123825" tIns="123825" rIns="57150" bIns="123825" rtlCol="0" anchor="ctr" anchorCtr="0">
            <a:noAutofit/>
          </a:bodyPr>
          <a:p>
            <a:pPr algn="l">
              <a:lnSpc>
                <a:spcPct val="150000"/>
              </a:lnSpc>
            </a:pPr>
            <a:r>
              <a:rPr lang="zh-CN" sz="2400">
                <a:latin typeface="宋体" panose="02010600030101010101" pitchFamily="2" charset="-122"/>
                <a:ea typeface="字由点字典黑 65J"/>
                <a:sym typeface="宋体" panose="02010600030101010101" pitchFamily="2" charset="-122"/>
              </a:rPr>
              <a:t>看似简单的一杯茶，其实暗含了很多学问，注意细节，才不会有失礼仪</a:t>
            </a:r>
            <a:endParaRPr lang="zh-CN" sz="2400">
              <a:solidFill>
                <a:schemeClr val="tx1"/>
              </a:solidFill>
              <a:latin typeface="宋体" panose="02010600030101010101" pitchFamily="2" charset="-122"/>
              <a:ea typeface="字由点字典黑 65J"/>
              <a:sym typeface="宋体" panose="02010600030101010101" pitchFamily="2" charset="-122"/>
            </a:endParaRPr>
          </a:p>
          <a:p>
            <a:pPr algn="l">
              <a:lnSpc>
                <a:spcPts val="1960"/>
              </a:lnSpc>
            </a:pPr>
            <a:endParaRPr lang="en-US" sz="2400" b="1">
              <a:solidFill>
                <a:schemeClr val="tx1">
                  <a:lumMod val="65000"/>
                  <a:lumOff val="35000"/>
                </a:schemeClr>
              </a:solidFill>
              <a:cs typeface="微软雅黑" panose="020B0503020204020204" charset="-122"/>
            </a:endParaRPr>
          </a:p>
        </p:txBody>
      </p:sp>
      <p:sp>
        <p:nvSpPr>
          <p:cNvPr id="8" name="TextBox 8"/>
          <p:cNvSpPr txBox="1"/>
          <p:nvPr>
            <p:custDataLst>
              <p:tags r:id="rId5"/>
            </p:custDataLst>
          </p:nvPr>
        </p:nvSpPr>
        <p:spPr>
          <a:xfrm>
            <a:off x="5259845" y="3472246"/>
            <a:ext cx="6124575" cy="1247775"/>
          </a:xfrm>
          <a:prstGeom prst="rect">
            <a:avLst/>
          </a:prstGeom>
        </p:spPr>
        <p:txBody>
          <a:bodyPr vert="horz" wrap="square" lIns="123825" tIns="123825" rIns="57150" bIns="123825" rtlCol="0" anchor="t" anchorCtr="0">
            <a:normAutofit/>
          </a:bodyPr>
          <a:p>
            <a:pPr algn="l">
              <a:lnSpc>
                <a:spcPts val="1960"/>
              </a:lnSpc>
            </a:pPr>
            <a:endParaRPr lang="en-US" sz="1500">
              <a:solidFill>
                <a:schemeClr val="dk1"/>
              </a:solidFill>
              <a:cs typeface="微软雅黑" panose="020B0503020204020204" charset="-122"/>
            </a:endParaRPr>
          </a:p>
        </p:txBody>
      </p:sp>
      <p:sp>
        <p:nvSpPr>
          <p:cNvPr id="9" name="TextBox 9"/>
          <p:cNvSpPr txBox="1"/>
          <p:nvPr>
            <p:custDataLst>
              <p:tags r:id="rId6"/>
            </p:custDataLst>
          </p:nvPr>
        </p:nvSpPr>
        <p:spPr>
          <a:xfrm>
            <a:off x="5259705" y="4714240"/>
            <a:ext cx="5222875" cy="695325"/>
          </a:xfrm>
          <a:prstGeom prst="rect">
            <a:avLst/>
          </a:prstGeom>
        </p:spPr>
        <p:txBody>
          <a:bodyPr vert="horz" wrap="square" lIns="123825" tIns="123825" rIns="57150" bIns="123825" rtlCol="0" anchor="ctr" anchorCtr="0">
            <a:noAutofit/>
          </a:bodyPr>
          <a:p>
            <a:pPr algn="l">
              <a:lnSpc>
                <a:spcPct val="150000"/>
              </a:lnSpc>
            </a:pPr>
            <a:r>
              <a:rPr lang="zh-CN" sz="2400">
                <a:latin typeface="宋体" panose="02010600030101010101" pitchFamily="2" charset="-122"/>
                <a:ea typeface="字由点字典黑 65J"/>
                <a:sym typeface="宋体" panose="02010600030101010101" pitchFamily="2" charset="-122"/>
              </a:rPr>
              <a:t>茶饮不仅仅是一种解渴的方式，更是一种交流和沟通的形式</a:t>
            </a:r>
            <a:endParaRPr lang="en-US" sz="2400" b="1">
              <a:solidFill>
                <a:schemeClr val="tx1">
                  <a:lumMod val="65000"/>
                  <a:lumOff val="35000"/>
                </a:schemeClr>
              </a:solidFill>
              <a:cs typeface="微软雅黑" panose="020B0503020204020204" charset="-122"/>
            </a:endParaRPr>
          </a:p>
        </p:txBody>
      </p:sp>
      <p:sp>
        <p:nvSpPr>
          <p:cNvPr id="10" name="TextBox 10"/>
          <p:cNvSpPr txBox="1"/>
          <p:nvPr>
            <p:custDataLst>
              <p:tags r:id="rId7"/>
            </p:custDataLst>
          </p:nvPr>
        </p:nvSpPr>
        <p:spPr>
          <a:xfrm>
            <a:off x="5272199" y="5298733"/>
            <a:ext cx="6124575" cy="1247775"/>
          </a:xfrm>
          <a:prstGeom prst="rect">
            <a:avLst/>
          </a:prstGeom>
        </p:spPr>
        <p:txBody>
          <a:bodyPr vert="horz" wrap="square" lIns="123825" tIns="123825" rIns="57150" bIns="123825" rtlCol="0" anchor="t" anchorCtr="0">
            <a:normAutofit/>
          </a:bodyPr>
          <a:p>
            <a:pPr algn="l">
              <a:lnSpc>
                <a:spcPts val="1960"/>
              </a:lnSpc>
            </a:pPr>
            <a:endParaRPr lang="en-US" sz="1500">
              <a:solidFill>
                <a:schemeClr val="dk1"/>
              </a:solidFill>
              <a:cs typeface="微软雅黑" panose="020B0503020204020204" charset="-122"/>
            </a:endParaRPr>
          </a:p>
        </p:txBody>
      </p:sp>
      <p:sp>
        <p:nvSpPr>
          <p:cNvPr id="11" name="TextBox 11"/>
          <p:cNvSpPr txBox="1"/>
          <p:nvPr>
            <p:custDataLst>
              <p:tags r:id="rId8"/>
            </p:custDataLst>
          </p:nvPr>
        </p:nvSpPr>
        <p:spPr>
          <a:xfrm>
            <a:off x="5272405" y="1165225"/>
            <a:ext cx="4906645" cy="695325"/>
          </a:xfrm>
          <a:prstGeom prst="rect">
            <a:avLst/>
          </a:prstGeom>
        </p:spPr>
        <p:txBody>
          <a:bodyPr vert="horz" wrap="square" lIns="123825" tIns="123825" rIns="57150" bIns="123825" rtlCol="0" anchor="ctr" anchorCtr="0">
            <a:noAutofit/>
          </a:bodyPr>
          <a:p>
            <a:pPr algn="l">
              <a:lnSpc>
                <a:spcPct val="150000"/>
              </a:lnSpc>
            </a:pPr>
            <a:r>
              <a:rPr lang="zh-CN" sz="2400">
                <a:latin typeface="宋体" panose="02010600030101010101" pitchFamily="2" charset="-122"/>
                <a:ea typeface="字由点字典黑 65J"/>
                <a:sym typeface="宋体" panose="02010600030101010101" pitchFamily="2" charset="-122"/>
              </a:rPr>
              <a:t>茶，作为中国的传统文化符号之一，拥有悠久的历史和深厚的内涵</a:t>
            </a:r>
            <a:endParaRPr lang="en-US" sz="2400" b="1">
              <a:solidFill>
                <a:schemeClr val="tx1">
                  <a:lumMod val="65000"/>
                  <a:lumOff val="35000"/>
                </a:schemeClr>
              </a:solidFill>
              <a:cs typeface="微软雅黑" panose="020B0503020204020204" charset="-122"/>
            </a:endParaRPr>
          </a:p>
        </p:txBody>
      </p:sp>
      <p:sp>
        <p:nvSpPr>
          <p:cNvPr id="12" name="TextBox 12"/>
          <p:cNvSpPr txBox="1"/>
          <p:nvPr>
            <p:custDataLst>
              <p:tags r:id="rId9"/>
            </p:custDataLst>
          </p:nvPr>
        </p:nvSpPr>
        <p:spPr>
          <a:xfrm>
            <a:off x="5272221" y="1692114"/>
            <a:ext cx="6124575" cy="1247775"/>
          </a:xfrm>
          <a:prstGeom prst="rect">
            <a:avLst/>
          </a:prstGeom>
        </p:spPr>
        <p:txBody>
          <a:bodyPr vert="horz" wrap="square" lIns="123825" tIns="123825" rIns="57150" bIns="123825" rtlCol="0" anchor="t" anchorCtr="0">
            <a:normAutofit/>
          </a:bodyPr>
          <a:p>
            <a:pPr algn="l">
              <a:lnSpc>
                <a:spcPts val="1960"/>
              </a:lnSpc>
            </a:pPr>
            <a:endParaRPr lang="en-US" sz="1500">
              <a:solidFill>
                <a:schemeClr val="dk1"/>
              </a:solidFill>
              <a:cs typeface="微软雅黑" panose="020B0503020204020204" charset="-122"/>
            </a:endParaRPr>
          </a:p>
        </p:txBody>
      </p:sp>
      <p:sp>
        <p:nvSpPr>
          <p:cNvPr id="13" name="AutoShape 13"/>
          <p:cNvSpPr/>
          <p:nvPr>
            <p:custDataLst>
              <p:tags r:id="rId10"/>
            </p:custDataLst>
          </p:nvPr>
        </p:nvSpPr>
        <p:spPr>
          <a:xfrm>
            <a:off x="4629608" y="4787018"/>
            <a:ext cx="550104" cy="550104"/>
          </a:xfrm>
          <a:prstGeom prst="ellipse">
            <a:avLst/>
          </a:prstGeom>
          <a:solidFill>
            <a:schemeClr val="accent1">
              <a:alpha val="100000"/>
            </a:schemeClr>
          </a:solidFill>
        </p:spPr>
      </p:sp>
      <p:sp>
        <p:nvSpPr>
          <p:cNvPr id="14" name="AutoShape 14"/>
          <p:cNvSpPr/>
          <p:nvPr>
            <p:custDataLst>
              <p:tags r:id="rId11"/>
            </p:custDataLst>
          </p:nvPr>
        </p:nvSpPr>
        <p:spPr>
          <a:xfrm>
            <a:off x="3911804" y="4787018"/>
            <a:ext cx="550104" cy="550104"/>
          </a:xfrm>
          <a:prstGeom prst="ellipse">
            <a:avLst/>
          </a:prstGeom>
          <a:solidFill>
            <a:schemeClr val="lt1">
              <a:alpha val="100000"/>
            </a:schemeClr>
          </a:solidFill>
        </p:spPr>
      </p:sp>
      <p:sp>
        <p:nvSpPr>
          <p:cNvPr id="15" name="AutoShape 15"/>
          <p:cNvSpPr/>
          <p:nvPr>
            <p:custDataLst>
              <p:tags r:id="rId12"/>
            </p:custDataLst>
          </p:nvPr>
        </p:nvSpPr>
        <p:spPr>
          <a:xfrm>
            <a:off x="4629608" y="3018088"/>
            <a:ext cx="550104" cy="550104"/>
          </a:xfrm>
          <a:prstGeom prst="ellipse">
            <a:avLst/>
          </a:prstGeom>
          <a:solidFill>
            <a:schemeClr val="accent1">
              <a:alpha val="100000"/>
            </a:schemeClr>
          </a:solidFill>
        </p:spPr>
      </p:sp>
      <p:sp>
        <p:nvSpPr>
          <p:cNvPr id="16" name="AutoShape 16"/>
          <p:cNvSpPr/>
          <p:nvPr>
            <p:custDataLst>
              <p:tags r:id="rId13"/>
            </p:custDataLst>
          </p:nvPr>
        </p:nvSpPr>
        <p:spPr>
          <a:xfrm>
            <a:off x="3911804" y="3018088"/>
            <a:ext cx="550104" cy="550104"/>
          </a:xfrm>
          <a:prstGeom prst="ellipse">
            <a:avLst/>
          </a:prstGeom>
          <a:solidFill>
            <a:schemeClr val="lt1">
              <a:alpha val="100000"/>
            </a:schemeClr>
          </a:solidFill>
        </p:spPr>
      </p:sp>
      <p:sp>
        <p:nvSpPr>
          <p:cNvPr id="17" name="AutoShape 17"/>
          <p:cNvSpPr/>
          <p:nvPr>
            <p:custDataLst>
              <p:tags r:id="rId14"/>
            </p:custDataLst>
          </p:nvPr>
        </p:nvSpPr>
        <p:spPr>
          <a:xfrm>
            <a:off x="4629608" y="1237957"/>
            <a:ext cx="550104" cy="550104"/>
          </a:xfrm>
          <a:prstGeom prst="ellipse">
            <a:avLst/>
          </a:prstGeom>
          <a:solidFill>
            <a:schemeClr val="accent1">
              <a:alpha val="100000"/>
            </a:schemeClr>
          </a:solidFill>
        </p:spPr>
      </p:sp>
      <p:sp>
        <p:nvSpPr>
          <p:cNvPr id="18" name="AutoShape 18"/>
          <p:cNvSpPr/>
          <p:nvPr>
            <p:custDataLst>
              <p:tags r:id="rId15"/>
            </p:custDataLst>
          </p:nvPr>
        </p:nvSpPr>
        <p:spPr>
          <a:xfrm>
            <a:off x="3911804" y="1237957"/>
            <a:ext cx="550104" cy="550104"/>
          </a:xfrm>
          <a:prstGeom prst="ellipse">
            <a:avLst/>
          </a:prstGeom>
          <a:solidFill>
            <a:schemeClr val="lt1">
              <a:alpha val="100000"/>
            </a:schemeClr>
          </a:solidFill>
        </p:spPr>
      </p:sp>
      <p:sp>
        <p:nvSpPr>
          <p:cNvPr id="19" name="TextBox 19"/>
          <p:cNvSpPr txBox="1"/>
          <p:nvPr>
            <p:custDataLst>
              <p:tags r:id="rId16"/>
            </p:custDataLst>
          </p:nvPr>
        </p:nvSpPr>
        <p:spPr>
          <a:xfrm>
            <a:off x="4461213" y="4787115"/>
            <a:ext cx="765990" cy="472440"/>
          </a:xfrm>
          <a:prstGeom prst="rect">
            <a:avLst/>
          </a:prstGeom>
        </p:spPr>
        <p:txBody>
          <a:bodyPr vert="horz" wrap="square" lIns="91440" tIns="45720" rIns="91440" bIns="45720" rtlCol="0" anchor="ctr" anchorCtr="1">
            <a:normAutofit/>
          </a:bodyPr>
          <a:p>
            <a:pPr algn="ctr">
              <a:lnSpc>
                <a:spcPct val="100000"/>
              </a:lnSpc>
              <a:spcBef>
                <a:spcPts val="375"/>
              </a:spcBef>
            </a:pPr>
            <a:r>
              <a:rPr lang="en-US" sz="2325" b="1">
                <a:solidFill>
                  <a:schemeClr val="tx1"/>
                </a:solidFill>
                <a:cs typeface="微软雅黑" panose="020B0503020204020204" charset="-122"/>
              </a:rPr>
              <a:t>03</a:t>
            </a:r>
            <a:endParaRPr lang="en-US" sz="2325" b="1">
              <a:solidFill>
                <a:schemeClr val="tx1"/>
              </a:solidFill>
              <a:cs typeface="微软雅黑" panose="020B0503020204020204" charset="-122"/>
            </a:endParaRPr>
          </a:p>
        </p:txBody>
      </p:sp>
      <p:sp>
        <p:nvSpPr>
          <p:cNvPr id="20" name="TextBox 20"/>
          <p:cNvSpPr txBox="1"/>
          <p:nvPr>
            <p:custDataLst>
              <p:tags r:id="rId17"/>
            </p:custDataLst>
          </p:nvPr>
        </p:nvSpPr>
        <p:spPr>
          <a:xfrm>
            <a:off x="4493598" y="3057555"/>
            <a:ext cx="765990" cy="472440"/>
          </a:xfrm>
          <a:prstGeom prst="rect">
            <a:avLst/>
          </a:prstGeom>
        </p:spPr>
        <p:txBody>
          <a:bodyPr vert="horz" wrap="square" lIns="91440" tIns="45720" rIns="91440" bIns="45720" rtlCol="0" anchor="ctr" anchorCtr="1">
            <a:normAutofit/>
          </a:bodyPr>
          <a:p>
            <a:pPr algn="ctr">
              <a:lnSpc>
                <a:spcPct val="100000"/>
              </a:lnSpc>
              <a:spcBef>
                <a:spcPts val="375"/>
              </a:spcBef>
            </a:pPr>
            <a:r>
              <a:rPr lang="en-US" sz="2325" b="1">
                <a:solidFill>
                  <a:schemeClr val="tx1"/>
                </a:solidFill>
                <a:cs typeface="微软雅黑" panose="020B0503020204020204" charset="-122"/>
              </a:rPr>
              <a:t>02</a:t>
            </a:r>
            <a:endParaRPr lang="en-US" sz="2325" b="1">
              <a:solidFill>
                <a:schemeClr val="tx1"/>
              </a:solidFill>
              <a:cs typeface="微软雅黑" panose="020B0503020204020204" charset="-122"/>
            </a:endParaRPr>
          </a:p>
        </p:txBody>
      </p:sp>
      <p:sp>
        <p:nvSpPr>
          <p:cNvPr id="21" name="TextBox 21"/>
          <p:cNvSpPr txBox="1"/>
          <p:nvPr>
            <p:custDataLst>
              <p:tags r:id="rId18"/>
            </p:custDataLst>
          </p:nvPr>
        </p:nvSpPr>
        <p:spPr>
          <a:xfrm>
            <a:off x="4521538" y="1276154"/>
            <a:ext cx="765990" cy="472440"/>
          </a:xfrm>
          <a:prstGeom prst="rect">
            <a:avLst/>
          </a:prstGeom>
        </p:spPr>
        <p:txBody>
          <a:bodyPr vert="horz" wrap="square" lIns="91440" tIns="45720" rIns="91440" bIns="45720" rtlCol="0" anchor="ctr" anchorCtr="1">
            <a:normAutofit/>
          </a:bodyPr>
          <a:p>
            <a:pPr algn="ctr">
              <a:lnSpc>
                <a:spcPct val="100000"/>
              </a:lnSpc>
              <a:spcBef>
                <a:spcPts val="375"/>
              </a:spcBef>
            </a:pPr>
            <a:r>
              <a:rPr lang="en-US" sz="2325" b="1">
                <a:solidFill>
                  <a:schemeClr val="tx1"/>
                </a:solidFill>
                <a:cs typeface="微软雅黑" panose="020B0503020204020204" charset="-122"/>
              </a:rPr>
              <a:t>01</a:t>
            </a:r>
            <a:endParaRPr lang="en-US" sz="2325" b="1">
              <a:solidFill>
                <a:schemeClr val="tx1"/>
              </a:solidFill>
              <a:cs typeface="微软雅黑" panose="020B0503020204020204" charset="-122"/>
            </a:endParaRPr>
          </a:p>
        </p:txBody>
      </p:sp>
      <p:pic>
        <p:nvPicPr>
          <p:cNvPr id="23" name="picture 7"/>
          <p:cNvPicPr>
            <a:picLocks noChangeAspect="1"/>
          </p:cNvPicPr>
          <p:nvPr>
            <p:custDataLst>
              <p:tags r:id="rId19"/>
            </p:custDataLst>
          </p:nvPr>
        </p:nvPicPr>
        <p:blipFill>
          <a:blip r:embed="rId20"/>
          <a:stretch>
            <a:fillRect/>
          </a:stretch>
        </p:blipFill>
        <p:spPr>
          <a:xfrm rot="21600000">
            <a:off x="1162685" y="1934845"/>
            <a:ext cx="3162300" cy="3119120"/>
          </a:xfrm>
          <a:prstGeom prst="rect">
            <a:avLst/>
          </a:prstGeom>
        </p:spPr>
      </p:pic>
    </p:spTree>
  </p:cSld>
  <p:clrMapOvr>
    <a:masterClrMapping/>
  </p:clrMapOvr>
  <p:transition spd="slow" advClick="0" advTm="0">
    <p:wipe dir="d"/>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606" descr="微信图片_20240120131510"/>
          <p:cNvPicPr>
            <a:picLocks noChangeAspect="1"/>
          </p:cNvPicPr>
          <p:nvPr/>
        </p:nvPicPr>
        <p:blipFill>
          <a:blip r:embed="rId1"/>
          <a:srcRect t="5489" b="4913"/>
          <a:stretch>
            <a:fillRect/>
          </a:stretch>
        </p:blipFill>
        <p:spPr>
          <a:xfrm>
            <a:off x="2156460" y="783590"/>
            <a:ext cx="7377430" cy="5027930"/>
          </a:xfrm>
          <a:prstGeom prst="rect">
            <a:avLst/>
          </a:prstGeom>
          <a:noFill/>
          <a:ln w="9525">
            <a:noFill/>
          </a:ln>
        </p:spPr>
      </p:pic>
    </p:spTree>
  </p:cSld>
  <p:clrMapOvr>
    <a:masterClrMapping/>
  </p:clrMapOvr>
  <p:transition spd="slow" advClick="0" advTm="0">
    <p:wipe dir="d"/>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078990" y="2129790"/>
            <a:ext cx="5652770" cy="3061970"/>
          </a:xfrm>
        </p:spPr>
        <p:txBody>
          <a:bodyPr>
            <a:normAutofit fontScale="90000"/>
          </a:bodyPr>
          <a:p>
            <a:pPr algn="l">
              <a:lnSpc>
                <a:spcPct val="150000"/>
              </a:lnSpc>
            </a:pPr>
            <a:r>
              <a:rPr lang="en-US" sz="3600">
                <a:solidFill>
                  <a:srgbClr val="000000"/>
                </a:solidFill>
                <a:latin typeface="宋体" panose="02010600030101010101" pitchFamily="2" charset="-122"/>
                <a:sym typeface="+mn-ea"/>
              </a:rPr>
              <a:t>   </a:t>
            </a:r>
            <a:r>
              <a:rPr sz="2665" b="0">
                <a:solidFill>
                  <a:srgbClr val="000000"/>
                </a:solidFill>
                <a:latin typeface="微软雅黑" panose="020B0503020204020204" charset="-122"/>
                <a:ea typeface="微软雅黑" panose="020B0503020204020204" charset="-122"/>
                <a:cs typeface="微软雅黑" panose="020B0503020204020204" charset="-122"/>
                <a:sym typeface="+mn-ea"/>
              </a:rPr>
              <a:t>茶具一般包括茶壶、茶杯、公道杯、闻香杯等。茶具的材质多样，有紫砂、瓷质、玻璃等，可根据个人喜好和场合选择。在选择时，应注意茶具的配套性和协调性，同时也要保证茶具的干净和卫生</a:t>
            </a:r>
            <a:br>
              <a:rPr b="0">
                <a:solidFill>
                  <a:srgbClr val="000000"/>
                </a:solidFill>
                <a:latin typeface="微软雅黑" panose="020B0503020204020204" charset="-122"/>
                <a:ea typeface="微软雅黑" panose="020B0503020204020204" charset="-122"/>
                <a:cs typeface="微软雅黑" panose="020B0503020204020204" charset="-122"/>
              </a:rPr>
            </a:br>
            <a:endParaRPr lang="zh-CN" altLang="en-US" b="0">
              <a:latin typeface="微软雅黑" panose="020B0503020204020204" charset="-122"/>
              <a:ea typeface="微软雅黑" panose="020B0503020204020204" charset="-122"/>
              <a:cs typeface="微软雅黑" panose="020B0503020204020204" charset="-122"/>
            </a:endParaRPr>
          </a:p>
        </p:txBody>
      </p:sp>
      <p:sp>
        <p:nvSpPr>
          <p:cNvPr id="4" name="标题 2"/>
          <p:cNvSpPr>
            <a:spLocks noGrp="1"/>
          </p:cNvSpPr>
          <p:nvPr/>
        </p:nvSpPr>
        <p:spPr>
          <a:xfrm>
            <a:off x="5041265" y="758190"/>
            <a:ext cx="3951605" cy="11747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思源黑体 CN Bold" panose="020B0800000000000000" pitchFamily="34" charset="-122"/>
                <a:ea typeface="+mj-ea"/>
                <a:cs typeface="+mj-cs"/>
              </a:defRPr>
            </a:lvl1pPr>
          </a:lstStyle>
          <a:p>
            <a:r>
              <a:rPr lang="zh-CN" altLang="en-US" sz="4000"/>
              <a:t>（一）茶具种类</a:t>
            </a:r>
            <a:endParaRPr lang="zh-CN" altLang="en-US" sz="4000"/>
          </a:p>
        </p:txBody>
      </p:sp>
      <p:pic>
        <p:nvPicPr>
          <p:cNvPr id="3" name="图片 2"/>
          <p:cNvPicPr>
            <a:picLocks noChangeAspect="1"/>
          </p:cNvPicPr>
          <p:nvPr/>
        </p:nvPicPr>
        <p:blipFill>
          <a:blip r:embed="rId1"/>
          <a:stretch>
            <a:fillRect/>
          </a:stretch>
        </p:blipFill>
        <p:spPr>
          <a:xfrm>
            <a:off x="8114030" y="2487930"/>
            <a:ext cx="3297555" cy="2155825"/>
          </a:xfrm>
          <a:prstGeom prst="rect">
            <a:avLst/>
          </a:prstGeom>
        </p:spPr>
      </p:pic>
      <p:sp>
        <p:nvSpPr>
          <p:cNvPr id="7" name="Title 2"/>
          <p:cNvSpPr>
            <a:spLocks noGrp="1"/>
          </p:cNvSpPr>
          <p:nvPr>
            <p:custDataLst>
              <p:tags r:id="rId2"/>
            </p:custDataLst>
          </p:nvPr>
        </p:nvSpPr>
        <p:spPr>
          <a:xfrm>
            <a:off x="1518920" y="676910"/>
            <a:ext cx="3097530" cy="64071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tx1"/>
                </a:solidFill>
                <a:latin typeface="思源黑体 CN Bold" panose="020B0800000000000000" pitchFamily="34" charset="-122"/>
                <a:ea typeface="+mj-ea"/>
                <a:cs typeface="+mj-cs"/>
              </a:defRPr>
            </a:lvl1pPr>
          </a:lstStyle>
          <a:p>
            <a:pPr marL="0" indent="0" algn="r">
              <a:lnSpc>
                <a:spcPct val="100000"/>
              </a:lnSpc>
              <a:spcBef>
                <a:spcPts val="0"/>
              </a:spcBef>
              <a:spcAft>
                <a:spcPts val="0"/>
              </a:spcAft>
              <a:buSzPct val="100000"/>
            </a:pPr>
            <a:r>
              <a:rPr lang="zh-CN" altLang="en-US" sz="3200"/>
              <a:t>一、茶具的准备</a:t>
            </a:r>
            <a:endParaRPr lang="zh-CN" altLang="en-US" sz="3200"/>
          </a:p>
        </p:txBody>
      </p:sp>
    </p:spTree>
  </p:cSld>
  <p:clrMapOvr>
    <a:masterClrMapping/>
  </p:clrMapOvr>
  <p:transition spd="slow" advClick="0" advTm="0">
    <p:wipe dir="d"/>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a:xfrm>
            <a:off x="4616450" y="1260475"/>
            <a:ext cx="4109085" cy="720090"/>
          </a:xfrm>
        </p:spPr>
        <p:txBody>
          <a:bodyPr>
            <a:normAutofit fontScale="90000"/>
          </a:bodyPr>
          <a:p>
            <a:r>
              <a:rPr lang="zh-CN" altLang="en-US" sz="4000"/>
              <a:t>（二）茶具的摆放</a:t>
            </a:r>
            <a:endParaRPr lang="zh-CN" altLang="en-US" sz="4000"/>
          </a:p>
        </p:txBody>
      </p:sp>
      <p:pic>
        <p:nvPicPr>
          <p:cNvPr id="59" name="picture 59"/>
          <p:cNvPicPr>
            <a:picLocks noChangeAspect="1"/>
          </p:cNvPicPr>
          <p:nvPr>
            <p:ph idx="1"/>
            <p:custDataLst>
              <p:tags r:id="rId1"/>
            </p:custDataLst>
          </p:nvPr>
        </p:nvPicPr>
        <p:blipFill>
          <a:blip r:embed="rId2"/>
          <a:stretch>
            <a:fillRect/>
          </a:stretch>
        </p:blipFill>
        <p:spPr>
          <a:xfrm rot="21600000">
            <a:off x="7145655" y="2234565"/>
            <a:ext cx="3703955" cy="2389505"/>
          </a:xfrm>
          <a:prstGeom prst="rect">
            <a:avLst/>
          </a:prstGeom>
        </p:spPr>
      </p:pic>
      <p:sp>
        <p:nvSpPr>
          <p:cNvPr id="4" name="文本框 3"/>
          <p:cNvSpPr txBox="1"/>
          <p:nvPr/>
        </p:nvSpPr>
        <p:spPr>
          <a:xfrm>
            <a:off x="1247140" y="2073275"/>
            <a:ext cx="5170805" cy="2122805"/>
          </a:xfrm>
          <a:prstGeom prst="rect">
            <a:avLst/>
          </a:prstGeom>
          <a:noFill/>
        </p:spPr>
        <p:txBody>
          <a:bodyPr wrap="square" rtlCol="0">
            <a:spAutoFit/>
          </a:bodyPr>
          <a:p>
            <a:pPr>
              <a:lnSpc>
                <a:spcPct val="150000"/>
              </a:lnSpc>
            </a:pPr>
            <a:r>
              <a:rPr lang="en-US" sz="2800">
                <a:solidFill>
                  <a:srgbClr val="000000"/>
                </a:solidFill>
                <a:latin typeface="宋体" panose="02010600030101010101" pitchFamily="2" charset="-122"/>
                <a:sym typeface="+mn-ea"/>
              </a:rPr>
              <a:t>    </a:t>
            </a:r>
            <a:r>
              <a:rPr sz="2000">
                <a:solidFill>
                  <a:srgbClr val="000000"/>
                </a:solidFill>
                <a:latin typeface="宋体" panose="02010600030101010101" pitchFamily="2" charset="-122"/>
                <a:sym typeface="+mn-ea"/>
              </a:rPr>
              <a:t>茶具的摆放要有序，摆放茶壶和茶杯，左右要平衡，尽量不要有遮挡。如果有遮挡，则要按由低到高的顺序摆放，将低矮的茶具，例如茶杯放在客人视线的最前方</a:t>
            </a:r>
            <a:r>
              <a:rPr lang="zh-CN" sz="2000">
                <a:solidFill>
                  <a:srgbClr val="000000"/>
                </a:solidFill>
                <a:latin typeface="宋体" panose="02010600030101010101" pitchFamily="2" charset="-122"/>
                <a:sym typeface="+mn-ea"/>
              </a:rPr>
              <a:t>。</a:t>
            </a:r>
            <a:endParaRPr lang="zh-CN" sz="2000">
              <a:solidFill>
                <a:srgbClr val="000000"/>
              </a:solidFill>
              <a:latin typeface="宋体" panose="02010600030101010101" pitchFamily="2" charset="-122"/>
              <a:sym typeface="+mn-ea"/>
            </a:endParaRPr>
          </a:p>
        </p:txBody>
      </p:sp>
      <p:sp>
        <p:nvSpPr>
          <p:cNvPr id="7" name="Title 2"/>
          <p:cNvSpPr>
            <a:spLocks noGrp="1"/>
          </p:cNvSpPr>
          <p:nvPr>
            <p:custDataLst>
              <p:tags r:id="rId3"/>
            </p:custDataLst>
          </p:nvPr>
        </p:nvSpPr>
        <p:spPr>
          <a:xfrm>
            <a:off x="1518920" y="746760"/>
            <a:ext cx="3097530" cy="64071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tx1"/>
                </a:solidFill>
                <a:latin typeface="思源黑体 CN Bold" panose="020B0800000000000000" pitchFamily="34" charset="-122"/>
                <a:ea typeface="+mj-ea"/>
                <a:cs typeface="+mj-cs"/>
              </a:defRPr>
            </a:lvl1pPr>
          </a:lstStyle>
          <a:p>
            <a:pPr marL="0" indent="0" algn="r">
              <a:lnSpc>
                <a:spcPct val="100000"/>
              </a:lnSpc>
              <a:spcBef>
                <a:spcPts val="0"/>
              </a:spcBef>
              <a:spcAft>
                <a:spcPts val="0"/>
              </a:spcAft>
              <a:buSzPct val="100000"/>
            </a:pPr>
            <a:r>
              <a:rPr lang="zh-CN" altLang="en-US" sz="3200"/>
              <a:t>一、茶具的准备</a:t>
            </a:r>
            <a:endParaRPr lang="zh-CN" altLang="en-US" sz="3200"/>
          </a:p>
        </p:txBody>
      </p:sp>
    </p:spTree>
  </p:cSld>
  <p:clrMapOvr>
    <a:masterClrMapping/>
  </p:clrMapOvr>
  <p:transition spd="slow" advClick="0" advTm="0">
    <p:wipe dir="d"/>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2"/>
          <p:cNvSpPr>
            <a:spLocks noGrp="1"/>
          </p:cNvSpPr>
          <p:nvPr>
            <p:custDataLst>
              <p:tags r:id="rId1"/>
            </p:custDataLst>
          </p:nvPr>
        </p:nvSpPr>
        <p:spPr>
          <a:xfrm>
            <a:off x="1518920" y="746760"/>
            <a:ext cx="3097530" cy="64071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tx1"/>
                </a:solidFill>
                <a:latin typeface="思源黑体 CN Bold" panose="020B0800000000000000" pitchFamily="34" charset="-122"/>
                <a:ea typeface="+mj-ea"/>
                <a:cs typeface="+mj-cs"/>
              </a:defRPr>
            </a:lvl1pPr>
          </a:lstStyle>
          <a:p>
            <a:pPr marL="0" indent="0" algn="r">
              <a:lnSpc>
                <a:spcPct val="100000"/>
              </a:lnSpc>
              <a:spcBef>
                <a:spcPts val="0"/>
              </a:spcBef>
              <a:spcAft>
                <a:spcPts val="0"/>
              </a:spcAft>
              <a:buSzPct val="100000"/>
            </a:pPr>
            <a:r>
              <a:rPr lang="zh-CN" altLang="en-US" sz="3200"/>
              <a:t>一、茶具的准备</a:t>
            </a:r>
            <a:endParaRPr lang="zh-CN" altLang="en-US" sz="3200"/>
          </a:p>
        </p:txBody>
      </p:sp>
      <p:sp>
        <p:nvSpPr>
          <p:cNvPr id="5" name="内容占位符 4"/>
          <p:cNvSpPr>
            <a:spLocks noGrp="1"/>
          </p:cNvSpPr>
          <p:nvPr>
            <p:ph idx="1"/>
          </p:nvPr>
        </p:nvSpPr>
        <p:spPr>
          <a:xfrm>
            <a:off x="1107440" y="2038985"/>
            <a:ext cx="5824855" cy="2611755"/>
          </a:xfrm>
        </p:spPr>
        <p:txBody>
          <a:bodyPr>
            <a:normAutofit fontScale="80000"/>
          </a:bodyPr>
          <a:p>
            <a:pPr indent="266700"/>
            <a:endParaRPr b="1">
              <a:latin typeface="宋体" panose="02010600030101010101" pitchFamily="2" charset="-122"/>
              <a:ea typeface="宋体" panose="02010600030101010101" pitchFamily="2" charset="-122"/>
              <a:cs typeface="宋体" panose="02010600030101010101" pitchFamily="2" charset="-122"/>
            </a:endParaRPr>
          </a:p>
          <a:p>
            <a:pPr>
              <a:lnSpc>
                <a:spcPct val="150000"/>
              </a:lnSpc>
              <a:buNone/>
            </a:pPr>
            <a:r>
              <a:rPr lang="en-US">
                <a:solidFill>
                  <a:srgbClr val="000000"/>
                </a:solidFill>
                <a:latin typeface="宋体" panose="02010600030101010101" pitchFamily="2" charset="-122"/>
                <a:sym typeface="+mn-ea"/>
              </a:rPr>
              <a:t>     </a:t>
            </a:r>
            <a:r>
              <a:rPr>
                <a:solidFill>
                  <a:srgbClr val="000000"/>
                </a:solidFill>
                <a:latin typeface="宋体" panose="02010600030101010101" pitchFamily="2" charset="-122"/>
                <a:sym typeface="+mn-ea"/>
              </a:rPr>
              <a:t>茶具用完要洗刷干净，摆放整齐，切不可凌乱无章。带有茶渣和茶垢的茶具不仅不卫生，还会令喝茶者很不舒服，没有被尊重的感觉。</a:t>
            </a:r>
            <a:endParaRPr>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lang="zh-CN" altLang="en-US"/>
          </a:p>
        </p:txBody>
      </p:sp>
      <p:sp>
        <p:nvSpPr>
          <p:cNvPr id="6" name="标题 5"/>
          <p:cNvSpPr>
            <a:spLocks noGrp="1"/>
          </p:cNvSpPr>
          <p:nvPr>
            <p:ph type="title"/>
          </p:nvPr>
        </p:nvSpPr>
        <p:spPr>
          <a:xfrm>
            <a:off x="4836160" y="1489710"/>
            <a:ext cx="4540885" cy="720090"/>
          </a:xfrm>
        </p:spPr>
        <p:txBody>
          <a:bodyPr>
            <a:normAutofit/>
          </a:bodyPr>
          <a:p>
            <a:r>
              <a:rPr lang="zh-CN" altLang="en-US" sz="2665">
                <a:latin typeface="微软雅黑" panose="020B0503020204020204" charset="-122"/>
                <a:ea typeface="微软雅黑" panose="020B0503020204020204" charset="-122"/>
                <a:sym typeface="+mn-ea"/>
              </a:rPr>
              <a:t>（三）茶具的洁净</a:t>
            </a:r>
            <a:endParaRPr lang="zh-CN" altLang="en-US" sz="2665">
              <a:latin typeface="微软雅黑" panose="020B0503020204020204" charset="-122"/>
              <a:ea typeface="微软雅黑" panose="020B0503020204020204" charset="-122"/>
            </a:endParaRPr>
          </a:p>
        </p:txBody>
      </p:sp>
      <p:pic>
        <p:nvPicPr>
          <p:cNvPr id="8" name="图片 7"/>
          <p:cNvPicPr>
            <a:picLocks noChangeAspect="1"/>
          </p:cNvPicPr>
          <p:nvPr/>
        </p:nvPicPr>
        <p:blipFill>
          <a:blip r:embed="rId2"/>
          <a:stretch>
            <a:fillRect/>
          </a:stretch>
        </p:blipFill>
        <p:spPr>
          <a:xfrm>
            <a:off x="7077710" y="2209800"/>
            <a:ext cx="4045585" cy="2697480"/>
          </a:xfrm>
          <a:prstGeom prst="rect">
            <a:avLst/>
          </a:prstGeom>
        </p:spPr>
      </p:pic>
    </p:spTree>
  </p:cSld>
  <p:clrMapOvr>
    <a:masterClrMapping/>
  </p:clrMapOvr>
  <p:transition spd="slow" advClick="0" advTm="0">
    <p:wipe dir="d"/>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2"/>
          <p:cNvSpPr>
            <a:spLocks noGrp="1"/>
          </p:cNvSpPr>
          <p:nvPr>
            <p:custDataLst>
              <p:tags r:id="rId1"/>
            </p:custDataLst>
          </p:nvPr>
        </p:nvSpPr>
        <p:spPr>
          <a:xfrm>
            <a:off x="1518920" y="746760"/>
            <a:ext cx="3097530" cy="64071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tx1"/>
                </a:solidFill>
                <a:latin typeface="思源黑体 CN Bold" panose="020B0800000000000000" pitchFamily="34" charset="-122"/>
                <a:ea typeface="+mj-ea"/>
                <a:cs typeface="+mj-cs"/>
              </a:defRPr>
            </a:lvl1pPr>
          </a:lstStyle>
          <a:p>
            <a:pPr marL="0" indent="0" algn="r">
              <a:lnSpc>
                <a:spcPct val="100000"/>
              </a:lnSpc>
              <a:spcBef>
                <a:spcPts val="0"/>
              </a:spcBef>
              <a:spcAft>
                <a:spcPts val="0"/>
              </a:spcAft>
              <a:buSzPct val="100000"/>
            </a:pPr>
            <a:r>
              <a:rPr lang="zh-CN" altLang="en-US" sz="3200"/>
              <a:t>二、泡茶的</a:t>
            </a:r>
            <a:r>
              <a:rPr lang="zh-CN" altLang="en-US" sz="3200"/>
              <a:t>礼仪</a:t>
            </a:r>
            <a:endParaRPr lang="zh-CN" altLang="en-US" sz="3200"/>
          </a:p>
        </p:txBody>
      </p:sp>
      <p:sp>
        <p:nvSpPr>
          <p:cNvPr id="2" name="TextBox 2"/>
          <p:cNvSpPr txBox="1"/>
          <p:nvPr>
            <p:custDataLst>
              <p:tags r:id="rId2"/>
            </p:custDataLst>
          </p:nvPr>
        </p:nvSpPr>
        <p:spPr>
          <a:xfrm>
            <a:off x="1853565" y="1814195"/>
            <a:ext cx="2284730" cy="571500"/>
          </a:xfrm>
          <a:prstGeom prst="rect">
            <a:avLst/>
          </a:prstGeom>
        </p:spPr>
        <p:txBody>
          <a:bodyPr vert="horz" wrap="square" lIns="114300" tIns="57150" rIns="114300" bIns="57150" rtlCol="0" anchor="b" anchorCtr="0">
            <a:noAutofit/>
          </a:bodyPr>
          <a:p>
            <a:pPr algn="l">
              <a:lnSpc>
                <a:spcPct val="120000"/>
              </a:lnSpc>
            </a:pPr>
            <a:r>
              <a:rPr lang="en-US" sz="2400" b="1">
                <a:solidFill>
                  <a:schemeClr val="tx1">
                    <a:lumMod val="65000"/>
                    <a:lumOff val="35000"/>
                  </a:schemeClr>
                </a:solidFill>
                <a:cs typeface="微软雅黑" panose="020B0503020204020204" charset="-122"/>
              </a:rPr>
              <a:t>1.主客行礼</a:t>
            </a:r>
            <a:endParaRPr lang="en-US" sz="2400" b="1">
              <a:solidFill>
                <a:schemeClr val="tx1">
                  <a:lumMod val="65000"/>
                  <a:lumOff val="35000"/>
                </a:schemeClr>
              </a:solidFill>
              <a:cs typeface="微软雅黑" panose="020B0503020204020204" charset="-122"/>
            </a:endParaRPr>
          </a:p>
        </p:txBody>
      </p:sp>
      <p:sp>
        <p:nvSpPr>
          <p:cNvPr id="13" name="AutoShape 13"/>
          <p:cNvSpPr/>
          <p:nvPr/>
        </p:nvSpPr>
        <p:spPr>
          <a:xfrm>
            <a:off x="5676122" y="1834881"/>
            <a:ext cx="1175454" cy="1037165"/>
          </a:xfrm>
          <a:prstGeom prst="triangle">
            <a:avLst>
              <a:gd name="adj" fmla="val 50000"/>
            </a:avLst>
          </a:prstGeom>
          <a:solidFill>
            <a:schemeClr val="tx1">
              <a:lumMod val="65000"/>
              <a:lumOff val="35000"/>
            </a:schemeClr>
          </a:solidFill>
        </p:spPr>
      </p:sp>
      <p:sp>
        <p:nvSpPr>
          <p:cNvPr id="14" name="AutoShape 14"/>
          <p:cNvSpPr/>
          <p:nvPr/>
        </p:nvSpPr>
        <p:spPr>
          <a:xfrm rot="4275690">
            <a:off x="6934028" y="2751077"/>
            <a:ext cx="1175454" cy="1037165"/>
          </a:xfrm>
          <a:prstGeom prst="triangle">
            <a:avLst>
              <a:gd name="adj" fmla="val 50000"/>
            </a:avLst>
          </a:prstGeom>
          <a:solidFill>
            <a:schemeClr val="tx1">
              <a:lumMod val="65000"/>
              <a:lumOff val="35000"/>
            </a:schemeClr>
          </a:solidFill>
        </p:spPr>
      </p:sp>
      <p:sp>
        <p:nvSpPr>
          <p:cNvPr id="15" name="AutoShape 15"/>
          <p:cNvSpPr/>
          <p:nvPr/>
        </p:nvSpPr>
        <p:spPr>
          <a:xfrm rot="2700000" flipH="1">
            <a:off x="4733293" y="2714311"/>
            <a:ext cx="1175454" cy="1037165"/>
          </a:xfrm>
          <a:prstGeom prst="triangle">
            <a:avLst>
              <a:gd name="adj" fmla="val 50000"/>
            </a:avLst>
          </a:prstGeom>
          <a:solidFill>
            <a:schemeClr val="tx1">
              <a:lumMod val="65000"/>
              <a:lumOff val="35000"/>
            </a:schemeClr>
          </a:solidFill>
        </p:spPr>
      </p:sp>
      <p:sp>
        <p:nvSpPr>
          <p:cNvPr id="16" name="AutoShape 16"/>
          <p:cNvSpPr/>
          <p:nvPr/>
        </p:nvSpPr>
        <p:spPr>
          <a:xfrm rot="-8546356" flipH="1">
            <a:off x="4922602" y="4257493"/>
            <a:ext cx="1175454" cy="1037165"/>
          </a:xfrm>
          <a:prstGeom prst="triangle">
            <a:avLst>
              <a:gd name="adj" fmla="val 50000"/>
            </a:avLst>
          </a:prstGeom>
          <a:solidFill>
            <a:schemeClr val="tx1">
              <a:lumMod val="65000"/>
              <a:lumOff val="35000"/>
            </a:schemeClr>
          </a:solidFill>
        </p:spPr>
      </p:sp>
      <p:sp>
        <p:nvSpPr>
          <p:cNvPr id="17" name="AutoShape 17"/>
          <p:cNvSpPr/>
          <p:nvPr/>
        </p:nvSpPr>
        <p:spPr>
          <a:xfrm rot="8546493" flipH="1">
            <a:off x="6475793" y="4250928"/>
            <a:ext cx="1175454" cy="1037165"/>
          </a:xfrm>
          <a:prstGeom prst="triangle">
            <a:avLst>
              <a:gd name="adj" fmla="val 50000"/>
            </a:avLst>
          </a:prstGeom>
          <a:solidFill>
            <a:schemeClr val="tx1">
              <a:lumMod val="65000"/>
              <a:lumOff val="35000"/>
            </a:schemeClr>
          </a:solidFill>
        </p:spPr>
      </p:sp>
      <p:sp>
        <p:nvSpPr>
          <p:cNvPr id="18" name="Freeform 18"/>
          <p:cNvSpPr/>
          <p:nvPr/>
        </p:nvSpPr>
        <p:spPr>
          <a:xfrm>
            <a:off x="5925586" y="3175921"/>
            <a:ext cx="676277" cy="676277"/>
          </a:xfrm>
          <a:custGeom>
            <a:avLst/>
            <a:gdLst/>
            <a:ahLst/>
            <a:cxnLst/>
            <a:rect l="l" t="t" r="r" b="b"/>
            <a:pathLst>
              <a:path w="304800" h="304800">
                <a:moveTo>
                  <a:pt x="167640" y="0"/>
                </a:moveTo>
                <a:lnTo>
                  <a:pt x="182880" y="0"/>
                </a:lnTo>
                <a:lnTo>
                  <a:pt x="182880" y="45720"/>
                </a:lnTo>
                <a:lnTo>
                  <a:pt x="228600" y="152400"/>
                </a:lnTo>
                <a:lnTo>
                  <a:pt x="228600" y="274320"/>
                </a:lnTo>
                <a:cubicBezTo>
                  <a:pt x="228600" y="291151"/>
                  <a:pt x="214951" y="304800"/>
                  <a:pt x="198120" y="304800"/>
                </a:cubicBezTo>
                <a:lnTo>
                  <a:pt x="198120" y="304800"/>
                </a:lnTo>
                <a:lnTo>
                  <a:pt x="76200" y="304800"/>
                </a:lnTo>
                <a:cubicBezTo>
                  <a:pt x="59436" y="304800"/>
                  <a:pt x="40996" y="291998"/>
                  <a:pt x="35052" y="276149"/>
                </a:cubicBezTo>
                <a:lnTo>
                  <a:pt x="0" y="182880"/>
                </a:lnTo>
                <a:lnTo>
                  <a:pt x="0" y="152400"/>
                </a:lnTo>
                <a:cubicBezTo>
                  <a:pt x="0" y="135569"/>
                  <a:pt x="13649" y="121920"/>
                  <a:pt x="30480" y="121920"/>
                </a:cubicBezTo>
                <a:lnTo>
                  <a:pt x="30480" y="121920"/>
                </a:lnTo>
                <a:lnTo>
                  <a:pt x="137160" y="121920"/>
                </a:lnTo>
                <a:lnTo>
                  <a:pt x="137160" y="30480"/>
                </a:lnTo>
                <a:cubicBezTo>
                  <a:pt x="137160" y="13649"/>
                  <a:pt x="150809" y="0"/>
                  <a:pt x="167640" y="0"/>
                </a:cubicBezTo>
                <a:lnTo>
                  <a:pt x="167640" y="0"/>
                </a:lnTo>
                <a:close/>
              </a:path>
              <a:path w="304800" h="304800">
                <a:moveTo>
                  <a:pt x="259080" y="152400"/>
                </a:moveTo>
                <a:lnTo>
                  <a:pt x="304800" y="152400"/>
                </a:lnTo>
                <a:lnTo>
                  <a:pt x="304800" y="304800"/>
                </a:lnTo>
                <a:lnTo>
                  <a:pt x="259080" y="304800"/>
                </a:lnTo>
                <a:lnTo>
                  <a:pt x="259080" y="152400"/>
                </a:lnTo>
              </a:path>
            </a:pathLst>
          </a:custGeom>
          <a:solidFill>
            <a:srgbClr val="FFFF00"/>
          </a:solidFill>
        </p:spPr>
      </p:sp>
      <p:sp>
        <p:nvSpPr>
          <p:cNvPr id="12" name="TextBox 11"/>
          <p:cNvSpPr txBox="1"/>
          <p:nvPr>
            <p:custDataLst>
              <p:tags r:id="rId3"/>
            </p:custDataLst>
          </p:nvPr>
        </p:nvSpPr>
        <p:spPr>
          <a:xfrm>
            <a:off x="1196975" y="2615565"/>
            <a:ext cx="3419475" cy="1236345"/>
          </a:xfrm>
          <a:prstGeom prst="rect">
            <a:avLst/>
          </a:prstGeom>
        </p:spPr>
        <p:txBody>
          <a:bodyPr vert="horz" wrap="square" lIns="114300" tIns="57150" rIns="114300" bIns="57150" rtlCol="0" anchor="t" anchorCtr="0">
            <a:noAutofit/>
          </a:bodyPr>
          <a:p>
            <a:pPr algn="l">
              <a:lnSpc>
                <a:spcPct val="140000"/>
              </a:lnSpc>
            </a:pPr>
            <a:r>
              <a:rPr lang="en-US" sz="2400">
                <a:solidFill>
                  <a:schemeClr val="dk1"/>
                </a:solidFill>
                <a:cs typeface="微软雅黑" panose="020B0503020204020204" charset="-122"/>
              </a:rPr>
              <a:t>茶师端坐，以屈身向宾客示礼以表示尊重</a:t>
            </a:r>
            <a:r>
              <a:rPr lang="zh-CN" altLang="en-US" sz="2400">
                <a:solidFill>
                  <a:schemeClr val="dk1"/>
                </a:solidFill>
                <a:cs typeface="微软雅黑" panose="020B0503020204020204" charset="-122"/>
              </a:rPr>
              <a:t>。</a:t>
            </a:r>
            <a:endParaRPr lang="zh-CN" altLang="en-US" sz="2400">
              <a:solidFill>
                <a:schemeClr val="dk1"/>
              </a:solidFill>
              <a:cs typeface="微软雅黑" panose="020B0503020204020204" charset="-122"/>
            </a:endParaRPr>
          </a:p>
        </p:txBody>
      </p:sp>
      <p:pic>
        <p:nvPicPr>
          <p:cNvPr id="19" name="picture 2"/>
          <p:cNvPicPr>
            <a:picLocks noChangeAspect="1"/>
          </p:cNvPicPr>
          <p:nvPr>
            <p:custDataLst>
              <p:tags r:id="rId4"/>
            </p:custDataLst>
          </p:nvPr>
        </p:nvPicPr>
        <p:blipFill>
          <a:blip r:embed="rId5"/>
          <a:stretch>
            <a:fillRect/>
          </a:stretch>
        </p:blipFill>
        <p:spPr>
          <a:xfrm rot="21600000">
            <a:off x="8529320" y="2385695"/>
            <a:ext cx="2124075" cy="2370455"/>
          </a:xfrm>
          <a:prstGeom prst="rect">
            <a:avLst/>
          </a:prstGeom>
        </p:spPr>
      </p:pic>
    </p:spTree>
  </p:cSld>
  <p:clrMapOvr>
    <a:masterClrMapping/>
  </p:clrMapOvr>
  <p:transition spd="slow" advClick="0" advTm="0">
    <p:wipe dir="d"/>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2"/>
          <p:cNvSpPr>
            <a:spLocks noGrp="1"/>
          </p:cNvSpPr>
          <p:nvPr>
            <p:custDataLst>
              <p:tags r:id="rId1"/>
            </p:custDataLst>
          </p:nvPr>
        </p:nvSpPr>
        <p:spPr>
          <a:xfrm>
            <a:off x="1518920" y="746760"/>
            <a:ext cx="3097530" cy="64071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tx1"/>
                </a:solidFill>
                <a:latin typeface="思源黑体 CN Bold" panose="020B0800000000000000" pitchFamily="34" charset="-122"/>
                <a:ea typeface="+mj-ea"/>
                <a:cs typeface="+mj-cs"/>
              </a:defRPr>
            </a:lvl1pPr>
          </a:lstStyle>
          <a:p>
            <a:pPr marL="0" indent="0" algn="r">
              <a:lnSpc>
                <a:spcPct val="100000"/>
              </a:lnSpc>
              <a:spcBef>
                <a:spcPts val="0"/>
              </a:spcBef>
              <a:spcAft>
                <a:spcPts val="0"/>
              </a:spcAft>
              <a:buSzPct val="100000"/>
            </a:pPr>
            <a:r>
              <a:rPr lang="zh-CN" altLang="en-US" sz="3200"/>
              <a:t>二、泡茶的</a:t>
            </a:r>
            <a:r>
              <a:rPr lang="zh-CN" altLang="en-US" sz="3200"/>
              <a:t>礼仪</a:t>
            </a:r>
            <a:endParaRPr lang="zh-CN" altLang="en-US" sz="3200"/>
          </a:p>
        </p:txBody>
      </p:sp>
      <p:sp>
        <p:nvSpPr>
          <p:cNvPr id="26" name="TextBox 3"/>
          <p:cNvSpPr txBox="1"/>
          <p:nvPr>
            <p:custDataLst>
              <p:tags r:id="rId2"/>
            </p:custDataLst>
          </p:nvPr>
        </p:nvSpPr>
        <p:spPr>
          <a:xfrm>
            <a:off x="840740" y="4649470"/>
            <a:ext cx="2807970" cy="571500"/>
          </a:xfrm>
          <a:prstGeom prst="rect">
            <a:avLst/>
          </a:prstGeom>
        </p:spPr>
        <p:txBody>
          <a:bodyPr vert="horz" wrap="square" lIns="114300" tIns="57150" rIns="114300" bIns="57150" rtlCol="0" anchor="b" anchorCtr="0">
            <a:normAutofit/>
          </a:bodyPr>
          <a:p>
            <a:pPr algn="l">
              <a:lnSpc>
                <a:spcPct val="120000"/>
              </a:lnSpc>
            </a:pPr>
            <a:endParaRPr lang="en-US" sz="2400" b="1">
              <a:solidFill>
                <a:schemeClr val="tx1">
                  <a:lumMod val="65000"/>
                  <a:lumOff val="35000"/>
                </a:schemeClr>
              </a:solidFill>
              <a:cs typeface="微软雅黑" panose="020B0503020204020204" charset="-122"/>
            </a:endParaRPr>
          </a:p>
        </p:txBody>
      </p:sp>
      <p:sp>
        <p:nvSpPr>
          <p:cNvPr id="27" name="TextBox 10"/>
          <p:cNvSpPr txBox="1"/>
          <p:nvPr>
            <p:custDataLst>
              <p:tags r:id="rId3"/>
            </p:custDataLst>
          </p:nvPr>
        </p:nvSpPr>
        <p:spPr>
          <a:xfrm>
            <a:off x="690795" y="3084165"/>
            <a:ext cx="3419475" cy="1114425"/>
          </a:xfrm>
          <a:prstGeom prst="rect">
            <a:avLst/>
          </a:prstGeom>
        </p:spPr>
        <p:txBody>
          <a:bodyPr vert="horz" wrap="square" lIns="114300" tIns="57150" rIns="114300" bIns="57150" rtlCol="0" anchor="t" anchorCtr="0">
            <a:normAutofit/>
          </a:bodyPr>
          <a:p>
            <a:pPr algn="r">
              <a:lnSpc>
                <a:spcPct val="140000"/>
              </a:lnSpc>
            </a:pPr>
            <a:endParaRPr lang="en-US" sz="1500">
              <a:solidFill>
                <a:schemeClr val="dk1"/>
              </a:solidFill>
              <a:cs typeface="微软雅黑" panose="020B0503020204020204" charset="-122"/>
            </a:endParaRPr>
          </a:p>
        </p:txBody>
      </p:sp>
      <p:sp>
        <p:nvSpPr>
          <p:cNvPr id="28" name="TextBox 11"/>
          <p:cNvSpPr txBox="1"/>
          <p:nvPr>
            <p:custDataLst>
              <p:tags r:id="rId4"/>
            </p:custDataLst>
          </p:nvPr>
        </p:nvSpPr>
        <p:spPr>
          <a:xfrm>
            <a:off x="1196975" y="2525395"/>
            <a:ext cx="3419475" cy="2232025"/>
          </a:xfrm>
          <a:prstGeom prst="rect">
            <a:avLst/>
          </a:prstGeom>
        </p:spPr>
        <p:txBody>
          <a:bodyPr vert="horz" wrap="square" lIns="114300" tIns="57150" rIns="114300" bIns="57150" rtlCol="0" anchor="t" anchorCtr="0"/>
          <a:p>
            <a:pPr algn="l">
              <a:lnSpc>
                <a:spcPct val="140000"/>
              </a:lnSpc>
            </a:pPr>
            <a:r>
              <a:rPr lang="en-US" sz="2000">
                <a:solidFill>
                  <a:schemeClr val="dk1"/>
                </a:solidFill>
                <a:cs typeface="微软雅黑" panose="020B0503020204020204" charset="-122"/>
              </a:rPr>
              <a:t>在沏茶之前，洁杯净具，一来表达对客人的敬重，二为提高杯温以使茶性更好发挥，三来营造一个清、洁、净的氛围</a:t>
            </a:r>
            <a:endParaRPr lang="en-US" sz="2000">
              <a:solidFill>
                <a:schemeClr val="dk1"/>
              </a:solidFill>
              <a:cs typeface="微软雅黑" panose="020B0503020204020204" charset="-122"/>
            </a:endParaRPr>
          </a:p>
        </p:txBody>
      </p:sp>
      <p:sp>
        <p:nvSpPr>
          <p:cNvPr id="32" name="AutoShape 16"/>
          <p:cNvSpPr/>
          <p:nvPr/>
        </p:nvSpPr>
        <p:spPr>
          <a:xfrm rot="-8546356" flipH="1">
            <a:off x="4503502" y="2807153"/>
            <a:ext cx="1175454" cy="1037165"/>
          </a:xfrm>
          <a:prstGeom prst="triangle">
            <a:avLst>
              <a:gd name="adj" fmla="val 50000"/>
            </a:avLst>
          </a:prstGeom>
          <a:solidFill>
            <a:schemeClr val="tx1">
              <a:lumMod val="65000"/>
              <a:lumOff val="35000"/>
            </a:schemeClr>
          </a:solidFill>
        </p:spPr>
      </p:sp>
      <p:sp>
        <p:nvSpPr>
          <p:cNvPr id="33" name="AutoShape 17"/>
          <p:cNvSpPr/>
          <p:nvPr/>
        </p:nvSpPr>
        <p:spPr>
          <a:xfrm rot="8546493" flipH="1">
            <a:off x="5883973" y="2803763"/>
            <a:ext cx="1175454" cy="1037165"/>
          </a:xfrm>
          <a:prstGeom prst="triangle">
            <a:avLst>
              <a:gd name="adj" fmla="val 50000"/>
            </a:avLst>
          </a:prstGeom>
          <a:solidFill>
            <a:schemeClr val="tx1">
              <a:lumMod val="65000"/>
              <a:lumOff val="35000"/>
            </a:schemeClr>
          </a:solidFill>
        </p:spPr>
      </p:sp>
      <p:sp>
        <p:nvSpPr>
          <p:cNvPr id="35" name="标题 19"/>
          <p:cNvSpPr>
            <a:spLocks noGrp="1"/>
          </p:cNvSpPr>
          <p:nvPr>
            <p:custDataLst>
              <p:tags r:id="rId5"/>
            </p:custDataLst>
          </p:nvPr>
        </p:nvSpPr>
        <p:spPr>
          <a:xfrm>
            <a:off x="1196975" y="1913255"/>
            <a:ext cx="3340100" cy="72009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思源黑体 CN Bold" panose="020B0800000000000000" pitchFamily="34" charset="-122"/>
                <a:ea typeface="+mj-ea"/>
                <a:cs typeface="+mj-cs"/>
              </a:defRPr>
            </a:lvl1pPr>
          </a:lstStyle>
          <a:p>
            <a:pPr lvl="0" algn="l">
              <a:buClrTx/>
              <a:buSzTx/>
              <a:buFontTx/>
            </a:pPr>
            <a:r>
              <a:rPr lang="en-US" sz="2800" b="1">
                <a:solidFill>
                  <a:schemeClr val="tx1">
                    <a:lumMod val="65000"/>
                    <a:lumOff val="35000"/>
                  </a:schemeClr>
                </a:solidFill>
                <a:cs typeface="微软雅黑" panose="020B0503020204020204" charset="-122"/>
                <a:sym typeface="+mn-ea"/>
              </a:rPr>
              <a:t>2.备茶、温杯洁具</a:t>
            </a:r>
            <a:endParaRPr lang="en-US" altLang="en-US" sz="2800" b="1" smtClean="0">
              <a:solidFill>
                <a:schemeClr val="tx1">
                  <a:lumMod val="65000"/>
                  <a:lumOff val="35000"/>
                </a:schemeClr>
              </a:solidFill>
              <a:cs typeface="微软雅黑" panose="020B0503020204020204" charset="-122"/>
              <a:sym typeface="+mn-ea"/>
            </a:endParaRPr>
          </a:p>
        </p:txBody>
      </p:sp>
      <p:sp>
        <p:nvSpPr>
          <p:cNvPr id="37" name="标题 18"/>
          <p:cNvSpPr/>
          <p:nvPr/>
        </p:nvSpPr>
        <p:spPr>
          <a:xfrm>
            <a:off x="7527925" y="1805305"/>
            <a:ext cx="3374390" cy="7200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思源黑体 CN Bold" panose="020B0800000000000000" pitchFamily="34" charset="-122"/>
                <a:ea typeface="+mj-ea"/>
                <a:cs typeface="+mj-cs"/>
              </a:defRPr>
            </a:lvl1pPr>
          </a:lstStyle>
          <a:p>
            <a:r>
              <a:rPr lang="en-US" sz="2700" b="1">
                <a:solidFill>
                  <a:schemeClr val="tx1">
                    <a:lumMod val="65000"/>
                    <a:lumOff val="35000"/>
                  </a:schemeClr>
                </a:solidFill>
                <a:cs typeface="微软雅黑" panose="020B0503020204020204" charset="-122"/>
                <a:sym typeface="+mn-ea"/>
              </a:rPr>
              <a:t>3.投茶、摇香、闻香</a:t>
            </a:r>
            <a:br>
              <a:rPr lang="en-US" sz="2700" b="1">
                <a:solidFill>
                  <a:schemeClr val="tx1">
                    <a:lumMod val="65000"/>
                    <a:lumOff val="35000"/>
                  </a:schemeClr>
                </a:solidFill>
                <a:cs typeface="微软雅黑" panose="020B0503020204020204" charset="-122"/>
              </a:rPr>
            </a:br>
            <a:endParaRPr lang="en-US" altLang="en-US" sz="1600" b="1">
              <a:solidFill>
                <a:schemeClr val="tx1">
                  <a:lumMod val="65000"/>
                  <a:lumOff val="35000"/>
                </a:schemeClr>
              </a:solidFill>
              <a:cs typeface="微软雅黑" panose="020B0503020204020204" charset="-122"/>
            </a:endParaRPr>
          </a:p>
        </p:txBody>
      </p:sp>
      <p:sp>
        <p:nvSpPr>
          <p:cNvPr id="39" name="TextBox 8"/>
          <p:cNvSpPr txBox="1"/>
          <p:nvPr>
            <p:custDataLst>
              <p:tags r:id="rId6"/>
            </p:custDataLst>
          </p:nvPr>
        </p:nvSpPr>
        <p:spPr>
          <a:xfrm>
            <a:off x="7412355" y="2309495"/>
            <a:ext cx="3605530" cy="2664460"/>
          </a:xfrm>
          <a:prstGeom prst="rect">
            <a:avLst/>
          </a:prstGeom>
        </p:spPr>
        <p:txBody>
          <a:bodyPr vert="horz" wrap="square" lIns="114300" tIns="57150" rIns="114300" bIns="57150" rtlCol="0" anchor="t" anchorCtr="1"/>
          <a:p>
            <a:pPr algn="l">
              <a:lnSpc>
                <a:spcPct val="140000"/>
              </a:lnSpc>
            </a:pPr>
            <a:r>
              <a:rPr lang="en-US" sz="2400">
                <a:solidFill>
                  <a:schemeClr val="dk1"/>
                </a:solidFill>
                <a:cs typeface="微软雅黑" panose="020B0503020204020204" charset="-122"/>
              </a:rPr>
              <a:t>投茶时要壶中温度最高的时候进行，以便醒茶和发香，摇茶要摇三次，以便唤醒干茶，闻香时，盖碗向内打开15度。</a:t>
            </a:r>
            <a:endParaRPr lang="en-US" sz="2400">
              <a:solidFill>
                <a:schemeClr val="dk1"/>
              </a:solidFill>
              <a:cs typeface="微软雅黑" panose="020B0503020204020204" charset="-122"/>
            </a:endParaRPr>
          </a:p>
        </p:txBody>
      </p:sp>
    </p:spTree>
  </p:cSld>
  <p:clrMapOvr>
    <a:masterClrMapping/>
  </p:clrMapOvr>
  <p:transition spd="slow" advClick="0" advTm="0">
    <p:wipe di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4170" y="608330"/>
            <a:ext cx="3585210" cy="645160"/>
          </a:xfrm>
          <a:prstGeom prst="rect">
            <a:avLst/>
          </a:prstGeom>
          <a:noFill/>
        </p:spPr>
        <p:txBody>
          <a:bodyPr wrap="square" rtlCol="0" anchor="t">
            <a:spAutoFit/>
          </a:bodyPr>
          <a:lstStyle/>
          <a:p>
            <a:pPr eaLnBrk="1" hangingPunct="1">
              <a:spcBef>
                <a:spcPct val="50000"/>
              </a:spcBef>
            </a:pPr>
            <a:r>
              <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二、桌次规则</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4" name="文本框 3"/>
          <p:cNvSpPr txBox="1"/>
          <p:nvPr/>
        </p:nvSpPr>
        <p:spPr>
          <a:xfrm>
            <a:off x="847090" y="1480820"/>
            <a:ext cx="4742815" cy="4246245"/>
          </a:xfrm>
          <a:prstGeom prst="rect">
            <a:avLst/>
          </a:prstGeom>
          <a:noFill/>
        </p:spPr>
        <p:txBody>
          <a:bodyPr wrap="square" rtlCol="0">
            <a:spAutoFit/>
            <a:scene3d>
              <a:camera prst="orthographicFront"/>
              <a:lightRig rig="threePt" dir="t"/>
            </a:scene3d>
            <a:sp3d contourW="12700"/>
          </a:bodyPr>
          <a:p>
            <a:pPr marL="342900" lvl="0" indent="-342900">
              <a:lnSpc>
                <a:spcPct val="150000"/>
              </a:lnSpc>
              <a:buFont typeface="Wingdings" panose="05000000000000000000" pitchFamily="2" charset="2"/>
              <a:buChar char="Ø"/>
              <a:defRPr/>
            </a:pPr>
            <a:r>
              <a:rPr lang="zh-CN" altLang="en-US" dirty="0" smtClean="0">
                <a:solidFill>
                  <a:srgbClr val="000000">
                    <a:lumMod val="75000"/>
                    <a:lumOff val="25000"/>
                  </a:srgbClr>
                </a:solidFill>
                <a:latin typeface="微软雅黑" panose="020B0503020204020204" charset="-122"/>
                <a:ea typeface="微软雅黑" panose="020B0503020204020204" charset="-122"/>
                <a:cs typeface="+mn-ea"/>
                <a:sym typeface="+mn-lt"/>
              </a:rPr>
              <a:t>多桌摆放：</a:t>
            </a:r>
            <a:endParaRPr lang="en-US" altLang="zh-CN" dirty="0" smtClean="0">
              <a:solidFill>
                <a:srgbClr val="000000">
                  <a:lumMod val="75000"/>
                  <a:lumOff val="25000"/>
                </a:srgbClr>
              </a:solidFill>
              <a:latin typeface="微软雅黑" panose="020B0503020204020204" charset="-122"/>
              <a:ea typeface="微软雅黑" panose="020B0503020204020204" charset="-122"/>
              <a:cs typeface="+mn-ea"/>
              <a:sym typeface="+mn-lt"/>
            </a:endParaRPr>
          </a:p>
          <a:p>
            <a:pPr marL="342900" lvl="0" indent="-342900">
              <a:lnSpc>
                <a:spcPct val="150000"/>
              </a:lnSpc>
              <a:buFont typeface="Wingdings" panose="05000000000000000000" pitchFamily="2" charset="2"/>
              <a:buChar char="Ø"/>
              <a:defRPr/>
            </a:pPr>
            <a:r>
              <a:rPr lang="zh-CN" altLang="en-US" dirty="0" smtClean="0">
                <a:solidFill>
                  <a:srgbClr val="000000">
                    <a:lumMod val="75000"/>
                    <a:lumOff val="25000"/>
                  </a:srgbClr>
                </a:solidFill>
                <a:latin typeface="微软雅黑" panose="020B0503020204020204" charset="-122"/>
                <a:ea typeface="微软雅黑" panose="020B0503020204020204" charset="-122"/>
                <a:cs typeface="+mn-ea"/>
                <a:sym typeface="+mn-lt"/>
              </a:rPr>
              <a:t>遵循规则</a:t>
            </a:r>
            <a:r>
              <a:rPr lang="zh-CN" altLang="en-US" dirty="0">
                <a:solidFill>
                  <a:srgbClr val="000000">
                    <a:lumMod val="75000"/>
                    <a:lumOff val="25000"/>
                  </a:srgbClr>
                </a:solidFill>
                <a:latin typeface="微软雅黑" panose="020B0503020204020204" charset="-122"/>
                <a:ea typeface="微软雅黑" panose="020B0503020204020204" charset="-122"/>
                <a:cs typeface="+mn-ea"/>
                <a:sym typeface="+mn-lt"/>
              </a:rPr>
              <a:t>是</a:t>
            </a:r>
            <a:r>
              <a:rPr lang="zh-CN" altLang="en-US" b="1" dirty="0">
                <a:solidFill>
                  <a:srgbClr val="000000">
                    <a:lumMod val="75000"/>
                    <a:lumOff val="25000"/>
                  </a:srgbClr>
                </a:solidFill>
                <a:latin typeface="微软雅黑" panose="020B0503020204020204" charset="-122"/>
                <a:ea typeface="微软雅黑" panose="020B0503020204020204" charset="-122"/>
                <a:cs typeface="+mn-ea"/>
                <a:sym typeface="+mn-lt"/>
              </a:rPr>
              <a:t>面门定位，以右为上，远门为上，中心为上</a:t>
            </a:r>
            <a:r>
              <a:rPr lang="zh-CN" altLang="en-US" b="1" dirty="0" smtClean="0">
                <a:solidFill>
                  <a:srgbClr val="000000">
                    <a:lumMod val="75000"/>
                    <a:lumOff val="25000"/>
                  </a:srgbClr>
                </a:solidFill>
                <a:latin typeface="微软雅黑" panose="020B0503020204020204" charset="-122"/>
                <a:ea typeface="微软雅黑" panose="020B0503020204020204" charset="-122"/>
                <a:cs typeface="+mn-ea"/>
                <a:sym typeface="+mn-lt"/>
              </a:rPr>
              <a:t>的，</a:t>
            </a:r>
            <a:r>
              <a:rPr lang="zh-CN" altLang="en-US" b="1" dirty="0">
                <a:solidFill>
                  <a:srgbClr val="000000">
                    <a:lumMod val="75000"/>
                    <a:lumOff val="25000"/>
                  </a:srgbClr>
                </a:solidFill>
                <a:latin typeface="微软雅黑" panose="020B0503020204020204" charset="-122"/>
                <a:ea typeface="微软雅黑" panose="020B0503020204020204" charset="-122"/>
                <a:cs typeface="+mn-ea"/>
                <a:sym typeface="+mn-lt"/>
              </a:rPr>
              <a:t>离主桌近为上的</a:t>
            </a:r>
            <a:r>
              <a:rPr lang="zh-CN" altLang="en-US" b="1" dirty="0" smtClean="0">
                <a:solidFill>
                  <a:srgbClr val="000000">
                    <a:lumMod val="75000"/>
                    <a:lumOff val="25000"/>
                  </a:srgbClr>
                </a:solidFill>
                <a:latin typeface="微软雅黑" panose="020B0503020204020204" charset="-122"/>
                <a:ea typeface="微软雅黑" panose="020B0503020204020204" charset="-122"/>
                <a:cs typeface="+mn-ea"/>
                <a:sym typeface="+mn-lt"/>
              </a:rPr>
              <a:t>原则</a:t>
            </a:r>
            <a:r>
              <a:rPr lang="zh-CN" altLang="en-US" dirty="0" smtClean="0">
                <a:solidFill>
                  <a:srgbClr val="000000">
                    <a:lumMod val="75000"/>
                    <a:lumOff val="25000"/>
                  </a:srgbClr>
                </a:solidFill>
                <a:latin typeface="微软雅黑" panose="020B0503020204020204" charset="-122"/>
                <a:ea typeface="微软雅黑" panose="020B0503020204020204" charset="-122"/>
                <a:cs typeface="+mn-ea"/>
                <a:sym typeface="+mn-lt"/>
              </a:rPr>
              <a:t>。</a:t>
            </a:r>
            <a:endParaRPr lang="en-US" altLang="zh-CN" dirty="0" smtClean="0">
              <a:solidFill>
                <a:srgbClr val="000000">
                  <a:lumMod val="75000"/>
                  <a:lumOff val="25000"/>
                </a:srgbClr>
              </a:solidFill>
              <a:latin typeface="微软雅黑" panose="020B0503020204020204" charset="-122"/>
              <a:ea typeface="微软雅黑" panose="020B0503020204020204" charset="-122"/>
              <a:cs typeface="+mn-ea"/>
              <a:sym typeface="+mn-lt"/>
            </a:endParaRPr>
          </a:p>
          <a:p>
            <a:pPr marL="342900" lvl="0" indent="-342900">
              <a:lnSpc>
                <a:spcPct val="150000"/>
              </a:lnSpc>
              <a:buFont typeface="Wingdings" panose="05000000000000000000" pitchFamily="2" charset="2"/>
              <a:buChar char="Ø"/>
              <a:defRPr/>
            </a:pPr>
            <a:r>
              <a:rPr lang="zh-CN" altLang="en-US" dirty="0">
                <a:solidFill>
                  <a:srgbClr val="000000">
                    <a:lumMod val="75000"/>
                    <a:lumOff val="25000"/>
                  </a:srgbClr>
                </a:solidFill>
                <a:latin typeface="微软雅黑" panose="020B0503020204020204" charset="-122"/>
                <a:ea typeface="微软雅黑" panose="020B0503020204020204" charset="-122"/>
                <a:cs typeface="+mn-ea"/>
                <a:sym typeface="+mn-lt"/>
              </a:rPr>
              <a:t>三桌：面门定位，远门为上</a:t>
            </a:r>
            <a:r>
              <a:rPr lang="zh-CN" altLang="en-US" dirty="0" smtClean="0">
                <a:solidFill>
                  <a:srgbClr val="000000">
                    <a:lumMod val="75000"/>
                    <a:lumOff val="25000"/>
                  </a:srgbClr>
                </a:solidFill>
                <a:latin typeface="微软雅黑" panose="020B0503020204020204" charset="-122"/>
                <a:ea typeface="微软雅黑" panose="020B0503020204020204" charset="-122"/>
                <a:cs typeface="+mn-ea"/>
                <a:sym typeface="+mn-lt"/>
              </a:rPr>
              <a:t>。</a:t>
            </a:r>
            <a:endParaRPr lang="en-US" altLang="zh-CN" dirty="0">
              <a:solidFill>
                <a:srgbClr val="000000">
                  <a:lumMod val="75000"/>
                  <a:lumOff val="25000"/>
                </a:srgbClr>
              </a:solidFill>
              <a:latin typeface="微软雅黑" panose="020B0503020204020204" charset="-122"/>
              <a:ea typeface="微软雅黑" panose="020B0503020204020204" charset="-122"/>
              <a:cs typeface="+mn-ea"/>
              <a:sym typeface="+mn-lt"/>
            </a:endParaRPr>
          </a:p>
          <a:p>
            <a:pPr marL="342900" lvl="0" indent="-342900">
              <a:lnSpc>
                <a:spcPct val="150000"/>
              </a:lnSpc>
              <a:buFont typeface="Wingdings" panose="05000000000000000000" pitchFamily="2" charset="2"/>
              <a:buChar char="Ø"/>
              <a:defRPr/>
            </a:pPr>
            <a:r>
              <a:rPr lang="zh-CN" altLang="en-US" dirty="0" smtClean="0">
                <a:solidFill>
                  <a:srgbClr val="000000">
                    <a:lumMod val="75000"/>
                    <a:lumOff val="25000"/>
                  </a:srgbClr>
                </a:solidFill>
                <a:latin typeface="微软雅黑" panose="020B0503020204020204" charset="-122"/>
                <a:ea typeface="微软雅黑" panose="020B0503020204020204" charset="-122"/>
                <a:cs typeface="+mn-ea"/>
                <a:sym typeface="+mn-lt"/>
              </a:rPr>
              <a:t>四桌：以远门为上，里边这两桌为上桌，其中右边的比左边的桌次高，以右为上，</a:t>
            </a:r>
            <a:endParaRPr lang="en-US" altLang="zh-CN" dirty="0">
              <a:solidFill>
                <a:srgbClr val="000000">
                  <a:lumMod val="75000"/>
                  <a:lumOff val="25000"/>
                </a:srgbClr>
              </a:solidFill>
              <a:latin typeface="微软雅黑" panose="020B0503020204020204" charset="-122"/>
              <a:ea typeface="微软雅黑" panose="020B0503020204020204" charset="-122"/>
              <a:cs typeface="+mn-ea"/>
              <a:sym typeface="+mn-lt"/>
            </a:endParaRPr>
          </a:p>
          <a:p>
            <a:pPr marL="342900" lvl="0" indent="-342900">
              <a:lnSpc>
                <a:spcPct val="150000"/>
              </a:lnSpc>
              <a:buFont typeface="Wingdings" panose="05000000000000000000" pitchFamily="2" charset="2"/>
              <a:buChar char="Ø"/>
              <a:defRPr/>
            </a:pPr>
            <a:r>
              <a:rPr lang="zh-CN" altLang="en-US" dirty="0" smtClean="0">
                <a:solidFill>
                  <a:srgbClr val="000000">
                    <a:lumMod val="75000"/>
                    <a:lumOff val="25000"/>
                  </a:srgbClr>
                </a:solidFill>
                <a:latin typeface="微软雅黑" panose="020B0503020204020204" charset="-122"/>
                <a:ea typeface="微软雅黑" panose="020B0503020204020204" charset="-122"/>
                <a:cs typeface="+mn-ea"/>
                <a:sym typeface="+mn-lt"/>
              </a:rPr>
              <a:t>五桌：远门为上，以右为上，</a:t>
            </a:r>
            <a:endParaRPr lang="en-US" altLang="zh-CN" dirty="0">
              <a:solidFill>
                <a:srgbClr val="000000">
                  <a:lumMod val="75000"/>
                  <a:lumOff val="25000"/>
                </a:srgbClr>
              </a:solidFill>
              <a:latin typeface="微软雅黑" panose="020B0503020204020204" charset="-122"/>
              <a:ea typeface="微软雅黑" panose="020B0503020204020204" charset="-122"/>
              <a:cs typeface="+mn-ea"/>
              <a:sym typeface="+mn-lt"/>
            </a:endParaRPr>
          </a:p>
          <a:p>
            <a:pPr marL="342900" lvl="0" indent="-342900">
              <a:lnSpc>
                <a:spcPct val="150000"/>
              </a:lnSpc>
              <a:buFont typeface="Wingdings" panose="05000000000000000000" pitchFamily="2" charset="2"/>
              <a:buChar char="Ø"/>
              <a:defRPr/>
            </a:pPr>
            <a:r>
              <a:rPr lang="zh-CN" altLang="en-US" dirty="0">
                <a:solidFill>
                  <a:srgbClr val="000000">
                    <a:lumMod val="75000"/>
                    <a:lumOff val="25000"/>
                  </a:srgbClr>
                </a:solidFill>
                <a:latin typeface="微软雅黑" panose="020B0503020204020204" charset="-122"/>
                <a:ea typeface="微软雅黑" panose="020B0503020204020204" charset="-122"/>
                <a:cs typeface="+mn-ea"/>
                <a:sym typeface="+mn-lt"/>
              </a:rPr>
              <a:t>七桌：</a:t>
            </a:r>
            <a:r>
              <a:rPr lang="zh-CN" altLang="en-US" b="1" dirty="0">
                <a:solidFill>
                  <a:srgbClr val="000000">
                    <a:lumMod val="75000"/>
                    <a:lumOff val="25000"/>
                  </a:srgbClr>
                </a:solidFill>
                <a:latin typeface="微软雅黑" panose="020B0503020204020204" charset="-122"/>
                <a:ea typeface="微软雅黑" panose="020B0503020204020204" charset="-122"/>
                <a:cs typeface="+mn-ea"/>
                <a:sym typeface="+mn-lt"/>
              </a:rPr>
              <a:t>以中心为上</a:t>
            </a:r>
            <a:r>
              <a:rPr lang="zh-CN" altLang="en-US" dirty="0">
                <a:solidFill>
                  <a:srgbClr val="000000">
                    <a:lumMod val="75000"/>
                    <a:lumOff val="25000"/>
                  </a:srgbClr>
                </a:solidFill>
                <a:latin typeface="微软雅黑" panose="020B0503020204020204" charset="-122"/>
                <a:ea typeface="微软雅黑" panose="020B0503020204020204" charset="-122"/>
                <a:cs typeface="+mn-ea"/>
                <a:sym typeface="+mn-lt"/>
              </a:rPr>
              <a:t>，其他的桌子环绕主桌，这样方便主人更好的照顾其他桌上的客人</a:t>
            </a:r>
            <a:r>
              <a:rPr lang="zh-CN" altLang="en-US" dirty="0" smtClean="0">
                <a:solidFill>
                  <a:srgbClr val="000000">
                    <a:lumMod val="75000"/>
                    <a:lumOff val="25000"/>
                  </a:srgbClr>
                </a:solidFill>
                <a:latin typeface="微软雅黑" panose="020B0503020204020204" charset="-122"/>
                <a:ea typeface="微软雅黑" panose="020B0503020204020204" charset="-122"/>
                <a:cs typeface="+mn-ea"/>
                <a:sym typeface="+mn-lt"/>
              </a:rPr>
              <a:t>。以</a:t>
            </a:r>
            <a:r>
              <a:rPr lang="zh-CN" altLang="en-US" dirty="0">
                <a:solidFill>
                  <a:srgbClr val="000000">
                    <a:lumMod val="75000"/>
                    <a:lumOff val="25000"/>
                  </a:srgbClr>
                </a:solidFill>
                <a:latin typeface="微软雅黑" panose="020B0503020204020204" charset="-122"/>
                <a:ea typeface="微软雅黑" panose="020B0503020204020204" charset="-122"/>
                <a:cs typeface="+mn-ea"/>
                <a:sym typeface="+mn-lt"/>
              </a:rPr>
              <a:t>右为上</a:t>
            </a:r>
            <a:r>
              <a:rPr lang="zh-CN" altLang="en-US" dirty="0" smtClean="0">
                <a:solidFill>
                  <a:srgbClr val="000000">
                    <a:lumMod val="75000"/>
                    <a:lumOff val="25000"/>
                  </a:srgbClr>
                </a:solidFill>
                <a:latin typeface="微软雅黑" panose="020B0503020204020204" charset="-122"/>
                <a:ea typeface="微软雅黑" panose="020B0503020204020204" charset="-122"/>
                <a:cs typeface="+mn-ea"/>
                <a:sym typeface="+mn-lt"/>
              </a:rPr>
              <a:t>。远门为上，以右为上</a:t>
            </a:r>
            <a:r>
              <a:rPr lang="zh-CN" altLang="en-US" sz="1400" dirty="0" smtClean="0">
                <a:solidFill>
                  <a:srgbClr val="000000">
                    <a:lumMod val="75000"/>
                    <a:lumOff val="25000"/>
                  </a:srgbClr>
                </a:solidFill>
                <a:latin typeface="微软雅黑" panose="020B0503020204020204" charset="-122"/>
                <a:ea typeface="微软雅黑" panose="020B0503020204020204" charset="-122"/>
                <a:cs typeface="+mn-ea"/>
                <a:sym typeface="+mn-lt"/>
              </a:rPr>
              <a:t>。</a:t>
            </a:r>
            <a:endParaRPr lang="en-US" altLang="zh-CN" sz="1400" dirty="0" smtClean="0">
              <a:solidFill>
                <a:srgbClr val="000000">
                  <a:lumMod val="75000"/>
                  <a:lumOff val="25000"/>
                </a:srgbClr>
              </a:solidFill>
              <a:latin typeface="微软雅黑" panose="020B0503020204020204" charset="-122"/>
              <a:ea typeface="微软雅黑" panose="020B0503020204020204" charset="-122"/>
              <a:cs typeface="+mn-ea"/>
              <a:sym typeface="+mn-lt"/>
            </a:endParaRPr>
          </a:p>
        </p:txBody>
      </p:sp>
      <p:pic>
        <p:nvPicPr>
          <p:cNvPr id="11" name="图片 10"/>
          <p:cNvPicPr>
            <a:picLocks noChangeAspect="1"/>
          </p:cNvPicPr>
          <p:nvPr/>
        </p:nvPicPr>
        <p:blipFill>
          <a:blip r:embed="rId1"/>
          <a:stretch>
            <a:fillRect/>
          </a:stretch>
        </p:blipFill>
        <p:spPr>
          <a:xfrm>
            <a:off x="5913120" y="1383030"/>
            <a:ext cx="2324100" cy="1691640"/>
          </a:xfrm>
          <a:prstGeom prst="rect">
            <a:avLst/>
          </a:prstGeom>
        </p:spPr>
      </p:pic>
      <p:pic>
        <p:nvPicPr>
          <p:cNvPr id="12" name="图片 11"/>
          <p:cNvPicPr>
            <a:picLocks noChangeAspect="1"/>
          </p:cNvPicPr>
          <p:nvPr/>
        </p:nvPicPr>
        <p:blipFill>
          <a:blip r:embed="rId2"/>
          <a:stretch>
            <a:fillRect/>
          </a:stretch>
        </p:blipFill>
        <p:spPr>
          <a:xfrm>
            <a:off x="8640445" y="1383030"/>
            <a:ext cx="2567940" cy="1676400"/>
          </a:xfrm>
          <a:prstGeom prst="rect">
            <a:avLst/>
          </a:prstGeom>
        </p:spPr>
      </p:pic>
      <p:pic>
        <p:nvPicPr>
          <p:cNvPr id="13" name="图片 12"/>
          <p:cNvPicPr>
            <a:picLocks noChangeAspect="1"/>
          </p:cNvPicPr>
          <p:nvPr/>
        </p:nvPicPr>
        <p:blipFill>
          <a:blip r:embed="rId3"/>
          <a:stretch>
            <a:fillRect/>
          </a:stretch>
        </p:blipFill>
        <p:spPr>
          <a:xfrm>
            <a:off x="5859780" y="3307080"/>
            <a:ext cx="2377440" cy="2362200"/>
          </a:xfrm>
          <a:prstGeom prst="rect">
            <a:avLst/>
          </a:prstGeom>
        </p:spPr>
      </p:pic>
      <p:pic>
        <p:nvPicPr>
          <p:cNvPr id="14" name="图片 13"/>
          <p:cNvPicPr>
            <a:picLocks noChangeAspect="1"/>
          </p:cNvPicPr>
          <p:nvPr/>
        </p:nvPicPr>
        <p:blipFill>
          <a:blip r:embed="rId4"/>
          <a:stretch>
            <a:fillRect/>
          </a:stretch>
        </p:blipFill>
        <p:spPr>
          <a:xfrm>
            <a:off x="8640445" y="3299460"/>
            <a:ext cx="2567940" cy="2369820"/>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2"/>
          <p:cNvSpPr>
            <a:spLocks noGrp="1"/>
          </p:cNvSpPr>
          <p:nvPr>
            <p:custDataLst>
              <p:tags r:id="rId1"/>
            </p:custDataLst>
          </p:nvPr>
        </p:nvSpPr>
        <p:spPr>
          <a:xfrm>
            <a:off x="1518920" y="746760"/>
            <a:ext cx="3097530" cy="64071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tx1"/>
                </a:solidFill>
                <a:latin typeface="思源黑体 CN Bold" panose="020B0800000000000000" pitchFamily="34" charset="-122"/>
                <a:ea typeface="+mj-ea"/>
                <a:cs typeface="+mj-cs"/>
              </a:defRPr>
            </a:lvl1pPr>
          </a:lstStyle>
          <a:p>
            <a:pPr marL="0" indent="0" algn="r">
              <a:lnSpc>
                <a:spcPct val="100000"/>
              </a:lnSpc>
              <a:spcBef>
                <a:spcPts val="0"/>
              </a:spcBef>
              <a:spcAft>
                <a:spcPts val="0"/>
              </a:spcAft>
              <a:buSzPct val="100000"/>
            </a:pPr>
            <a:r>
              <a:rPr lang="zh-CN" altLang="en-US" sz="3200"/>
              <a:t>二、泡茶的</a:t>
            </a:r>
            <a:r>
              <a:rPr lang="zh-CN" altLang="en-US" sz="3200"/>
              <a:t>礼仪</a:t>
            </a:r>
            <a:endParaRPr lang="zh-CN" altLang="en-US" sz="3200"/>
          </a:p>
        </p:txBody>
      </p:sp>
      <p:sp>
        <p:nvSpPr>
          <p:cNvPr id="6" name="TextBox 6"/>
          <p:cNvSpPr txBox="1"/>
          <p:nvPr>
            <p:custDataLst>
              <p:tags r:id="rId2"/>
            </p:custDataLst>
          </p:nvPr>
        </p:nvSpPr>
        <p:spPr>
          <a:xfrm>
            <a:off x="1221740" y="2566670"/>
            <a:ext cx="4652010" cy="2684780"/>
          </a:xfrm>
          <a:prstGeom prst="rect">
            <a:avLst/>
          </a:prstGeom>
        </p:spPr>
        <p:txBody>
          <a:bodyPr vert="horz" wrap="square" lIns="114300" tIns="57150" rIns="114300" bIns="57150" rtlCol="0" anchor="t" anchorCtr="0"/>
          <a:p>
            <a:pPr algn="l">
              <a:lnSpc>
                <a:spcPct val="140000"/>
              </a:lnSpc>
            </a:pPr>
            <a:r>
              <a:rPr lang="zh-CN" altLang="en-US" sz="2400">
                <a:solidFill>
                  <a:schemeClr val="dk1"/>
                </a:solidFill>
                <a:cs typeface="微软雅黑" panose="020B0503020204020204" charset="-122"/>
              </a:rPr>
              <a:t>泡茶时</a:t>
            </a:r>
            <a:r>
              <a:rPr lang="en-US" sz="2400">
                <a:solidFill>
                  <a:schemeClr val="dk1"/>
                </a:solidFill>
                <a:cs typeface="微软雅黑" panose="020B0503020204020204" charset="-122"/>
              </a:rPr>
              <a:t>注重正确的注水方式、出汤时间，一壶茶的好坏就在于此</a:t>
            </a:r>
            <a:r>
              <a:rPr lang="zh-CN" altLang="en-US" sz="2400">
                <a:solidFill>
                  <a:schemeClr val="dk1"/>
                </a:solidFill>
                <a:cs typeface="微软雅黑" panose="020B0503020204020204" charset="-122"/>
              </a:rPr>
              <a:t>。将公杯中的茶倒入茶杯中，在分茶时，将茶汤均匀地分给每个客人，以示平等和尊重</a:t>
            </a:r>
            <a:endParaRPr lang="zh-CN" altLang="en-US" sz="2400">
              <a:solidFill>
                <a:schemeClr val="dk1"/>
              </a:solidFill>
              <a:cs typeface="微软雅黑" panose="020B0503020204020204" charset="-122"/>
            </a:endParaRPr>
          </a:p>
        </p:txBody>
      </p:sp>
      <p:sp>
        <p:nvSpPr>
          <p:cNvPr id="20" name="标题 19"/>
          <p:cNvSpPr>
            <a:spLocks noGrp="1"/>
          </p:cNvSpPr>
          <p:nvPr>
            <p:custDataLst>
              <p:tags r:id="rId3"/>
            </p:custDataLst>
          </p:nvPr>
        </p:nvSpPr>
        <p:spPr>
          <a:xfrm>
            <a:off x="1410970" y="1916430"/>
            <a:ext cx="3733165" cy="72009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思源黑体 CN Bold" panose="020B0800000000000000" pitchFamily="34" charset="-122"/>
                <a:ea typeface="+mj-ea"/>
                <a:cs typeface="+mj-cs"/>
              </a:defRPr>
            </a:lvl1pPr>
          </a:lstStyle>
          <a:p>
            <a:pPr lvl="0" algn="l">
              <a:buClrTx/>
              <a:buSzTx/>
              <a:buFontTx/>
            </a:pPr>
            <a:r>
              <a:rPr lang="en-US" sz="2400" b="1">
                <a:solidFill>
                  <a:schemeClr val="tx1">
                    <a:lumMod val="65000"/>
                    <a:lumOff val="35000"/>
                  </a:schemeClr>
                </a:solidFill>
                <a:cs typeface="微软雅黑" panose="020B0503020204020204" charset="-122"/>
                <a:sym typeface="+mn-ea"/>
              </a:rPr>
              <a:t>4.</a:t>
            </a:r>
            <a:r>
              <a:rPr lang="zh-CN" altLang="en-US" sz="2400" b="1">
                <a:solidFill>
                  <a:schemeClr val="tx1">
                    <a:lumMod val="65000"/>
                    <a:lumOff val="35000"/>
                  </a:schemeClr>
                </a:solidFill>
                <a:cs typeface="微软雅黑" panose="020B0503020204020204" charset="-122"/>
                <a:sym typeface="+mn-ea"/>
              </a:rPr>
              <a:t>泡</a:t>
            </a:r>
            <a:r>
              <a:rPr lang="en-US" sz="2400" b="1">
                <a:solidFill>
                  <a:schemeClr val="tx1">
                    <a:lumMod val="65000"/>
                    <a:lumOff val="35000"/>
                  </a:schemeClr>
                </a:solidFill>
                <a:cs typeface="微软雅黑" panose="020B0503020204020204" charset="-122"/>
                <a:sym typeface="+mn-ea"/>
              </a:rPr>
              <a:t>茶、分茶</a:t>
            </a:r>
            <a:endParaRPr lang="zh-CN" altLang="en-US" sz="2400" smtClean="0">
              <a:sym typeface="+mn-ea"/>
            </a:endParaRPr>
          </a:p>
        </p:txBody>
      </p:sp>
      <p:sp>
        <p:nvSpPr>
          <p:cNvPr id="4" name="TextBox 4"/>
          <p:cNvSpPr txBox="1"/>
          <p:nvPr>
            <p:custDataLst>
              <p:tags r:id="rId4"/>
            </p:custDataLst>
          </p:nvPr>
        </p:nvSpPr>
        <p:spPr>
          <a:xfrm>
            <a:off x="8197850" y="2871470"/>
            <a:ext cx="2554605" cy="1114425"/>
          </a:xfrm>
          <a:prstGeom prst="rect">
            <a:avLst/>
          </a:prstGeom>
        </p:spPr>
        <p:txBody>
          <a:bodyPr vert="horz" wrap="square" lIns="114300" tIns="57150" rIns="114300" bIns="57150" rtlCol="0" anchor="t" anchorCtr="0">
            <a:noAutofit/>
          </a:bodyPr>
          <a:p>
            <a:pPr algn="l">
              <a:lnSpc>
                <a:spcPct val="140000"/>
              </a:lnSpc>
            </a:pPr>
            <a:r>
              <a:rPr lang="en-US" sz="2400">
                <a:solidFill>
                  <a:schemeClr val="dk1"/>
                </a:solidFill>
                <a:cs typeface="微软雅黑" panose="020B0503020204020204" charset="-122"/>
              </a:rPr>
              <a:t>掌握奉茶中的鞠躬礼、奉茶礼、伸掌礼和扣指礼</a:t>
            </a:r>
            <a:endParaRPr lang="en-US" sz="2400">
              <a:solidFill>
                <a:schemeClr val="dk1"/>
              </a:solidFill>
              <a:cs typeface="微软雅黑" panose="020B0503020204020204" charset="-122"/>
            </a:endParaRPr>
          </a:p>
        </p:txBody>
      </p:sp>
      <p:sp>
        <p:nvSpPr>
          <p:cNvPr id="2" name="标题 19"/>
          <p:cNvSpPr>
            <a:spLocks noGrp="1"/>
          </p:cNvSpPr>
          <p:nvPr>
            <p:custDataLst>
              <p:tags r:id="rId5"/>
            </p:custDataLst>
          </p:nvPr>
        </p:nvSpPr>
        <p:spPr>
          <a:xfrm>
            <a:off x="8197850" y="2009775"/>
            <a:ext cx="2909570" cy="72009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思源黑体 CN Bold" panose="020B0800000000000000" pitchFamily="34" charset="-122"/>
                <a:ea typeface="+mj-ea"/>
                <a:cs typeface="+mj-cs"/>
              </a:defRPr>
            </a:lvl1pPr>
          </a:lstStyle>
          <a:p>
            <a:pPr lvl="0" algn="l">
              <a:buClrTx/>
              <a:buSzTx/>
              <a:buFontTx/>
            </a:pPr>
            <a:r>
              <a:rPr lang="en-US" sz="2800" b="1">
                <a:solidFill>
                  <a:schemeClr val="tx1">
                    <a:lumMod val="65000"/>
                    <a:lumOff val="35000"/>
                  </a:schemeClr>
                </a:solidFill>
                <a:cs typeface="微软雅黑" panose="020B0503020204020204" charset="-122"/>
                <a:sym typeface="+mn-ea"/>
              </a:rPr>
              <a:t>5.奉茶、</a:t>
            </a:r>
            <a:r>
              <a:rPr lang="zh-CN" altLang="en-US" sz="2800" b="1">
                <a:solidFill>
                  <a:schemeClr val="tx1">
                    <a:lumMod val="65000"/>
                    <a:lumOff val="35000"/>
                  </a:schemeClr>
                </a:solidFill>
                <a:cs typeface="微软雅黑" panose="020B0503020204020204" charset="-122"/>
                <a:sym typeface="+mn-ea"/>
              </a:rPr>
              <a:t>谢茶</a:t>
            </a:r>
            <a:endParaRPr lang="zh-CN" altLang="en-US" sz="2800" smtClean="0">
              <a:sym typeface="+mn-ea"/>
            </a:endParaRPr>
          </a:p>
        </p:txBody>
      </p:sp>
      <p:pic>
        <p:nvPicPr>
          <p:cNvPr id="19" name="picture 2"/>
          <p:cNvPicPr>
            <a:picLocks noChangeAspect="1"/>
          </p:cNvPicPr>
          <p:nvPr>
            <p:custDataLst>
              <p:tags r:id="rId6"/>
            </p:custDataLst>
          </p:nvPr>
        </p:nvPicPr>
        <p:blipFill>
          <a:blip r:embed="rId7"/>
          <a:stretch>
            <a:fillRect/>
          </a:stretch>
        </p:blipFill>
        <p:spPr>
          <a:xfrm rot="21600000">
            <a:off x="5873750" y="2244090"/>
            <a:ext cx="2124075" cy="2370455"/>
          </a:xfrm>
          <a:prstGeom prst="rect">
            <a:avLst/>
          </a:prstGeom>
        </p:spPr>
      </p:pic>
    </p:spTree>
  </p:cSld>
  <p:clrMapOvr>
    <a:masterClrMapping/>
  </p:clrMapOvr>
  <p:transition spd="slow" advClick="0" advTm="0">
    <p:wipe dir="d"/>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2"/>
          <p:cNvSpPr>
            <a:spLocks noGrp="1"/>
          </p:cNvSpPr>
          <p:nvPr>
            <p:custDataLst>
              <p:tags r:id="rId1"/>
            </p:custDataLst>
          </p:nvPr>
        </p:nvSpPr>
        <p:spPr>
          <a:xfrm>
            <a:off x="1518920" y="746760"/>
            <a:ext cx="3097530" cy="64071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tx1"/>
                </a:solidFill>
                <a:latin typeface="思源黑体 CN Bold" panose="020B0800000000000000" pitchFamily="34" charset="-122"/>
                <a:ea typeface="+mj-ea"/>
                <a:cs typeface="+mj-cs"/>
              </a:defRPr>
            </a:lvl1pPr>
          </a:lstStyle>
          <a:p>
            <a:pPr marL="0" indent="0" algn="r">
              <a:lnSpc>
                <a:spcPct val="100000"/>
              </a:lnSpc>
              <a:spcBef>
                <a:spcPts val="0"/>
              </a:spcBef>
              <a:spcAft>
                <a:spcPts val="0"/>
              </a:spcAft>
              <a:buSzPct val="100000"/>
            </a:pPr>
            <a:r>
              <a:rPr lang="zh-CN" altLang="en-US" sz="3200"/>
              <a:t>三、茶的</a:t>
            </a:r>
            <a:r>
              <a:rPr lang="zh-CN" altLang="en-US" sz="3200"/>
              <a:t>文化</a:t>
            </a:r>
            <a:endParaRPr lang="zh-CN" altLang="en-US" sz="3200"/>
          </a:p>
        </p:txBody>
      </p:sp>
      <p:pic>
        <p:nvPicPr>
          <p:cNvPr id="5" name="picture 4"/>
          <p:cNvPicPr>
            <a:picLocks noChangeAspect="1"/>
          </p:cNvPicPr>
          <p:nvPr>
            <p:custDataLst>
              <p:tags r:id="rId2"/>
            </p:custDataLst>
          </p:nvPr>
        </p:nvPicPr>
        <p:blipFill>
          <a:blip r:embed="rId3"/>
          <a:stretch>
            <a:fillRect/>
          </a:stretch>
        </p:blipFill>
        <p:spPr>
          <a:xfrm rot="21600000">
            <a:off x="8253730" y="413385"/>
            <a:ext cx="3403600" cy="1415415"/>
          </a:xfrm>
          <a:prstGeom prst="rect">
            <a:avLst/>
          </a:prstGeom>
        </p:spPr>
      </p:pic>
      <p:sp>
        <p:nvSpPr>
          <p:cNvPr id="4" name="TextBox 4"/>
          <p:cNvSpPr txBox="1"/>
          <p:nvPr>
            <p:custDataLst>
              <p:tags r:id="rId4"/>
            </p:custDataLst>
          </p:nvPr>
        </p:nvSpPr>
        <p:spPr>
          <a:xfrm>
            <a:off x="1584325" y="1648460"/>
            <a:ext cx="6905625" cy="738505"/>
          </a:xfrm>
          <a:prstGeom prst="rect">
            <a:avLst/>
          </a:prstGeom>
        </p:spPr>
        <p:txBody>
          <a:bodyPr vert="horz" wrap="square" lIns="123825" tIns="123825" rIns="57150" bIns="123825" rtlCol="0" anchor="ctr" anchorCtr="0">
            <a:noAutofit/>
          </a:bodyPr>
          <a:p>
            <a:pPr>
              <a:lnSpc>
                <a:spcPct val="100000"/>
              </a:lnSpc>
            </a:pPr>
            <a:r>
              <a:rPr lang="en-US" sz="2400">
                <a:cs typeface="微软雅黑" panose="020B0503020204020204" charset="-122"/>
                <a:sym typeface="+mn-ea"/>
              </a:rPr>
              <a:t>从古至今，茶被赋予了诸多文化象征，如“和”“敬”“清”“寂”</a:t>
            </a:r>
            <a:endParaRPr lang="en-US" sz="2400" b="1">
              <a:solidFill>
                <a:schemeClr val="tx1">
                  <a:lumMod val="65000"/>
                  <a:lumOff val="35000"/>
                </a:schemeClr>
              </a:solidFill>
              <a:cs typeface="微软雅黑" panose="020B0503020204020204" charset="-122"/>
            </a:endParaRPr>
          </a:p>
        </p:txBody>
      </p:sp>
      <p:sp>
        <p:nvSpPr>
          <p:cNvPr id="2" name="TextBox 5"/>
          <p:cNvSpPr txBox="1"/>
          <p:nvPr>
            <p:custDataLst>
              <p:tags r:id="rId5"/>
            </p:custDataLst>
          </p:nvPr>
        </p:nvSpPr>
        <p:spPr>
          <a:xfrm>
            <a:off x="2650490" y="4074795"/>
            <a:ext cx="5148580" cy="914400"/>
          </a:xfrm>
          <a:prstGeom prst="rect">
            <a:avLst/>
          </a:prstGeom>
        </p:spPr>
        <p:txBody>
          <a:bodyPr vert="horz" wrap="square" lIns="123825" tIns="123825" rIns="57150" bIns="123825" rtlCol="0" anchor="t" anchorCtr="0"/>
          <a:p>
            <a:pPr>
              <a:lnSpc>
                <a:spcPct val="140000"/>
              </a:lnSpc>
            </a:pPr>
            <a:r>
              <a:rPr lang="en-US" sz="2000">
                <a:solidFill>
                  <a:schemeClr val="tx1"/>
                </a:solidFill>
                <a:cs typeface="微软雅黑" panose="020B0503020204020204" charset="-122"/>
              </a:rPr>
              <a:t>“敬”的表现：“敬”是茶饮中的另一种重要文化象征。在品茶过程中，我们要对每一杯茶、每一口汤都怀有敬畏之心，感谢大自然的恩赐</a:t>
            </a:r>
            <a:endParaRPr lang="en-US" sz="2000">
              <a:solidFill>
                <a:schemeClr val="tx1"/>
              </a:solidFill>
              <a:cs typeface="微软雅黑" panose="020B0503020204020204" charset="-122"/>
            </a:endParaRPr>
          </a:p>
        </p:txBody>
      </p:sp>
      <p:sp>
        <p:nvSpPr>
          <p:cNvPr id="6" name="TextBox 6"/>
          <p:cNvSpPr txBox="1"/>
          <p:nvPr>
            <p:custDataLst>
              <p:tags r:id="rId6"/>
            </p:custDataLst>
          </p:nvPr>
        </p:nvSpPr>
        <p:spPr>
          <a:xfrm>
            <a:off x="2670056" y="2858005"/>
            <a:ext cx="4219575" cy="736876"/>
          </a:xfrm>
          <a:prstGeom prst="rect">
            <a:avLst/>
          </a:prstGeom>
        </p:spPr>
        <p:txBody>
          <a:bodyPr vert="horz" wrap="square" lIns="123825" tIns="123825" rIns="57150" bIns="123825" rtlCol="0" anchor="ctr" anchorCtr="0">
            <a:noAutofit/>
          </a:bodyPr>
          <a:p>
            <a:pPr>
              <a:lnSpc>
                <a:spcPct val="150000"/>
              </a:lnSpc>
            </a:pPr>
            <a:endParaRPr lang="en-US" sz="2400" b="1">
              <a:solidFill>
                <a:schemeClr val="tx1">
                  <a:lumMod val="65000"/>
                  <a:lumOff val="35000"/>
                </a:schemeClr>
              </a:solidFill>
              <a:cs typeface="微软雅黑" panose="020B0503020204020204" charset="-122"/>
            </a:endParaRPr>
          </a:p>
        </p:txBody>
      </p:sp>
      <p:sp>
        <p:nvSpPr>
          <p:cNvPr id="10" name="TextBox 10"/>
          <p:cNvSpPr txBox="1"/>
          <p:nvPr>
            <p:custDataLst>
              <p:tags r:id="rId7"/>
            </p:custDataLst>
          </p:nvPr>
        </p:nvSpPr>
        <p:spPr>
          <a:xfrm>
            <a:off x="1801443" y="2996429"/>
            <a:ext cx="849630" cy="460375"/>
          </a:xfrm>
          <a:prstGeom prst="rect">
            <a:avLst/>
          </a:prstGeom>
        </p:spPr>
        <p:txBody>
          <a:bodyPr vert="horz" wrap="square" lIns="91440" tIns="45720" rIns="91440" bIns="45720" rtlCol="0" anchor="ctr" anchorCtr="1">
            <a:spAutoFit/>
          </a:bodyPr>
          <a:p>
            <a:pPr algn="ctr">
              <a:lnSpc>
                <a:spcPct val="100000"/>
              </a:lnSpc>
              <a:spcBef>
                <a:spcPts val="375"/>
              </a:spcBef>
            </a:pPr>
            <a:r>
              <a:rPr lang="en-US" sz="2400">
                <a:solidFill>
                  <a:schemeClr val="tx1"/>
                </a:solidFill>
                <a:cs typeface="微软雅黑" panose="020B0503020204020204" charset="-122"/>
              </a:rPr>
              <a:t>01</a:t>
            </a:r>
            <a:endParaRPr lang="en-US" sz="2400">
              <a:solidFill>
                <a:schemeClr val="tx1"/>
              </a:solidFill>
              <a:cs typeface="微软雅黑" panose="020B0503020204020204" charset="-122"/>
            </a:endParaRPr>
          </a:p>
        </p:txBody>
      </p:sp>
      <p:sp>
        <p:nvSpPr>
          <p:cNvPr id="11" name="TextBox 11"/>
          <p:cNvSpPr txBox="1"/>
          <p:nvPr>
            <p:custDataLst>
              <p:tags r:id="rId8"/>
            </p:custDataLst>
          </p:nvPr>
        </p:nvSpPr>
        <p:spPr>
          <a:xfrm>
            <a:off x="1873198" y="4528630"/>
            <a:ext cx="849630" cy="460375"/>
          </a:xfrm>
          <a:prstGeom prst="rect">
            <a:avLst/>
          </a:prstGeom>
        </p:spPr>
        <p:txBody>
          <a:bodyPr vert="horz" wrap="square" lIns="91440" tIns="45720" rIns="91440" bIns="45720" rtlCol="0" anchor="ctr" anchorCtr="1">
            <a:spAutoFit/>
          </a:bodyPr>
          <a:p>
            <a:pPr algn="ctr">
              <a:lnSpc>
                <a:spcPct val="100000"/>
              </a:lnSpc>
              <a:spcBef>
                <a:spcPts val="375"/>
              </a:spcBef>
            </a:pPr>
            <a:r>
              <a:rPr lang="en-US" sz="2400">
                <a:solidFill>
                  <a:schemeClr val="tx1"/>
                </a:solidFill>
                <a:cs typeface="微软雅黑" panose="020B0503020204020204" charset="-122"/>
              </a:rPr>
              <a:t>02</a:t>
            </a:r>
            <a:endParaRPr lang="en-US" sz="2400">
              <a:solidFill>
                <a:schemeClr val="tx1"/>
              </a:solidFill>
              <a:cs typeface="微软雅黑" panose="020B0503020204020204" charset="-122"/>
            </a:endParaRPr>
          </a:p>
        </p:txBody>
      </p:sp>
      <p:sp>
        <p:nvSpPr>
          <p:cNvPr id="13" name="AutoShape 13"/>
          <p:cNvSpPr/>
          <p:nvPr>
            <p:custDataLst>
              <p:tags r:id="rId9"/>
            </p:custDataLst>
          </p:nvPr>
        </p:nvSpPr>
        <p:spPr>
          <a:xfrm>
            <a:off x="1906943" y="4439557"/>
            <a:ext cx="638629" cy="638629"/>
          </a:xfrm>
          <a:prstGeom prst="rect">
            <a:avLst/>
          </a:prstGeom>
          <a:noFill/>
          <a:ln w="19050">
            <a:solidFill>
              <a:schemeClr val="accent1">
                <a:alpha val="100000"/>
              </a:schemeClr>
            </a:solidFill>
            <a:prstDash val="solid"/>
          </a:ln>
        </p:spPr>
      </p:sp>
      <p:sp>
        <p:nvSpPr>
          <p:cNvPr id="14" name="AutoShape 14"/>
          <p:cNvSpPr/>
          <p:nvPr>
            <p:custDataLst>
              <p:tags r:id="rId10"/>
            </p:custDataLst>
          </p:nvPr>
        </p:nvSpPr>
        <p:spPr>
          <a:xfrm>
            <a:off x="1906943" y="2955751"/>
            <a:ext cx="638629" cy="638629"/>
          </a:xfrm>
          <a:prstGeom prst="rect">
            <a:avLst/>
          </a:prstGeom>
          <a:noFill/>
          <a:ln w="19050">
            <a:solidFill>
              <a:schemeClr val="accent1">
                <a:alpha val="100000"/>
              </a:schemeClr>
            </a:solidFill>
            <a:prstDash val="solid"/>
          </a:ln>
        </p:spPr>
      </p:sp>
      <p:pic>
        <p:nvPicPr>
          <p:cNvPr id="16" name="picture 4"/>
          <p:cNvPicPr>
            <a:picLocks noChangeAspect="1"/>
          </p:cNvPicPr>
          <p:nvPr>
            <p:custDataLst>
              <p:tags r:id="rId11"/>
            </p:custDataLst>
          </p:nvPr>
        </p:nvPicPr>
        <p:blipFill>
          <a:blip r:embed="rId12"/>
          <a:stretch>
            <a:fillRect/>
          </a:stretch>
        </p:blipFill>
        <p:spPr>
          <a:xfrm rot="21600000">
            <a:off x="8728699" y="2261877"/>
            <a:ext cx="920739" cy="3200423"/>
          </a:xfrm>
          <a:prstGeom prst="rect">
            <a:avLst/>
          </a:prstGeom>
        </p:spPr>
      </p:pic>
      <p:sp>
        <p:nvSpPr>
          <p:cNvPr id="18" name="TextBox 5"/>
          <p:cNvSpPr txBox="1"/>
          <p:nvPr>
            <p:custDataLst>
              <p:tags r:id="rId13"/>
            </p:custDataLst>
          </p:nvPr>
        </p:nvSpPr>
        <p:spPr>
          <a:xfrm>
            <a:off x="2684780" y="2514600"/>
            <a:ext cx="5263515" cy="914400"/>
          </a:xfrm>
          <a:prstGeom prst="rect">
            <a:avLst/>
          </a:prstGeom>
        </p:spPr>
        <p:txBody>
          <a:bodyPr vert="horz" wrap="square" lIns="123825" tIns="123825" rIns="57150" bIns="123825" rtlCol="0" anchor="t" anchorCtr="0"/>
          <a:p>
            <a:pPr>
              <a:lnSpc>
                <a:spcPct val="140000"/>
              </a:lnSpc>
            </a:pPr>
            <a:r>
              <a:rPr lang="en-US" sz="2000">
                <a:solidFill>
                  <a:schemeClr val="tx1"/>
                </a:solidFill>
                <a:cs typeface="微软雅黑" panose="020B0503020204020204" charset="-122"/>
              </a:rPr>
              <a:t>“和”的体现：“和”是中华文化中一个非常重要的概念，它强调的是人与人之间的和谐与统一。在茶饮中，"和"的体现尤为明显。</a:t>
            </a:r>
            <a:endParaRPr lang="en-US" sz="2000">
              <a:solidFill>
                <a:schemeClr val="tx1"/>
              </a:solidFill>
              <a:cs typeface="微软雅黑" panose="020B0503020204020204" charset="-122"/>
            </a:endParaRPr>
          </a:p>
        </p:txBody>
      </p:sp>
    </p:spTree>
  </p:cSld>
  <p:clrMapOvr>
    <a:masterClrMapping/>
  </p:clrMapOvr>
  <p:transition spd="slow" advClick="0" advTm="0">
    <p:wipe dir="d"/>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2"/>
          <p:cNvSpPr>
            <a:spLocks noGrp="1"/>
          </p:cNvSpPr>
          <p:nvPr>
            <p:custDataLst>
              <p:tags r:id="rId1"/>
            </p:custDataLst>
          </p:nvPr>
        </p:nvSpPr>
        <p:spPr>
          <a:xfrm>
            <a:off x="1518920" y="746760"/>
            <a:ext cx="3097530" cy="64071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tx1"/>
                </a:solidFill>
                <a:latin typeface="思源黑体 CN Bold" panose="020B0800000000000000" pitchFamily="34" charset="-122"/>
                <a:ea typeface="+mj-ea"/>
                <a:cs typeface="+mj-cs"/>
              </a:defRPr>
            </a:lvl1pPr>
          </a:lstStyle>
          <a:p>
            <a:pPr marL="0" indent="0" algn="r">
              <a:lnSpc>
                <a:spcPct val="100000"/>
              </a:lnSpc>
              <a:spcBef>
                <a:spcPts val="0"/>
              </a:spcBef>
              <a:spcAft>
                <a:spcPts val="0"/>
              </a:spcAft>
              <a:buSzPct val="100000"/>
            </a:pPr>
            <a:r>
              <a:rPr lang="zh-CN" altLang="en-US" sz="3200"/>
              <a:t>三、茶的</a:t>
            </a:r>
            <a:r>
              <a:rPr lang="zh-CN" altLang="en-US" sz="3200"/>
              <a:t>文化</a:t>
            </a:r>
            <a:endParaRPr lang="zh-CN" altLang="en-US" sz="3200"/>
          </a:p>
        </p:txBody>
      </p:sp>
      <p:pic>
        <p:nvPicPr>
          <p:cNvPr id="5" name="picture 4"/>
          <p:cNvPicPr>
            <a:picLocks noChangeAspect="1"/>
          </p:cNvPicPr>
          <p:nvPr>
            <p:custDataLst>
              <p:tags r:id="rId2"/>
            </p:custDataLst>
          </p:nvPr>
        </p:nvPicPr>
        <p:blipFill>
          <a:blip r:embed="rId3"/>
          <a:stretch>
            <a:fillRect/>
          </a:stretch>
        </p:blipFill>
        <p:spPr>
          <a:xfrm rot="21600000">
            <a:off x="8253730" y="413385"/>
            <a:ext cx="3403600" cy="1415415"/>
          </a:xfrm>
          <a:prstGeom prst="rect">
            <a:avLst/>
          </a:prstGeom>
        </p:spPr>
      </p:pic>
      <p:pic>
        <p:nvPicPr>
          <p:cNvPr id="16" name="picture 4"/>
          <p:cNvPicPr>
            <a:picLocks noChangeAspect="1"/>
          </p:cNvPicPr>
          <p:nvPr>
            <p:custDataLst>
              <p:tags r:id="rId4"/>
            </p:custDataLst>
          </p:nvPr>
        </p:nvPicPr>
        <p:blipFill>
          <a:blip r:embed="rId5"/>
          <a:stretch>
            <a:fillRect/>
          </a:stretch>
        </p:blipFill>
        <p:spPr>
          <a:xfrm rot="21600000">
            <a:off x="9338299" y="2193932"/>
            <a:ext cx="920739" cy="3200423"/>
          </a:xfrm>
          <a:prstGeom prst="rect">
            <a:avLst/>
          </a:prstGeom>
        </p:spPr>
      </p:pic>
      <p:sp>
        <p:nvSpPr>
          <p:cNvPr id="8" name="TextBox 5"/>
          <p:cNvSpPr txBox="1"/>
          <p:nvPr>
            <p:custDataLst>
              <p:tags r:id="rId6"/>
            </p:custDataLst>
          </p:nvPr>
        </p:nvSpPr>
        <p:spPr>
          <a:xfrm>
            <a:off x="2524760" y="1828800"/>
            <a:ext cx="5652135" cy="914400"/>
          </a:xfrm>
          <a:prstGeom prst="rect">
            <a:avLst/>
          </a:prstGeom>
        </p:spPr>
        <p:txBody>
          <a:bodyPr vert="horz" wrap="square" lIns="123825" tIns="123825" rIns="57150" bIns="123825" rtlCol="0" anchor="t" anchorCtr="0"/>
          <a:p>
            <a:pPr>
              <a:lnSpc>
                <a:spcPct val="140000"/>
              </a:lnSpc>
            </a:pPr>
            <a:r>
              <a:rPr lang="en-US" sz="2400">
                <a:solidFill>
                  <a:schemeClr val="tx1"/>
                </a:solidFill>
                <a:cs typeface="微软雅黑" panose="020B0503020204020204" charset="-122"/>
              </a:rPr>
              <a:t>“清”的寓意：“清”不仅指茶汤的清澈和纯净，更寓意着人们心灵的纯净和清明。</a:t>
            </a:r>
            <a:endParaRPr lang="en-US" sz="2400">
              <a:solidFill>
                <a:schemeClr val="tx1"/>
              </a:solidFill>
              <a:cs typeface="微软雅黑" panose="020B0503020204020204" charset="-122"/>
            </a:endParaRPr>
          </a:p>
        </p:txBody>
      </p:sp>
      <p:sp>
        <p:nvSpPr>
          <p:cNvPr id="9" name="TextBox 7"/>
          <p:cNvSpPr txBox="1"/>
          <p:nvPr>
            <p:custDataLst>
              <p:tags r:id="rId7"/>
            </p:custDataLst>
          </p:nvPr>
        </p:nvSpPr>
        <p:spPr>
          <a:xfrm>
            <a:off x="2443480" y="3870325"/>
            <a:ext cx="5733415" cy="914400"/>
          </a:xfrm>
          <a:prstGeom prst="rect">
            <a:avLst/>
          </a:prstGeom>
        </p:spPr>
        <p:txBody>
          <a:bodyPr vert="horz" wrap="square" lIns="123825" tIns="123825" rIns="57150" bIns="123825" rtlCol="0" anchor="t" anchorCtr="0">
            <a:noAutofit/>
          </a:bodyPr>
          <a:p>
            <a:pPr>
              <a:lnSpc>
                <a:spcPct val="140000"/>
              </a:lnSpc>
            </a:pPr>
            <a:r>
              <a:rPr lang="en-US" sz="2400">
                <a:solidFill>
                  <a:schemeClr val="tx1"/>
                </a:solidFill>
                <a:cs typeface="微软雅黑" panose="020B0503020204020204" charset="-122"/>
              </a:rPr>
              <a:t>“寂”的体验：“寂”强调的是在品茶过程中体验孤独和静谧。</a:t>
            </a:r>
            <a:endParaRPr lang="en-US" sz="2400">
              <a:solidFill>
                <a:schemeClr val="tx1"/>
              </a:solidFill>
              <a:cs typeface="微软雅黑" panose="020B0503020204020204" charset="-122"/>
            </a:endParaRPr>
          </a:p>
        </p:txBody>
      </p:sp>
      <p:sp>
        <p:nvSpPr>
          <p:cNvPr id="12" name="TextBox 11"/>
          <p:cNvSpPr txBox="1"/>
          <p:nvPr>
            <p:custDataLst>
              <p:tags r:id="rId8"/>
            </p:custDataLst>
          </p:nvPr>
        </p:nvSpPr>
        <p:spPr>
          <a:xfrm>
            <a:off x="1684603" y="2193735"/>
            <a:ext cx="849630" cy="460375"/>
          </a:xfrm>
          <a:prstGeom prst="rect">
            <a:avLst/>
          </a:prstGeom>
        </p:spPr>
        <p:txBody>
          <a:bodyPr vert="horz" wrap="square" lIns="91440" tIns="45720" rIns="91440" bIns="45720" rtlCol="0" anchor="ctr" anchorCtr="1">
            <a:spAutoFit/>
          </a:bodyPr>
          <a:p>
            <a:pPr algn="ctr">
              <a:lnSpc>
                <a:spcPct val="100000"/>
              </a:lnSpc>
              <a:spcBef>
                <a:spcPts val="375"/>
              </a:spcBef>
            </a:pPr>
            <a:r>
              <a:rPr lang="en-US" sz="2400">
                <a:solidFill>
                  <a:schemeClr val="tx1"/>
                </a:solidFill>
                <a:cs typeface="微软雅黑" panose="020B0503020204020204" charset="-122"/>
              </a:rPr>
              <a:t>03</a:t>
            </a:r>
            <a:endParaRPr lang="en-US" sz="2400">
              <a:solidFill>
                <a:schemeClr val="tx1"/>
              </a:solidFill>
              <a:cs typeface="微软雅黑" panose="020B0503020204020204" charset="-122"/>
            </a:endParaRPr>
          </a:p>
        </p:txBody>
      </p:sp>
      <p:sp>
        <p:nvSpPr>
          <p:cNvPr id="15" name="TextBox 12"/>
          <p:cNvSpPr txBox="1"/>
          <p:nvPr>
            <p:custDataLst>
              <p:tags r:id="rId9"/>
            </p:custDataLst>
          </p:nvPr>
        </p:nvSpPr>
        <p:spPr>
          <a:xfrm>
            <a:off x="1699208" y="4324591"/>
            <a:ext cx="849630" cy="460375"/>
          </a:xfrm>
          <a:prstGeom prst="rect">
            <a:avLst/>
          </a:prstGeom>
        </p:spPr>
        <p:txBody>
          <a:bodyPr vert="horz" wrap="square" lIns="91440" tIns="45720" rIns="91440" bIns="45720" rtlCol="0" anchor="ctr" anchorCtr="1">
            <a:spAutoFit/>
          </a:bodyPr>
          <a:p>
            <a:pPr algn="ctr">
              <a:lnSpc>
                <a:spcPct val="100000"/>
              </a:lnSpc>
              <a:spcBef>
                <a:spcPts val="375"/>
              </a:spcBef>
            </a:pPr>
            <a:r>
              <a:rPr lang="en-US" sz="2400">
                <a:solidFill>
                  <a:schemeClr val="tx1"/>
                </a:solidFill>
                <a:cs typeface="微软雅黑" panose="020B0503020204020204" charset="-122"/>
              </a:rPr>
              <a:t>04</a:t>
            </a:r>
            <a:endParaRPr lang="en-US" sz="2400">
              <a:solidFill>
                <a:schemeClr val="tx1"/>
              </a:solidFill>
              <a:cs typeface="微软雅黑" panose="020B0503020204020204" charset="-122"/>
            </a:endParaRPr>
          </a:p>
        </p:txBody>
      </p:sp>
      <p:sp>
        <p:nvSpPr>
          <p:cNvPr id="17" name="AutoShape 14"/>
          <p:cNvSpPr/>
          <p:nvPr>
            <p:custDataLst>
              <p:tags r:id="rId10"/>
            </p:custDataLst>
          </p:nvPr>
        </p:nvSpPr>
        <p:spPr>
          <a:xfrm>
            <a:off x="1804708" y="2104216"/>
            <a:ext cx="638629" cy="638629"/>
          </a:xfrm>
          <a:prstGeom prst="rect">
            <a:avLst/>
          </a:prstGeom>
          <a:noFill/>
          <a:ln w="19050">
            <a:solidFill>
              <a:schemeClr val="accent1">
                <a:alpha val="100000"/>
              </a:schemeClr>
            </a:solidFill>
            <a:prstDash val="solid"/>
          </a:ln>
        </p:spPr>
      </p:sp>
      <p:sp>
        <p:nvSpPr>
          <p:cNvPr id="19" name="AutoShape 15"/>
          <p:cNvSpPr/>
          <p:nvPr>
            <p:custDataLst>
              <p:tags r:id="rId11"/>
            </p:custDataLst>
          </p:nvPr>
        </p:nvSpPr>
        <p:spPr>
          <a:xfrm>
            <a:off x="1804708" y="4145929"/>
            <a:ext cx="638629" cy="638629"/>
          </a:xfrm>
          <a:prstGeom prst="rect">
            <a:avLst/>
          </a:prstGeom>
          <a:noFill/>
          <a:ln w="19050">
            <a:solidFill>
              <a:schemeClr val="accent1">
                <a:alpha val="100000"/>
              </a:schemeClr>
            </a:solidFill>
            <a:prstDash val="solid"/>
          </a:ln>
        </p:spPr>
      </p:sp>
    </p:spTree>
  </p:cSld>
  <p:clrMapOvr>
    <a:masterClrMapping/>
  </p:clrMapOvr>
  <p:transition spd="slow" advClick="0" advTm="0">
    <p:wipe dir="d"/>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2"/>
          <p:cNvSpPr>
            <a:spLocks noGrp="1"/>
          </p:cNvSpPr>
          <p:nvPr>
            <p:custDataLst>
              <p:tags r:id="rId1"/>
            </p:custDataLst>
          </p:nvPr>
        </p:nvSpPr>
        <p:spPr>
          <a:xfrm>
            <a:off x="1518920" y="746760"/>
            <a:ext cx="3097530" cy="64071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tx1"/>
                </a:solidFill>
                <a:latin typeface="思源黑体 CN Bold" panose="020B0800000000000000" pitchFamily="34" charset="-122"/>
                <a:ea typeface="+mj-ea"/>
                <a:cs typeface="+mj-cs"/>
              </a:defRPr>
            </a:lvl1pPr>
          </a:lstStyle>
          <a:p>
            <a:pPr marL="0" indent="0" algn="r">
              <a:lnSpc>
                <a:spcPct val="100000"/>
              </a:lnSpc>
              <a:spcBef>
                <a:spcPts val="0"/>
              </a:spcBef>
              <a:spcAft>
                <a:spcPts val="0"/>
              </a:spcAft>
              <a:buSzPct val="100000"/>
            </a:pPr>
            <a:r>
              <a:rPr lang="zh-CN" altLang="en-US" sz="3200"/>
              <a:t>四、茶与</a:t>
            </a:r>
            <a:r>
              <a:rPr lang="zh-CN" altLang="en-US" sz="3200"/>
              <a:t>社交</a:t>
            </a:r>
            <a:endParaRPr lang="zh-CN" altLang="en-US" sz="3200"/>
          </a:p>
        </p:txBody>
      </p:sp>
      <p:sp>
        <p:nvSpPr>
          <p:cNvPr id="2" name="TextBox 2"/>
          <p:cNvSpPr txBox="1"/>
          <p:nvPr>
            <p:custDataLst>
              <p:tags r:id="rId2"/>
            </p:custDataLst>
          </p:nvPr>
        </p:nvSpPr>
        <p:spPr>
          <a:xfrm>
            <a:off x="1499870" y="4538980"/>
            <a:ext cx="4967605" cy="1140460"/>
          </a:xfrm>
          <a:prstGeom prst="rect">
            <a:avLst/>
          </a:prstGeom>
        </p:spPr>
        <p:txBody>
          <a:bodyPr vert="horz" wrap="square" lIns="114300" tIns="57150" rIns="114300" bIns="57150" rtlCol="0" anchor="t" anchorCtr="1"/>
          <a:p>
            <a:pPr lvl="0" algn="l">
              <a:lnSpc>
                <a:spcPct val="140000"/>
              </a:lnSpc>
              <a:buClrTx/>
              <a:buSzTx/>
              <a:buFontTx/>
            </a:pPr>
            <a:r>
              <a:rPr>
                <a:solidFill>
                  <a:srgbClr val="000000"/>
                </a:solidFill>
                <a:latin typeface="宋体" panose="02010600030101010101" pitchFamily="2" charset="-122"/>
                <a:ea typeface="宋体" panose="02010600030101010101" pitchFamily="2" charset="-122"/>
                <a:sym typeface="+mn-ea"/>
              </a:rPr>
              <a:t>习主席以节俭而不失隆重的场面，精细又不显奢侈的形式，  将茶的俭德精神与“和”的核心价值诠释得淋漓尽致。</a:t>
            </a:r>
            <a:endParaRPr>
              <a:solidFill>
                <a:srgbClr val="000000"/>
              </a:solidFill>
              <a:latin typeface="宋体" panose="02010600030101010101" pitchFamily="2" charset="-122"/>
              <a:ea typeface="宋体" panose="02010600030101010101" pitchFamily="2" charset="-122"/>
              <a:sym typeface="+mn-ea"/>
            </a:endParaRPr>
          </a:p>
        </p:txBody>
      </p:sp>
      <p:sp>
        <p:nvSpPr>
          <p:cNvPr id="4" name="TextBox 3"/>
          <p:cNvSpPr txBox="1"/>
          <p:nvPr>
            <p:custDataLst>
              <p:tags r:id="rId3"/>
            </p:custDataLst>
          </p:nvPr>
        </p:nvSpPr>
        <p:spPr>
          <a:xfrm>
            <a:off x="2434714" y="3919261"/>
            <a:ext cx="2809875" cy="507055"/>
          </a:xfrm>
          <a:prstGeom prst="rect">
            <a:avLst/>
          </a:prstGeom>
          <a:ln>
            <a:solidFill>
              <a:schemeClr val="accent1">
                <a:alpha val="100000"/>
              </a:schemeClr>
            </a:solidFill>
          </a:ln>
        </p:spPr>
        <p:txBody>
          <a:bodyPr vert="horz" wrap="square" lIns="114300" tIns="57150" rIns="114300" bIns="57150" rtlCol="0" anchor="t" anchorCtr="1">
            <a:noAutofit/>
          </a:bodyPr>
          <a:p>
            <a:pPr algn="ctr">
              <a:lnSpc>
                <a:spcPct val="120000"/>
              </a:lnSpc>
            </a:pPr>
            <a:r>
              <a:rPr lang="zh-CN" altLang="en-US" sz="2400" b="1">
                <a:solidFill>
                  <a:schemeClr val="tx1">
                    <a:lumMod val="65000"/>
                    <a:lumOff val="35000"/>
                  </a:schemeClr>
                </a:solidFill>
                <a:cs typeface="微软雅黑" panose="020B0503020204020204" charset="-122"/>
              </a:rPr>
              <a:t>隆重的国礼</a:t>
            </a:r>
            <a:endParaRPr lang="zh-CN" altLang="en-US" sz="2400" b="1">
              <a:solidFill>
                <a:schemeClr val="tx1">
                  <a:lumMod val="65000"/>
                  <a:lumOff val="35000"/>
                </a:schemeClr>
              </a:solidFill>
              <a:cs typeface="微软雅黑" panose="020B0503020204020204" charset="-122"/>
            </a:endParaRPr>
          </a:p>
        </p:txBody>
      </p:sp>
      <p:cxnSp>
        <p:nvCxnSpPr>
          <p:cNvPr id="6" name="Connector 4"/>
          <p:cNvCxnSpPr/>
          <p:nvPr>
            <p:custDataLst>
              <p:tags r:id="rId4"/>
            </p:custDataLst>
          </p:nvPr>
        </p:nvCxnSpPr>
        <p:spPr>
          <a:xfrm>
            <a:off x="1056616" y="4426817"/>
            <a:ext cx="2676821" cy="0"/>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0" name="TextBox 6"/>
          <p:cNvSpPr txBox="1"/>
          <p:nvPr>
            <p:custDataLst>
              <p:tags r:id="rId5"/>
            </p:custDataLst>
          </p:nvPr>
        </p:nvSpPr>
        <p:spPr>
          <a:xfrm>
            <a:off x="8147119" y="4031656"/>
            <a:ext cx="2743200" cy="507055"/>
          </a:xfrm>
          <a:prstGeom prst="rect">
            <a:avLst/>
          </a:prstGeom>
          <a:ln>
            <a:solidFill>
              <a:schemeClr val="accent1">
                <a:alpha val="100000"/>
              </a:schemeClr>
            </a:solidFill>
          </a:ln>
        </p:spPr>
        <p:txBody>
          <a:bodyPr vert="horz" wrap="square" lIns="114300" tIns="57150" rIns="114300" bIns="57150" rtlCol="0" anchor="t" anchorCtr="1">
            <a:noAutofit/>
          </a:bodyPr>
          <a:p>
            <a:pPr marL="12700" algn="l" eaLnBrk="0">
              <a:lnSpc>
                <a:spcPct val="98000"/>
              </a:lnSpc>
              <a:buClrTx/>
              <a:buSzTx/>
            </a:pPr>
            <a:r>
              <a:rPr sz="2400" b="1" kern="0" spc="-80" dirty="0">
                <a:solidFill>
                  <a:srgbClr val="000000">
                    <a:alpha val="100000"/>
                  </a:srgbClr>
                </a:solidFill>
                <a:latin typeface="楷体" panose="02010609060101010101" pitchFamily="49" charset="-122"/>
                <a:ea typeface="楷体" panose="02010609060101010101" pitchFamily="49" charset="-122"/>
                <a:cs typeface="楷体" panose="02010609060101010101" pitchFamily="49" charset="-122"/>
                <a:sym typeface="+mn-ea"/>
              </a:rPr>
              <a:t>商务洽谈中的茶饮</a:t>
            </a:r>
            <a:endParaRPr lang="en-US" sz="2400" b="1">
              <a:solidFill>
                <a:schemeClr val="tx1">
                  <a:lumMod val="65000"/>
                  <a:lumOff val="35000"/>
                </a:schemeClr>
              </a:solidFill>
              <a:cs typeface="微软雅黑" panose="020B0503020204020204" charset="-122"/>
            </a:endParaRPr>
          </a:p>
        </p:txBody>
      </p:sp>
      <p:cxnSp>
        <p:nvCxnSpPr>
          <p:cNvPr id="11" name="Connector 7"/>
          <p:cNvCxnSpPr/>
          <p:nvPr>
            <p:custDataLst>
              <p:tags r:id="rId6"/>
            </p:custDataLst>
          </p:nvPr>
        </p:nvCxnSpPr>
        <p:spPr>
          <a:xfrm>
            <a:off x="4758293" y="4426817"/>
            <a:ext cx="2676821" cy="0"/>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cxnSp>
        <p:nvCxnSpPr>
          <p:cNvPr id="13" name="Connector 10"/>
          <p:cNvCxnSpPr/>
          <p:nvPr>
            <p:custDataLst>
              <p:tags r:id="rId7"/>
            </p:custDataLst>
          </p:nvPr>
        </p:nvCxnSpPr>
        <p:spPr>
          <a:xfrm>
            <a:off x="8460012" y="4426817"/>
            <a:ext cx="2676821" cy="0"/>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4" name="TextBox 12"/>
          <p:cNvSpPr txBox="1"/>
          <p:nvPr>
            <p:custDataLst>
              <p:tags r:id="rId8"/>
            </p:custDataLst>
          </p:nvPr>
        </p:nvSpPr>
        <p:spPr>
          <a:xfrm>
            <a:off x="7159625" y="4657090"/>
            <a:ext cx="4227195" cy="1140460"/>
          </a:xfrm>
          <a:prstGeom prst="rect">
            <a:avLst/>
          </a:prstGeom>
        </p:spPr>
        <p:txBody>
          <a:bodyPr vert="horz" wrap="square" lIns="114300" tIns="57150" rIns="114300" bIns="57150" rtlCol="0" anchor="t" anchorCtr="1"/>
          <a:p>
            <a:pPr algn="l">
              <a:lnSpc>
                <a:spcPct val="140000"/>
              </a:lnSpc>
            </a:pPr>
            <a:r>
              <a:rPr>
                <a:solidFill>
                  <a:srgbClr val="000000"/>
                </a:solidFill>
                <a:latin typeface="宋体" panose="02010600030101010101" pitchFamily="2" charset="-122"/>
                <a:ea typeface="宋体" panose="02010600030101010101" pitchFamily="2" charset="-122"/>
                <a:sym typeface="+mn-ea"/>
              </a:rPr>
              <a:t>在商务洽谈中，一杯清茶可以缓解紧张的气氛，为双方提供一个轻松愉快的交流环境</a:t>
            </a:r>
            <a:endParaRPr lang="en-US">
              <a:solidFill>
                <a:srgbClr val="000000"/>
              </a:solidFill>
              <a:latin typeface="宋体" panose="02010600030101010101" pitchFamily="2" charset="-122"/>
              <a:ea typeface="宋体" panose="02010600030101010101" pitchFamily="2" charset="-122"/>
              <a:cs typeface="微软雅黑" panose="020B0503020204020204" charset="-122"/>
              <a:sym typeface="+mn-ea"/>
            </a:endParaRPr>
          </a:p>
        </p:txBody>
      </p:sp>
      <p:pic>
        <p:nvPicPr>
          <p:cNvPr id="18" name="图片 17"/>
          <p:cNvPicPr>
            <a:picLocks noChangeAspect="1"/>
          </p:cNvPicPr>
          <p:nvPr/>
        </p:nvPicPr>
        <p:blipFill>
          <a:blip r:embed="rId9"/>
          <a:stretch>
            <a:fillRect/>
          </a:stretch>
        </p:blipFill>
        <p:spPr>
          <a:xfrm>
            <a:off x="988060" y="1607820"/>
            <a:ext cx="3340735" cy="1945005"/>
          </a:xfrm>
          <a:prstGeom prst="rect">
            <a:avLst/>
          </a:prstGeom>
        </p:spPr>
      </p:pic>
      <p:pic>
        <p:nvPicPr>
          <p:cNvPr id="42" name="picture 42"/>
          <p:cNvPicPr>
            <a:picLocks noChangeAspect="1"/>
          </p:cNvPicPr>
          <p:nvPr>
            <p:custDataLst>
              <p:tags r:id="rId10"/>
            </p:custDataLst>
          </p:nvPr>
        </p:nvPicPr>
        <p:blipFill>
          <a:blip r:embed="rId11"/>
          <a:stretch>
            <a:fillRect/>
          </a:stretch>
        </p:blipFill>
        <p:spPr>
          <a:xfrm rot="21600000">
            <a:off x="4329430" y="1567815"/>
            <a:ext cx="3235960" cy="2171700"/>
          </a:xfrm>
          <a:prstGeom prst="rect">
            <a:avLst/>
          </a:prstGeom>
        </p:spPr>
      </p:pic>
      <p:pic>
        <p:nvPicPr>
          <p:cNvPr id="20" name="图片 19"/>
          <p:cNvPicPr>
            <a:picLocks noChangeAspect="1"/>
          </p:cNvPicPr>
          <p:nvPr/>
        </p:nvPicPr>
        <p:blipFill>
          <a:blip r:embed="rId12"/>
          <a:srcRect t="16195"/>
          <a:stretch>
            <a:fillRect/>
          </a:stretch>
        </p:blipFill>
        <p:spPr>
          <a:xfrm>
            <a:off x="7566025" y="1577340"/>
            <a:ext cx="3439160" cy="2162175"/>
          </a:xfrm>
          <a:prstGeom prst="rect">
            <a:avLst/>
          </a:prstGeom>
        </p:spPr>
      </p:pic>
    </p:spTree>
  </p:cSld>
  <p:clrMapOvr>
    <a:masterClrMapping/>
  </p:clrMapOvr>
  <p:transition spd="slow" advClick="0" advTm="0">
    <p:wipe dir="d"/>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2"/>
          <p:cNvSpPr>
            <a:spLocks noGrp="1"/>
          </p:cNvSpPr>
          <p:nvPr>
            <p:custDataLst>
              <p:tags r:id="rId1"/>
            </p:custDataLst>
          </p:nvPr>
        </p:nvSpPr>
        <p:spPr>
          <a:xfrm>
            <a:off x="1518920" y="746760"/>
            <a:ext cx="3097530" cy="64071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tx1"/>
                </a:solidFill>
                <a:latin typeface="思源黑体 CN Bold" panose="020B0800000000000000" pitchFamily="34" charset="-122"/>
                <a:ea typeface="+mj-ea"/>
                <a:cs typeface="+mj-cs"/>
              </a:defRPr>
            </a:lvl1pPr>
          </a:lstStyle>
          <a:p>
            <a:pPr marL="0" indent="0" algn="r">
              <a:lnSpc>
                <a:spcPct val="100000"/>
              </a:lnSpc>
              <a:spcBef>
                <a:spcPts val="0"/>
              </a:spcBef>
              <a:spcAft>
                <a:spcPts val="0"/>
              </a:spcAft>
              <a:buSzPct val="100000"/>
            </a:pPr>
            <a:r>
              <a:rPr lang="zh-CN" altLang="en-US" sz="3200"/>
              <a:t>四、茶与</a:t>
            </a:r>
            <a:r>
              <a:rPr lang="zh-CN" altLang="en-US" sz="3200"/>
              <a:t>社交</a:t>
            </a:r>
            <a:endParaRPr lang="zh-CN" altLang="en-US" sz="3200"/>
          </a:p>
        </p:txBody>
      </p:sp>
      <p:sp>
        <p:nvSpPr>
          <p:cNvPr id="3" name="TextBox 3"/>
          <p:cNvSpPr txBox="1"/>
          <p:nvPr>
            <p:custDataLst>
              <p:tags r:id="rId2"/>
            </p:custDataLst>
          </p:nvPr>
        </p:nvSpPr>
        <p:spPr>
          <a:xfrm>
            <a:off x="1518915" y="2124946"/>
            <a:ext cx="3314231" cy="647995"/>
          </a:xfrm>
          <a:prstGeom prst="rect">
            <a:avLst/>
          </a:prstGeom>
        </p:spPr>
        <p:txBody>
          <a:bodyPr vert="horz" wrap="square" lIns="114300" tIns="57150" rIns="114300" bIns="57150" rtlCol="0" anchor="ctr" anchorCtr="0">
            <a:noAutofit/>
          </a:bodyPr>
          <a:p>
            <a:pPr algn="r">
              <a:lnSpc>
                <a:spcPct val="120000"/>
              </a:lnSpc>
            </a:pPr>
            <a:r>
              <a:rPr lang="zh-CN" altLang="en-US" sz="3200" b="1">
                <a:solidFill>
                  <a:schemeClr val="tx1">
                    <a:lumMod val="65000"/>
                    <a:lumOff val="35000"/>
                  </a:schemeClr>
                </a:solidFill>
                <a:cs typeface="微软雅黑" panose="020B0503020204020204" charset="-122"/>
              </a:rPr>
              <a:t>大型活动茶礼</a:t>
            </a:r>
            <a:endParaRPr lang="zh-CN" altLang="en-US" sz="3200" b="1">
              <a:solidFill>
                <a:schemeClr val="tx1">
                  <a:lumMod val="65000"/>
                  <a:lumOff val="35000"/>
                </a:schemeClr>
              </a:solidFill>
              <a:cs typeface="微软雅黑" panose="020B0503020204020204" charset="-122"/>
            </a:endParaRPr>
          </a:p>
        </p:txBody>
      </p:sp>
      <p:sp>
        <p:nvSpPr>
          <p:cNvPr id="5" name="TextBox 4"/>
          <p:cNvSpPr txBox="1"/>
          <p:nvPr>
            <p:custDataLst>
              <p:tags r:id="rId3"/>
            </p:custDataLst>
          </p:nvPr>
        </p:nvSpPr>
        <p:spPr>
          <a:xfrm>
            <a:off x="8440848" y="2853947"/>
            <a:ext cx="3314231" cy="1580007"/>
          </a:xfrm>
          <a:prstGeom prst="rect">
            <a:avLst/>
          </a:prstGeom>
        </p:spPr>
        <p:txBody>
          <a:bodyPr vert="horz" wrap="square" lIns="114300" tIns="57150" rIns="114300" bIns="57150" rtlCol="0" anchor="t" anchorCtr="0">
            <a:normAutofit lnSpcReduction="10000"/>
          </a:bodyPr>
          <a:p>
            <a:pPr marL="12700" indent="0" algn="l" rtl="0" eaLnBrk="0" fontAlgn="auto">
              <a:lnSpc>
                <a:spcPct val="103000"/>
              </a:lnSpc>
              <a:spcBef>
                <a:spcPts val="0"/>
              </a:spcBef>
            </a:pPr>
            <a:r>
              <a:rPr sz="1500"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sym typeface="+mn-ea"/>
              </a:rPr>
              <a:t>全国大学生茶艺技能大赛、全国职业</a:t>
            </a:r>
            <a:r>
              <a:rPr sz="15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sym typeface="+mn-ea"/>
              </a:rPr>
              <a:t>院校技能大赛、全国</a:t>
            </a:r>
            <a:r>
              <a:rPr sz="1500"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sym typeface="+mn-ea"/>
              </a:rPr>
              <a:t>茶艺职业技能大赛、“小茶人”比赛、“家庭茶艺</a:t>
            </a:r>
            <a:r>
              <a:rPr sz="1500"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sym typeface="+mn-ea"/>
              </a:rPr>
              <a:t>”大赛竞相</a:t>
            </a:r>
            <a:r>
              <a:rPr sz="15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sym typeface="+mn-ea"/>
              </a:rPr>
              <a:t>举办。</a:t>
            </a:r>
            <a:endParaRPr lang="en-US" sz="1500">
              <a:solidFill>
                <a:schemeClr val="dk1"/>
              </a:solidFill>
              <a:cs typeface="微软雅黑" panose="020B0503020204020204" charset="-122"/>
            </a:endParaRPr>
          </a:p>
        </p:txBody>
      </p:sp>
      <p:sp>
        <p:nvSpPr>
          <p:cNvPr id="8" name="TextBox 5"/>
          <p:cNvSpPr txBox="1"/>
          <p:nvPr>
            <p:custDataLst>
              <p:tags r:id="rId4"/>
            </p:custDataLst>
          </p:nvPr>
        </p:nvSpPr>
        <p:spPr>
          <a:xfrm>
            <a:off x="8440848" y="2230844"/>
            <a:ext cx="3314231" cy="622955"/>
          </a:xfrm>
          <a:prstGeom prst="rect">
            <a:avLst/>
          </a:prstGeom>
        </p:spPr>
        <p:txBody>
          <a:bodyPr vert="horz" wrap="square" lIns="114300" tIns="57150" rIns="114300" bIns="57150" rtlCol="0" anchor="ctr" anchorCtr="0">
            <a:normAutofit/>
          </a:bodyPr>
          <a:p>
            <a:pPr>
              <a:lnSpc>
                <a:spcPct val="96000"/>
              </a:lnSpc>
            </a:pPr>
            <a:r>
              <a:rPr lang="zh-CN" altLang="en-US" sz="3200" b="1">
                <a:solidFill>
                  <a:schemeClr val="tx1">
                    <a:lumMod val="65000"/>
                    <a:lumOff val="35000"/>
                  </a:schemeClr>
                </a:solidFill>
                <a:cs typeface="微软雅黑" panose="020B0503020204020204" charset="-122"/>
              </a:rPr>
              <a:t>茶艺比赛</a:t>
            </a:r>
            <a:endParaRPr lang="zh-CN" altLang="en-US" sz="3200" b="1">
              <a:solidFill>
                <a:schemeClr val="tx1">
                  <a:lumMod val="65000"/>
                  <a:lumOff val="35000"/>
                </a:schemeClr>
              </a:solidFill>
              <a:cs typeface="微软雅黑" panose="020B0503020204020204" charset="-122"/>
            </a:endParaRPr>
          </a:p>
        </p:txBody>
      </p:sp>
      <p:sp>
        <p:nvSpPr>
          <p:cNvPr id="9" name="TextBox 8"/>
          <p:cNvSpPr txBox="1"/>
          <p:nvPr>
            <p:custDataLst>
              <p:tags r:id="rId5"/>
            </p:custDataLst>
          </p:nvPr>
        </p:nvSpPr>
        <p:spPr>
          <a:xfrm>
            <a:off x="1351910" y="2772941"/>
            <a:ext cx="3314231" cy="1580007"/>
          </a:xfrm>
          <a:prstGeom prst="rect">
            <a:avLst/>
          </a:prstGeom>
        </p:spPr>
        <p:txBody>
          <a:bodyPr vert="horz" wrap="square" lIns="114300" tIns="57150" rIns="114300" bIns="57150" rtlCol="0" anchor="t" anchorCtr="0">
            <a:normAutofit fontScale="90000"/>
          </a:bodyPr>
          <a:p>
            <a:pPr algn="l">
              <a:lnSpc>
                <a:spcPct val="140000"/>
              </a:lnSpc>
            </a:pPr>
            <a:r>
              <a:rPr sz="1500">
                <a:solidFill>
                  <a:srgbClr val="000000"/>
                </a:solidFill>
                <a:latin typeface="宋体" panose="02010600030101010101" pitchFamily="2" charset="-122"/>
                <a:ea typeface="宋体" panose="02010600030101010101" pitchFamily="2" charset="-122"/>
                <a:sym typeface="+mn-ea"/>
              </a:rPr>
              <a:t>中国大学生茶艺术团也正式亮相米兰世博会，她们以典雅的茶艺、专业的知识、优雅的气质和靓丽的形象向世界展示中国多 彩的茶文化和丰富的茶产品。</a:t>
            </a:r>
            <a:endParaRPr sz="1500">
              <a:solidFill>
                <a:srgbClr val="000000"/>
              </a:solidFill>
              <a:latin typeface="宋体" panose="02010600030101010101" pitchFamily="2" charset="-122"/>
              <a:ea typeface="宋体" panose="02010600030101010101" pitchFamily="2" charset="-122"/>
            </a:endParaRPr>
          </a:p>
          <a:p>
            <a:pPr algn="l">
              <a:lnSpc>
                <a:spcPct val="140000"/>
              </a:lnSpc>
            </a:pPr>
            <a:endParaRPr lang="en-US" sz="1500">
              <a:solidFill>
                <a:schemeClr val="dk1"/>
              </a:solidFill>
              <a:cs typeface="微软雅黑" panose="020B0503020204020204" charset="-122"/>
            </a:endParaRPr>
          </a:p>
        </p:txBody>
      </p:sp>
      <p:pic>
        <p:nvPicPr>
          <p:cNvPr id="61" name="picture 61"/>
          <p:cNvPicPr>
            <a:picLocks noChangeAspect="1"/>
          </p:cNvPicPr>
          <p:nvPr>
            <p:custDataLst>
              <p:tags r:id="rId6"/>
            </p:custDataLst>
          </p:nvPr>
        </p:nvPicPr>
        <p:blipFill>
          <a:blip r:embed="rId7"/>
          <a:stretch>
            <a:fillRect/>
          </a:stretch>
        </p:blipFill>
        <p:spPr>
          <a:xfrm rot="21600000">
            <a:off x="4818380" y="1357630"/>
            <a:ext cx="3622675" cy="2369820"/>
          </a:xfrm>
          <a:prstGeom prst="rect">
            <a:avLst/>
          </a:prstGeom>
        </p:spPr>
      </p:pic>
      <p:pic>
        <p:nvPicPr>
          <p:cNvPr id="100" name="图片 99"/>
          <p:cNvPicPr/>
          <p:nvPr/>
        </p:nvPicPr>
        <p:blipFill>
          <a:blip r:embed="rId8"/>
          <a:srcRect t="13096"/>
          <a:stretch>
            <a:fillRect/>
          </a:stretch>
        </p:blipFill>
        <p:spPr>
          <a:xfrm>
            <a:off x="4843780" y="3727450"/>
            <a:ext cx="3597275" cy="2431415"/>
          </a:xfrm>
          <a:prstGeom prst="rect">
            <a:avLst/>
          </a:prstGeom>
          <a:noFill/>
          <a:ln w="9525">
            <a:noFill/>
          </a:ln>
        </p:spPr>
      </p:pic>
    </p:spTree>
  </p:cSld>
  <p:clrMapOvr>
    <a:masterClrMapping/>
  </p:clrMapOvr>
  <p:transition spd="slow" advClick="0" advTm="0">
    <p:wipe dir="d"/>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a:spLocks noGrp="1"/>
          </p:cNvSpPr>
          <p:nvPr>
            <p:ph type="title"/>
            <p:custDataLst>
              <p:tags r:id="rId1"/>
            </p:custDataLst>
          </p:nvPr>
        </p:nvSpPr>
        <p:spPr>
          <a:xfrm>
            <a:off x="2171700" y="2671445"/>
            <a:ext cx="5959475" cy="995680"/>
          </a:xfrm>
        </p:spPr>
        <p:txBody>
          <a:bodyPr>
            <a:normAutofit/>
          </a:bodyPr>
          <a:p>
            <a:pPr marL="0" indent="0" algn="r">
              <a:lnSpc>
                <a:spcPct val="100000"/>
              </a:lnSpc>
              <a:spcBef>
                <a:spcPts val="0"/>
              </a:spcBef>
              <a:spcAft>
                <a:spcPts val="0"/>
              </a:spcAft>
              <a:buSzPct val="100000"/>
            </a:pPr>
            <a:r>
              <a:rPr lang="zh-CN" altLang="en-US" sz="5000"/>
              <a:t>自助餐和宴会礼仪</a:t>
            </a:r>
            <a:endParaRPr lang="zh-CN" altLang="en-US" sz="5000"/>
          </a:p>
        </p:txBody>
      </p:sp>
      <p:sp>
        <p:nvSpPr>
          <p:cNvPr id="4" name="Text Placeholder 1"/>
          <p:cNvSpPr>
            <a:spLocks noGrp="1" noChangeAspect="1"/>
          </p:cNvSpPr>
          <p:nvPr>
            <p:custDataLst>
              <p:tags r:id="rId2"/>
            </p:custDataLst>
          </p:nvPr>
        </p:nvSpPr>
        <p:spPr>
          <a:xfrm>
            <a:off x="1467485" y="2809240"/>
            <a:ext cx="1304925" cy="995680"/>
          </a:xfrm>
          <a:prstGeom prst="ellipse">
            <a:avLst/>
          </a:prstGeom>
          <a:solidFill>
            <a:schemeClr val="bg2"/>
          </a:solidFill>
          <a:ln w="12700">
            <a:solidFill>
              <a:srgbClr val="FFFFFF"/>
            </a:solidFill>
          </a:ln>
        </p:spPr>
        <p:txBody>
          <a:bodyPr vert="horz" wrap="none" lIns="0" tIns="0" rIns="0" bIns="0" rtlCol="0" anchor="ctr" anchorCtr="0">
            <a:noAutofit/>
          </a:bodyPr>
          <a:lstStyle>
            <a:lvl1pPr marL="0" indent="0" algn="ctr" defTabSz="914400" rtl="0" eaLnBrk="1" latinLnBrk="0" hangingPunct="1">
              <a:lnSpc>
                <a:spcPct val="100000"/>
              </a:lnSpc>
              <a:spcBef>
                <a:spcPts val="1000"/>
              </a:spcBef>
              <a:buFont typeface="Arial" panose="020B0604020202020204" pitchFamily="34" charset="0"/>
              <a:buNone/>
              <a:defRPr sz="3600" b="1" kern="1200" spc="0">
                <a:ln>
                  <a:noFill/>
                </a:ln>
                <a:solidFill>
                  <a:schemeClr val="lt1">
                    <a:lumMod val="100000"/>
                  </a:schemeClr>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tx1">
                    <a:lumMod val="65000"/>
                    <a:lumOff val="35000"/>
                  </a:schemeClr>
                </a:solidFill>
              </a:rPr>
              <a:t>0</a:t>
            </a:r>
            <a:r>
              <a:rPr lang="en-US" altLang="zh-CN">
                <a:solidFill>
                  <a:schemeClr val="tx1">
                    <a:lumMod val="65000"/>
                    <a:lumOff val="35000"/>
                  </a:schemeClr>
                </a:solidFill>
              </a:rPr>
              <a:t>5</a:t>
            </a:r>
            <a:endParaRPr lang="en-US" altLang="zh-CN">
              <a:solidFill>
                <a:schemeClr val="tx1">
                  <a:lumMod val="65000"/>
                  <a:lumOff val="35000"/>
                </a:schemeClr>
              </a:solidFill>
            </a:endParaRPr>
          </a:p>
        </p:txBody>
      </p:sp>
    </p:spTree>
    <p:custDataLst>
      <p:tags r:id="rId3"/>
    </p:custDataLst>
  </p:cSld>
  <p:clrMapOvr>
    <a:masterClrMapping/>
  </p:clrMapOvr>
  <p:transition spd="slow" advClick="0" advTm="0">
    <p:wipe dir="d"/>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2"/>
          <p:cNvSpPr>
            <a:spLocks noGrp="1"/>
          </p:cNvSpPr>
          <p:nvPr>
            <p:ph type="title"/>
            <p:custDataLst>
              <p:tags r:id="rId1"/>
            </p:custDataLst>
          </p:nvPr>
        </p:nvSpPr>
        <p:spPr>
          <a:xfrm>
            <a:off x="1573530" y="709930"/>
            <a:ext cx="4835525" cy="643255"/>
          </a:xfrm>
        </p:spPr>
        <p:txBody>
          <a:bodyPr>
            <a:normAutofit fontScale="90000"/>
          </a:bodyPr>
          <a:p>
            <a:pPr marL="0" indent="0" algn="r">
              <a:lnSpc>
                <a:spcPct val="100000"/>
              </a:lnSpc>
              <a:spcBef>
                <a:spcPts val="0"/>
              </a:spcBef>
              <a:spcAft>
                <a:spcPts val="0"/>
              </a:spcAft>
              <a:buSzPct val="100000"/>
            </a:pPr>
            <a:r>
              <a:rPr lang="zh-CN" sz="3110">
                <a:latin typeface="宋体" panose="02010600030101010101" pitchFamily="2" charset="-122"/>
                <a:ea typeface="宋体" panose="02010600030101010101" pitchFamily="2" charset="-122"/>
                <a:cs typeface="宋体" panose="02010600030101010101" pitchFamily="2" charset="-122"/>
                <a:sym typeface="+mn-ea"/>
              </a:rPr>
              <a:t>一、</a:t>
            </a:r>
            <a:r>
              <a:rPr sz="3110">
                <a:latin typeface="宋体" panose="02010600030101010101" pitchFamily="2" charset="-122"/>
                <a:ea typeface="宋体" panose="02010600030101010101" pitchFamily="2" charset="-122"/>
                <a:cs typeface="宋体" panose="02010600030101010101" pitchFamily="2" charset="-122"/>
                <a:sym typeface="+mn-ea"/>
              </a:rPr>
              <a:t>自助餐</a:t>
            </a:r>
            <a:r>
              <a:rPr lang="zh-CN" sz="3110">
                <a:latin typeface="宋体" panose="02010600030101010101" pitchFamily="2" charset="-122"/>
                <a:ea typeface="宋体" panose="02010600030101010101" pitchFamily="2" charset="-122"/>
                <a:cs typeface="宋体" panose="02010600030101010101" pitchFamily="2" charset="-122"/>
                <a:sym typeface="+mn-ea"/>
              </a:rPr>
              <a:t>和宴会礼仪概述</a:t>
            </a:r>
            <a:endParaRPr lang="zh-CN" sz="3110"/>
          </a:p>
        </p:txBody>
      </p:sp>
      <p:sp>
        <p:nvSpPr>
          <p:cNvPr id="3" name="文本框 2"/>
          <p:cNvSpPr txBox="1"/>
          <p:nvPr/>
        </p:nvSpPr>
        <p:spPr>
          <a:xfrm>
            <a:off x="1251585" y="1274445"/>
            <a:ext cx="9601835" cy="5036820"/>
          </a:xfrm>
          <a:prstGeom prst="rect">
            <a:avLst/>
          </a:prstGeom>
          <a:noFill/>
        </p:spPr>
        <p:txBody>
          <a:bodyPr wrap="square" rtlCol="0" anchor="t">
            <a:noAutofit/>
          </a:bodyPr>
          <a:p>
            <a:pPr algn="l">
              <a:lnSpc>
                <a:spcPct val="150000"/>
              </a:lnSpc>
            </a:pPr>
            <a:r>
              <a:rPr lang="en-US"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一</a:t>
            </a:r>
            <a:r>
              <a:rPr lang="en-US" sz="2400">
                <a:latin typeface="宋体" panose="02010600030101010101" pitchFamily="2" charset="-122"/>
                <a:ea typeface="宋体" panose="02010600030101010101" pitchFamily="2" charset="-122"/>
                <a:cs typeface="宋体" panose="02010600030101010101" pitchFamily="2" charset="-122"/>
                <a:sym typeface="+mn-ea"/>
              </a:rPr>
              <a:t>)</a:t>
            </a:r>
            <a:r>
              <a:rPr sz="2400">
                <a:latin typeface="宋体" panose="02010600030101010101" pitchFamily="2" charset="-122"/>
                <a:ea typeface="宋体" panose="02010600030101010101" pitchFamily="2" charset="-122"/>
                <a:cs typeface="宋体" panose="02010600030101010101" pitchFamily="2" charset="-122"/>
                <a:sym typeface="+mn-ea"/>
              </a:rPr>
              <a:t>自助餐定义</a:t>
            </a:r>
            <a:r>
              <a:rPr lang="zh-CN" sz="2400">
                <a:latin typeface="宋体" panose="02010600030101010101" pitchFamily="2" charset="-122"/>
                <a:ea typeface="宋体" panose="02010600030101010101" pitchFamily="2" charset="-122"/>
                <a:cs typeface="宋体" panose="02010600030101010101" pitchFamily="2" charset="-122"/>
                <a:sym typeface="+mn-ea"/>
              </a:rPr>
              <a:t>与分类</a:t>
            </a: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r>
              <a:rPr lang="zh-CN" sz="2400" b="1">
                <a:latin typeface="宋体" panose="02010600030101010101" pitchFamily="2" charset="-122"/>
                <a:ea typeface="宋体" panose="02010600030101010101" pitchFamily="2" charset="-122"/>
                <a:cs typeface="宋体" panose="02010600030101010101" pitchFamily="2" charset="-122"/>
                <a:sym typeface="+mn-ea"/>
              </a:rPr>
              <a:t>自助餐</a:t>
            </a:r>
            <a:r>
              <a:rPr lang="zh-CN" sz="2400">
                <a:latin typeface="宋体" panose="02010600030101010101" pitchFamily="2" charset="-122"/>
                <a:ea typeface="宋体" panose="02010600030101010101" pitchFamily="2" charset="-122"/>
                <a:cs typeface="宋体" panose="02010600030101010101" pitchFamily="2" charset="-122"/>
                <a:sym typeface="+mn-ea"/>
              </a:rPr>
              <a:t>是一种就餐形式，食客支付固定费用后可在限定时间内自行按需选取食物享用的餐饮方式。</a:t>
            </a: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r>
              <a:rPr lang="zh-CN" sz="2400" b="1">
                <a:latin typeface="宋体" panose="02010600030101010101" pitchFamily="2" charset="-122"/>
                <a:ea typeface="宋体" panose="02010600030101010101" pitchFamily="2" charset="-122"/>
                <a:cs typeface="宋体" panose="02010600030101010101" pitchFamily="2" charset="-122"/>
                <a:sym typeface="+mn-ea"/>
              </a:rPr>
              <a:t>按用餐场合分类：</a:t>
            </a: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1.</a:t>
            </a:r>
            <a:r>
              <a:rPr lang="zh-CN" sz="2400">
                <a:latin typeface="宋体" panose="02010600030101010101" pitchFamily="2" charset="-122"/>
                <a:ea typeface="宋体" panose="02010600030101010101" pitchFamily="2" charset="-122"/>
                <a:cs typeface="宋体" panose="02010600030101010101" pitchFamily="2" charset="-122"/>
                <a:sym typeface="+mn-ea"/>
              </a:rPr>
              <a:t>酒店自助餐；</a:t>
            </a: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2.</a:t>
            </a:r>
            <a:r>
              <a:rPr lang="zh-CN" sz="2400">
                <a:latin typeface="宋体" panose="02010600030101010101" pitchFamily="2" charset="-122"/>
                <a:ea typeface="宋体" panose="02010600030101010101" pitchFamily="2" charset="-122"/>
                <a:cs typeface="宋体" panose="02010600030101010101" pitchFamily="2" charset="-122"/>
                <a:sym typeface="+mn-ea"/>
              </a:rPr>
              <a:t>餐厅自助餐；</a:t>
            </a: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3.</a:t>
            </a:r>
            <a:r>
              <a:rPr lang="zh-CN" sz="2400">
                <a:latin typeface="宋体" panose="02010600030101010101" pitchFamily="2" charset="-122"/>
                <a:ea typeface="宋体" panose="02010600030101010101" pitchFamily="2" charset="-122"/>
                <a:cs typeface="宋体" panose="02010600030101010101" pitchFamily="2" charset="-122"/>
                <a:sym typeface="+mn-ea"/>
              </a:rPr>
              <a:t>商务自助餐；</a:t>
            </a: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4.</a:t>
            </a:r>
            <a:r>
              <a:rPr lang="zh-CN" sz="2400">
                <a:latin typeface="宋体" panose="02010600030101010101" pitchFamily="2" charset="-122"/>
                <a:ea typeface="宋体" panose="02010600030101010101" pitchFamily="2" charset="-122"/>
                <a:cs typeface="宋体" panose="02010600030101010101" pitchFamily="2" charset="-122"/>
                <a:sym typeface="+mn-ea"/>
              </a:rPr>
              <a:t>户外自助餐。</a:t>
            </a: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endParaRPr lang="zh-CN" sz="24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2"/>
          <a:srcRect b="6012"/>
          <a:stretch>
            <a:fillRect/>
          </a:stretch>
        </p:blipFill>
        <p:spPr>
          <a:xfrm>
            <a:off x="6687185" y="3112135"/>
            <a:ext cx="3758565" cy="2649855"/>
          </a:xfrm>
          <a:prstGeom prst="rect">
            <a:avLst/>
          </a:prstGeom>
        </p:spPr>
      </p:pic>
    </p:spTree>
  </p:cSld>
  <p:clrMapOvr>
    <a:masterClrMapping/>
  </p:clrMapOvr>
  <p:transition spd="slow" advClick="0" advTm="0">
    <p:wipe dir="d"/>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446530" y="1734820"/>
            <a:ext cx="4078605" cy="3322955"/>
          </a:xfrm>
          <a:prstGeom prst="rect">
            <a:avLst/>
          </a:prstGeom>
          <a:noFill/>
        </p:spPr>
        <p:txBody>
          <a:bodyPr wrap="square" rtlCol="0" anchor="t">
            <a:spAutoFit/>
          </a:bodyPr>
          <a:p>
            <a:pPr algn="l">
              <a:lnSpc>
                <a:spcPct val="150000"/>
              </a:lnSpc>
            </a:pPr>
            <a:r>
              <a:rPr lang="zh-CN" sz="2800" b="1">
                <a:latin typeface="宋体" panose="02010600030101010101" pitchFamily="2" charset="-122"/>
                <a:ea typeface="宋体" panose="02010600030101010101" pitchFamily="2" charset="-122"/>
                <a:cs typeface="宋体" panose="02010600030101010101" pitchFamily="2" charset="-122"/>
                <a:sym typeface="+mn-ea"/>
              </a:rPr>
              <a:t>按菜品特色分类：</a:t>
            </a:r>
            <a:endParaRPr lang="zh-CN" sz="2800">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r>
              <a:rPr lang="zh-CN" sz="2800">
                <a:latin typeface="宋体" panose="02010600030101010101" pitchFamily="2" charset="-122"/>
                <a:ea typeface="宋体" panose="02010600030101010101" pitchFamily="2" charset="-122"/>
                <a:cs typeface="宋体" panose="02010600030101010101" pitchFamily="2" charset="-122"/>
                <a:sym typeface="+mn-ea"/>
              </a:rPr>
              <a:t>中式自助餐</a:t>
            </a:r>
            <a:endParaRPr lang="zh-CN" sz="2800">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2.</a:t>
            </a:r>
            <a:r>
              <a:rPr lang="zh-CN" sz="2800">
                <a:latin typeface="宋体" panose="02010600030101010101" pitchFamily="2" charset="-122"/>
                <a:ea typeface="宋体" panose="02010600030101010101" pitchFamily="2" charset="-122"/>
                <a:cs typeface="宋体" panose="02010600030101010101" pitchFamily="2" charset="-122"/>
                <a:sym typeface="+mn-ea"/>
              </a:rPr>
              <a:t>西式自助餐</a:t>
            </a:r>
            <a:endParaRPr lang="zh-CN" sz="2800">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3.</a:t>
            </a:r>
            <a:r>
              <a:rPr lang="zh-CN" sz="2800">
                <a:latin typeface="宋体" panose="02010600030101010101" pitchFamily="2" charset="-122"/>
                <a:ea typeface="宋体" panose="02010600030101010101" pitchFamily="2" charset="-122"/>
                <a:cs typeface="宋体" panose="02010600030101010101" pitchFamily="2" charset="-122"/>
                <a:sym typeface="+mn-ea"/>
              </a:rPr>
              <a:t>国际自助餐</a:t>
            </a:r>
            <a:endParaRPr lang="zh-CN" sz="2800">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4.</a:t>
            </a:r>
            <a:r>
              <a:rPr lang="zh-CN" sz="2800">
                <a:latin typeface="宋体" panose="02010600030101010101" pitchFamily="2" charset="-122"/>
                <a:ea typeface="宋体" panose="02010600030101010101" pitchFamily="2" charset="-122"/>
                <a:cs typeface="宋体" panose="02010600030101010101" pitchFamily="2" charset="-122"/>
                <a:sym typeface="+mn-ea"/>
              </a:rPr>
              <a:t>主题自助餐</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 name="图片 4"/>
          <p:cNvPicPr>
            <a:picLocks noChangeAspect="1"/>
          </p:cNvPicPr>
          <p:nvPr/>
        </p:nvPicPr>
        <p:blipFill>
          <a:blip r:embed="rId1"/>
          <a:srcRect b="7359"/>
          <a:stretch>
            <a:fillRect/>
          </a:stretch>
        </p:blipFill>
        <p:spPr>
          <a:xfrm>
            <a:off x="5701665" y="1972310"/>
            <a:ext cx="4380865" cy="3044190"/>
          </a:xfrm>
          <a:prstGeom prst="rect">
            <a:avLst/>
          </a:prstGeom>
        </p:spPr>
      </p:pic>
      <p:sp>
        <p:nvSpPr>
          <p:cNvPr id="3" name="Title 2"/>
          <p:cNvSpPr>
            <a:spLocks noGrp="1"/>
          </p:cNvSpPr>
          <p:nvPr>
            <p:ph type="title"/>
            <p:custDataLst>
              <p:tags r:id="rId2"/>
            </p:custDataLst>
          </p:nvPr>
        </p:nvSpPr>
        <p:spPr>
          <a:xfrm>
            <a:off x="1573530" y="709930"/>
            <a:ext cx="4835525" cy="643255"/>
          </a:xfrm>
        </p:spPr>
        <p:txBody>
          <a:bodyPr>
            <a:normAutofit fontScale="90000"/>
          </a:bodyPr>
          <a:p>
            <a:pPr marL="0" indent="0" algn="r">
              <a:lnSpc>
                <a:spcPct val="100000"/>
              </a:lnSpc>
              <a:spcBef>
                <a:spcPts val="0"/>
              </a:spcBef>
              <a:spcAft>
                <a:spcPts val="0"/>
              </a:spcAft>
              <a:buSzPct val="100000"/>
            </a:pPr>
            <a:r>
              <a:rPr lang="zh-CN" sz="3110">
                <a:latin typeface="宋体" panose="02010600030101010101" pitchFamily="2" charset="-122"/>
                <a:ea typeface="宋体" panose="02010600030101010101" pitchFamily="2" charset="-122"/>
                <a:cs typeface="宋体" panose="02010600030101010101" pitchFamily="2" charset="-122"/>
                <a:sym typeface="+mn-ea"/>
              </a:rPr>
              <a:t>一、</a:t>
            </a:r>
            <a:r>
              <a:rPr sz="3110">
                <a:latin typeface="宋体" panose="02010600030101010101" pitchFamily="2" charset="-122"/>
                <a:ea typeface="宋体" panose="02010600030101010101" pitchFamily="2" charset="-122"/>
                <a:cs typeface="宋体" panose="02010600030101010101" pitchFamily="2" charset="-122"/>
                <a:sym typeface="+mn-ea"/>
              </a:rPr>
              <a:t>自助餐</a:t>
            </a:r>
            <a:r>
              <a:rPr lang="zh-CN" sz="3110">
                <a:latin typeface="宋体" panose="02010600030101010101" pitchFamily="2" charset="-122"/>
                <a:ea typeface="宋体" panose="02010600030101010101" pitchFamily="2" charset="-122"/>
                <a:cs typeface="宋体" panose="02010600030101010101" pitchFamily="2" charset="-122"/>
                <a:sym typeface="+mn-ea"/>
              </a:rPr>
              <a:t>和宴会礼仪概述</a:t>
            </a:r>
            <a:endParaRPr lang="zh-CN" sz="3110"/>
          </a:p>
        </p:txBody>
      </p:sp>
    </p:spTree>
  </p:cSld>
  <p:clrMapOvr>
    <a:masterClrMapping/>
  </p:clrMapOvr>
  <p:transition spd="slow" advClick="0" advTm="0">
    <p:wipe dir="d"/>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nvSpPr>
        <p:spPr>
          <a:xfrm>
            <a:off x="1395730" y="1869440"/>
            <a:ext cx="6495415" cy="28860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6000" kern="1200">
                <a:solidFill>
                  <a:schemeClr val="tx1"/>
                </a:solidFill>
                <a:latin typeface="思源黑体 CN Bold" panose="020B0800000000000000" pitchFamily="34" charset="-122"/>
                <a:ea typeface="+mj-ea"/>
                <a:cs typeface="+mj-cs"/>
              </a:defRPr>
            </a:lvl1pPr>
          </a:lstStyle>
          <a:p>
            <a:pPr algn="l">
              <a:lnSpc>
                <a:spcPct val="150000"/>
              </a:lnSpc>
            </a:pPr>
            <a:br>
              <a:rPr lang="zh-CN" sz="4000" b="1">
                <a:latin typeface="宋体" panose="02010600030101010101" pitchFamily="2" charset="-122"/>
                <a:ea typeface="宋体" panose="02010600030101010101" pitchFamily="2" charset="-122"/>
                <a:cs typeface="宋体" panose="02010600030101010101" pitchFamily="2" charset="-122"/>
                <a:sym typeface="+mn-ea"/>
              </a:rPr>
            </a:br>
            <a:br>
              <a:rPr lang="zh-CN" sz="4000" b="1">
                <a:latin typeface="宋体" panose="02010600030101010101" pitchFamily="2" charset="-122"/>
                <a:ea typeface="宋体" panose="02010600030101010101" pitchFamily="2" charset="-122"/>
                <a:cs typeface="宋体" panose="02010600030101010101" pitchFamily="2" charset="-122"/>
                <a:sym typeface="+mn-ea"/>
              </a:rPr>
            </a:br>
            <a:br>
              <a:rPr lang="zh-CN" sz="4000" b="1">
                <a:latin typeface="宋体" panose="02010600030101010101" pitchFamily="2" charset="-122"/>
                <a:ea typeface="宋体" panose="02010600030101010101" pitchFamily="2" charset="-122"/>
                <a:cs typeface="宋体" panose="02010600030101010101" pitchFamily="2" charset="-122"/>
                <a:sym typeface="+mn-ea"/>
              </a:rPr>
            </a:br>
            <a:br>
              <a:rPr lang="zh-CN" sz="4000" b="1">
                <a:latin typeface="宋体" panose="02010600030101010101" pitchFamily="2" charset="-122"/>
                <a:ea typeface="宋体" panose="02010600030101010101" pitchFamily="2" charset="-122"/>
                <a:cs typeface="宋体" panose="02010600030101010101" pitchFamily="2" charset="-122"/>
                <a:sym typeface="+mn-ea"/>
              </a:rPr>
            </a:br>
            <a:r>
              <a:rPr lang="zh-CN" sz="2400" b="1">
                <a:latin typeface="宋体" panose="02010600030101010101" pitchFamily="2" charset="-122"/>
                <a:ea typeface="宋体" panose="02010600030101010101" pitchFamily="2" charset="-122"/>
                <a:cs typeface="宋体" panose="02010600030101010101" pitchFamily="2" charset="-122"/>
                <a:sym typeface="+mn-ea"/>
              </a:rPr>
              <a:t>（二）宴会的</a:t>
            </a:r>
            <a:r>
              <a:rPr sz="2400" b="1">
                <a:latin typeface="宋体" panose="02010600030101010101" pitchFamily="2" charset="-122"/>
                <a:ea typeface="宋体" panose="02010600030101010101" pitchFamily="2" charset="-122"/>
                <a:cs typeface="宋体" panose="02010600030101010101" pitchFamily="2" charset="-122"/>
                <a:sym typeface="+mn-ea"/>
              </a:rPr>
              <a:t>定义</a:t>
            </a:r>
            <a:r>
              <a:rPr lang="zh-CN" sz="2400" b="1">
                <a:latin typeface="宋体" panose="02010600030101010101" pitchFamily="2" charset="-122"/>
                <a:ea typeface="宋体" panose="02010600030101010101" pitchFamily="2" charset="-122"/>
                <a:cs typeface="宋体" panose="02010600030101010101" pitchFamily="2" charset="-122"/>
                <a:sym typeface="+mn-ea"/>
              </a:rPr>
              <a:t>与分类</a:t>
            </a:r>
            <a:endParaRPr lang="zh-CN" sz="2400" b="1">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r>
              <a:rPr sz="2400">
                <a:latin typeface="宋体" panose="02010600030101010101" pitchFamily="2" charset="-122"/>
                <a:ea typeface="宋体" panose="02010600030101010101" pitchFamily="2" charset="-122"/>
                <a:cs typeface="宋体" panose="02010600030101010101" pitchFamily="2" charset="-122"/>
                <a:sym typeface="+mn-ea"/>
              </a:rPr>
              <a:t>1.宴会的定义</a:t>
            </a:r>
            <a:br>
              <a:rPr sz="2400">
                <a:latin typeface="宋体" panose="02010600030101010101" pitchFamily="2" charset="-122"/>
                <a:ea typeface="宋体" panose="02010600030101010101" pitchFamily="2" charset="-122"/>
                <a:cs typeface="宋体" panose="02010600030101010101" pitchFamily="2" charset="-122"/>
                <a:sym typeface="+mn-ea"/>
              </a:rPr>
            </a:br>
            <a:r>
              <a:rPr sz="2400">
                <a:latin typeface="宋体" panose="02010600030101010101" pitchFamily="2" charset="-122"/>
                <a:ea typeface="宋体" panose="02010600030101010101" pitchFamily="2" charset="-122"/>
                <a:cs typeface="宋体" panose="02010600030101010101" pitchFamily="2" charset="-122"/>
                <a:sym typeface="+mn-ea"/>
              </a:rPr>
              <a:t>宴会是因社交、商务、庆祝等目的，由主办方邀请众多宾客，在特定的时间和地点，按照一定的礼仪规范和程序，提供餐饮及其他相关服务的一种集体用餐活动</a:t>
            </a:r>
            <a:r>
              <a:rPr lang="zh-CN" sz="24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0">
              <a:solidFill>
                <a:srgbClr val="000000"/>
              </a:solidFill>
              <a:latin typeface="宋体" panose="02010600030101010101" pitchFamily="2" charset="-122"/>
            </a:endParaRPr>
          </a:p>
        </p:txBody>
      </p:sp>
      <p:pic>
        <p:nvPicPr>
          <p:cNvPr id="5" name="图片 4"/>
          <p:cNvPicPr>
            <a:picLocks noChangeAspect="1"/>
          </p:cNvPicPr>
          <p:nvPr/>
        </p:nvPicPr>
        <p:blipFill>
          <a:blip r:embed="rId1"/>
          <a:srcRect b="7359"/>
          <a:stretch>
            <a:fillRect/>
          </a:stretch>
        </p:blipFill>
        <p:spPr>
          <a:xfrm>
            <a:off x="7891145" y="1869440"/>
            <a:ext cx="3160395" cy="2195830"/>
          </a:xfrm>
          <a:prstGeom prst="rect">
            <a:avLst/>
          </a:prstGeom>
        </p:spPr>
      </p:pic>
      <p:sp>
        <p:nvSpPr>
          <p:cNvPr id="4" name="Title 2"/>
          <p:cNvSpPr>
            <a:spLocks noGrp="1"/>
          </p:cNvSpPr>
          <p:nvPr>
            <p:ph type="title"/>
            <p:custDataLst>
              <p:tags r:id="rId2"/>
            </p:custDataLst>
          </p:nvPr>
        </p:nvSpPr>
        <p:spPr>
          <a:xfrm>
            <a:off x="1573530" y="709930"/>
            <a:ext cx="4835525" cy="643255"/>
          </a:xfrm>
        </p:spPr>
        <p:txBody>
          <a:bodyPr>
            <a:normAutofit fontScale="90000"/>
          </a:bodyPr>
          <a:p>
            <a:pPr marL="0" indent="0" algn="r">
              <a:lnSpc>
                <a:spcPct val="100000"/>
              </a:lnSpc>
              <a:spcBef>
                <a:spcPts val="0"/>
              </a:spcBef>
              <a:spcAft>
                <a:spcPts val="0"/>
              </a:spcAft>
              <a:buSzPct val="100000"/>
            </a:pPr>
            <a:r>
              <a:rPr lang="zh-CN" sz="3110">
                <a:latin typeface="宋体" panose="02010600030101010101" pitchFamily="2" charset="-122"/>
                <a:ea typeface="宋体" panose="02010600030101010101" pitchFamily="2" charset="-122"/>
                <a:cs typeface="宋体" panose="02010600030101010101" pitchFamily="2" charset="-122"/>
                <a:sym typeface="+mn-ea"/>
              </a:rPr>
              <a:t>一、</a:t>
            </a:r>
            <a:r>
              <a:rPr sz="3110">
                <a:latin typeface="宋体" panose="02010600030101010101" pitchFamily="2" charset="-122"/>
                <a:ea typeface="宋体" panose="02010600030101010101" pitchFamily="2" charset="-122"/>
                <a:cs typeface="宋体" panose="02010600030101010101" pitchFamily="2" charset="-122"/>
                <a:sym typeface="+mn-ea"/>
              </a:rPr>
              <a:t>自助餐</a:t>
            </a:r>
            <a:r>
              <a:rPr lang="zh-CN" sz="3110">
                <a:latin typeface="宋体" panose="02010600030101010101" pitchFamily="2" charset="-122"/>
                <a:ea typeface="宋体" panose="02010600030101010101" pitchFamily="2" charset="-122"/>
                <a:cs typeface="宋体" panose="02010600030101010101" pitchFamily="2" charset="-122"/>
                <a:sym typeface="+mn-ea"/>
              </a:rPr>
              <a:t>和宴会礼仪概述</a:t>
            </a:r>
            <a:endParaRPr lang="zh-CN" sz="3110"/>
          </a:p>
        </p:txBody>
      </p:sp>
    </p:spTree>
  </p:cSld>
  <p:clrMapOvr>
    <a:masterClrMapping/>
  </p:clrMapOvr>
  <p:transition spd="slow" advClick="0" advTm="0">
    <p:wipe dir="d"/>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2"/>
          <p:cNvSpPr>
            <a:spLocks noGrp="1"/>
          </p:cNvSpPr>
          <p:nvPr>
            <p:ph type="title"/>
            <p:custDataLst>
              <p:tags r:id="rId1"/>
            </p:custDataLst>
          </p:nvPr>
        </p:nvSpPr>
        <p:spPr>
          <a:xfrm>
            <a:off x="1573530" y="1510030"/>
            <a:ext cx="3963035" cy="643255"/>
          </a:xfrm>
        </p:spPr>
        <p:txBody>
          <a:bodyPr>
            <a:normAutofit fontScale="90000"/>
          </a:bodyPr>
          <a:p>
            <a:pPr marL="0" indent="0" algn="r">
              <a:lnSpc>
                <a:spcPct val="100000"/>
              </a:lnSpc>
              <a:spcBef>
                <a:spcPts val="0"/>
              </a:spcBef>
              <a:spcAft>
                <a:spcPts val="0"/>
              </a:spcAft>
              <a:buSzPct val="100000"/>
            </a:pPr>
            <a:r>
              <a:rPr lang="zh-CN">
                <a:latin typeface="宋体" panose="02010600030101010101" pitchFamily="2" charset="-122"/>
                <a:ea typeface="宋体" panose="02010600030101010101" pitchFamily="2" charset="-122"/>
                <a:cs typeface="宋体" panose="02010600030101010101" pitchFamily="2" charset="-122"/>
                <a:sym typeface="+mn-ea"/>
              </a:rPr>
              <a:t>（二）</a:t>
            </a:r>
            <a:r>
              <a:rPr>
                <a:latin typeface="宋体" panose="02010600030101010101" pitchFamily="2" charset="-122"/>
                <a:ea typeface="宋体" panose="02010600030101010101" pitchFamily="2" charset="-122"/>
                <a:cs typeface="宋体" panose="02010600030101010101" pitchFamily="2" charset="-122"/>
                <a:sym typeface="+mn-ea"/>
              </a:rPr>
              <a:t>宴会的定义与分类</a:t>
            </a:r>
            <a:endParaRPr lang="zh-CN" altLang="en-US" sz="5000"/>
          </a:p>
        </p:txBody>
      </p:sp>
      <p:sp>
        <p:nvSpPr>
          <p:cNvPr id="3" name="内容占位符 2"/>
          <p:cNvSpPr>
            <a:spLocks noGrp="1"/>
          </p:cNvSpPr>
          <p:nvPr>
            <p:ph idx="1"/>
          </p:nvPr>
        </p:nvSpPr>
        <p:spPr>
          <a:xfrm>
            <a:off x="1573530" y="2177415"/>
            <a:ext cx="2906395" cy="3366135"/>
          </a:xfrm>
        </p:spPr>
        <p:txBody>
          <a:bodyPr>
            <a:normAutofit fontScale="90000"/>
          </a:bodyPr>
          <a:p>
            <a:pPr>
              <a:buNone/>
            </a:pPr>
            <a:r>
              <a:rPr sz="2000">
                <a:latin typeface="宋体" panose="02010600030101010101" pitchFamily="2" charset="-122"/>
                <a:ea typeface="宋体" panose="02010600030101010101" pitchFamily="2" charset="-122"/>
                <a:cs typeface="宋体" panose="02010600030101010101" pitchFamily="2" charset="-122"/>
              </a:rPr>
              <a:t>（1）按用餐形式分类</a:t>
            </a:r>
            <a:endParaRPr sz="2000">
              <a:latin typeface="Cambria" panose="02040503050406030204" charset="0"/>
              <a:ea typeface="宋体" panose="02010600030101010101" pitchFamily="2" charset="-122"/>
            </a:endParaRPr>
          </a:p>
          <a:p>
            <a:pPr>
              <a:lnSpc>
                <a:spcPct val="150000"/>
              </a:lnSpc>
              <a:buNone/>
            </a:pPr>
            <a:r>
              <a:rPr sz="2000">
                <a:latin typeface="宋体" panose="02010600030101010101" pitchFamily="2" charset="-122"/>
                <a:ea typeface="宋体" panose="02010600030101010101" pitchFamily="2" charset="-122"/>
                <a:cs typeface="宋体" panose="02010600030101010101" pitchFamily="2" charset="-122"/>
              </a:rPr>
              <a:t>①中式宴会</a:t>
            </a:r>
            <a:r>
              <a:rPr lang="zh-CN" sz="2000">
                <a:latin typeface="宋体" panose="02010600030101010101" pitchFamily="2" charset="-122"/>
                <a:ea typeface="宋体" panose="02010600030101010101" pitchFamily="2" charset="-122"/>
                <a:cs typeface="宋体" panose="02010600030101010101" pitchFamily="2" charset="-122"/>
              </a:rPr>
              <a:t>；</a:t>
            </a:r>
            <a:r>
              <a:rPr sz="2000">
                <a:latin typeface="宋体" panose="02010600030101010101" pitchFamily="2" charset="-122"/>
                <a:ea typeface="宋体" panose="02010600030101010101" pitchFamily="2" charset="-122"/>
                <a:cs typeface="宋体" panose="02010600030101010101" pitchFamily="2" charset="-122"/>
              </a:rPr>
              <a:t>②西式宴会</a:t>
            </a:r>
            <a:r>
              <a:rPr lang="zh-CN" sz="2000">
                <a:latin typeface="宋体" panose="02010600030101010101" pitchFamily="2" charset="-122"/>
                <a:ea typeface="宋体" panose="02010600030101010101" pitchFamily="2" charset="-122"/>
                <a:cs typeface="宋体" panose="02010600030101010101" pitchFamily="2" charset="-122"/>
              </a:rPr>
              <a:t>；</a:t>
            </a:r>
            <a:endParaRPr sz="2000">
              <a:latin typeface="宋体" panose="02010600030101010101" pitchFamily="2" charset="-122"/>
              <a:ea typeface="宋体" panose="02010600030101010101" pitchFamily="2" charset="-122"/>
              <a:cs typeface="宋体" panose="02010600030101010101" pitchFamily="2" charset="-122"/>
            </a:endParaRPr>
          </a:p>
          <a:p>
            <a:pPr>
              <a:lnSpc>
                <a:spcPct val="150000"/>
              </a:lnSpc>
              <a:buNone/>
            </a:pPr>
            <a:r>
              <a:rPr sz="2000">
                <a:latin typeface="宋体" panose="02010600030101010101" pitchFamily="2" charset="-122"/>
                <a:ea typeface="宋体" panose="02010600030101010101" pitchFamily="2" charset="-122"/>
                <a:cs typeface="宋体" panose="02010600030101010101" pitchFamily="2" charset="-122"/>
              </a:rPr>
              <a:t>③中西合璧式宴会</a:t>
            </a:r>
            <a:r>
              <a:rPr lang="zh-CN" sz="2000">
                <a:latin typeface="宋体" panose="02010600030101010101" pitchFamily="2" charset="-122"/>
                <a:ea typeface="宋体" panose="02010600030101010101" pitchFamily="2" charset="-122"/>
                <a:cs typeface="宋体" panose="02010600030101010101" pitchFamily="2" charset="-122"/>
              </a:rPr>
              <a:t>。</a:t>
            </a:r>
            <a:endParaRPr sz="2000">
              <a:latin typeface="宋体" panose="02010600030101010101" pitchFamily="2" charset="-122"/>
              <a:ea typeface="宋体" panose="02010600030101010101" pitchFamily="2" charset="-122"/>
              <a:cs typeface="宋体" panose="02010600030101010101" pitchFamily="2" charset="-122"/>
            </a:endParaRPr>
          </a:p>
          <a:p>
            <a:pPr>
              <a:lnSpc>
                <a:spcPct val="150000"/>
              </a:lnSpc>
              <a:buNone/>
            </a:pPr>
            <a:r>
              <a:rPr sz="2000">
                <a:latin typeface="宋体" panose="02010600030101010101" pitchFamily="2" charset="-122"/>
                <a:ea typeface="宋体" panose="02010600030101010101" pitchFamily="2" charset="-122"/>
                <a:cs typeface="宋体" panose="02010600030101010101" pitchFamily="2" charset="-122"/>
              </a:rPr>
              <a:t>（2）按活动目的分类。</a:t>
            </a:r>
            <a:endParaRPr sz="2000">
              <a:latin typeface="宋体" panose="02010600030101010101" pitchFamily="2" charset="-122"/>
              <a:ea typeface="宋体" panose="02010600030101010101" pitchFamily="2" charset="-122"/>
              <a:cs typeface="宋体" panose="02010600030101010101" pitchFamily="2" charset="-122"/>
            </a:endParaRPr>
          </a:p>
          <a:p>
            <a:pPr>
              <a:lnSpc>
                <a:spcPct val="150000"/>
              </a:lnSpc>
              <a:buNone/>
            </a:pPr>
            <a:r>
              <a:rPr sz="2000">
                <a:latin typeface="宋体" panose="02010600030101010101" pitchFamily="2" charset="-122"/>
                <a:ea typeface="宋体" panose="02010600030101010101" pitchFamily="2" charset="-122"/>
                <a:cs typeface="宋体" panose="02010600030101010101" pitchFamily="2" charset="-122"/>
              </a:rPr>
              <a:t>①社交宴会</a:t>
            </a:r>
            <a:r>
              <a:rPr lang="zh-CN" sz="2000">
                <a:latin typeface="宋体" panose="02010600030101010101" pitchFamily="2" charset="-122"/>
                <a:ea typeface="宋体" panose="02010600030101010101" pitchFamily="2" charset="-122"/>
                <a:cs typeface="宋体" panose="02010600030101010101" pitchFamily="2" charset="-122"/>
              </a:rPr>
              <a:t>；</a:t>
            </a:r>
            <a:r>
              <a:rPr sz="2000">
                <a:latin typeface="宋体" panose="02010600030101010101" pitchFamily="2" charset="-122"/>
                <a:ea typeface="宋体" panose="02010600030101010101" pitchFamily="2" charset="-122"/>
                <a:cs typeface="宋体" panose="02010600030101010101" pitchFamily="2" charset="-122"/>
              </a:rPr>
              <a:t>②商务宴会</a:t>
            </a:r>
            <a:r>
              <a:rPr lang="zh-CN" sz="2000">
                <a:latin typeface="宋体" panose="02010600030101010101" pitchFamily="2" charset="-122"/>
                <a:ea typeface="宋体" panose="02010600030101010101" pitchFamily="2" charset="-122"/>
                <a:cs typeface="宋体" panose="02010600030101010101" pitchFamily="2" charset="-122"/>
              </a:rPr>
              <a:t>；</a:t>
            </a:r>
            <a:endParaRPr sz="2000">
              <a:latin typeface="宋体" panose="02010600030101010101" pitchFamily="2" charset="-122"/>
              <a:ea typeface="宋体" panose="02010600030101010101" pitchFamily="2" charset="-122"/>
              <a:cs typeface="宋体" panose="02010600030101010101" pitchFamily="2" charset="-122"/>
            </a:endParaRPr>
          </a:p>
          <a:p>
            <a:pPr>
              <a:lnSpc>
                <a:spcPct val="150000"/>
              </a:lnSpc>
              <a:buNone/>
            </a:pPr>
            <a:r>
              <a:rPr sz="2000">
                <a:latin typeface="宋体" panose="02010600030101010101" pitchFamily="2" charset="-122"/>
                <a:ea typeface="宋体" panose="02010600030101010101" pitchFamily="2" charset="-122"/>
                <a:cs typeface="宋体" panose="02010600030101010101" pitchFamily="2" charset="-122"/>
              </a:rPr>
              <a:t>③庆祝宴会</a:t>
            </a:r>
            <a:r>
              <a:rPr lang="zh-CN" sz="2000">
                <a:latin typeface="宋体" panose="02010600030101010101" pitchFamily="2" charset="-122"/>
                <a:ea typeface="宋体" panose="02010600030101010101" pitchFamily="2" charset="-122"/>
                <a:cs typeface="宋体" panose="02010600030101010101" pitchFamily="2" charset="-122"/>
              </a:rPr>
              <a:t>；</a:t>
            </a:r>
            <a:r>
              <a:rPr sz="2000">
                <a:latin typeface="宋体" panose="02010600030101010101" pitchFamily="2" charset="-122"/>
                <a:ea typeface="宋体" panose="02010600030101010101" pitchFamily="2" charset="-122"/>
                <a:cs typeface="宋体" panose="02010600030101010101" pitchFamily="2" charset="-122"/>
              </a:rPr>
              <a:t>④答谢宴会</a:t>
            </a:r>
            <a:r>
              <a:rPr lang="zh-CN" sz="2000">
                <a:latin typeface="宋体" panose="02010600030101010101" pitchFamily="2" charset="-122"/>
                <a:ea typeface="宋体" panose="02010600030101010101" pitchFamily="2" charset="-122"/>
                <a:cs typeface="宋体" panose="02010600030101010101" pitchFamily="2" charset="-122"/>
              </a:rPr>
              <a:t>。</a:t>
            </a:r>
            <a:endParaRPr lang="zh-CN" sz="20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2"/>
          <a:stretch>
            <a:fillRect/>
          </a:stretch>
        </p:blipFill>
        <p:spPr>
          <a:xfrm>
            <a:off x="5873750" y="1799590"/>
            <a:ext cx="4423410" cy="2948940"/>
          </a:xfrm>
          <a:prstGeom prst="rect">
            <a:avLst/>
          </a:prstGeom>
        </p:spPr>
      </p:pic>
      <p:sp>
        <p:nvSpPr>
          <p:cNvPr id="2" name="Title 2"/>
          <p:cNvSpPr>
            <a:spLocks noGrp="1"/>
          </p:cNvSpPr>
          <p:nvPr>
            <p:custDataLst>
              <p:tags r:id="rId3"/>
            </p:custDataLst>
          </p:nvPr>
        </p:nvSpPr>
        <p:spPr>
          <a:xfrm>
            <a:off x="1573530" y="709930"/>
            <a:ext cx="4835525" cy="643255"/>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2800" b="1" kern="1200">
                <a:solidFill>
                  <a:schemeClr val="tx1">
                    <a:lumMod val="75000"/>
                    <a:lumOff val="25000"/>
                  </a:schemeClr>
                </a:solidFill>
                <a:latin typeface="思源黑体 CN Bold" panose="020B0800000000000000" pitchFamily="34" charset="-122"/>
                <a:ea typeface="思源黑体 CN Bold" panose="020B0800000000000000" pitchFamily="34" charset="-122"/>
                <a:cs typeface="+mj-cs"/>
              </a:defRPr>
            </a:lvl1pPr>
          </a:lstStyle>
          <a:p>
            <a:pPr marL="0" indent="0" algn="r">
              <a:lnSpc>
                <a:spcPct val="100000"/>
              </a:lnSpc>
              <a:spcBef>
                <a:spcPts val="0"/>
              </a:spcBef>
              <a:spcAft>
                <a:spcPts val="0"/>
              </a:spcAft>
              <a:buSzPct val="100000"/>
            </a:pPr>
            <a:r>
              <a:rPr lang="zh-CN" sz="3110">
                <a:latin typeface="宋体" panose="02010600030101010101" pitchFamily="2" charset="-122"/>
                <a:ea typeface="宋体" panose="02010600030101010101" pitchFamily="2" charset="-122"/>
                <a:cs typeface="宋体" panose="02010600030101010101" pitchFamily="2" charset="-122"/>
                <a:sym typeface="+mn-ea"/>
              </a:rPr>
              <a:t>一、</a:t>
            </a:r>
            <a:r>
              <a:rPr sz="3110">
                <a:latin typeface="宋体" panose="02010600030101010101" pitchFamily="2" charset="-122"/>
                <a:ea typeface="宋体" panose="02010600030101010101" pitchFamily="2" charset="-122"/>
                <a:cs typeface="宋体" panose="02010600030101010101" pitchFamily="2" charset="-122"/>
                <a:sym typeface="+mn-ea"/>
              </a:rPr>
              <a:t>自助餐</a:t>
            </a:r>
            <a:r>
              <a:rPr lang="zh-CN" sz="3110">
                <a:latin typeface="宋体" panose="02010600030101010101" pitchFamily="2" charset="-122"/>
                <a:ea typeface="宋体" panose="02010600030101010101" pitchFamily="2" charset="-122"/>
                <a:cs typeface="宋体" panose="02010600030101010101" pitchFamily="2" charset="-122"/>
                <a:sym typeface="+mn-ea"/>
              </a:rPr>
              <a:t>和宴会礼仪概述</a:t>
            </a:r>
            <a:endParaRPr lang="zh-CN" sz="3110"/>
          </a:p>
        </p:txBody>
      </p:sp>
    </p:spTree>
  </p:cSld>
  <p:clrMapOvr>
    <a:masterClrMapping/>
  </p:clrMapOvr>
  <p:transition spd="slow" advClick="0" advTm="0">
    <p:wipe di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0650" y="1648460"/>
            <a:ext cx="4064000" cy="368300"/>
          </a:xfrm>
          <a:prstGeom prst="rect">
            <a:avLst/>
          </a:prstGeom>
          <a:noFill/>
        </p:spPr>
        <p:txBody>
          <a:bodyPr wrap="square" rtlCol="0">
            <a:spAutoFit/>
          </a:bodyPr>
          <a:lstStyle/>
          <a:p>
            <a:r>
              <a:rPr lang="en-US" altLang="zh-CN"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1.11.1</a:t>
            </a:r>
            <a:r>
              <a:rPr lang="zh-CN" altLang="en-US"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什么是仪容什么是仪容</a:t>
            </a:r>
            <a:endParaRPr lang="zh-CN" altLang="en-US"/>
          </a:p>
        </p:txBody>
      </p:sp>
      <p:sp>
        <p:nvSpPr>
          <p:cNvPr id="5" name="文本框 4"/>
          <p:cNvSpPr txBox="1"/>
          <p:nvPr/>
        </p:nvSpPr>
        <p:spPr>
          <a:xfrm>
            <a:off x="1606784" y="652780"/>
            <a:ext cx="6096000" cy="645160"/>
          </a:xfrm>
          <a:prstGeom prst="rect">
            <a:avLst/>
          </a:prstGeom>
          <a:noFill/>
        </p:spPr>
        <p:txBody>
          <a:bodyPr wrap="square" rtlCol="0" anchor="t">
            <a:spAutoFit/>
          </a:bodyPr>
          <a:lstStyle/>
          <a:p>
            <a:pPr marL="341630" indent="-341630" defTabSz="913130" eaLnBrk="1" hangingPunct="1">
              <a:spcBef>
                <a:spcPct val="100000"/>
              </a:spcBef>
            </a:pPr>
            <a:r>
              <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三、位次排练</a:t>
            </a:r>
            <a:endParaRPr lang="zh-CN" altLang="en-US" sz="360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4" name="文本框 3"/>
          <p:cNvSpPr txBox="1"/>
          <p:nvPr/>
        </p:nvSpPr>
        <p:spPr>
          <a:xfrm>
            <a:off x="1663243" y="1492555"/>
            <a:ext cx="4648290" cy="4707890"/>
          </a:xfrm>
          <a:prstGeom prst="rect">
            <a:avLst/>
          </a:prstGeom>
          <a:noFill/>
        </p:spPr>
        <p:txBody>
          <a:bodyPr wrap="square" rtlCol="0">
            <a:spAutoFit/>
            <a:scene3d>
              <a:camera prst="orthographicFront"/>
              <a:lightRig rig="threePt" dir="t"/>
            </a:scene3d>
            <a:sp3d contourW="12700"/>
          </a:bodyPr>
          <a:p>
            <a:pPr marL="342900" lvl="0" indent="-342900">
              <a:lnSpc>
                <a:spcPct val="150000"/>
              </a:lnSpc>
              <a:buFont typeface="Wingdings" panose="05000000000000000000" pitchFamily="2" charset="2"/>
              <a:buChar char="Ø"/>
              <a:defRPr/>
            </a:pPr>
            <a:r>
              <a:rPr lang="zh-CN" altLang="en-US" sz="2000" dirty="0" smtClean="0">
                <a:solidFill>
                  <a:srgbClr val="000000">
                    <a:lumMod val="75000"/>
                    <a:lumOff val="25000"/>
                  </a:srgbClr>
                </a:solidFill>
                <a:latin typeface="微软雅黑" panose="020B0503020204020204" charset="-122"/>
                <a:ea typeface="微软雅黑" panose="020B0503020204020204" charset="-122"/>
                <a:cs typeface="+mn-ea"/>
                <a:sym typeface="+mn-lt"/>
              </a:rPr>
              <a:t>基本原则：</a:t>
            </a:r>
            <a:r>
              <a:rPr lang="zh-CN" altLang="en-US" sz="2000" b="1" dirty="0" smtClean="0">
                <a:solidFill>
                  <a:srgbClr val="000000">
                    <a:lumMod val="75000"/>
                    <a:lumOff val="25000"/>
                  </a:srgbClr>
                </a:solidFill>
                <a:latin typeface="微软雅黑" panose="020B0503020204020204" charset="-122"/>
                <a:ea typeface="微软雅黑" panose="020B0503020204020204" charset="-122"/>
                <a:cs typeface="+mn-ea"/>
                <a:sym typeface="+mn-lt"/>
              </a:rPr>
              <a:t>右高左低，中座为尊，面门为上，观景为佳，临墙为好。</a:t>
            </a:r>
            <a:r>
              <a:rPr lang="zh-CN" altLang="en-US" sz="2000" dirty="0" smtClean="0">
                <a:solidFill>
                  <a:srgbClr val="000000">
                    <a:lumMod val="75000"/>
                    <a:lumOff val="25000"/>
                  </a:srgbClr>
                </a:solidFill>
                <a:latin typeface="微软雅黑" panose="020B0503020204020204" charset="-122"/>
                <a:ea typeface="微软雅黑" panose="020B0503020204020204" charset="-122"/>
                <a:cs typeface="+mn-ea"/>
                <a:sym typeface="+mn-lt"/>
              </a:rPr>
              <a:t>主人面对正门，在主桌就做；</a:t>
            </a:r>
            <a:endParaRPr lang="en-US" altLang="zh-CN" sz="2000" dirty="0" smtClean="0">
              <a:solidFill>
                <a:srgbClr val="000000">
                  <a:lumMod val="75000"/>
                  <a:lumOff val="25000"/>
                </a:srgbClr>
              </a:solidFill>
              <a:latin typeface="微软雅黑" panose="020B0503020204020204" charset="-122"/>
              <a:ea typeface="微软雅黑" panose="020B0503020204020204" charset="-122"/>
              <a:cs typeface="+mn-ea"/>
              <a:sym typeface="+mn-lt"/>
            </a:endParaRPr>
          </a:p>
          <a:p>
            <a:pPr marL="342900" lvl="0" indent="-342900">
              <a:lnSpc>
                <a:spcPct val="150000"/>
              </a:lnSpc>
              <a:buFont typeface="Wingdings" panose="05000000000000000000" pitchFamily="2" charset="2"/>
              <a:buChar char="Ø"/>
              <a:defRPr/>
            </a:pPr>
            <a:r>
              <a:rPr lang="zh-CN" altLang="en-US" sz="2000" dirty="0" smtClean="0">
                <a:solidFill>
                  <a:srgbClr val="000000">
                    <a:lumMod val="75000"/>
                    <a:lumOff val="25000"/>
                  </a:srgbClr>
                </a:solidFill>
                <a:latin typeface="微软雅黑" panose="020B0503020204020204" charset="-122"/>
                <a:ea typeface="微软雅黑" panose="020B0503020204020204" charset="-122"/>
                <a:cs typeface="+mn-ea"/>
                <a:sym typeface="+mn-lt"/>
              </a:rPr>
              <a:t>多桌宴请时，每桌都要有一位主人的代表。位次尊卑根据距离该桌主人远近而定，</a:t>
            </a:r>
            <a:r>
              <a:rPr lang="zh-CN" altLang="en-US" sz="2000" b="1" dirty="0" smtClean="0">
                <a:solidFill>
                  <a:srgbClr val="000000">
                    <a:lumMod val="75000"/>
                    <a:lumOff val="25000"/>
                  </a:srgbClr>
                </a:solidFill>
                <a:latin typeface="微软雅黑" panose="020B0503020204020204" charset="-122"/>
                <a:ea typeface="微软雅黑" panose="020B0503020204020204" charset="-122"/>
                <a:cs typeface="+mn-ea"/>
                <a:sym typeface="+mn-lt"/>
              </a:rPr>
              <a:t>以近为上，距离相同，以右为尊，以该桌主人面向为准</a:t>
            </a:r>
            <a:r>
              <a:rPr lang="zh-CN" altLang="en-US" sz="2000" dirty="0" smtClean="0">
                <a:solidFill>
                  <a:srgbClr val="000000">
                    <a:lumMod val="75000"/>
                    <a:lumOff val="25000"/>
                  </a:srgbClr>
                </a:solidFill>
                <a:latin typeface="微软雅黑" panose="020B0503020204020204" charset="-122"/>
                <a:ea typeface="微软雅黑" panose="020B0503020204020204" charset="-122"/>
                <a:cs typeface="+mn-ea"/>
                <a:sym typeface="+mn-lt"/>
              </a:rPr>
              <a:t>。每桌用餐人数应限在</a:t>
            </a:r>
            <a:r>
              <a:rPr lang="en-US" altLang="zh-CN" sz="2000" dirty="0" smtClean="0">
                <a:solidFill>
                  <a:srgbClr val="000000">
                    <a:lumMod val="75000"/>
                    <a:lumOff val="25000"/>
                  </a:srgbClr>
                </a:solidFill>
                <a:latin typeface="微软雅黑" panose="020B0503020204020204" charset="-122"/>
                <a:ea typeface="微软雅黑" panose="020B0503020204020204" charset="-122"/>
                <a:cs typeface="+mn-ea"/>
                <a:sym typeface="+mn-lt"/>
              </a:rPr>
              <a:t>10</a:t>
            </a:r>
            <a:r>
              <a:rPr lang="zh-CN" altLang="en-US" sz="2000" dirty="0" smtClean="0">
                <a:solidFill>
                  <a:srgbClr val="000000">
                    <a:lumMod val="75000"/>
                    <a:lumOff val="25000"/>
                  </a:srgbClr>
                </a:solidFill>
                <a:latin typeface="微软雅黑" panose="020B0503020204020204" charset="-122"/>
                <a:ea typeface="微软雅黑" panose="020B0503020204020204" charset="-122"/>
                <a:cs typeface="+mn-ea"/>
                <a:sym typeface="+mn-lt"/>
              </a:rPr>
              <a:t>人内，双数为宜。</a:t>
            </a:r>
            <a:endParaRPr lang="en-US" altLang="zh-CN" sz="2000" dirty="0" smtClean="0">
              <a:solidFill>
                <a:srgbClr val="000000">
                  <a:lumMod val="75000"/>
                  <a:lumOff val="25000"/>
                </a:srgbClr>
              </a:solidFill>
              <a:latin typeface="微软雅黑" panose="020B0503020204020204" charset="-122"/>
              <a:ea typeface="微软雅黑" panose="020B0503020204020204" charset="-122"/>
              <a:cs typeface="+mn-ea"/>
              <a:sym typeface="+mn-lt"/>
            </a:endParaRPr>
          </a:p>
          <a:p>
            <a:pPr marL="342900" lvl="0" indent="-342900">
              <a:lnSpc>
                <a:spcPct val="150000"/>
              </a:lnSpc>
              <a:buFont typeface="Wingdings" panose="05000000000000000000" pitchFamily="2" charset="2"/>
              <a:buChar char="Ø"/>
              <a:defRPr/>
            </a:pPr>
            <a:r>
              <a:rPr lang="zh-CN" altLang="en-US" sz="2000" dirty="0" smtClean="0">
                <a:solidFill>
                  <a:srgbClr val="000000">
                    <a:lumMod val="75000"/>
                    <a:lumOff val="25000"/>
                  </a:srgbClr>
                </a:solidFill>
                <a:latin typeface="微软雅黑" panose="020B0503020204020204" charset="-122"/>
                <a:ea typeface="微软雅黑" panose="020B0503020204020204" charset="-122"/>
                <a:cs typeface="+mn-ea"/>
                <a:sym typeface="+mn-lt"/>
              </a:rPr>
              <a:t>当</a:t>
            </a:r>
            <a:r>
              <a:rPr lang="zh-CN" altLang="en-US" sz="2000" dirty="0">
                <a:solidFill>
                  <a:srgbClr val="000000">
                    <a:lumMod val="75000"/>
                    <a:lumOff val="25000"/>
                  </a:srgbClr>
                </a:solidFill>
                <a:latin typeface="微软雅黑" panose="020B0503020204020204" charset="-122"/>
                <a:ea typeface="微软雅黑" panose="020B0503020204020204" charset="-122"/>
                <a:cs typeface="+mn-ea"/>
                <a:sym typeface="+mn-lt"/>
              </a:rPr>
              <a:t>每张餐桌上只有一个主人时，主宾在其右侧</a:t>
            </a:r>
            <a:r>
              <a:rPr lang="zh-CN" altLang="en-US" sz="2000" dirty="0" smtClean="0">
                <a:solidFill>
                  <a:srgbClr val="000000">
                    <a:lumMod val="75000"/>
                    <a:lumOff val="25000"/>
                  </a:srgbClr>
                </a:solidFill>
                <a:latin typeface="微软雅黑" panose="020B0503020204020204" charset="-122"/>
                <a:ea typeface="微软雅黑" panose="020B0503020204020204" charset="-122"/>
                <a:cs typeface="+mn-ea"/>
                <a:sym typeface="+mn-lt"/>
              </a:rPr>
              <a:t>就座</a:t>
            </a:r>
            <a:r>
              <a:rPr lang="zh-CN" altLang="en-US" sz="2000" dirty="0">
                <a:solidFill>
                  <a:srgbClr val="000000">
                    <a:lumMod val="75000"/>
                    <a:lumOff val="25000"/>
                  </a:srgbClr>
                </a:solidFill>
                <a:latin typeface="微软雅黑" panose="020B0503020204020204" charset="-122"/>
                <a:ea typeface="微软雅黑" panose="020B0503020204020204" charset="-122"/>
                <a:cs typeface="+mn-ea"/>
                <a:sym typeface="+mn-lt"/>
              </a:rPr>
              <a:t>，</a:t>
            </a:r>
            <a:r>
              <a:rPr lang="zh-CN" altLang="en-US" sz="2000" dirty="0" smtClean="0">
                <a:solidFill>
                  <a:srgbClr val="000000">
                    <a:lumMod val="75000"/>
                    <a:lumOff val="25000"/>
                  </a:srgbClr>
                </a:solidFill>
                <a:latin typeface="微软雅黑" panose="020B0503020204020204" charset="-122"/>
                <a:ea typeface="微软雅黑" panose="020B0503020204020204" charset="-122"/>
                <a:cs typeface="+mn-ea"/>
                <a:sym typeface="+mn-lt"/>
              </a:rPr>
              <a:t>形成</a:t>
            </a:r>
            <a:r>
              <a:rPr lang="zh-CN" altLang="en-US" sz="2000" dirty="0">
                <a:solidFill>
                  <a:srgbClr val="000000">
                    <a:lumMod val="75000"/>
                    <a:lumOff val="25000"/>
                  </a:srgbClr>
                </a:solidFill>
                <a:latin typeface="微软雅黑" panose="020B0503020204020204" charset="-122"/>
                <a:ea typeface="微软雅黑" panose="020B0503020204020204" charset="-122"/>
                <a:cs typeface="+mn-ea"/>
                <a:sym typeface="+mn-lt"/>
              </a:rPr>
              <a:t>一个谈话中心</a:t>
            </a:r>
            <a:r>
              <a:rPr lang="zh-CN" altLang="en-US" sz="2000" dirty="0" smtClean="0">
                <a:solidFill>
                  <a:srgbClr val="000000">
                    <a:lumMod val="75000"/>
                    <a:lumOff val="25000"/>
                  </a:srgbClr>
                </a:solidFill>
                <a:latin typeface="微软雅黑" panose="020B0503020204020204" charset="-122"/>
                <a:ea typeface="微软雅黑" panose="020B0503020204020204" charset="-122"/>
                <a:cs typeface="+mn-ea"/>
                <a:sym typeface="+mn-lt"/>
              </a:rPr>
              <a:t>。</a:t>
            </a:r>
            <a:endParaRPr lang="zh-CN" altLang="en-US" sz="2000" dirty="0">
              <a:solidFill>
                <a:srgbClr val="000000">
                  <a:lumMod val="75000"/>
                  <a:lumOff val="25000"/>
                </a:srgbClr>
              </a:solidFill>
              <a:latin typeface="微软雅黑" panose="020B0503020204020204" charset="-122"/>
              <a:ea typeface="微软雅黑" panose="020B0503020204020204" charset="-122"/>
              <a:cs typeface="+mn-ea"/>
              <a:sym typeface="+mn-lt"/>
            </a:endParaRPr>
          </a:p>
        </p:txBody>
      </p:sp>
      <p:pic>
        <p:nvPicPr>
          <p:cNvPr id="7" name="图片 6"/>
          <p:cNvPicPr>
            <a:picLocks noChangeAspect="1"/>
          </p:cNvPicPr>
          <p:nvPr/>
        </p:nvPicPr>
        <p:blipFill rotWithShape="1">
          <a:blip r:embed="rId1"/>
          <a:srcRect r="52836"/>
          <a:stretch>
            <a:fillRect/>
          </a:stretch>
        </p:blipFill>
        <p:spPr>
          <a:xfrm>
            <a:off x="6915785" y="1787525"/>
            <a:ext cx="3361055" cy="3825875"/>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2"/>
          <p:cNvSpPr>
            <a:spLocks noGrp="1"/>
          </p:cNvSpPr>
          <p:nvPr>
            <p:ph type="title"/>
            <p:custDataLst>
              <p:tags r:id="rId1"/>
            </p:custDataLst>
          </p:nvPr>
        </p:nvSpPr>
        <p:spPr>
          <a:xfrm>
            <a:off x="1573530" y="709930"/>
            <a:ext cx="3963035" cy="643255"/>
          </a:xfrm>
        </p:spPr>
        <p:txBody>
          <a:bodyPr>
            <a:normAutofit/>
          </a:bodyPr>
          <a:p>
            <a:pPr marL="0" indent="0" algn="r">
              <a:lnSpc>
                <a:spcPct val="100000"/>
              </a:lnSpc>
              <a:spcBef>
                <a:spcPts val="0"/>
              </a:spcBef>
              <a:spcAft>
                <a:spcPts val="0"/>
              </a:spcAft>
              <a:buSzPct val="100000"/>
            </a:pPr>
            <a:r>
              <a:rPr lang="zh-CN">
                <a:latin typeface="微软雅黑" panose="020B0503020204020204" charset="-122"/>
                <a:ea typeface="微软雅黑" panose="020B0503020204020204" charset="-122"/>
                <a:sym typeface="+mn-ea"/>
              </a:rPr>
              <a:t>三、</a:t>
            </a:r>
            <a:r>
              <a:rPr>
                <a:latin typeface="微软雅黑" panose="020B0503020204020204" charset="-122"/>
                <a:ea typeface="微软雅黑" panose="020B0503020204020204" charset="-122"/>
                <a:sym typeface="宋体" panose="02010600030101010101" pitchFamily="2" charset="-122"/>
              </a:rPr>
              <a:t>自助餐</a:t>
            </a:r>
            <a:r>
              <a:rPr lang="zh-CN">
                <a:latin typeface="微软雅黑" panose="020B0503020204020204" charset="-122"/>
                <a:ea typeface="微软雅黑" panose="020B0503020204020204" charset="-122"/>
                <a:sym typeface="宋体" panose="02010600030101010101" pitchFamily="2" charset="-122"/>
              </a:rPr>
              <a:t>和宴会</a:t>
            </a:r>
            <a:r>
              <a:rPr>
                <a:latin typeface="微软雅黑" panose="020B0503020204020204" charset="-122"/>
                <a:ea typeface="微软雅黑" panose="020B0503020204020204" charset="-122"/>
                <a:sym typeface="宋体" panose="02010600030101010101" pitchFamily="2" charset="-122"/>
              </a:rPr>
              <a:t>礼仪</a:t>
            </a:r>
            <a:endParaRPr lang="zh-CN" altLang="en-US" sz="5000"/>
          </a:p>
        </p:txBody>
      </p:sp>
      <p:sp>
        <p:nvSpPr>
          <p:cNvPr id="4" name="AutoShape 4"/>
          <p:cNvSpPr/>
          <p:nvPr>
            <p:custDataLst>
              <p:tags r:id="rId2"/>
            </p:custDataLst>
          </p:nvPr>
        </p:nvSpPr>
        <p:spPr>
          <a:xfrm>
            <a:off x="4089614" y="4494918"/>
            <a:ext cx="701468" cy="550104"/>
          </a:xfrm>
          <a:prstGeom prst="rect">
            <a:avLst/>
          </a:prstGeom>
          <a:solidFill>
            <a:schemeClr val="lt1">
              <a:alpha val="100000"/>
            </a:schemeClr>
          </a:solidFill>
        </p:spPr>
      </p:sp>
      <p:sp>
        <p:nvSpPr>
          <p:cNvPr id="5" name="AutoShape 5"/>
          <p:cNvSpPr/>
          <p:nvPr>
            <p:custDataLst>
              <p:tags r:id="rId3"/>
            </p:custDataLst>
          </p:nvPr>
        </p:nvSpPr>
        <p:spPr>
          <a:xfrm>
            <a:off x="3954994" y="3285423"/>
            <a:ext cx="701468" cy="550104"/>
          </a:xfrm>
          <a:prstGeom prst="rect">
            <a:avLst/>
          </a:prstGeom>
          <a:solidFill>
            <a:schemeClr val="lt1">
              <a:alpha val="100000"/>
            </a:schemeClr>
          </a:solidFill>
        </p:spPr>
      </p:sp>
      <p:sp>
        <p:nvSpPr>
          <p:cNvPr id="6" name="AutoShape 6"/>
          <p:cNvSpPr/>
          <p:nvPr>
            <p:custDataLst>
              <p:tags r:id="rId4"/>
            </p:custDataLst>
          </p:nvPr>
        </p:nvSpPr>
        <p:spPr>
          <a:xfrm>
            <a:off x="3954994" y="1793582"/>
            <a:ext cx="701468" cy="550104"/>
          </a:xfrm>
          <a:prstGeom prst="rect">
            <a:avLst/>
          </a:prstGeom>
          <a:solidFill>
            <a:schemeClr val="lt1">
              <a:alpha val="100000"/>
            </a:schemeClr>
          </a:solidFill>
        </p:spPr>
      </p:sp>
      <p:sp>
        <p:nvSpPr>
          <p:cNvPr id="2" name="TextBox 7"/>
          <p:cNvSpPr txBox="1"/>
          <p:nvPr>
            <p:custDataLst>
              <p:tags r:id="rId5"/>
            </p:custDataLst>
          </p:nvPr>
        </p:nvSpPr>
        <p:spPr>
          <a:xfrm>
            <a:off x="2359800" y="3625563"/>
            <a:ext cx="6286500" cy="695325"/>
          </a:xfrm>
          <a:prstGeom prst="rect">
            <a:avLst/>
          </a:prstGeom>
        </p:spPr>
        <p:txBody>
          <a:bodyPr vert="horz" wrap="square" lIns="123825" tIns="123825" rIns="57150" bIns="123825" rtlCol="0" anchor="ctr" anchorCtr="0">
            <a:noAutofit/>
          </a:bodyPr>
          <a:p>
            <a:pPr>
              <a:lnSpc>
                <a:spcPct val="150000"/>
              </a:lnSpc>
            </a:pPr>
            <a:r>
              <a:rPr sz="2000">
                <a:solidFill>
                  <a:srgbClr val="000000"/>
                </a:solidFill>
                <a:latin typeface="宋体" panose="02010600030101010101" pitchFamily="2" charset="-122"/>
                <a:sym typeface="+mn-ea"/>
              </a:rPr>
              <a:t>入场礼仪</a:t>
            </a:r>
            <a:endParaRPr sz="2000">
              <a:solidFill>
                <a:srgbClr val="000000"/>
              </a:solidFill>
              <a:latin typeface="宋体" panose="02010600030101010101" pitchFamily="2" charset="-122"/>
              <a:sym typeface="+mn-ea"/>
            </a:endParaRPr>
          </a:p>
          <a:p>
            <a:pPr>
              <a:lnSpc>
                <a:spcPts val="1960"/>
              </a:lnSpc>
            </a:pPr>
            <a:endParaRPr lang="en-US" sz="2000" b="1">
              <a:solidFill>
                <a:schemeClr val="tx1">
                  <a:lumMod val="65000"/>
                  <a:lumOff val="35000"/>
                </a:schemeClr>
              </a:solidFill>
              <a:cs typeface="微软雅黑" panose="020B0503020204020204" charset="-122"/>
            </a:endParaRPr>
          </a:p>
        </p:txBody>
      </p:sp>
      <p:sp>
        <p:nvSpPr>
          <p:cNvPr id="8" name="TextBox 8"/>
          <p:cNvSpPr txBox="1"/>
          <p:nvPr>
            <p:custDataLst>
              <p:tags r:id="rId6"/>
            </p:custDataLst>
          </p:nvPr>
        </p:nvSpPr>
        <p:spPr>
          <a:xfrm>
            <a:off x="2359660" y="4268470"/>
            <a:ext cx="8602980" cy="1247775"/>
          </a:xfrm>
          <a:prstGeom prst="rect">
            <a:avLst/>
          </a:prstGeom>
        </p:spPr>
        <p:txBody>
          <a:bodyPr vert="horz" wrap="square" lIns="123825" tIns="123825" rIns="57150" bIns="123825" rtlCol="0" anchor="t" anchorCtr="0">
            <a:noAutofit/>
          </a:bodyPr>
          <a:p>
            <a:pPr>
              <a:lnSpc>
                <a:spcPct val="100000"/>
              </a:lnSpc>
            </a:pPr>
            <a:r>
              <a:rPr lang="en-US" sz="2000">
                <a:solidFill>
                  <a:schemeClr val="dk1"/>
                </a:solidFill>
                <a:cs typeface="微软雅黑" panose="020B0503020204020204" charset="-122"/>
              </a:rPr>
              <a:t>准时到达：说明准时的重要性及迟到的恰当处理方式。</a:t>
            </a:r>
            <a:endParaRPr lang="en-US" sz="2000">
              <a:solidFill>
                <a:schemeClr val="dk1"/>
              </a:solidFill>
              <a:cs typeface="微软雅黑" panose="020B0503020204020204" charset="-122"/>
            </a:endParaRPr>
          </a:p>
          <a:p>
            <a:pPr>
              <a:lnSpc>
                <a:spcPct val="100000"/>
              </a:lnSpc>
            </a:pPr>
            <a:r>
              <a:rPr lang="en-US" sz="2000">
                <a:solidFill>
                  <a:schemeClr val="dk1"/>
                </a:solidFill>
                <a:cs typeface="微软雅黑" panose="020B0503020204020204" charset="-122"/>
              </a:rPr>
              <a:t>签到环节：规范的签到动作及与工作人员的简短交流礼仪。</a:t>
            </a:r>
            <a:endParaRPr lang="en-US" sz="2000">
              <a:solidFill>
                <a:schemeClr val="dk1"/>
              </a:solidFill>
              <a:cs typeface="微软雅黑" panose="020B0503020204020204" charset="-122"/>
            </a:endParaRPr>
          </a:p>
          <a:p>
            <a:pPr>
              <a:lnSpc>
                <a:spcPct val="100000"/>
              </a:lnSpc>
            </a:pPr>
            <a:r>
              <a:rPr lang="en-US" sz="2000">
                <a:solidFill>
                  <a:schemeClr val="dk1"/>
                </a:solidFill>
                <a:cs typeface="微软雅黑" panose="020B0503020204020204" charset="-122"/>
              </a:rPr>
              <a:t>寄存物品：如何礼貌地使用寄存服务。</a:t>
            </a:r>
            <a:endParaRPr lang="en-US" sz="2000">
              <a:solidFill>
                <a:schemeClr val="dk1"/>
              </a:solidFill>
              <a:cs typeface="微软雅黑" panose="020B0503020204020204" charset="-122"/>
            </a:endParaRPr>
          </a:p>
        </p:txBody>
      </p:sp>
      <p:sp>
        <p:nvSpPr>
          <p:cNvPr id="11" name="TextBox 11"/>
          <p:cNvSpPr txBox="1"/>
          <p:nvPr>
            <p:custDataLst>
              <p:tags r:id="rId7"/>
            </p:custDataLst>
          </p:nvPr>
        </p:nvSpPr>
        <p:spPr>
          <a:xfrm>
            <a:off x="2356936" y="1793996"/>
            <a:ext cx="6286500" cy="695325"/>
          </a:xfrm>
          <a:prstGeom prst="rect">
            <a:avLst/>
          </a:prstGeom>
        </p:spPr>
        <p:txBody>
          <a:bodyPr vert="horz" wrap="square" lIns="123825" tIns="123825" rIns="57150" bIns="123825" rtlCol="0" anchor="ctr" anchorCtr="0">
            <a:noAutofit/>
          </a:bodyPr>
          <a:p>
            <a:pPr>
              <a:lnSpc>
                <a:spcPct val="150000"/>
              </a:lnSpc>
            </a:pPr>
            <a:r>
              <a:rPr sz="2000">
                <a:solidFill>
                  <a:srgbClr val="000000"/>
                </a:solidFill>
                <a:latin typeface="宋体" panose="02010600030101010101" pitchFamily="2" charset="-122"/>
                <a:sym typeface="+mn-ea"/>
              </a:rPr>
              <a:t>入场前准备</a:t>
            </a:r>
            <a:endParaRPr sz="2000">
              <a:solidFill>
                <a:srgbClr val="000000"/>
              </a:solidFill>
              <a:latin typeface="宋体" panose="02010600030101010101" pitchFamily="2" charset="-122"/>
              <a:sym typeface="+mn-ea"/>
            </a:endParaRPr>
          </a:p>
        </p:txBody>
      </p:sp>
      <p:sp>
        <p:nvSpPr>
          <p:cNvPr id="12" name="TextBox 12"/>
          <p:cNvSpPr txBox="1"/>
          <p:nvPr>
            <p:custDataLst>
              <p:tags r:id="rId8"/>
            </p:custDataLst>
          </p:nvPr>
        </p:nvSpPr>
        <p:spPr>
          <a:xfrm>
            <a:off x="5047431" y="2253454"/>
            <a:ext cx="6124575" cy="1247775"/>
          </a:xfrm>
          <a:prstGeom prst="rect">
            <a:avLst/>
          </a:prstGeom>
        </p:spPr>
        <p:txBody>
          <a:bodyPr vert="horz" wrap="square" lIns="123825" tIns="123825" rIns="57150" bIns="123825" rtlCol="0" anchor="t" anchorCtr="0">
            <a:normAutofit/>
          </a:bodyPr>
          <a:p>
            <a:pPr>
              <a:lnSpc>
                <a:spcPts val="1960"/>
              </a:lnSpc>
            </a:pPr>
            <a:endParaRPr lang="en-US" sz="2000">
              <a:solidFill>
                <a:schemeClr val="dk1"/>
              </a:solidFill>
              <a:cs typeface="微软雅黑" panose="020B0503020204020204" charset="-122"/>
            </a:endParaRPr>
          </a:p>
        </p:txBody>
      </p:sp>
      <p:sp>
        <p:nvSpPr>
          <p:cNvPr id="15" name="AutoShape 15"/>
          <p:cNvSpPr/>
          <p:nvPr>
            <p:custDataLst>
              <p:tags r:id="rId9"/>
            </p:custDataLst>
          </p:nvPr>
        </p:nvSpPr>
        <p:spPr>
          <a:xfrm>
            <a:off x="1461770" y="3625850"/>
            <a:ext cx="789940" cy="695960"/>
          </a:xfrm>
          <a:prstGeom prst="ellipse">
            <a:avLst/>
          </a:prstGeom>
          <a:solidFill>
            <a:schemeClr val="accent1">
              <a:alpha val="100000"/>
            </a:schemeClr>
          </a:solidFill>
        </p:spPr>
      </p:sp>
      <p:sp>
        <p:nvSpPr>
          <p:cNvPr id="16" name="AutoShape 16"/>
          <p:cNvSpPr/>
          <p:nvPr>
            <p:custDataLst>
              <p:tags r:id="rId10"/>
            </p:custDataLst>
          </p:nvPr>
        </p:nvSpPr>
        <p:spPr>
          <a:xfrm>
            <a:off x="3671774" y="3285423"/>
            <a:ext cx="550104" cy="550104"/>
          </a:xfrm>
          <a:prstGeom prst="ellipse">
            <a:avLst/>
          </a:prstGeom>
          <a:solidFill>
            <a:schemeClr val="lt1">
              <a:alpha val="100000"/>
            </a:schemeClr>
          </a:solidFill>
        </p:spPr>
      </p:sp>
      <p:sp>
        <p:nvSpPr>
          <p:cNvPr id="17" name="AutoShape 17"/>
          <p:cNvSpPr/>
          <p:nvPr>
            <p:custDataLst>
              <p:tags r:id="rId11"/>
            </p:custDataLst>
          </p:nvPr>
        </p:nvSpPr>
        <p:spPr>
          <a:xfrm>
            <a:off x="1458595" y="1905000"/>
            <a:ext cx="766445" cy="746760"/>
          </a:xfrm>
          <a:prstGeom prst="ellipse">
            <a:avLst/>
          </a:prstGeom>
          <a:solidFill>
            <a:schemeClr val="accent1">
              <a:alpha val="100000"/>
            </a:schemeClr>
          </a:solidFill>
        </p:spPr>
      </p:sp>
      <p:sp>
        <p:nvSpPr>
          <p:cNvPr id="21" name="TextBox 21"/>
          <p:cNvSpPr txBox="1"/>
          <p:nvPr>
            <p:custDataLst>
              <p:tags r:id="rId12"/>
            </p:custDataLst>
          </p:nvPr>
        </p:nvSpPr>
        <p:spPr>
          <a:xfrm>
            <a:off x="1327150" y="1853565"/>
            <a:ext cx="1029335" cy="848995"/>
          </a:xfrm>
          <a:prstGeom prst="rect">
            <a:avLst/>
          </a:prstGeom>
        </p:spPr>
        <p:txBody>
          <a:bodyPr vert="horz" wrap="square" lIns="91440" tIns="45720" rIns="91440" bIns="45720" rtlCol="0" anchor="ctr" anchorCtr="1">
            <a:normAutofit/>
          </a:bodyPr>
          <a:p>
            <a:pPr algn="ctr">
              <a:lnSpc>
                <a:spcPct val="100000"/>
              </a:lnSpc>
              <a:spcBef>
                <a:spcPts val="375"/>
              </a:spcBef>
            </a:pPr>
            <a:r>
              <a:rPr lang="zh-CN" altLang="en-US" sz="2000" b="1">
                <a:cs typeface="微软雅黑" panose="020B0503020204020204" charset="-122"/>
              </a:rPr>
              <a:t>（一）</a:t>
            </a:r>
            <a:endParaRPr lang="zh-CN" altLang="en-US" sz="2000" b="1">
              <a:cs typeface="微软雅黑" panose="020B0503020204020204" charset="-122"/>
            </a:endParaRPr>
          </a:p>
        </p:txBody>
      </p:sp>
      <p:sp>
        <p:nvSpPr>
          <p:cNvPr id="100" name="文本框 99"/>
          <p:cNvSpPr txBox="1"/>
          <p:nvPr/>
        </p:nvSpPr>
        <p:spPr>
          <a:xfrm>
            <a:off x="2359660" y="2395220"/>
            <a:ext cx="8870315" cy="706755"/>
          </a:xfrm>
          <a:prstGeom prst="rect">
            <a:avLst/>
          </a:prstGeom>
          <a:noFill/>
          <a:ln w="9525">
            <a:noFill/>
          </a:ln>
        </p:spPr>
        <p:txBody>
          <a:bodyPr wrap="square">
            <a:spAutoFit/>
          </a:bodyPr>
          <a:p>
            <a:pPr algn="l">
              <a:buClrTx/>
              <a:buSzTx/>
              <a:buNone/>
            </a:pPr>
            <a:r>
              <a:rPr lang="en-US" sz="2000" b="0">
                <a:solidFill>
                  <a:schemeClr val="dk1"/>
                </a:solidFill>
                <a:cs typeface="微软雅黑" panose="020B0503020204020204" charset="-122"/>
              </a:rPr>
              <a:t>着装要求：根据自助餐的性质（如商务自助、休闲自助等）选择合适的服装。预约与确认：介绍预约自助餐的方式及注意事项，如时间、人数等的准确告知。</a:t>
            </a:r>
            <a:endParaRPr lang="en-US" sz="2000" b="0">
              <a:solidFill>
                <a:schemeClr val="dk1"/>
              </a:solidFill>
              <a:cs typeface="微软雅黑" panose="020B0503020204020204" charset="-122"/>
            </a:endParaRPr>
          </a:p>
        </p:txBody>
      </p:sp>
      <p:sp>
        <p:nvSpPr>
          <p:cNvPr id="3" name="TextBox 21"/>
          <p:cNvSpPr txBox="1"/>
          <p:nvPr>
            <p:custDataLst>
              <p:tags r:id="rId13"/>
            </p:custDataLst>
          </p:nvPr>
        </p:nvSpPr>
        <p:spPr>
          <a:xfrm>
            <a:off x="1330325" y="3535680"/>
            <a:ext cx="1029335" cy="876300"/>
          </a:xfrm>
          <a:prstGeom prst="rect">
            <a:avLst/>
          </a:prstGeom>
        </p:spPr>
        <p:txBody>
          <a:bodyPr vert="horz" wrap="square" lIns="91440" tIns="45720" rIns="91440" bIns="45720" rtlCol="0" anchor="ctr" anchorCtr="1">
            <a:normAutofit/>
          </a:bodyPr>
          <a:p>
            <a:pPr algn="ctr">
              <a:lnSpc>
                <a:spcPct val="100000"/>
              </a:lnSpc>
              <a:spcBef>
                <a:spcPts val="375"/>
              </a:spcBef>
            </a:pPr>
            <a:r>
              <a:rPr lang="zh-CN" altLang="en-US" sz="2000" b="1">
                <a:cs typeface="微软雅黑" panose="020B0503020204020204" charset="-122"/>
              </a:rPr>
              <a:t>（二）</a:t>
            </a:r>
            <a:endParaRPr lang="zh-CN" altLang="en-US" sz="2000" b="1">
              <a:cs typeface="微软雅黑" panose="020B0503020204020204" charset="-122"/>
            </a:endParaRPr>
          </a:p>
        </p:txBody>
      </p:sp>
    </p:spTree>
  </p:cSld>
  <p:clrMapOvr>
    <a:masterClrMapping/>
  </p:clrMapOvr>
  <p:transition spd="slow" advClick="0" advTm="0">
    <p:wipe dir="d"/>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2"/>
          <p:cNvSpPr>
            <a:spLocks noGrp="1"/>
          </p:cNvSpPr>
          <p:nvPr>
            <p:ph type="title"/>
            <p:custDataLst>
              <p:tags r:id="rId1"/>
            </p:custDataLst>
          </p:nvPr>
        </p:nvSpPr>
        <p:spPr>
          <a:xfrm>
            <a:off x="1573530" y="709930"/>
            <a:ext cx="3963035" cy="643255"/>
          </a:xfrm>
        </p:spPr>
        <p:txBody>
          <a:bodyPr>
            <a:normAutofit/>
          </a:bodyPr>
          <a:p>
            <a:pPr marL="0" indent="0" algn="r">
              <a:lnSpc>
                <a:spcPct val="100000"/>
              </a:lnSpc>
              <a:spcBef>
                <a:spcPts val="0"/>
              </a:spcBef>
              <a:spcAft>
                <a:spcPts val="0"/>
              </a:spcAft>
              <a:buSzPct val="100000"/>
            </a:pPr>
            <a:r>
              <a:rPr lang="zh-CN">
                <a:latin typeface="微软雅黑" panose="020B0503020204020204" charset="-122"/>
                <a:ea typeface="微软雅黑" panose="020B0503020204020204" charset="-122"/>
                <a:sym typeface="+mn-ea"/>
              </a:rPr>
              <a:t>三、</a:t>
            </a:r>
            <a:r>
              <a:rPr>
                <a:latin typeface="微软雅黑" panose="020B0503020204020204" charset="-122"/>
                <a:ea typeface="微软雅黑" panose="020B0503020204020204" charset="-122"/>
                <a:sym typeface="宋体" panose="02010600030101010101" pitchFamily="2" charset="-122"/>
              </a:rPr>
              <a:t>自助餐</a:t>
            </a:r>
            <a:r>
              <a:rPr lang="zh-CN">
                <a:latin typeface="微软雅黑" panose="020B0503020204020204" charset="-122"/>
                <a:ea typeface="微软雅黑" panose="020B0503020204020204" charset="-122"/>
                <a:sym typeface="宋体" panose="02010600030101010101" pitchFamily="2" charset="-122"/>
              </a:rPr>
              <a:t>和宴会</a:t>
            </a:r>
            <a:r>
              <a:rPr>
                <a:latin typeface="微软雅黑" panose="020B0503020204020204" charset="-122"/>
                <a:ea typeface="微软雅黑" panose="020B0503020204020204" charset="-122"/>
                <a:sym typeface="宋体" panose="02010600030101010101" pitchFamily="2" charset="-122"/>
              </a:rPr>
              <a:t>礼仪</a:t>
            </a:r>
            <a:endParaRPr lang="zh-CN" altLang="en-US" sz="5000"/>
          </a:p>
        </p:txBody>
      </p:sp>
      <p:sp>
        <p:nvSpPr>
          <p:cNvPr id="4" name="AutoShape 4"/>
          <p:cNvSpPr/>
          <p:nvPr>
            <p:custDataLst>
              <p:tags r:id="rId2"/>
            </p:custDataLst>
          </p:nvPr>
        </p:nvSpPr>
        <p:spPr>
          <a:xfrm>
            <a:off x="4072091" y="5532466"/>
            <a:ext cx="780322" cy="611943"/>
          </a:xfrm>
          <a:prstGeom prst="rect">
            <a:avLst/>
          </a:prstGeom>
          <a:solidFill>
            <a:schemeClr val="lt1">
              <a:alpha val="100000"/>
            </a:schemeClr>
          </a:solidFill>
        </p:spPr>
      </p:sp>
      <p:sp>
        <p:nvSpPr>
          <p:cNvPr id="5" name="AutoShape 5"/>
          <p:cNvSpPr/>
          <p:nvPr>
            <p:custDataLst>
              <p:tags r:id="rId3"/>
            </p:custDataLst>
          </p:nvPr>
        </p:nvSpPr>
        <p:spPr>
          <a:xfrm>
            <a:off x="4072091" y="3564686"/>
            <a:ext cx="780322" cy="611943"/>
          </a:xfrm>
          <a:prstGeom prst="rect">
            <a:avLst/>
          </a:prstGeom>
          <a:solidFill>
            <a:schemeClr val="lt1">
              <a:alpha val="100000"/>
            </a:schemeClr>
          </a:solidFill>
        </p:spPr>
      </p:sp>
      <p:sp>
        <p:nvSpPr>
          <p:cNvPr id="6" name="AutoShape 6"/>
          <p:cNvSpPr/>
          <p:nvPr>
            <p:custDataLst>
              <p:tags r:id="rId4"/>
            </p:custDataLst>
          </p:nvPr>
        </p:nvSpPr>
        <p:spPr>
          <a:xfrm>
            <a:off x="4072091" y="1584446"/>
            <a:ext cx="780322" cy="611943"/>
          </a:xfrm>
          <a:prstGeom prst="rect">
            <a:avLst/>
          </a:prstGeom>
          <a:solidFill>
            <a:schemeClr val="lt1">
              <a:alpha val="100000"/>
            </a:schemeClr>
          </a:solidFill>
        </p:spPr>
      </p:sp>
      <p:sp>
        <p:nvSpPr>
          <p:cNvPr id="8" name="TextBox 8"/>
          <p:cNvSpPr txBox="1"/>
          <p:nvPr>
            <p:custDataLst>
              <p:tags r:id="rId5"/>
            </p:custDataLst>
          </p:nvPr>
        </p:nvSpPr>
        <p:spPr>
          <a:xfrm>
            <a:off x="5259845" y="3530031"/>
            <a:ext cx="6124575" cy="1247775"/>
          </a:xfrm>
          <a:prstGeom prst="rect">
            <a:avLst/>
          </a:prstGeom>
        </p:spPr>
        <p:txBody>
          <a:bodyPr vert="horz" wrap="square" lIns="123825" tIns="123825" rIns="57150" bIns="123825" rtlCol="0" anchor="t" anchorCtr="0">
            <a:normAutofit/>
          </a:bodyPr>
          <a:p>
            <a:pPr algn="l">
              <a:lnSpc>
                <a:spcPts val="1960"/>
              </a:lnSpc>
            </a:pPr>
            <a:endParaRPr lang="en-US" sz="2000">
              <a:solidFill>
                <a:schemeClr val="dk1"/>
              </a:solidFill>
              <a:cs typeface="微软雅黑" panose="020B0503020204020204" charset="-122"/>
            </a:endParaRPr>
          </a:p>
        </p:txBody>
      </p:sp>
      <p:sp>
        <p:nvSpPr>
          <p:cNvPr id="9" name="TextBox 9"/>
          <p:cNvSpPr txBox="1"/>
          <p:nvPr>
            <p:custDataLst>
              <p:tags r:id="rId6"/>
            </p:custDataLst>
          </p:nvPr>
        </p:nvSpPr>
        <p:spPr>
          <a:xfrm>
            <a:off x="1521814" y="2196499"/>
            <a:ext cx="10547695" cy="1999767"/>
          </a:xfrm>
          <a:prstGeom prst="rect">
            <a:avLst/>
          </a:prstGeom>
        </p:spPr>
        <p:txBody>
          <a:bodyPr vert="horz" wrap="square" lIns="123825" tIns="123825" rIns="57150" bIns="123825" rtlCol="0" anchor="ctr" anchorCtr="0">
            <a:noAutofit/>
          </a:bodyPr>
          <a:p>
            <a:pPr algn="l">
              <a:lnSpc>
                <a:spcPct val="150000"/>
              </a:lnSpc>
            </a:pPr>
            <a:r>
              <a:rPr lang="en-US" sz="2000">
                <a:solidFill>
                  <a:srgbClr val="000000"/>
                </a:solidFill>
                <a:latin typeface="宋体" panose="02010600030101010101" pitchFamily="2" charset="-122"/>
                <a:sym typeface="+mn-ea"/>
              </a:rPr>
              <a:t>       </a:t>
            </a:r>
            <a:endParaRPr lang="en-US" sz="2000">
              <a:solidFill>
                <a:srgbClr val="000000"/>
              </a:solidFill>
              <a:latin typeface="宋体" panose="02010600030101010101" pitchFamily="2" charset="-122"/>
              <a:sym typeface="+mn-ea"/>
            </a:endParaRPr>
          </a:p>
          <a:p>
            <a:pPr algn="l">
              <a:lnSpc>
                <a:spcPct val="150000"/>
              </a:lnSpc>
            </a:pPr>
            <a:r>
              <a:rPr sz="2000">
                <a:solidFill>
                  <a:srgbClr val="000000"/>
                </a:solidFill>
                <a:latin typeface="宋体" panose="02010600030101010101" pitchFamily="2" charset="-122"/>
                <a:sym typeface="+mn-ea"/>
              </a:rPr>
              <a:t>       取餐礼仪</a:t>
            </a:r>
            <a:endParaRPr sz="2000">
              <a:solidFill>
                <a:srgbClr val="000000"/>
              </a:solidFill>
              <a:latin typeface="宋体" panose="02010600030101010101" pitchFamily="2" charset="-122"/>
              <a:sym typeface="+mn-ea"/>
            </a:endParaRPr>
          </a:p>
          <a:p>
            <a:pPr algn="l">
              <a:lnSpc>
                <a:spcPct val="150000"/>
              </a:lnSpc>
            </a:pPr>
            <a:r>
              <a:rPr sz="2000">
                <a:solidFill>
                  <a:srgbClr val="000000"/>
                </a:solidFill>
                <a:latin typeface="宋体" panose="02010600030101010101" pitchFamily="2" charset="-122"/>
                <a:sym typeface="+mn-ea"/>
              </a:rPr>
              <a:t>排队等候：遵守取餐队伍秩序，不插队、不拥挤。</a:t>
            </a:r>
            <a:endParaRPr sz="2000">
              <a:solidFill>
                <a:srgbClr val="000000"/>
              </a:solidFill>
              <a:latin typeface="宋体" panose="02010600030101010101" pitchFamily="2" charset="-122"/>
              <a:sym typeface="+mn-ea"/>
            </a:endParaRPr>
          </a:p>
          <a:p>
            <a:pPr algn="l">
              <a:lnSpc>
                <a:spcPct val="150000"/>
              </a:lnSpc>
            </a:pPr>
            <a:r>
              <a:rPr sz="2000">
                <a:solidFill>
                  <a:srgbClr val="000000"/>
                </a:solidFill>
                <a:latin typeface="宋体" panose="02010600030101010101" pitchFamily="2" charset="-122"/>
                <a:sym typeface="+mn-ea"/>
              </a:rPr>
              <a:t>餐具使用：正确选用取餐餐具，如夹子、勺子等，并注意使用后的摆放。</a:t>
            </a:r>
            <a:endParaRPr sz="2000">
              <a:solidFill>
                <a:srgbClr val="000000"/>
              </a:solidFill>
              <a:latin typeface="宋体" panose="02010600030101010101" pitchFamily="2" charset="-122"/>
              <a:sym typeface="+mn-ea"/>
            </a:endParaRPr>
          </a:p>
          <a:p>
            <a:pPr algn="l">
              <a:lnSpc>
                <a:spcPct val="150000"/>
              </a:lnSpc>
            </a:pPr>
            <a:r>
              <a:rPr sz="2000">
                <a:solidFill>
                  <a:srgbClr val="000000"/>
                </a:solidFill>
                <a:latin typeface="宋体" panose="02010600030101010101" pitchFamily="2" charset="-122"/>
                <a:sym typeface="+mn-ea"/>
              </a:rPr>
              <a:t>菜品选取：适量选取食物，避免浪费；先取冷菜再取热菜，注意荤素搭配等原则。</a:t>
            </a:r>
            <a:endParaRPr sz="2000">
              <a:solidFill>
                <a:srgbClr val="000000"/>
              </a:solidFill>
              <a:latin typeface="宋体" panose="02010600030101010101" pitchFamily="2" charset="-122"/>
              <a:sym typeface="+mn-ea"/>
            </a:endParaRPr>
          </a:p>
          <a:p>
            <a:pPr algn="l">
              <a:lnSpc>
                <a:spcPct val="150000"/>
              </a:lnSpc>
            </a:pPr>
            <a:r>
              <a:rPr sz="2000">
                <a:solidFill>
                  <a:srgbClr val="000000"/>
                </a:solidFill>
                <a:latin typeface="宋体" panose="02010600030101010101" pitchFamily="2" charset="-122"/>
                <a:sym typeface="+mn-ea"/>
              </a:rPr>
              <a:t>特殊饮食需求处理：如素食、过敏食物等的获取方式。</a:t>
            </a:r>
            <a:endParaRPr sz="2000">
              <a:solidFill>
                <a:srgbClr val="000000"/>
              </a:solidFill>
              <a:latin typeface="宋体" panose="02010600030101010101" pitchFamily="2" charset="-122"/>
              <a:sym typeface="+mn-ea"/>
            </a:endParaRPr>
          </a:p>
        </p:txBody>
      </p:sp>
      <p:sp>
        <p:nvSpPr>
          <p:cNvPr id="10" name="TextBox 10"/>
          <p:cNvSpPr txBox="1"/>
          <p:nvPr>
            <p:custDataLst>
              <p:tags r:id="rId7"/>
            </p:custDataLst>
          </p:nvPr>
        </p:nvSpPr>
        <p:spPr>
          <a:xfrm>
            <a:off x="5227114" y="5298733"/>
            <a:ext cx="6124575" cy="1247775"/>
          </a:xfrm>
          <a:prstGeom prst="rect">
            <a:avLst/>
          </a:prstGeom>
        </p:spPr>
        <p:txBody>
          <a:bodyPr vert="horz" wrap="square" lIns="123825" tIns="123825" rIns="57150" bIns="123825" rtlCol="0" anchor="t" anchorCtr="0">
            <a:normAutofit/>
          </a:bodyPr>
          <a:p>
            <a:pPr algn="l">
              <a:lnSpc>
                <a:spcPts val="1960"/>
              </a:lnSpc>
            </a:pPr>
            <a:endParaRPr lang="en-US" sz="2000">
              <a:solidFill>
                <a:schemeClr val="dk1"/>
              </a:solidFill>
              <a:cs typeface="微软雅黑" panose="020B0503020204020204" charset="-122"/>
            </a:endParaRPr>
          </a:p>
        </p:txBody>
      </p:sp>
      <p:sp>
        <p:nvSpPr>
          <p:cNvPr id="12" name="TextBox 12"/>
          <p:cNvSpPr txBox="1"/>
          <p:nvPr>
            <p:custDataLst>
              <p:tags r:id="rId8"/>
            </p:custDataLst>
          </p:nvPr>
        </p:nvSpPr>
        <p:spPr>
          <a:xfrm>
            <a:off x="5287461" y="1697829"/>
            <a:ext cx="6124575" cy="1247775"/>
          </a:xfrm>
          <a:prstGeom prst="rect">
            <a:avLst/>
          </a:prstGeom>
        </p:spPr>
        <p:txBody>
          <a:bodyPr vert="horz" wrap="square" lIns="123825" tIns="123825" rIns="57150" bIns="123825" rtlCol="0" anchor="t" anchorCtr="0">
            <a:normAutofit/>
          </a:bodyPr>
          <a:p>
            <a:pPr algn="l">
              <a:lnSpc>
                <a:spcPts val="1960"/>
              </a:lnSpc>
            </a:pPr>
            <a:endParaRPr lang="en-US" sz="2000">
              <a:solidFill>
                <a:schemeClr val="dk1"/>
              </a:solidFill>
              <a:cs typeface="微软雅黑" panose="020B0503020204020204" charset="-122"/>
            </a:endParaRPr>
          </a:p>
        </p:txBody>
      </p:sp>
      <p:sp>
        <p:nvSpPr>
          <p:cNvPr id="13" name="AutoShape 13"/>
          <p:cNvSpPr/>
          <p:nvPr>
            <p:custDataLst>
              <p:tags r:id="rId9"/>
            </p:custDataLst>
          </p:nvPr>
        </p:nvSpPr>
        <p:spPr>
          <a:xfrm>
            <a:off x="1395372" y="2041801"/>
            <a:ext cx="971275" cy="830705"/>
          </a:xfrm>
          <a:prstGeom prst="ellipse">
            <a:avLst/>
          </a:prstGeom>
          <a:solidFill>
            <a:schemeClr val="accent1">
              <a:alpha val="100000"/>
            </a:schemeClr>
          </a:solidFill>
        </p:spPr>
        <p:txBody>
          <a:bodyPr/>
          <a:p>
            <a:endParaRPr lang="zh-CN" altLang="en-US" sz="2000"/>
          </a:p>
        </p:txBody>
      </p:sp>
      <p:sp>
        <p:nvSpPr>
          <p:cNvPr id="2" name="TextBox 21"/>
          <p:cNvSpPr txBox="1"/>
          <p:nvPr>
            <p:custDataLst>
              <p:tags r:id="rId10"/>
            </p:custDataLst>
          </p:nvPr>
        </p:nvSpPr>
        <p:spPr>
          <a:xfrm>
            <a:off x="1308487" y="1969750"/>
            <a:ext cx="1145045" cy="974807"/>
          </a:xfrm>
          <a:prstGeom prst="rect">
            <a:avLst/>
          </a:prstGeom>
        </p:spPr>
        <p:txBody>
          <a:bodyPr vert="horz" wrap="square" lIns="91440" tIns="45720" rIns="91440" bIns="45720" rtlCol="0" anchor="ctr" anchorCtr="1">
            <a:normAutofit/>
          </a:bodyPr>
          <a:p>
            <a:pPr algn="ctr">
              <a:lnSpc>
                <a:spcPct val="100000"/>
              </a:lnSpc>
              <a:spcBef>
                <a:spcPts val="375"/>
              </a:spcBef>
            </a:pPr>
            <a:r>
              <a:rPr lang="zh-CN" altLang="en-US" sz="2000" b="1">
                <a:cs typeface="微软雅黑" panose="020B0503020204020204" charset="-122"/>
              </a:rPr>
              <a:t>（三）</a:t>
            </a:r>
            <a:endParaRPr lang="zh-CN" altLang="en-US" sz="2000" b="1">
              <a:cs typeface="微软雅黑" panose="020B0503020204020204" charset="-122"/>
            </a:endParaRPr>
          </a:p>
        </p:txBody>
      </p:sp>
    </p:spTree>
  </p:cSld>
  <p:clrMapOvr>
    <a:masterClrMapping/>
  </p:clrMapOvr>
  <p:transition spd="slow" advClick="0" advTm="0">
    <p:wipe dir="d"/>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2"/>
          <p:cNvSpPr>
            <a:spLocks noGrp="1"/>
          </p:cNvSpPr>
          <p:nvPr>
            <p:ph type="title"/>
            <p:custDataLst>
              <p:tags r:id="rId1"/>
            </p:custDataLst>
          </p:nvPr>
        </p:nvSpPr>
        <p:spPr>
          <a:xfrm>
            <a:off x="1573530" y="709930"/>
            <a:ext cx="3963035" cy="643255"/>
          </a:xfrm>
        </p:spPr>
        <p:txBody>
          <a:bodyPr>
            <a:normAutofit/>
          </a:bodyPr>
          <a:p>
            <a:pPr marL="0" indent="0" algn="r">
              <a:lnSpc>
                <a:spcPct val="100000"/>
              </a:lnSpc>
              <a:spcBef>
                <a:spcPts val="0"/>
              </a:spcBef>
              <a:spcAft>
                <a:spcPts val="0"/>
              </a:spcAft>
              <a:buSzPct val="100000"/>
            </a:pPr>
            <a:r>
              <a:rPr lang="zh-CN">
                <a:latin typeface="微软雅黑" panose="020B0503020204020204" charset="-122"/>
                <a:ea typeface="微软雅黑" panose="020B0503020204020204" charset="-122"/>
                <a:sym typeface="+mn-ea"/>
              </a:rPr>
              <a:t>三、</a:t>
            </a:r>
            <a:r>
              <a:rPr>
                <a:latin typeface="微软雅黑" panose="020B0503020204020204" charset="-122"/>
                <a:ea typeface="微软雅黑" panose="020B0503020204020204" charset="-122"/>
                <a:sym typeface="宋体" panose="02010600030101010101" pitchFamily="2" charset="-122"/>
              </a:rPr>
              <a:t>自助餐</a:t>
            </a:r>
            <a:r>
              <a:rPr lang="zh-CN">
                <a:latin typeface="微软雅黑" panose="020B0503020204020204" charset="-122"/>
                <a:ea typeface="微软雅黑" panose="020B0503020204020204" charset="-122"/>
                <a:sym typeface="宋体" panose="02010600030101010101" pitchFamily="2" charset="-122"/>
              </a:rPr>
              <a:t>和宴会</a:t>
            </a:r>
            <a:r>
              <a:rPr>
                <a:latin typeface="微软雅黑" panose="020B0503020204020204" charset="-122"/>
                <a:ea typeface="微软雅黑" panose="020B0503020204020204" charset="-122"/>
                <a:sym typeface="宋体" panose="02010600030101010101" pitchFamily="2" charset="-122"/>
              </a:rPr>
              <a:t>礼仪</a:t>
            </a:r>
            <a:endParaRPr lang="zh-CN" altLang="en-US" sz="5000"/>
          </a:p>
        </p:txBody>
      </p:sp>
      <p:sp>
        <p:nvSpPr>
          <p:cNvPr id="4" name="文本框 3"/>
          <p:cNvSpPr txBox="1"/>
          <p:nvPr/>
        </p:nvSpPr>
        <p:spPr>
          <a:xfrm>
            <a:off x="1419225" y="2203450"/>
            <a:ext cx="10089515" cy="3099435"/>
          </a:xfrm>
          <a:prstGeom prst="rect">
            <a:avLst/>
          </a:prstGeom>
          <a:noFill/>
        </p:spPr>
        <p:txBody>
          <a:bodyPr wrap="square" rtlCol="0">
            <a:noAutofit/>
          </a:bodyPr>
          <a:p>
            <a:pPr>
              <a:lnSpc>
                <a:spcPct val="150000"/>
              </a:lnSpc>
            </a:pPr>
            <a:r>
              <a:rPr lang="zh-CN" altLang="en-US" sz="2400" b="1">
                <a:latin typeface="宋体" panose="02010600030101010101" pitchFamily="2" charset="-122"/>
                <a:ea typeface="宋体" panose="02010600030101010101" pitchFamily="2" charset="-122"/>
                <a:sym typeface="+mn-ea"/>
              </a:rPr>
              <a:t>座位选择</a:t>
            </a:r>
            <a:r>
              <a:rPr lang="zh-CN" altLang="en-US" sz="2400">
                <a:latin typeface="宋体" panose="02010600030101010101" pitchFamily="2" charset="-122"/>
                <a:ea typeface="宋体" panose="02010600030101010101" pitchFamily="2" charset="-122"/>
                <a:sym typeface="+mn-ea"/>
              </a:rPr>
              <a:t>：优先选择空座，尊重已有人就座的区域布局</a:t>
            </a:r>
            <a:endParaRPr lang="zh-CN" altLang="en-US" sz="2400">
              <a:latin typeface="宋体" panose="02010600030101010101" pitchFamily="2" charset="-122"/>
              <a:ea typeface="宋体" panose="02010600030101010101" pitchFamily="2" charset="-122"/>
              <a:sym typeface="+mn-ea"/>
            </a:endParaRPr>
          </a:p>
          <a:p>
            <a:pPr>
              <a:lnSpc>
                <a:spcPct val="150000"/>
              </a:lnSpc>
            </a:pPr>
            <a:r>
              <a:rPr lang="zh-CN" altLang="en-US" sz="2400" b="1">
                <a:latin typeface="宋体" panose="02010600030101010101" pitchFamily="2" charset="-122"/>
                <a:ea typeface="宋体" panose="02010600030101010101" pitchFamily="2" charset="-122"/>
                <a:sym typeface="+mn-ea"/>
              </a:rPr>
              <a:t>进食姿势</a:t>
            </a:r>
            <a:r>
              <a:rPr lang="zh-CN" altLang="en-US" sz="2400">
                <a:latin typeface="宋体" panose="02010600030101010101" pitchFamily="2" charset="-122"/>
                <a:ea typeface="宋体" panose="02010600030101010101" pitchFamily="2" charset="-122"/>
                <a:sym typeface="+mn-ea"/>
              </a:rPr>
              <a:t>：保持端正的坐姿，避免过于随意或不雅的动作。</a:t>
            </a:r>
            <a:endParaRPr lang="zh-CN" altLang="en-US" sz="2400">
              <a:latin typeface="宋体" panose="02010600030101010101" pitchFamily="2" charset="-122"/>
              <a:ea typeface="宋体" panose="02010600030101010101" pitchFamily="2" charset="-122"/>
              <a:sym typeface="+mn-ea"/>
            </a:endParaRPr>
          </a:p>
          <a:p>
            <a:pPr>
              <a:lnSpc>
                <a:spcPct val="150000"/>
              </a:lnSpc>
            </a:pPr>
            <a:r>
              <a:rPr lang="zh-CN" altLang="en-US" sz="2400" b="1">
                <a:latin typeface="宋体" panose="02010600030101010101" pitchFamily="2" charset="-122"/>
                <a:ea typeface="宋体" panose="02010600030101010101" pitchFamily="2" charset="-122"/>
                <a:sym typeface="+mn-ea"/>
              </a:rPr>
              <a:t>食物品尝</a:t>
            </a:r>
            <a:r>
              <a:rPr lang="zh-CN" altLang="en-US" sz="2400">
                <a:latin typeface="宋体" panose="02010600030101010101" pitchFamily="2" charset="-122"/>
                <a:ea typeface="宋体" panose="02010600030101010101" pitchFamily="2" charset="-122"/>
                <a:sym typeface="+mn-ea"/>
              </a:rPr>
              <a:t>：细嚼慢咽，不大口吞咽或发出过大声音</a:t>
            </a:r>
            <a:endParaRPr lang="zh-CN" altLang="en-US" sz="2400">
              <a:latin typeface="宋体" panose="02010600030101010101" pitchFamily="2" charset="-122"/>
              <a:ea typeface="宋体" panose="02010600030101010101" pitchFamily="2" charset="-122"/>
              <a:sym typeface="+mn-ea"/>
            </a:endParaRPr>
          </a:p>
          <a:p>
            <a:pPr>
              <a:lnSpc>
                <a:spcPct val="150000"/>
              </a:lnSpc>
            </a:pPr>
            <a:r>
              <a:rPr lang="zh-CN" altLang="en-US" sz="2400" b="1">
                <a:latin typeface="宋体" panose="02010600030101010101" pitchFamily="2" charset="-122"/>
                <a:ea typeface="宋体" panose="02010600030101010101" pitchFamily="2" charset="-122"/>
                <a:sym typeface="+mn-ea"/>
              </a:rPr>
              <a:t>交谈礼仪</a:t>
            </a:r>
            <a:r>
              <a:rPr lang="zh-CN" altLang="en-US" sz="2400">
                <a:latin typeface="宋体" panose="02010600030101010101" pitchFamily="2" charset="-122"/>
                <a:ea typeface="宋体" panose="02010600030101010101" pitchFamily="2" charset="-122"/>
                <a:sym typeface="+mn-ea"/>
              </a:rPr>
              <a:t>：用餐时与同桌或邻桌进行适度交谈，注意音量控制、话题选择及避免边吃边说导致食物喷出等情况。</a:t>
            </a:r>
            <a:endParaRPr lang="zh-CN" altLang="en-US" sz="2000">
              <a:sym typeface="+mn-ea"/>
            </a:endParaRPr>
          </a:p>
          <a:p>
            <a:endParaRPr sz="1200" b="0">
              <a:solidFill>
                <a:srgbClr val="000000"/>
              </a:solidFill>
              <a:latin typeface="宋体" panose="02010600030101010101" pitchFamily="2" charset="-122"/>
            </a:endParaRPr>
          </a:p>
          <a:p>
            <a:endParaRPr lang="zh-CN" altLang="en-US" sz="1200" b="0">
              <a:solidFill>
                <a:srgbClr val="000000"/>
              </a:solidFill>
              <a:latin typeface="宋体" panose="02010600030101010101" pitchFamily="2" charset="-122"/>
            </a:endParaRPr>
          </a:p>
        </p:txBody>
      </p:sp>
      <p:sp>
        <p:nvSpPr>
          <p:cNvPr id="2" name="TextBox 21"/>
          <p:cNvSpPr txBox="1"/>
          <p:nvPr>
            <p:custDataLst>
              <p:tags r:id="rId2"/>
            </p:custDataLst>
          </p:nvPr>
        </p:nvSpPr>
        <p:spPr>
          <a:xfrm>
            <a:off x="1263015" y="1327150"/>
            <a:ext cx="1029335" cy="876300"/>
          </a:xfrm>
          <a:prstGeom prst="rect">
            <a:avLst/>
          </a:prstGeom>
        </p:spPr>
        <p:txBody>
          <a:bodyPr vert="horz" wrap="square" lIns="91440" tIns="45720" rIns="91440" bIns="45720" rtlCol="0" anchor="ctr" anchorCtr="1">
            <a:normAutofit/>
          </a:bodyPr>
          <a:p>
            <a:pPr algn="ctr">
              <a:lnSpc>
                <a:spcPct val="100000"/>
              </a:lnSpc>
              <a:spcBef>
                <a:spcPts val="375"/>
              </a:spcBef>
            </a:pPr>
            <a:r>
              <a:rPr lang="zh-CN" altLang="en-US" sz="2325" b="1">
                <a:cs typeface="微软雅黑" panose="020B0503020204020204" charset="-122"/>
              </a:rPr>
              <a:t>（二）</a:t>
            </a:r>
            <a:endParaRPr lang="zh-CN" altLang="en-US" sz="2325" b="1">
              <a:cs typeface="微软雅黑" panose="020B0503020204020204" charset="-122"/>
            </a:endParaRPr>
          </a:p>
        </p:txBody>
      </p:sp>
      <p:sp>
        <p:nvSpPr>
          <p:cNvPr id="13" name="AutoShape 13"/>
          <p:cNvSpPr/>
          <p:nvPr>
            <p:custDataLst>
              <p:tags r:id="rId3"/>
            </p:custDataLst>
          </p:nvPr>
        </p:nvSpPr>
        <p:spPr>
          <a:xfrm>
            <a:off x="1419225" y="1456690"/>
            <a:ext cx="873125" cy="746760"/>
          </a:xfrm>
          <a:prstGeom prst="ellipse">
            <a:avLst/>
          </a:prstGeom>
          <a:solidFill>
            <a:schemeClr val="accent1">
              <a:alpha val="100000"/>
            </a:schemeClr>
          </a:solidFill>
        </p:spPr>
        <p:txBody>
          <a:bodyPr/>
          <a:p>
            <a:endParaRPr lang="zh-CN" altLang="en-US"/>
          </a:p>
        </p:txBody>
      </p:sp>
      <p:sp>
        <p:nvSpPr>
          <p:cNvPr id="5" name="TextBox 21"/>
          <p:cNvSpPr txBox="1"/>
          <p:nvPr>
            <p:custDataLst>
              <p:tags r:id="rId4"/>
            </p:custDataLst>
          </p:nvPr>
        </p:nvSpPr>
        <p:spPr>
          <a:xfrm>
            <a:off x="1341120" y="1391920"/>
            <a:ext cx="1029335" cy="876300"/>
          </a:xfrm>
          <a:prstGeom prst="rect">
            <a:avLst/>
          </a:prstGeom>
        </p:spPr>
        <p:txBody>
          <a:bodyPr vert="horz" wrap="square" lIns="91440" tIns="45720" rIns="91440" bIns="45720" rtlCol="0" anchor="ctr" anchorCtr="1">
            <a:normAutofit/>
          </a:bodyPr>
          <a:p>
            <a:pPr algn="ctr">
              <a:lnSpc>
                <a:spcPct val="100000"/>
              </a:lnSpc>
              <a:spcBef>
                <a:spcPts val="375"/>
              </a:spcBef>
            </a:pPr>
            <a:r>
              <a:rPr lang="zh-CN" altLang="en-US" sz="2325" b="1">
                <a:cs typeface="微软雅黑" panose="020B0503020204020204" charset="-122"/>
              </a:rPr>
              <a:t>（四）</a:t>
            </a:r>
            <a:endParaRPr lang="zh-CN" altLang="en-US" sz="2325" b="1">
              <a:cs typeface="微软雅黑" panose="020B0503020204020204" charset="-122"/>
            </a:endParaRPr>
          </a:p>
        </p:txBody>
      </p:sp>
      <p:sp>
        <p:nvSpPr>
          <p:cNvPr id="3" name="标题 2"/>
          <p:cNvSpPr>
            <a:spLocks noGrp="1"/>
          </p:cNvSpPr>
          <p:nvPr/>
        </p:nvSpPr>
        <p:spPr>
          <a:xfrm>
            <a:off x="2030095" y="1456690"/>
            <a:ext cx="2355215" cy="72009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思源黑体 CN Bold" panose="020B0800000000000000" pitchFamily="34" charset="-122"/>
                <a:ea typeface="+mj-ea"/>
                <a:cs typeface="+mj-cs"/>
              </a:defRPr>
            </a:lvl1pPr>
          </a:lstStyle>
          <a:p>
            <a:r>
              <a:rPr lang="en-US" altLang="zh-CN" b="1">
                <a:effectLst/>
                <a:sym typeface="+mn-ea"/>
              </a:rPr>
              <a:t> </a:t>
            </a:r>
            <a:r>
              <a:rPr sz="2400" b="1" kern="0">
                <a:solidFill>
                  <a:schemeClr val="dk1"/>
                </a:solidFill>
                <a:effectLst/>
                <a:latin typeface="宋体" panose="02010600030101010101" pitchFamily="2" charset="-122"/>
                <a:ea typeface="宋体" panose="02010600030101010101" pitchFamily="2" charset="-122"/>
                <a:cs typeface="Catamaran"/>
                <a:sym typeface="+mn-ea"/>
              </a:rPr>
              <a:t>用餐礼仪</a:t>
            </a:r>
            <a:endParaRPr sz="2400" b="1" kern="0">
              <a:solidFill>
                <a:schemeClr val="dk1"/>
              </a:solidFill>
              <a:effectLst/>
              <a:latin typeface="宋体" panose="02010600030101010101" pitchFamily="2" charset="-122"/>
              <a:ea typeface="宋体" panose="02010600030101010101" pitchFamily="2" charset="-122"/>
              <a:cs typeface="Catamaran"/>
              <a:sym typeface="+mn-ea"/>
            </a:endParaRPr>
          </a:p>
        </p:txBody>
      </p:sp>
    </p:spTree>
  </p:cSld>
  <p:clrMapOvr>
    <a:masterClrMapping/>
  </p:clrMapOvr>
  <p:transition spd="slow" advClick="0" advTm="0">
    <p:wipe dir="d"/>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2"/>
          <p:cNvSpPr>
            <a:spLocks noGrp="1"/>
          </p:cNvSpPr>
          <p:nvPr>
            <p:ph type="title"/>
            <p:custDataLst>
              <p:tags r:id="rId1"/>
            </p:custDataLst>
          </p:nvPr>
        </p:nvSpPr>
        <p:spPr>
          <a:xfrm>
            <a:off x="1573530" y="709930"/>
            <a:ext cx="3963035" cy="643255"/>
          </a:xfrm>
        </p:spPr>
        <p:txBody>
          <a:bodyPr>
            <a:normAutofit/>
          </a:bodyPr>
          <a:p>
            <a:pPr marL="0" indent="0" algn="r">
              <a:lnSpc>
                <a:spcPct val="100000"/>
              </a:lnSpc>
              <a:spcBef>
                <a:spcPts val="0"/>
              </a:spcBef>
              <a:spcAft>
                <a:spcPts val="0"/>
              </a:spcAft>
              <a:buSzPct val="100000"/>
            </a:pPr>
            <a:r>
              <a:rPr lang="zh-CN">
                <a:latin typeface="微软雅黑" panose="020B0503020204020204" charset="-122"/>
                <a:ea typeface="微软雅黑" panose="020B0503020204020204" charset="-122"/>
                <a:sym typeface="+mn-ea"/>
              </a:rPr>
              <a:t>三、</a:t>
            </a:r>
            <a:r>
              <a:rPr>
                <a:latin typeface="微软雅黑" panose="020B0503020204020204" charset="-122"/>
                <a:ea typeface="微软雅黑" panose="020B0503020204020204" charset="-122"/>
                <a:sym typeface="宋体" panose="02010600030101010101" pitchFamily="2" charset="-122"/>
              </a:rPr>
              <a:t>自助餐</a:t>
            </a:r>
            <a:r>
              <a:rPr lang="zh-CN">
                <a:latin typeface="微软雅黑" panose="020B0503020204020204" charset="-122"/>
                <a:ea typeface="微软雅黑" panose="020B0503020204020204" charset="-122"/>
                <a:sym typeface="宋体" panose="02010600030101010101" pitchFamily="2" charset="-122"/>
              </a:rPr>
              <a:t>和宴会</a:t>
            </a:r>
            <a:r>
              <a:rPr>
                <a:latin typeface="微软雅黑" panose="020B0503020204020204" charset="-122"/>
                <a:ea typeface="微软雅黑" panose="020B0503020204020204" charset="-122"/>
                <a:sym typeface="宋体" panose="02010600030101010101" pitchFamily="2" charset="-122"/>
              </a:rPr>
              <a:t>礼仪</a:t>
            </a:r>
            <a:endParaRPr lang="zh-CN" altLang="en-US" sz="5000"/>
          </a:p>
        </p:txBody>
      </p:sp>
      <p:sp>
        <p:nvSpPr>
          <p:cNvPr id="18" name="Freeform 18"/>
          <p:cNvSpPr/>
          <p:nvPr/>
        </p:nvSpPr>
        <p:spPr>
          <a:xfrm>
            <a:off x="10559181" y="5284756"/>
            <a:ext cx="676277" cy="676277"/>
          </a:xfrm>
          <a:custGeom>
            <a:avLst/>
            <a:gdLst/>
            <a:ahLst/>
            <a:cxnLst/>
            <a:rect l="l" t="t" r="r" b="b"/>
            <a:pathLst>
              <a:path w="304800" h="304800">
                <a:moveTo>
                  <a:pt x="167640" y="0"/>
                </a:moveTo>
                <a:lnTo>
                  <a:pt x="182880" y="0"/>
                </a:lnTo>
                <a:lnTo>
                  <a:pt x="182880" y="45720"/>
                </a:lnTo>
                <a:lnTo>
                  <a:pt x="228600" y="152400"/>
                </a:lnTo>
                <a:lnTo>
                  <a:pt x="228600" y="274320"/>
                </a:lnTo>
                <a:cubicBezTo>
                  <a:pt x="228600" y="291151"/>
                  <a:pt x="214951" y="304800"/>
                  <a:pt x="198120" y="304800"/>
                </a:cubicBezTo>
                <a:lnTo>
                  <a:pt x="198120" y="304800"/>
                </a:lnTo>
                <a:lnTo>
                  <a:pt x="76200" y="304800"/>
                </a:lnTo>
                <a:cubicBezTo>
                  <a:pt x="59436" y="304800"/>
                  <a:pt x="40996" y="291998"/>
                  <a:pt x="35052" y="276149"/>
                </a:cubicBezTo>
                <a:lnTo>
                  <a:pt x="0" y="182880"/>
                </a:lnTo>
                <a:lnTo>
                  <a:pt x="0" y="152400"/>
                </a:lnTo>
                <a:cubicBezTo>
                  <a:pt x="0" y="135569"/>
                  <a:pt x="13649" y="121920"/>
                  <a:pt x="30480" y="121920"/>
                </a:cubicBezTo>
                <a:lnTo>
                  <a:pt x="30480" y="121920"/>
                </a:lnTo>
                <a:lnTo>
                  <a:pt x="137160" y="121920"/>
                </a:lnTo>
                <a:lnTo>
                  <a:pt x="137160" y="30480"/>
                </a:lnTo>
                <a:cubicBezTo>
                  <a:pt x="137160" y="13649"/>
                  <a:pt x="150809" y="0"/>
                  <a:pt x="167640" y="0"/>
                </a:cubicBezTo>
                <a:lnTo>
                  <a:pt x="167640" y="0"/>
                </a:lnTo>
                <a:close/>
              </a:path>
              <a:path w="304800" h="304800">
                <a:moveTo>
                  <a:pt x="259080" y="152400"/>
                </a:moveTo>
                <a:lnTo>
                  <a:pt x="304800" y="152400"/>
                </a:lnTo>
                <a:lnTo>
                  <a:pt x="304800" y="304800"/>
                </a:lnTo>
                <a:lnTo>
                  <a:pt x="259080" y="304800"/>
                </a:lnTo>
                <a:lnTo>
                  <a:pt x="259080" y="152400"/>
                </a:lnTo>
              </a:path>
            </a:pathLst>
          </a:custGeom>
          <a:solidFill>
            <a:srgbClr val="FFFF00"/>
          </a:solidFill>
        </p:spPr>
      </p:sp>
      <p:sp>
        <p:nvSpPr>
          <p:cNvPr id="20" name="标题 19"/>
          <p:cNvSpPr>
            <a:spLocks noGrp="1"/>
          </p:cNvSpPr>
          <p:nvPr>
            <p:custDataLst>
              <p:tags r:id="rId2"/>
            </p:custDataLst>
          </p:nvPr>
        </p:nvSpPr>
        <p:spPr>
          <a:xfrm>
            <a:off x="1266190" y="1505585"/>
            <a:ext cx="2797810" cy="72009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思源黑体 CN Bold" panose="020B0800000000000000" pitchFamily="34" charset="-122"/>
                <a:ea typeface="+mj-ea"/>
                <a:cs typeface="+mj-cs"/>
              </a:defRPr>
            </a:lvl1pPr>
          </a:lstStyle>
          <a:p>
            <a:pPr lvl="0" algn="l">
              <a:buClrTx/>
              <a:buSzTx/>
              <a:buFontTx/>
            </a:pPr>
            <a:r>
              <a:rPr lang="en-US" altLang="zh-CN" sz="3200" b="1">
                <a:effectLst/>
                <a:sym typeface="+mn-ea"/>
              </a:rPr>
              <a:t>   </a:t>
            </a:r>
            <a:r>
              <a:rPr lang="en-US" altLang="zh-CN" sz="2400" b="1">
                <a:effectLst/>
                <a:sym typeface="+mn-ea"/>
              </a:rPr>
              <a:t>离席礼仪</a:t>
            </a:r>
            <a:endParaRPr lang="en-US" altLang="zh-CN" sz="2400" b="1">
              <a:effectLst/>
              <a:sym typeface="+mn-ea"/>
            </a:endParaRPr>
          </a:p>
        </p:txBody>
      </p:sp>
      <p:sp>
        <p:nvSpPr>
          <p:cNvPr id="12" name="TextBox 11"/>
          <p:cNvSpPr txBox="1"/>
          <p:nvPr>
            <p:custDataLst>
              <p:tags r:id="rId3"/>
            </p:custDataLst>
          </p:nvPr>
        </p:nvSpPr>
        <p:spPr>
          <a:xfrm>
            <a:off x="1204595" y="2003425"/>
            <a:ext cx="9688195" cy="3281045"/>
          </a:xfrm>
          <a:prstGeom prst="rect">
            <a:avLst/>
          </a:prstGeom>
        </p:spPr>
        <p:txBody>
          <a:bodyPr vert="horz" wrap="square" lIns="114300" tIns="57150" rIns="114300" bIns="57150" rtlCol="0" anchor="t" anchorCtr="0">
            <a:noAutofit/>
          </a:bodyPr>
          <a:p>
            <a:pPr indent="267970">
              <a:lnSpc>
                <a:spcPct val="200000"/>
              </a:lnSpc>
            </a:pPr>
            <a:r>
              <a:rPr lang="en-US" altLang="zh-CN" sz="2000">
                <a:sym typeface="+mn-ea"/>
              </a:rPr>
              <a:t>  </a:t>
            </a:r>
            <a:r>
              <a:rPr lang="zh-CN" altLang="en-US" sz="2000">
                <a:sym typeface="+mn-ea"/>
              </a:rPr>
              <a:t>整理桌面：将餐具摆放整齐，如有剩余食物可根据餐厅规定适当处理（如带走或留下告知工作人员）。</a:t>
            </a:r>
            <a:endParaRPr lang="zh-CN" altLang="en-US" sz="2000">
              <a:sym typeface="+mn-ea"/>
            </a:endParaRPr>
          </a:p>
          <a:p>
            <a:pPr indent="267970">
              <a:lnSpc>
                <a:spcPct val="200000"/>
              </a:lnSpc>
            </a:pPr>
            <a:r>
              <a:rPr lang="en-US" altLang="zh-CN" sz="2000">
                <a:sym typeface="+mn-ea"/>
              </a:rPr>
              <a:t>  </a:t>
            </a:r>
            <a:r>
              <a:rPr lang="zh-CN" altLang="en-US" sz="2000">
                <a:sym typeface="+mn-ea"/>
              </a:rPr>
              <a:t>向同桌示意：礼貌地告知同桌自己即将离席。</a:t>
            </a:r>
            <a:endParaRPr lang="zh-CN" altLang="en-US" sz="2000">
              <a:sym typeface="+mn-ea"/>
            </a:endParaRPr>
          </a:p>
          <a:p>
            <a:pPr indent="267970">
              <a:lnSpc>
                <a:spcPct val="200000"/>
              </a:lnSpc>
            </a:pPr>
            <a:r>
              <a:rPr lang="en-US" altLang="zh-CN" sz="2000">
                <a:sym typeface="+mn-ea"/>
              </a:rPr>
              <a:t>  </a:t>
            </a:r>
            <a:r>
              <a:rPr lang="zh-CN" altLang="en-US" sz="2000">
                <a:sym typeface="+mn-ea"/>
              </a:rPr>
              <a:t>归还餐具：按要求将餐具归还至指定地点。</a:t>
            </a:r>
            <a:endParaRPr lang="zh-CN" altLang="en-US" sz="2000">
              <a:sym typeface="+mn-ea"/>
            </a:endParaRPr>
          </a:p>
          <a:p>
            <a:pPr indent="267970">
              <a:lnSpc>
                <a:spcPct val="200000"/>
              </a:lnSpc>
            </a:pPr>
            <a:r>
              <a:rPr lang="en-US" altLang="zh-CN" sz="2000">
                <a:sym typeface="+mn-ea"/>
              </a:rPr>
              <a:t>  </a:t>
            </a:r>
            <a:r>
              <a:rPr lang="zh-CN" altLang="en-US" sz="2000">
                <a:sym typeface="+mn-ea"/>
              </a:rPr>
              <a:t>离场：安静、有序地离开餐厅，再次感谢工作人员（如遇有服务）。</a:t>
            </a:r>
            <a:endParaRPr lang="zh-CN" altLang="en-US" sz="2000">
              <a:sym typeface="+mn-ea"/>
            </a:endParaRPr>
          </a:p>
        </p:txBody>
      </p:sp>
      <p:sp>
        <p:nvSpPr>
          <p:cNvPr id="13" name="AutoShape 13"/>
          <p:cNvSpPr/>
          <p:nvPr>
            <p:custDataLst>
              <p:tags r:id="rId4"/>
            </p:custDataLst>
          </p:nvPr>
        </p:nvSpPr>
        <p:spPr>
          <a:xfrm>
            <a:off x="902970" y="1453515"/>
            <a:ext cx="873125" cy="746760"/>
          </a:xfrm>
          <a:prstGeom prst="ellipse">
            <a:avLst/>
          </a:prstGeom>
          <a:solidFill>
            <a:schemeClr val="accent1">
              <a:alpha val="100000"/>
            </a:schemeClr>
          </a:solidFill>
        </p:spPr>
        <p:txBody>
          <a:bodyPr/>
          <a:p>
            <a:endParaRPr lang="zh-CN" altLang="en-US"/>
          </a:p>
        </p:txBody>
      </p:sp>
      <p:sp>
        <p:nvSpPr>
          <p:cNvPr id="2" name="TextBox 21"/>
          <p:cNvSpPr txBox="1"/>
          <p:nvPr>
            <p:custDataLst>
              <p:tags r:id="rId5"/>
            </p:custDataLst>
          </p:nvPr>
        </p:nvSpPr>
        <p:spPr>
          <a:xfrm>
            <a:off x="824865" y="1402080"/>
            <a:ext cx="1029335" cy="876300"/>
          </a:xfrm>
          <a:prstGeom prst="rect">
            <a:avLst/>
          </a:prstGeom>
        </p:spPr>
        <p:txBody>
          <a:bodyPr vert="horz" wrap="square" lIns="91440" tIns="45720" rIns="91440" bIns="45720" rtlCol="0" anchor="ctr" anchorCtr="1">
            <a:normAutofit/>
          </a:bodyPr>
          <a:p>
            <a:pPr algn="ctr">
              <a:lnSpc>
                <a:spcPct val="100000"/>
              </a:lnSpc>
              <a:spcBef>
                <a:spcPts val="375"/>
              </a:spcBef>
            </a:pPr>
            <a:r>
              <a:rPr lang="zh-CN" altLang="en-US" sz="2325" b="1">
                <a:cs typeface="微软雅黑" panose="020B0503020204020204" charset="-122"/>
              </a:rPr>
              <a:t>（五）</a:t>
            </a:r>
            <a:endParaRPr lang="zh-CN" altLang="en-US" sz="2325" b="1">
              <a:cs typeface="微软雅黑" panose="020B0503020204020204" charset="-122"/>
            </a:endParaRPr>
          </a:p>
        </p:txBody>
      </p:sp>
    </p:spTree>
  </p:cSld>
  <p:clrMapOvr>
    <a:masterClrMapping/>
  </p:clrMapOvr>
  <p:transition spd="slow" advClick="0" advTm="0">
    <p:wipe dir="d"/>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2"/>
          <p:cNvSpPr>
            <a:spLocks noGrp="1"/>
          </p:cNvSpPr>
          <p:nvPr>
            <p:ph type="title"/>
            <p:custDataLst>
              <p:tags r:id="rId1"/>
            </p:custDataLst>
          </p:nvPr>
        </p:nvSpPr>
        <p:spPr>
          <a:xfrm>
            <a:off x="1573530" y="709930"/>
            <a:ext cx="3963035" cy="643255"/>
          </a:xfrm>
        </p:spPr>
        <p:txBody>
          <a:bodyPr>
            <a:normAutofit/>
          </a:bodyPr>
          <a:p>
            <a:pPr marL="0" indent="0" algn="r">
              <a:lnSpc>
                <a:spcPct val="100000"/>
              </a:lnSpc>
              <a:spcBef>
                <a:spcPts val="0"/>
              </a:spcBef>
              <a:spcAft>
                <a:spcPts val="0"/>
              </a:spcAft>
              <a:buSzPct val="100000"/>
            </a:pPr>
            <a:r>
              <a:rPr lang="zh-CN">
                <a:latin typeface="微软雅黑" panose="020B0503020204020204" charset="-122"/>
                <a:ea typeface="微软雅黑" panose="020B0503020204020204" charset="-122"/>
                <a:sym typeface="+mn-ea"/>
              </a:rPr>
              <a:t>三、</a:t>
            </a:r>
            <a:r>
              <a:rPr>
                <a:latin typeface="微软雅黑" panose="020B0503020204020204" charset="-122"/>
                <a:ea typeface="微软雅黑" panose="020B0503020204020204" charset="-122"/>
                <a:sym typeface="宋体" panose="02010600030101010101" pitchFamily="2" charset="-122"/>
              </a:rPr>
              <a:t>自助餐</a:t>
            </a:r>
            <a:r>
              <a:rPr lang="zh-CN">
                <a:latin typeface="微软雅黑" panose="020B0503020204020204" charset="-122"/>
                <a:ea typeface="微软雅黑" panose="020B0503020204020204" charset="-122"/>
                <a:sym typeface="宋体" panose="02010600030101010101" pitchFamily="2" charset="-122"/>
              </a:rPr>
              <a:t>和宴会</a:t>
            </a:r>
            <a:r>
              <a:rPr>
                <a:latin typeface="微软雅黑" panose="020B0503020204020204" charset="-122"/>
                <a:ea typeface="微软雅黑" panose="020B0503020204020204" charset="-122"/>
                <a:sym typeface="宋体" panose="02010600030101010101" pitchFamily="2" charset="-122"/>
              </a:rPr>
              <a:t>礼仪</a:t>
            </a:r>
            <a:endParaRPr lang="zh-CN" altLang="en-US" sz="5000"/>
          </a:p>
        </p:txBody>
      </p:sp>
      <p:sp>
        <p:nvSpPr>
          <p:cNvPr id="3" name="标题 2"/>
          <p:cNvSpPr>
            <a:spLocks noGrp="1"/>
          </p:cNvSpPr>
          <p:nvPr/>
        </p:nvSpPr>
        <p:spPr>
          <a:xfrm>
            <a:off x="1573530" y="1447165"/>
            <a:ext cx="2886075" cy="72009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思源黑体 CN Bold" panose="020B0800000000000000" pitchFamily="34" charset="-122"/>
                <a:ea typeface="+mj-ea"/>
                <a:cs typeface="+mj-cs"/>
              </a:defRPr>
            </a:lvl1pPr>
          </a:lstStyle>
          <a:p>
            <a:r>
              <a:rPr lang="en-US" altLang="zh-CN">
                <a:sym typeface="+mn-ea"/>
              </a:rPr>
              <a:t>   </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宴会礼仪5M</a:t>
            </a:r>
            <a:endParaRPr lang="zh-CN" altLang="en-US" sz="24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内容占位符 4"/>
          <p:cNvSpPr/>
          <p:nvPr>
            <p:ph idx="1"/>
          </p:nvPr>
        </p:nvSpPr>
        <p:spPr>
          <a:xfrm>
            <a:off x="715645" y="2167255"/>
            <a:ext cx="10761345" cy="3843020"/>
          </a:xfrm>
        </p:spPr>
        <p:txBody>
          <a:bodyPr>
            <a:noAutofit/>
          </a:bodyPr>
          <a:p>
            <a:pPr marL="0" indent="0" fontAlgn="auto">
              <a:lnSpc>
                <a:spcPct val="150000"/>
              </a:lnSpc>
              <a:spcBef>
                <a:spcPts val="0"/>
              </a:spcBef>
              <a:buNone/>
            </a:pPr>
            <a:r>
              <a:rPr lang="en-US" altLang="zh-CN" sz="2000">
                <a:latin typeface="宋体" panose="02010600030101010101" pitchFamily="2" charset="-122"/>
                <a:ea typeface="宋体" panose="02010600030101010101" pitchFamily="2" charset="-122"/>
                <a:cs typeface="宋体" panose="02010600030101010101" pitchFamily="2" charset="-122"/>
              </a:rPr>
              <a:t>    </a:t>
            </a:r>
            <a:r>
              <a:rPr lang="zh-CN" altLang="en-US" sz="2000">
                <a:latin typeface="宋体" panose="02010600030101010101" pitchFamily="2" charset="-122"/>
                <a:ea typeface="宋体" panose="02010600030101010101" pitchFamily="2" charset="-122"/>
                <a:cs typeface="宋体" panose="02010600030101010101" pitchFamily="2" charset="-122"/>
              </a:rPr>
              <a:t>第一个M，Money，指费用。中国人的宴请，往往是由主人掏钱。而在西方，AA制比较普遍；</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fontAlgn="auto">
              <a:lnSpc>
                <a:spcPct val="150000"/>
              </a:lnSpc>
              <a:spcBef>
                <a:spcPts val="0"/>
              </a:spcBef>
              <a:buNone/>
            </a:pPr>
            <a:r>
              <a:rPr lang="en-US" altLang="zh-CN" sz="2000">
                <a:latin typeface="宋体" panose="02010600030101010101" pitchFamily="2" charset="-122"/>
                <a:ea typeface="宋体" panose="02010600030101010101" pitchFamily="2" charset="-122"/>
                <a:cs typeface="宋体" panose="02010600030101010101" pitchFamily="2" charset="-122"/>
              </a:rPr>
              <a:t>    </a:t>
            </a:r>
            <a:r>
              <a:rPr lang="zh-CN" altLang="en-US" sz="2000">
                <a:latin typeface="宋体" panose="02010600030101010101" pitchFamily="2" charset="-122"/>
                <a:ea typeface="宋体" panose="02010600030101010101" pitchFamily="2" charset="-122"/>
                <a:cs typeface="宋体" panose="02010600030101010101" pitchFamily="2" charset="-122"/>
              </a:rPr>
              <a:t>第二个M，Meeting，指会客。按照中西餐的座次礼仪排列。在大型宴会上，一般都会摆放桌签和姓名签；</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fontAlgn="auto">
              <a:lnSpc>
                <a:spcPct val="150000"/>
              </a:lnSpc>
              <a:spcBef>
                <a:spcPts val="0"/>
              </a:spcBef>
              <a:buNone/>
            </a:pPr>
            <a:r>
              <a:rPr lang="en-US" altLang="zh-CN" sz="2000">
                <a:latin typeface="宋体" panose="02010600030101010101" pitchFamily="2" charset="-122"/>
                <a:ea typeface="宋体" panose="02010600030101010101" pitchFamily="2" charset="-122"/>
                <a:cs typeface="宋体" panose="02010600030101010101" pitchFamily="2" charset="-122"/>
              </a:rPr>
              <a:t>    </a:t>
            </a:r>
            <a:r>
              <a:rPr lang="zh-CN" altLang="en-US" sz="2000">
                <a:latin typeface="宋体" panose="02010600030101010101" pitchFamily="2" charset="-122"/>
                <a:ea typeface="宋体" panose="02010600030101010101" pitchFamily="2" charset="-122"/>
                <a:cs typeface="宋体" panose="02010600030101010101" pitchFamily="2" charset="-122"/>
              </a:rPr>
              <a:t>第三个M，Media，指环境。宴会所选的地点看餐厅环境。同时，也要考察环境的卫生、安全、交通便利等方面；</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fontAlgn="auto">
              <a:lnSpc>
                <a:spcPct val="150000"/>
              </a:lnSpc>
              <a:spcBef>
                <a:spcPts val="0"/>
              </a:spcBef>
              <a:buNone/>
            </a:pPr>
            <a:r>
              <a:rPr lang="en-US" altLang="zh-CN" sz="2000">
                <a:latin typeface="宋体" panose="02010600030101010101" pitchFamily="2" charset="-122"/>
                <a:ea typeface="宋体" panose="02010600030101010101" pitchFamily="2" charset="-122"/>
                <a:cs typeface="宋体" panose="02010600030101010101" pitchFamily="2" charset="-122"/>
              </a:rPr>
              <a:t>    </a:t>
            </a:r>
            <a:r>
              <a:rPr lang="zh-CN" altLang="en-US" sz="2000">
                <a:latin typeface="宋体" panose="02010600030101010101" pitchFamily="2" charset="-122"/>
                <a:ea typeface="宋体" panose="02010600030101010101" pitchFamily="2" charset="-122"/>
                <a:cs typeface="宋体" panose="02010600030101010101" pitchFamily="2" charset="-122"/>
              </a:rPr>
              <a:t>第四个M，Music，指音乐。安排播放宾客喜欢的音乐，以此营造良好的气氛，促进交流；</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fontAlgn="auto">
              <a:lnSpc>
                <a:spcPct val="150000"/>
              </a:lnSpc>
              <a:spcBef>
                <a:spcPts val="0"/>
              </a:spcBef>
              <a:buNone/>
            </a:pPr>
            <a:r>
              <a:rPr lang="en-US" altLang="zh-CN" sz="2000">
                <a:latin typeface="宋体" panose="02010600030101010101" pitchFamily="2" charset="-122"/>
                <a:ea typeface="宋体" panose="02010600030101010101" pitchFamily="2" charset="-122"/>
                <a:cs typeface="宋体" panose="02010600030101010101" pitchFamily="2" charset="-122"/>
              </a:rPr>
              <a:t>    </a:t>
            </a:r>
            <a:r>
              <a:rPr lang="zh-CN" altLang="en-US" sz="2000">
                <a:latin typeface="宋体" panose="02010600030101010101" pitchFamily="2" charset="-122"/>
                <a:ea typeface="宋体" panose="02010600030101010101" pitchFamily="2" charset="-122"/>
                <a:cs typeface="宋体" panose="02010600030101010101" pitchFamily="2" charset="-122"/>
              </a:rPr>
              <a:t>第五个M，Menu，指菜单。安排菜单有两个套路：一是明白客人的忌口是什么。另一个就是菜品的合理搭配。</a:t>
            </a:r>
            <a:endParaRPr lang="zh-CN" altLang="en-US" sz="2000"/>
          </a:p>
          <a:p>
            <a:pPr>
              <a:buNone/>
            </a:pPr>
            <a:endParaRPr lang="zh-CN" altLang="en-US" sz="2000"/>
          </a:p>
        </p:txBody>
      </p:sp>
      <p:sp>
        <p:nvSpPr>
          <p:cNvPr id="2" name="TextBox 21"/>
          <p:cNvSpPr txBox="1"/>
          <p:nvPr>
            <p:custDataLst>
              <p:tags r:id="rId2"/>
            </p:custDataLst>
          </p:nvPr>
        </p:nvSpPr>
        <p:spPr>
          <a:xfrm>
            <a:off x="1573530" y="1449705"/>
            <a:ext cx="1029335" cy="876300"/>
          </a:xfrm>
          <a:prstGeom prst="rect">
            <a:avLst/>
          </a:prstGeom>
        </p:spPr>
        <p:txBody>
          <a:bodyPr vert="horz" wrap="square" lIns="91440" tIns="45720" rIns="91440" bIns="45720" rtlCol="0" anchor="ctr" anchorCtr="1">
            <a:normAutofit/>
          </a:bodyPr>
          <a:p>
            <a:pPr algn="ctr">
              <a:lnSpc>
                <a:spcPct val="100000"/>
              </a:lnSpc>
              <a:spcBef>
                <a:spcPts val="375"/>
              </a:spcBef>
            </a:pPr>
            <a:r>
              <a:rPr lang="zh-CN" altLang="en-US" sz="2325" b="1">
                <a:cs typeface="微软雅黑" panose="020B0503020204020204" charset="-122"/>
              </a:rPr>
              <a:t>（五）</a:t>
            </a:r>
            <a:endParaRPr lang="zh-CN" altLang="en-US" sz="2325" b="1">
              <a:cs typeface="微软雅黑" panose="020B0503020204020204" charset="-122"/>
            </a:endParaRPr>
          </a:p>
        </p:txBody>
      </p:sp>
      <p:sp>
        <p:nvSpPr>
          <p:cNvPr id="13" name="AutoShape 13"/>
          <p:cNvSpPr/>
          <p:nvPr>
            <p:custDataLst>
              <p:tags r:id="rId3"/>
            </p:custDataLst>
          </p:nvPr>
        </p:nvSpPr>
        <p:spPr>
          <a:xfrm>
            <a:off x="1573530" y="1514475"/>
            <a:ext cx="873125" cy="746760"/>
          </a:xfrm>
          <a:prstGeom prst="ellipse">
            <a:avLst/>
          </a:prstGeom>
          <a:solidFill>
            <a:schemeClr val="accent1">
              <a:alpha val="100000"/>
            </a:schemeClr>
          </a:solidFill>
        </p:spPr>
        <p:txBody>
          <a:bodyPr/>
          <a:p>
            <a:endParaRPr lang="zh-CN" altLang="en-US"/>
          </a:p>
        </p:txBody>
      </p:sp>
      <p:sp>
        <p:nvSpPr>
          <p:cNvPr id="4" name="TextBox 21"/>
          <p:cNvSpPr txBox="1"/>
          <p:nvPr>
            <p:custDataLst>
              <p:tags r:id="rId4"/>
            </p:custDataLst>
          </p:nvPr>
        </p:nvSpPr>
        <p:spPr>
          <a:xfrm>
            <a:off x="1495425" y="1407160"/>
            <a:ext cx="1029335" cy="876300"/>
          </a:xfrm>
          <a:prstGeom prst="rect">
            <a:avLst/>
          </a:prstGeom>
        </p:spPr>
        <p:txBody>
          <a:bodyPr vert="horz" wrap="square" lIns="91440" tIns="45720" rIns="91440" bIns="45720" rtlCol="0" anchor="ctr" anchorCtr="1">
            <a:normAutofit/>
          </a:bodyPr>
          <a:p>
            <a:pPr algn="ctr">
              <a:lnSpc>
                <a:spcPct val="100000"/>
              </a:lnSpc>
              <a:spcBef>
                <a:spcPts val="375"/>
              </a:spcBef>
            </a:pPr>
            <a:r>
              <a:rPr lang="zh-CN" altLang="en-US" sz="2800" b="1">
                <a:cs typeface="微软雅黑" panose="020B0503020204020204" charset="-122"/>
              </a:rPr>
              <a:t>（六）</a:t>
            </a:r>
            <a:endParaRPr lang="zh-CN" altLang="en-US" sz="2800" b="1">
              <a:cs typeface="微软雅黑" panose="020B0503020204020204" charset="-122"/>
            </a:endParaRPr>
          </a:p>
        </p:txBody>
      </p:sp>
    </p:spTree>
  </p:cSld>
  <p:clrMapOvr>
    <a:masterClrMapping/>
  </p:clrMapOvr>
  <p:transition spd="slow" advClick="0" advTm="0">
    <p:wipe dir="d"/>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 name="Picture 129"/>
          <p:cNvPicPr>
            <a:picLocks noChangeAspect="1"/>
          </p:cNvPicPr>
          <p:nvPr/>
        </p:nvPicPr>
        <p:blipFill>
          <a:blip r:embed="rId1"/>
          <a:stretch>
            <a:fillRect/>
          </a:stretch>
        </p:blipFill>
        <p:spPr>
          <a:xfrm>
            <a:off x="0" y="1450975"/>
            <a:ext cx="12198350" cy="3956050"/>
          </a:xfrm>
          <a:prstGeom prst="rect">
            <a:avLst/>
          </a:prstGeom>
        </p:spPr>
      </p:pic>
      <p:pic>
        <p:nvPicPr>
          <p:cNvPr id="135" name="Picture 135"/>
          <p:cNvPicPr>
            <a:picLocks noChangeAspect="1"/>
          </p:cNvPicPr>
          <p:nvPr/>
        </p:nvPicPr>
        <p:blipFill>
          <a:blip r:embed="rId2"/>
          <a:stretch>
            <a:fillRect/>
          </a:stretch>
        </p:blipFill>
        <p:spPr>
          <a:xfrm>
            <a:off x="10045700" y="5924550"/>
            <a:ext cx="1308100" cy="368300"/>
          </a:xfrm>
          <a:prstGeom prst="rect">
            <a:avLst/>
          </a:prstGeom>
        </p:spPr>
      </p:pic>
      <p:sp>
        <p:nvSpPr>
          <p:cNvPr id="3" name="Freeform 136"/>
          <p:cNvSpPr/>
          <p:nvPr/>
        </p:nvSpPr>
        <p:spPr>
          <a:xfrm>
            <a:off x="6059728" y="3874192"/>
            <a:ext cx="5590709" cy="15875"/>
          </a:xfrm>
          <a:custGeom>
            <a:avLst/>
            <a:gdLst>
              <a:gd name="connsiteX0" fmla="*/ 7937 w 5590709"/>
              <a:gd name="connsiteY0" fmla="*/ 7937 h 15875"/>
              <a:gd name="connsiteX1" fmla="*/ 5582772 w 5590709"/>
              <a:gd name="connsiteY1" fmla="*/ 7937 h 15875"/>
            </a:gdLst>
            <a:ahLst/>
            <a:cxnLst>
              <a:cxn ang="0">
                <a:pos x="connsiteX0" y="connsiteY0"/>
              </a:cxn>
              <a:cxn ang="0">
                <a:pos x="connsiteX1" y="connsiteY1"/>
              </a:cxn>
            </a:cxnLst>
            <a:rect l="l" t="t" r="r" b="b"/>
            <a:pathLst>
              <a:path w="5590709" h="15875">
                <a:moveTo>
                  <a:pt x="7937" y="7937"/>
                </a:moveTo>
                <a:lnTo>
                  <a:pt x="5582772" y="7937"/>
                </a:lnTo>
              </a:path>
            </a:pathLst>
          </a:custGeom>
          <a:ln w="25">
            <a:solidFill>
              <a:srgbClr val="7CD12C">
                <a:alpha val="100000"/>
              </a:srgb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7" name="Freeform 137"/>
          <p:cNvSpPr/>
          <p:nvPr/>
        </p:nvSpPr>
        <p:spPr>
          <a:xfrm>
            <a:off x="5850177" y="3705750"/>
            <a:ext cx="3554987" cy="15875"/>
          </a:xfrm>
          <a:custGeom>
            <a:avLst/>
            <a:gdLst>
              <a:gd name="connsiteX0" fmla="*/ 7937 w 3554987"/>
              <a:gd name="connsiteY0" fmla="*/ 7937 h 15875"/>
              <a:gd name="connsiteX1" fmla="*/ 3547049 w 3554987"/>
              <a:gd name="connsiteY1" fmla="*/ 7937 h 15875"/>
            </a:gdLst>
            <a:ahLst/>
            <a:cxnLst>
              <a:cxn ang="0">
                <a:pos x="connsiteX0" y="connsiteY0"/>
              </a:cxn>
              <a:cxn ang="0">
                <a:pos x="connsiteX1" y="connsiteY1"/>
              </a:cxn>
            </a:cxnLst>
            <a:rect l="l" t="t" r="r" b="b"/>
            <a:pathLst>
              <a:path w="3554987" h="15875">
                <a:moveTo>
                  <a:pt x="7937" y="7937"/>
                </a:moveTo>
                <a:lnTo>
                  <a:pt x="3547049" y="7937"/>
                </a:lnTo>
              </a:path>
            </a:pathLst>
          </a:custGeom>
          <a:ln w="25">
            <a:solidFill>
              <a:srgbClr val="7CD12C">
                <a:alpha val="100000"/>
              </a:srgb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 name="TextBox 144"/>
          <p:cNvSpPr txBox="1"/>
          <p:nvPr/>
        </p:nvSpPr>
        <p:spPr>
          <a:xfrm>
            <a:off x="5844891" y="1291753"/>
            <a:ext cx="3559770" cy="4632960"/>
          </a:xfrm>
          <a:prstGeom prst="rect">
            <a:avLst/>
          </a:prstGeom>
          <a:noFill/>
        </p:spPr>
        <p:txBody>
          <a:bodyPr wrap="square" lIns="0" tIns="0" rIns="0" bIns="0" rtlCol="0">
            <a:spAutoFit/>
          </a:bodyPr>
          <a:lstStyle/>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225"/>
              </a:lnSpc>
            </a:pPr>
            <a:endParaRPr lang="en-US" dirty="0" smtClean="0"/>
          </a:p>
          <a:p>
            <a:pPr marL="0">
              <a:lnSpc>
                <a:spcPct val="101000"/>
              </a:lnSpc>
            </a:pPr>
            <a:r>
              <a:rPr lang="zh-CN" altLang="en-US" sz="6600" b="1" spc="-35" dirty="0">
                <a:solidFill>
                  <a:srgbClr val="000000"/>
                </a:solidFill>
                <a:latin typeface="宋体" panose="02010600030101010101" pitchFamily="2" charset="-122"/>
                <a:ea typeface="宋体" panose="02010600030101010101" pitchFamily="2" charset="-122"/>
              </a:rPr>
              <a:t>谢谢</a:t>
            </a:r>
            <a:r>
              <a:rPr lang="zh-CN" altLang="en-US" sz="6600" b="1" spc="-25" dirty="0">
                <a:solidFill>
                  <a:srgbClr val="000000"/>
                </a:solidFill>
                <a:latin typeface="宋体" panose="02010600030101010101" pitchFamily="2" charset="-122"/>
                <a:ea typeface="宋体" panose="02010600030101010101" pitchFamily="2" charset="-122"/>
              </a:rPr>
              <a:t>观看</a:t>
            </a:r>
            <a:endParaRPr lang="zh-CN" altLang="en-US" sz="6600" b="1" spc="-25" dirty="0">
              <a:solidFill>
                <a:srgbClr val="000000"/>
              </a:solidFill>
              <a:latin typeface="宋体" panose="02010600030101010101" pitchFamily="2" charset="-122"/>
              <a:ea typeface="宋体" panose="02010600030101010101" pitchFamily="2" charset="-122"/>
            </a:endParaRPr>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850"/>
              </a:lnSpc>
            </a:pPr>
            <a:endParaRPr lang="en-US" dirty="0" smtClean="0"/>
          </a:p>
          <a:p>
            <a:pPr marL="0" indent="2406650">
              <a:lnSpc>
                <a:spcPct val="115000"/>
              </a:lnSpc>
            </a:pPr>
            <a:r>
              <a:rPr lang="en-US" altLang="zh-CN" sz="1600" spc="15" dirty="0">
                <a:solidFill>
                  <a:srgbClr val="FFFFFF"/>
                </a:solidFill>
                <a:latin typeface="Arial" panose="020B0604020202020204"/>
                <a:ea typeface="Arial" panose="020B0604020202020204"/>
              </a:rPr>
              <a:t>Thank</a:t>
            </a:r>
            <a:r>
              <a:rPr lang="en-US" altLang="zh-CN" sz="1600" spc="35" dirty="0">
                <a:solidFill>
                  <a:srgbClr val="FFFFFF"/>
                </a:solidFill>
                <a:latin typeface="Arial" panose="020B0604020202020204"/>
                <a:cs typeface="Arial" panose="020B0604020202020204"/>
              </a:rPr>
              <a:t> </a:t>
            </a:r>
            <a:r>
              <a:rPr lang="en-US" altLang="zh-CN" sz="1600" spc="25" dirty="0">
                <a:solidFill>
                  <a:srgbClr val="FFFFFF"/>
                </a:solidFill>
                <a:latin typeface="Arial" panose="020B0604020202020204"/>
                <a:ea typeface="Arial" panose="020B0604020202020204"/>
              </a:rPr>
              <a:t>You</a:t>
            </a:r>
            <a:endParaRPr lang="en-US" altLang="zh-CN" sz="1600" spc="25" dirty="0">
              <a:solidFill>
                <a:srgbClr val="FFFFFF"/>
              </a:solidFill>
              <a:latin typeface="Arial" panose="020B0604020202020204"/>
              <a:ea typeface="Arial" panose="020B0604020202020204"/>
            </a:endParaRPr>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000"/>
              </a:lnSpc>
            </a:pPr>
            <a:endParaRPr lang="en-US" dirty="0" smtClean="0"/>
          </a:p>
          <a:p>
            <a:pPr>
              <a:lnSpc>
                <a:spcPts val="1920"/>
              </a:lnSpc>
            </a:pPr>
            <a:endParaRPr lang="en-US" dirty="0" smtClean="0"/>
          </a:p>
          <a:p>
            <a:pPr marL="0" indent="1396365">
              <a:lnSpc>
                <a:spcPct val="101000"/>
              </a:lnSpc>
            </a:pPr>
            <a:endParaRPr lang="zh-CN" altLang="en-US" sz="1600" b="1" spc="75" dirty="0">
              <a:solidFill>
                <a:srgbClr val="000000"/>
              </a:solidFill>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3"/>
          <a:stretch>
            <a:fillRect/>
          </a:stretch>
        </p:blipFill>
        <p:spPr>
          <a:xfrm>
            <a:off x="3409053" y="1193882"/>
            <a:ext cx="1865538" cy="4730906"/>
          </a:xfrm>
          <a:prstGeom prst="rect">
            <a:avLst/>
          </a:prstGeom>
        </p:spPr>
      </p:pic>
    </p:spTree>
  </p:cSld>
  <p:clrMapOvr>
    <a:masterClrMapping/>
  </p:clrMapOvr>
  <p:transition spd="slow" advClick="0" advTm="0">
    <p:wipe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545157" y="658390"/>
            <a:ext cx="10515600" cy="933450"/>
          </a:xfrm>
        </p:spPr>
        <p:txBody>
          <a:bodyPr>
            <a:normAutofit fontScale="90000"/>
          </a:bodyPr>
          <a:p>
            <a:r>
              <a:rPr lang="zh-CN" altLang="en-US" sz="3600" b="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三、位次排练</a:t>
            </a:r>
            <a:br>
              <a:rPr lang="zh-CN" altLang="en-US" sz="3600" b="0" dirty="0" smtClean="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br>
            <a:endParaRPr lang="zh-CN" altLang="en-US"/>
          </a:p>
        </p:txBody>
      </p:sp>
      <p:sp>
        <p:nvSpPr>
          <p:cNvPr id="5" name="文本框 4"/>
          <p:cNvSpPr txBox="1"/>
          <p:nvPr/>
        </p:nvSpPr>
        <p:spPr>
          <a:xfrm>
            <a:off x="1515822" y="1384403"/>
            <a:ext cx="4923077" cy="4661535"/>
          </a:xfrm>
          <a:prstGeom prst="rect">
            <a:avLst/>
          </a:prstGeom>
          <a:noFill/>
        </p:spPr>
        <p:txBody>
          <a:bodyPr wrap="square" rtlCol="0">
            <a:spAutoFit/>
            <a:scene3d>
              <a:camera prst="orthographicFront"/>
              <a:lightRig rig="threePt" dir="t"/>
            </a:scene3d>
            <a:sp3d contourW="12700"/>
          </a:bodyPr>
          <a:p>
            <a:pPr marL="285750" lvl="0" indent="-285750">
              <a:lnSpc>
                <a:spcPct val="150000"/>
              </a:lnSpc>
              <a:buFont typeface="Wingdings" panose="05000000000000000000" pitchFamily="2" charset="2"/>
              <a:buChar char="Ø"/>
              <a:defRPr/>
            </a:pPr>
            <a:r>
              <a:rPr lang="zh-CN" altLang="en-US" dirty="0" smtClean="0">
                <a:solidFill>
                  <a:srgbClr val="000000">
                    <a:lumMod val="75000"/>
                    <a:lumOff val="25000"/>
                  </a:srgbClr>
                </a:solidFill>
                <a:latin typeface="微软雅黑" panose="020B0503020204020204" charset="-122"/>
                <a:ea typeface="微软雅黑" panose="020B0503020204020204" charset="-122"/>
                <a:cs typeface="+mn-ea"/>
                <a:sym typeface="+mn-lt"/>
              </a:rPr>
              <a:t>每</a:t>
            </a:r>
            <a:r>
              <a:rPr lang="zh-CN" altLang="en-US" dirty="0">
                <a:solidFill>
                  <a:srgbClr val="000000">
                    <a:lumMod val="75000"/>
                    <a:lumOff val="25000"/>
                  </a:srgbClr>
                </a:solidFill>
                <a:latin typeface="微软雅黑" panose="020B0503020204020204" charset="-122"/>
                <a:ea typeface="微软雅黑" panose="020B0503020204020204" charset="-122"/>
                <a:cs typeface="+mn-ea"/>
                <a:sym typeface="+mn-lt"/>
              </a:rPr>
              <a:t>张桌上有</a:t>
            </a:r>
            <a:r>
              <a:rPr lang="zh-CN" altLang="en-US" b="1" dirty="0">
                <a:solidFill>
                  <a:srgbClr val="000000">
                    <a:lumMod val="75000"/>
                    <a:lumOff val="25000"/>
                  </a:srgbClr>
                </a:solidFill>
                <a:latin typeface="微软雅黑" panose="020B0503020204020204" charset="-122"/>
                <a:ea typeface="微软雅黑" panose="020B0503020204020204" charset="-122"/>
                <a:cs typeface="+mn-ea"/>
                <a:sym typeface="+mn-lt"/>
              </a:rPr>
              <a:t>两个主位</a:t>
            </a:r>
            <a:r>
              <a:rPr lang="zh-CN" altLang="en-US" dirty="0">
                <a:solidFill>
                  <a:srgbClr val="000000">
                    <a:lumMod val="75000"/>
                    <a:lumOff val="25000"/>
                  </a:srgbClr>
                </a:solidFill>
                <a:latin typeface="微软雅黑" panose="020B0503020204020204" charset="-122"/>
                <a:ea typeface="微软雅黑" panose="020B0503020204020204" charset="-122"/>
                <a:cs typeface="+mn-ea"/>
                <a:sym typeface="+mn-lt"/>
              </a:rPr>
              <a:t>时，即主人夫妇就座于同一桌，以男主人为第一主人，女主人为第二主人，主宾和主宾夫人分别坐在男女主人右侧，桌上形成两个谈话中心</a:t>
            </a:r>
            <a:r>
              <a:rPr lang="zh-CN" altLang="en-US" dirty="0" smtClean="0">
                <a:solidFill>
                  <a:srgbClr val="000000">
                    <a:lumMod val="75000"/>
                    <a:lumOff val="25000"/>
                  </a:srgbClr>
                </a:solidFill>
                <a:latin typeface="微软雅黑" panose="020B0503020204020204" charset="-122"/>
                <a:ea typeface="微软雅黑" panose="020B0503020204020204" charset="-122"/>
                <a:cs typeface="+mn-ea"/>
                <a:sym typeface="+mn-lt"/>
              </a:rPr>
              <a:t>。</a:t>
            </a:r>
            <a:endParaRPr lang="en-US" altLang="zh-CN" dirty="0" smtClean="0">
              <a:solidFill>
                <a:srgbClr val="000000">
                  <a:lumMod val="75000"/>
                  <a:lumOff val="25000"/>
                </a:srgbClr>
              </a:solidFill>
              <a:latin typeface="微软雅黑" panose="020B0503020204020204" charset="-122"/>
              <a:ea typeface="微软雅黑" panose="020B0503020204020204" charset="-122"/>
              <a:cs typeface="+mn-ea"/>
              <a:sym typeface="+mn-lt"/>
            </a:endParaRPr>
          </a:p>
          <a:p>
            <a:pPr marL="285750" lvl="0" indent="-285750">
              <a:lnSpc>
                <a:spcPct val="150000"/>
              </a:lnSpc>
              <a:buFont typeface="Wingdings" panose="05000000000000000000" pitchFamily="2" charset="2"/>
              <a:buChar char="Ø"/>
              <a:defRPr/>
            </a:pPr>
            <a:r>
              <a:rPr lang="zh-CN" altLang="en-US" dirty="0" smtClean="0">
                <a:solidFill>
                  <a:srgbClr val="000000">
                    <a:lumMod val="75000"/>
                    <a:lumOff val="25000"/>
                  </a:srgbClr>
                </a:solidFill>
                <a:latin typeface="微软雅黑" panose="020B0503020204020204" charset="-122"/>
                <a:ea typeface="微软雅黑" panose="020B0503020204020204" charset="-122"/>
                <a:cs typeface="+mn-ea"/>
                <a:sym typeface="+mn-lt"/>
              </a:rPr>
              <a:t>如</a:t>
            </a:r>
            <a:r>
              <a:rPr lang="zh-CN" altLang="en-US" dirty="0">
                <a:solidFill>
                  <a:srgbClr val="000000">
                    <a:lumMod val="75000"/>
                    <a:lumOff val="25000"/>
                  </a:srgbClr>
                </a:solidFill>
                <a:latin typeface="微软雅黑" panose="020B0503020204020204" charset="-122"/>
                <a:ea typeface="微软雅黑" panose="020B0503020204020204" charset="-122"/>
                <a:cs typeface="+mn-ea"/>
                <a:sym typeface="+mn-lt"/>
              </a:rPr>
              <a:t>遇主宾的身份高于主人时，为表示对他的尊重，可安排主宾在</a:t>
            </a:r>
            <a:r>
              <a:rPr lang="zh-CN" altLang="en-US" b="1" dirty="0">
                <a:solidFill>
                  <a:srgbClr val="000000">
                    <a:lumMod val="75000"/>
                    <a:lumOff val="25000"/>
                  </a:srgbClr>
                </a:solidFill>
                <a:latin typeface="微软雅黑" panose="020B0503020204020204" charset="-122"/>
                <a:ea typeface="微软雅黑" panose="020B0503020204020204" charset="-122"/>
                <a:cs typeface="+mn-ea"/>
                <a:sym typeface="+mn-lt"/>
              </a:rPr>
              <a:t>主人位次</a:t>
            </a:r>
            <a:r>
              <a:rPr lang="zh-CN" altLang="en-US" dirty="0">
                <a:solidFill>
                  <a:srgbClr val="000000">
                    <a:lumMod val="75000"/>
                    <a:lumOff val="25000"/>
                  </a:srgbClr>
                </a:solidFill>
                <a:latin typeface="微软雅黑" panose="020B0503020204020204" charset="-122"/>
                <a:ea typeface="微软雅黑" panose="020B0503020204020204" charset="-122"/>
                <a:cs typeface="+mn-ea"/>
                <a:sym typeface="+mn-lt"/>
              </a:rPr>
              <a:t>上就座，而主人则坐在主宾的位置上</a:t>
            </a:r>
            <a:r>
              <a:rPr lang="en-US" altLang="zh-CN" dirty="0">
                <a:solidFill>
                  <a:srgbClr val="000000">
                    <a:lumMod val="75000"/>
                    <a:lumOff val="25000"/>
                  </a:srgbClr>
                </a:solidFill>
                <a:latin typeface="微软雅黑" panose="020B0503020204020204" charset="-122"/>
                <a:ea typeface="微软雅黑" panose="020B0503020204020204" charset="-122"/>
                <a:cs typeface="+mn-ea"/>
                <a:sym typeface="+mn-lt"/>
              </a:rPr>
              <a:t>,</a:t>
            </a:r>
            <a:r>
              <a:rPr lang="zh-CN" altLang="en-US" dirty="0">
                <a:solidFill>
                  <a:srgbClr val="000000">
                    <a:lumMod val="75000"/>
                    <a:lumOff val="25000"/>
                  </a:srgbClr>
                </a:solidFill>
                <a:latin typeface="微软雅黑" panose="020B0503020204020204" charset="-122"/>
                <a:ea typeface="微软雅黑" panose="020B0503020204020204" charset="-122"/>
                <a:cs typeface="+mn-ea"/>
                <a:sym typeface="+mn-lt"/>
              </a:rPr>
              <a:t>第二主人坐在主宾的左侧</a:t>
            </a:r>
            <a:r>
              <a:rPr lang="zh-CN" altLang="en-US" dirty="0" smtClean="0">
                <a:solidFill>
                  <a:srgbClr val="000000">
                    <a:lumMod val="75000"/>
                    <a:lumOff val="25000"/>
                  </a:srgbClr>
                </a:solidFill>
                <a:latin typeface="微软雅黑" panose="020B0503020204020204" charset="-122"/>
                <a:ea typeface="微软雅黑" panose="020B0503020204020204" charset="-122"/>
                <a:cs typeface="+mn-ea"/>
                <a:sym typeface="+mn-lt"/>
              </a:rPr>
              <a:t>。</a:t>
            </a:r>
            <a:endParaRPr lang="en-US" altLang="zh-CN" dirty="0" smtClean="0">
              <a:solidFill>
                <a:srgbClr val="000000">
                  <a:lumMod val="75000"/>
                  <a:lumOff val="25000"/>
                </a:srgbClr>
              </a:solidFill>
              <a:latin typeface="微软雅黑" panose="020B0503020204020204" charset="-122"/>
              <a:ea typeface="微软雅黑" panose="020B0503020204020204" charset="-122"/>
              <a:cs typeface="+mn-ea"/>
              <a:sym typeface="+mn-lt"/>
            </a:endParaRPr>
          </a:p>
          <a:p>
            <a:pPr marL="285750" lvl="0" indent="-285750">
              <a:lnSpc>
                <a:spcPct val="150000"/>
              </a:lnSpc>
              <a:buFont typeface="Wingdings" panose="05000000000000000000" pitchFamily="2" charset="2"/>
              <a:buChar char="Ø"/>
              <a:defRPr/>
            </a:pPr>
            <a:r>
              <a:rPr lang="zh-CN" altLang="en-US" dirty="0" smtClean="0">
                <a:solidFill>
                  <a:srgbClr val="000000">
                    <a:lumMod val="75000"/>
                    <a:lumOff val="25000"/>
                  </a:srgbClr>
                </a:solidFill>
                <a:latin typeface="微软雅黑" panose="020B0503020204020204" charset="-122"/>
                <a:ea typeface="微软雅黑" panose="020B0503020204020204" charset="-122"/>
                <a:cs typeface="+mn-ea"/>
                <a:sym typeface="+mn-lt"/>
              </a:rPr>
              <a:t>如果</a:t>
            </a:r>
            <a:r>
              <a:rPr lang="zh-CN" altLang="en-US" dirty="0">
                <a:solidFill>
                  <a:srgbClr val="000000">
                    <a:lumMod val="75000"/>
                    <a:lumOff val="25000"/>
                  </a:srgbClr>
                </a:solidFill>
                <a:latin typeface="微软雅黑" panose="020B0503020204020204" charset="-122"/>
                <a:ea typeface="微软雅黑" panose="020B0503020204020204" charset="-122"/>
                <a:cs typeface="+mn-ea"/>
                <a:sym typeface="+mn-lt"/>
              </a:rPr>
              <a:t>本单位出席人员中有身份高于主人者，可请其在</a:t>
            </a:r>
            <a:r>
              <a:rPr lang="zh-CN" altLang="en-US" b="1" dirty="0">
                <a:solidFill>
                  <a:srgbClr val="000000">
                    <a:lumMod val="75000"/>
                    <a:lumOff val="25000"/>
                  </a:srgbClr>
                </a:solidFill>
                <a:latin typeface="微软雅黑" panose="020B0503020204020204" charset="-122"/>
                <a:ea typeface="微软雅黑" panose="020B0503020204020204" charset="-122"/>
                <a:cs typeface="+mn-ea"/>
                <a:sym typeface="+mn-lt"/>
              </a:rPr>
              <a:t>主位</a:t>
            </a:r>
            <a:r>
              <a:rPr lang="zh-CN" altLang="en-US" b="1" dirty="0" smtClean="0">
                <a:solidFill>
                  <a:srgbClr val="000000">
                    <a:lumMod val="75000"/>
                    <a:lumOff val="25000"/>
                  </a:srgbClr>
                </a:solidFill>
                <a:latin typeface="微软雅黑" panose="020B0503020204020204" charset="-122"/>
                <a:ea typeface="微软雅黑" panose="020B0503020204020204" charset="-122"/>
                <a:cs typeface="+mn-ea"/>
                <a:sym typeface="+mn-lt"/>
              </a:rPr>
              <a:t>就座</a:t>
            </a:r>
            <a:r>
              <a:rPr lang="zh-CN" altLang="en-US" dirty="0">
                <a:solidFill>
                  <a:srgbClr val="000000">
                    <a:lumMod val="75000"/>
                    <a:lumOff val="25000"/>
                  </a:srgbClr>
                </a:solidFill>
                <a:latin typeface="微软雅黑" panose="020B0503020204020204" charset="-122"/>
                <a:ea typeface="微软雅黑" panose="020B0503020204020204" charset="-122"/>
                <a:cs typeface="+mn-ea"/>
                <a:sym typeface="+mn-lt"/>
              </a:rPr>
              <a:t>，</a:t>
            </a:r>
            <a:r>
              <a:rPr lang="zh-CN" altLang="en-US" dirty="0" smtClean="0">
                <a:solidFill>
                  <a:srgbClr val="000000">
                    <a:lumMod val="75000"/>
                    <a:lumOff val="25000"/>
                  </a:srgbClr>
                </a:solidFill>
                <a:latin typeface="微软雅黑" panose="020B0503020204020204" charset="-122"/>
                <a:ea typeface="微软雅黑" panose="020B0503020204020204" charset="-122"/>
                <a:cs typeface="+mn-ea"/>
                <a:sym typeface="+mn-lt"/>
              </a:rPr>
              <a:t>主人</a:t>
            </a:r>
            <a:r>
              <a:rPr lang="zh-CN" altLang="en-US" dirty="0">
                <a:solidFill>
                  <a:srgbClr val="000000">
                    <a:lumMod val="75000"/>
                    <a:lumOff val="25000"/>
                  </a:srgbClr>
                </a:solidFill>
                <a:latin typeface="微软雅黑" panose="020B0503020204020204" charset="-122"/>
                <a:ea typeface="微软雅黑" panose="020B0503020204020204" charset="-122"/>
                <a:cs typeface="+mn-ea"/>
                <a:sym typeface="+mn-lt"/>
              </a:rPr>
              <a:t>坐在身份高者的左侧</a:t>
            </a:r>
            <a:r>
              <a:rPr lang="zh-CN" altLang="en-US" dirty="0" smtClean="0">
                <a:solidFill>
                  <a:srgbClr val="000000">
                    <a:lumMod val="75000"/>
                    <a:lumOff val="25000"/>
                  </a:srgbClr>
                </a:solidFill>
                <a:latin typeface="微软雅黑" panose="020B0503020204020204" charset="-122"/>
                <a:ea typeface="微软雅黑" panose="020B0503020204020204" charset="-122"/>
                <a:cs typeface="+mn-ea"/>
                <a:sym typeface="+mn-lt"/>
              </a:rPr>
              <a:t>。为方便来宾入座，提前放置姓名座位卡。</a:t>
            </a:r>
            <a:endParaRPr lang="en-US" altLang="zh-CN" dirty="0">
              <a:solidFill>
                <a:srgbClr val="000000">
                  <a:lumMod val="75000"/>
                  <a:lumOff val="25000"/>
                </a:srgbClr>
              </a:solidFill>
              <a:latin typeface="微软雅黑" panose="020B0503020204020204" charset="-122"/>
              <a:ea typeface="微软雅黑" panose="020B0503020204020204" charset="-122"/>
              <a:cs typeface="+mn-ea"/>
              <a:sym typeface="+mn-lt"/>
            </a:endParaRPr>
          </a:p>
        </p:txBody>
      </p:sp>
      <p:pic>
        <p:nvPicPr>
          <p:cNvPr id="7" name="图片 6"/>
          <p:cNvPicPr>
            <a:picLocks noChangeAspect="1"/>
          </p:cNvPicPr>
          <p:nvPr/>
        </p:nvPicPr>
        <p:blipFill>
          <a:blip r:embed="rId1"/>
          <a:stretch>
            <a:fillRect/>
          </a:stretch>
        </p:blipFill>
        <p:spPr>
          <a:xfrm>
            <a:off x="6846570" y="1384300"/>
            <a:ext cx="4403090" cy="4435475"/>
          </a:xfrm>
          <a:prstGeom prst="rect">
            <a:avLst/>
          </a:prstGeom>
        </p:spPr>
      </p:pic>
    </p:spTree>
  </p:cSld>
  <p:clrMapOvr>
    <a:masterClrMapping/>
  </p:clrMapOvr>
  <p:transition spd="slow" advClick="0"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四、点菜礼仪</a:t>
            </a:r>
            <a:endParaRPr lang="zh-CN" altLang="en-US"/>
          </a:p>
        </p:txBody>
      </p:sp>
      <p:sp>
        <p:nvSpPr>
          <p:cNvPr id="5" name="文本框 4"/>
          <p:cNvSpPr txBox="1"/>
          <p:nvPr/>
        </p:nvSpPr>
        <p:spPr>
          <a:xfrm>
            <a:off x="1105535" y="1536700"/>
            <a:ext cx="4874260" cy="3784600"/>
          </a:xfrm>
          <a:prstGeom prst="rect">
            <a:avLst/>
          </a:prstGeom>
          <a:noFill/>
        </p:spPr>
        <p:txBody>
          <a:bodyPr wrap="square" rtlCol="0">
            <a:spAutoFit/>
            <a:scene3d>
              <a:camera prst="orthographicFront"/>
              <a:lightRig rig="threePt" dir="t"/>
            </a:scene3d>
            <a:sp3d contourW="12700"/>
          </a:bodyPr>
          <a:p>
            <a:pPr marL="285750" lvl="0" indent="-285750">
              <a:lnSpc>
                <a:spcPct val="150000"/>
              </a:lnSpc>
              <a:buFont typeface="Wingdings" panose="05000000000000000000" pitchFamily="2" charset="2"/>
              <a:buChar char="Ø"/>
              <a:defRPr/>
            </a:pPr>
            <a:r>
              <a:rPr lang="zh-CN" altLang="en-US" sz="2000" dirty="0" smtClean="0">
                <a:solidFill>
                  <a:srgbClr val="000000">
                    <a:lumMod val="75000"/>
                    <a:lumOff val="25000"/>
                  </a:srgbClr>
                </a:solidFill>
                <a:latin typeface="微软雅黑" panose="020B0503020204020204" charset="-122"/>
                <a:ea typeface="微软雅黑" panose="020B0503020204020204" charset="-122"/>
                <a:cs typeface="+mn-ea"/>
                <a:sym typeface="+mn-lt"/>
              </a:rPr>
              <a:t>上菜次序：冷盘、热炒、主菜、点心和汤、果盘；</a:t>
            </a:r>
            <a:endParaRPr lang="en-US" altLang="zh-CN" sz="2000" dirty="0" smtClean="0">
              <a:solidFill>
                <a:srgbClr val="000000">
                  <a:lumMod val="75000"/>
                  <a:lumOff val="25000"/>
                </a:srgbClr>
              </a:solidFill>
              <a:latin typeface="微软雅黑" panose="020B0503020204020204" charset="-122"/>
              <a:ea typeface="微软雅黑" panose="020B0503020204020204" charset="-122"/>
              <a:cs typeface="+mn-ea"/>
              <a:sym typeface="+mn-lt"/>
            </a:endParaRPr>
          </a:p>
          <a:p>
            <a:pPr marL="285750" lvl="0" indent="-285750">
              <a:lnSpc>
                <a:spcPct val="150000"/>
              </a:lnSpc>
              <a:buFont typeface="Wingdings" panose="05000000000000000000" pitchFamily="2" charset="2"/>
              <a:buChar char="Ø"/>
              <a:defRPr/>
            </a:pPr>
            <a:r>
              <a:rPr lang="zh-CN" altLang="en-US" sz="2000" dirty="0">
                <a:solidFill>
                  <a:srgbClr val="000000">
                    <a:lumMod val="75000"/>
                    <a:lumOff val="25000"/>
                  </a:srgbClr>
                </a:solidFill>
                <a:latin typeface="微软雅黑" panose="020B0503020204020204" charset="-122"/>
                <a:ea typeface="微软雅黑" panose="020B0503020204020204" charset="-122"/>
                <a:cs typeface="+mn-ea"/>
                <a:sym typeface="+mn-lt"/>
              </a:rPr>
              <a:t>菜</a:t>
            </a:r>
            <a:r>
              <a:rPr lang="zh-CN" altLang="en-US" sz="2000" dirty="0" smtClean="0">
                <a:solidFill>
                  <a:srgbClr val="000000">
                    <a:lumMod val="75000"/>
                    <a:lumOff val="25000"/>
                  </a:srgbClr>
                </a:solidFill>
                <a:latin typeface="微软雅黑" panose="020B0503020204020204" charset="-122"/>
                <a:ea typeface="微软雅黑" panose="020B0503020204020204" charset="-122"/>
                <a:cs typeface="+mn-ea"/>
                <a:sym typeface="+mn-lt"/>
              </a:rPr>
              <a:t>品选择：宜选</a:t>
            </a:r>
            <a:endParaRPr lang="en-US" altLang="zh-CN" sz="2000" dirty="0" smtClean="0">
              <a:solidFill>
                <a:srgbClr val="000000">
                  <a:lumMod val="75000"/>
                  <a:lumOff val="25000"/>
                </a:srgbClr>
              </a:solidFill>
              <a:latin typeface="微软雅黑" panose="020B0503020204020204" charset="-122"/>
              <a:ea typeface="微软雅黑" panose="020B0503020204020204" charset="-122"/>
              <a:cs typeface="+mn-ea"/>
              <a:sym typeface="+mn-lt"/>
            </a:endParaRPr>
          </a:p>
          <a:p>
            <a:pPr lvl="0">
              <a:lnSpc>
                <a:spcPct val="150000"/>
              </a:lnSpc>
              <a:defRPr/>
            </a:pPr>
            <a:r>
              <a:rPr lang="en-US" altLang="zh-CN" sz="2000" dirty="0">
                <a:solidFill>
                  <a:srgbClr val="000000">
                    <a:lumMod val="75000"/>
                    <a:lumOff val="25000"/>
                  </a:srgbClr>
                </a:solidFill>
                <a:latin typeface="微软雅黑" panose="020B0503020204020204" charset="-122"/>
                <a:ea typeface="微软雅黑" panose="020B0503020204020204" charset="-122"/>
                <a:cs typeface="+mn-ea"/>
                <a:sym typeface="+mn-lt"/>
              </a:rPr>
              <a:t> </a:t>
            </a:r>
            <a:r>
              <a:rPr lang="en-US" altLang="zh-CN" sz="2000" dirty="0" smtClean="0">
                <a:solidFill>
                  <a:srgbClr val="000000">
                    <a:lumMod val="75000"/>
                    <a:lumOff val="25000"/>
                  </a:srgbClr>
                </a:solidFill>
                <a:latin typeface="微软雅黑" panose="020B0503020204020204" charset="-122"/>
                <a:ea typeface="微软雅黑" panose="020B0503020204020204" charset="-122"/>
                <a:cs typeface="+mn-ea"/>
                <a:sym typeface="+mn-lt"/>
              </a:rPr>
              <a:t>   </a:t>
            </a:r>
            <a:r>
              <a:rPr lang="zh-CN" altLang="en-US" sz="2000" dirty="0" smtClean="0">
                <a:solidFill>
                  <a:srgbClr val="000000">
                    <a:lumMod val="75000"/>
                    <a:lumOff val="25000"/>
                  </a:srgbClr>
                </a:solidFill>
                <a:latin typeface="微软雅黑" panose="020B0503020204020204" charset="-122"/>
                <a:ea typeface="微软雅黑" panose="020B0503020204020204" charset="-122"/>
                <a:cs typeface="+mn-ea"/>
                <a:sym typeface="+mn-lt"/>
              </a:rPr>
              <a:t>中餐特色，本地特色，餐馆特色，拿手菜；</a:t>
            </a:r>
            <a:endParaRPr lang="en-US" altLang="zh-CN" sz="2000" dirty="0" smtClean="0">
              <a:solidFill>
                <a:srgbClr val="000000">
                  <a:lumMod val="75000"/>
                  <a:lumOff val="25000"/>
                </a:srgbClr>
              </a:solidFill>
              <a:latin typeface="微软雅黑" panose="020B0503020204020204" charset="-122"/>
              <a:ea typeface="微软雅黑" panose="020B0503020204020204" charset="-122"/>
              <a:cs typeface="+mn-ea"/>
              <a:sym typeface="+mn-lt"/>
            </a:endParaRPr>
          </a:p>
          <a:p>
            <a:pPr marL="285750" lvl="0" indent="-285750">
              <a:lnSpc>
                <a:spcPct val="150000"/>
              </a:lnSpc>
              <a:buFont typeface="Wingdings" panose="05000000000000000000" pitchFamily="2" charset="2"/>
              <a:buChar char="Ø"/>
              <a:defRPr/>
            </a:pPr>
            <a:r>
              <a:rPr lang="zh-CN" altLang="en-US" sz="2000" dirty="0" smtClean="0">
                <a:solidFill>
                  <a:srgbClr val="000000">
                    <a:lumMod val="75000"/>
                    <a:lumOff val="25000"/>
                  </a:srgbClr>
                </a:solidFill>
                <a:latin typeface="微软雅黑" panose="020B0503020204020204" charset="-122"/>
                <a:ea typeface="微软雅黑" panose="020B0503020204020204" charset="-122"/>
                <a:cs typeface="+mn-ea"/>
                <a:sym typeface="+mn-lt"/>
              </a:rPr>
              <a:t>菜品选择：忌选</a:t>
            </a:r>
            <a:endParaRPr lang="en-US" altLang="zh-CN" sz="2000" dirty="0" smtClean="0">
              <a:solidFill>
                <a:srgbClr val="000000">
                  <a:lumMod val="75000"/>
                  <a:lumOff val="25000"/>
                </a:srgbClr>
              </a:solidFill>
              <a:latin typeface="微软雅黑" panose="020B0503020204020204" charset="-122"/>
              <a:ea typeface="微软雅黑" panose="020B0503020204020204" charset="-122"/>
              <a:cs typeface="+mn-ea"/>
              <a:sym typeface="+mn-lt"/>
            </a:endParaRPr>
          </a:p>
          <a:p>
            <a:pPr lvl="0">
              <a:lnSpc>
                <a:spcPct val="150000"/>
              </a:lnSpc>
              <a:defRPr/>
            </a:pPr>
            <a:r>
              <a:rPr lang="en-US" altLang="zh-CN" sz="2000" dirty="0">
                <a:solidFill>
                  <a:srgbClr val="000000">
                    <a:lumMod val="75000"/>
                    <a:lumOff val="25000"/>
                  </a:srgbClr>
                </a:solidFill>
                <a:latin typeface="微软雅黑" panose="020B0503020204020204" charset="-122"/>
                <a:ea typeface="微软雅黑" panose="020B0503020204020204" charset="-122"/>
                <a:cs typeface="+mn-ea"/>
                <a:sym typeface="+mn-lt"/>
              </a:rPr>
              <a:t> </a:t>
            </a:r>
            <a:r>
              <a:rPr lang="en-US" altLang="zh-CN" sz="2000" dirty="0" smtClean="0">
                <a:solidFill>
                  <a:srgbClr val="000000">
                    <a:lumMod val="75000"/>
                    <a:lumOff val="25000"/>
                  </a:srgbClr>
                </a:solidFill>
                <a:latin typeface="微软雅黑" panose="020B0503020204020204" charset="-122"/>
                <a:ea typeface="微软雅黑" panose="020B0503020204020204" charset="-122"/>
                <a:cs typeface="+mn-ea"/>
                <a:sym typeface="+mn-lt"/>
              </a:rPr>
              <a:t>   </a:t>
            </a:r>
            <a:r>
              <a:rPr lang="zh-CN" altLang="en-US" sz="2000" dirty="0" smtClean="0">
                <a:solidFill>
                  <a:srgbClr val="000000">
                    <a:lumMod val="75000"/>
                    <a:lumOff val="25000"/>
                  </a:srgbClr>
                </a:solidFill>
                <a:latin typeface="微软雅黑" panose="020B0503020204020204" charset="-122"/>
                <a:ea typeface="微软雅黑" panose="020B0503020204020204" charset="-122"/>
                <a:cs typeface="+mn-ea"/>
                <a:sym typeface="+mn-lt"/>
              </a:rPr>
              <a:t>点餐前对用餐者的饮食有所了解，宗教禁忌、地方禁忌、职业禁忌、个人禁忌等。</a:t>
            </a:r>
            <a:endParaRPr lang="en-US" altLang="zh-CN" sz="2000" dirty="0">
              <a:solidFill>
                <a:srgbClr val="000000">
                  <a:lumMod val="75000"/>
                  <a:lumOff val="25000"/>
                </a:srgbClr>
              </a:solidFill>
              <a:latin typeface="微软雅黑" panose="020B0503020204020204" charset="-122"/>
              <a:ea typeface="微软雅黑" panose="020B0503020204020204" charset="-122"/>
              <a:cs typeface="+mn-ea"/>
              <a:sym typeface="+mn-lt"/>
            </a:endParaRPr>
          </a:p>
        </p:txBody>
      </p:sp>
      <p:pic>
        <p:nvPicPr>
          <p:cNvPr id="10" name="图片 9"/>
          <p:cNvPicPr>
            <a:picLocks noChangeAspect="1"/>
          </p:cNvPicPr>
          <p:nvPr/>
        </p:nvPicPr>
        <p:blipFill>
          <a:blip r:embed="rId1"/>
          <a:stretch>
            <a:fillRect/>
          </a:stretch>
        </p:blipFill>
        <p:spPr>
          <a:xfrm>
            <a:off x="7751582" y="1441954"/>
            <a:ext cx="2694666" cy="1963082"/>
          </a:xfrm>
          <a:prstGeom prst="rect">
            <a:avLst/>
          </a:prstGeom>
        </p:spPr>
      </p:pic>
      <p:pic>
        <p:nvPicPr>
          <p:cNvPr id="11" name="图片 10"/>
          <p:cNvPicPr>
            <a:picLocks noChangeAspect="1"/>
          </p:cNvPicPr>
          <p:nvPr/>
        </p:nvPicPr>
        <p:blipFill>
          <a:blip r:embed="rId2"/>
          <a:stretch>
            <a:fillRect/>
          </a:stretch>
        </p:blipFill>
        <p:spPr>
          <a:xfrm>
            <a:off x="6627495" y="3491230"/>
            <a:ext cx="2724150" cy="1932305"/>
          </a:xfrm>
          <a:prstGeom prst="rect">
            <a:avLst/>
          </a:prstGeom>
        </p:spPr>
      </p:pic>
      <p:pic>
        <p:nvPicPr>
          <p:cNvPr id="12" name="图片 11"/>
          <p:cNvPicPr>
            <a:picLocks noChangeAspect="1"/>
          </p:cNvPicPr>
          <p:nvPr/>
        </p:nvPicPr>
        <p:blipFill>
          <a:blip r:embed="rId3"/>
          <a:stretch>
            <a:fillRect/>
          </a:stretch>
        </p:blipFill>
        <p:spPr>
          <a:xfrm>
            <a:off x="9431655" y="3491230"/>
            <a:ext cx="2286635" cy="1932305"/>
          </a:xfrm>
          <a:prstGeom prst="rect">
            <a:avLst/>
          </a:prstGeom>
        </p:spPr>
      </p:pic>
    </p:spTree>
  </p:cSld>
  <p:clrMapOvr>
    <a:masterClrMapping/>
  </p:clrMapOvr>
  <p:transition spd="slow" advClick="0"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五、餐具使用礼仪</a:t>
            </a:r>
            <a:r>
              <a:rPr lang="en-US" altLang="zh-CN"/>
              <a:t>-</a:t>
            </a:r>
            <a:r>
              <a:rPr lang="zh-CN" altLang="en-US"/>
              <a:t>筷子</a:t>
            </a:r>
            <a:endParaRPr lang="zh-CN" altLang="en-US"/>
          </a:p>
        </p:txBody>
      </p:sp>
      <p:pic>
        <p:nvPicPr>
          <p:cNvPr id="3" name="图片 2"/>
          <p:cNvPicPr>
            <a:picLocks noChangeAspect="1"/>
          </p:cNvPicPr>
          <p:nvPr/>
        </p:nvPicPr>
        <p:blipFill>
          <a:blip r:embed="rId1"/>
          <a:stretch>
            <a:fillRect/>
          </a:stretch>
        </p:blipFill>
        <p:spPr>
          <a:xfrm>
            <a:off x="6109711" y="991688"/>
            <a:ext cx="5561905" cy="2304762"/>
          </a:xfrm>
          <a:prstGeom prst="rect">
            <a:avLst/>
          </a:prstGeom>
        </p:spPr>
      </p:pic>
      <p:pic>
        <p:nvPicPr>
          <p:cNvPr id="6" name="图片 5"/>
          <p:cNvPicPr>
            <a:picLocks noChangeAspect="1"/>
          </p:cNvPicPr>
          <p:nvPr/>
        </p:nvPicPr>
        <p:blipFill>
          <a:blip r:embed="rId2"/>
          <a:srcRect r="878" b="1881"/>
          <a:stretch>
            <a:fillRect/>
          </a:stretch>
        </p:blipFill>
        <p:spPr>
          <a:xfrm>
            <a:off x="6109970" y="3376930"/>
            <a:ext cx="5522595" cy="2550795"/>
          </a:xfrm>
          <a:prstGeom prst="rect">
            <a:avLst/>
          </a:prstGeom>
        </p:spPr>
      </p:pic>
      <p:pic>
        <p:nvPicPr>
          <p:cNvPr id="7" name="图片 6"/>
          <p:cNvPicPr>
            <a:picLocks noChangeAspect="1"/>
          </p:cNvPicPr>
          <p:nvPr/>
        </p:nvPicPr>
        <p:blipFill>
          <a:blip r:embed="rId3"/>
          <a:stretch>
            <a:fillRect/>
          </a:stretch>
        </p:blipFill>
        <p:spPr>
          <a:xfrm>
            <a:off x="984885" y="1729740"/>
            <a:ext cx="4980305" cy="2142490"/>
          </a:xfrm>
          <a:prstGeom prst="rect">
            <a:avLst/>
          </a:prstGeom>
        </p:spPr>
      </p:pic>
      <p:pic>
        <p:nvPicPr>
          <p:cNvPr id="12" name="图片 11"/>
          <p:cNvPicPr>
            <a:picLocks noChangeAspect="1"/>
          </p:cNvPicPr>
          <p:nvPr/>
        </p:nvPicPr>
        <p:blipFill>
          <a:blip r:embed="rId4"/>
          <a:stretch>
            <a:fillRect/>
          </a:stretch>
        </p:blipFill>
        <p:spPr>
          <a:xfrm>
            <a:off x="984856" y="3965294"/>
            <a:ext cx="4980741" cy="2156610"/>
          </a:xfrm>
          <a:prstGeom prst="rect">
            <a:avLst/>
          </a:prstGeom>
        </p:spPr>
      </p:pic>
    </p:spTree>
  </p:cSld>
  <p:clrMapOvr>
    <a:masterClrMapping/>
  </p:clrMapOvr>
  <p:transition spd="slow" advClick="0" advTm="0">
    <p:wipe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六、中餐宴会结束</a:t>
            </a:r>
            <a:endParaRPr lang="zh-CN" altLang="en-US"/>
          </a:p>
        </p:txBody>
      </p:sp>
      <p:sp>
        <p:nvSpPr>
          <p:cNvPr id="3" name="文本框 2"/>
          <p:cNvSpPr txBox="1"/>
          <p:nvPr/>
        </p:nvSpPr>
        <p:spPr>
          <a:xfrm>
            <a:off x="996950" y="1442085"/>
            <a:ext cx="6116320" cy="4707890"/>
          </a:xfrm>
          <a:prstGeom prst="rect">
            <a:avLst/>
          </a:prstGeom>
          <a:noFill/>
        </p:spPr>
        <p:txBody>
          <a:bodyPr wrap="square" rtlCol="0">
            <a:spAutoFit/>
          </a:bodyPr>
          <a:p>
            <a:pPr fontAlgn="auto">
              <a:lnSpc>
                <a:spcPct val="150000"/>
              </a:lnSpc>
            </a:pPr>
            <a:r>
              <a:rPr lang="zh-CN" altLang="en-US" sz="2000" dirty="0" smtClean="0">
                <a:solidFill>
                  <a:srgbClr val="000000">
                    <a:lumMod val="75000"/>
                    <a:lumOff val="25000"/>
                  </a:srgbClr>
                </a:solidFill>
                <a:latin typeface="微软雅黑" panose="020B0503020204020204" charset="-122"/>
                <a:ea typeface="微软雅黑" panose="020B0503020204020204" charset="-122"/>
                <a:cs typeface="+mn-ea"/>
              </a:rPr>
              <a:t>（一）确认宾客离席意愿</a:t>
            </a:r>
            <a:endParaRPr lang="zh-CN" altLang="en-US" sz="2000" dirty="0" smtClean="0">
              <a:solidFill>
                <a:srgbClr val="000000">
                  <a:lumMod val="75000"/>
                  <a:lumOff val="25000"/>
                </a:srgbClr>
              </a:solidFill>
              <a:latin typeface="微软雅黑" panose="020B0503020204020204" charset="-122"/>
              <a:ea typeface="微软雅黑" panose="020B0503020204020204" charset="-122"/>
              <a:cs typeface="+mn-ea"/>
            </a:endParaRPr>
          </a:p>
          <a:p>
            <a:pPr fontAlgn="auto">
              <a:lnSpc>
                <a:spcPct val="150000"/>
              </a:lnSpc>
            </a:pPr>
            <a:r>
              <a:rPr lang="zh-CN" altLang="en-US" sz="2000" dirty="0" smtClean="0">
                <a:solidFill>
                  <a:srgbClr val="000000">
                    <a:lumMod val="75000"/>
                    <a:lumOff val="25000"/>
                  </a:srgbClr>
                </a:solidFill>
                <a:latin typeface="微软雅黑" panose="020B0503020204020204" charset="-122"/>
                <a:ea typeface="微软雅黑" panose="020B0503020204020204" charset="-122"/>
                <a:cs typeface="+mn-ea"/>
              </a:rPr>
              <a:t>宴会结束后，主人应该确认宾客的离席意愿。如果宾客愿意继续交流，可以适当延长时间；如果宾客表示需要离开，则应该礼貌地送客至门口，并道别。 送客是宴会结束的重要环节，它体现了主人的礼貌和对客人的尊重。</a:t>
            </a:r>
            <a:endParaRPr lang="zh-CN" altLang="en-US" sz="2000" dirty="0" smtClean="0">
              <a:solidFill>
                <a:srgbClr val="000000">
                  <a:lumMod val="75000"/>
                  <a:lumOff val="25000"/>
                </a:srgbClr>
              </a:solidFill>
              <a:latin typeface="微软雅黑" panose="020B0503020204020204" charset="-122"/>
              <a:ea typeface="微软雅黑" panose="020B0503020204020204" charset="-122"/>
              <a:cs typeface="+mn-ea"/>
            </a:endParaRPr>
          </a:p>
          <a:p>
            <a:pPr fontAlgn="auto">
              <a:lnSpc>
                <a:spcPct val="150000"/>
              </a:lnSpc>
            </a:pPr>
            <a:r>
              <a:rPr lang="zh-CN" altLang="en-US" sz="2000" dirty="0" smtClean="0">
                <a:solidFill>
                  <a:srgbClr val="000000">
                    <a:lumMod val="75000"/>
                    <a:lumOff val="25000"/>
                  </a:srgbClr>
                </a:solidFill>
                <a:latin typeface="微软雅黑" panose="020B0503020204020204" charset="-122"/>
                <a:ea typeface="微软雅黑" panose="020B0503020204020204" charset="-122"/>
                <a:cs typeface="+mn-ea"/>
              </a:rPr>
              <a:t>（二）清理和总结</a:t>
            </a:r>
            <a:endParaRPr lang="zh-CN" altLang="en-US" sz="2000" dirty="0" smtClean="0">
              <a:solidFill>
                <a:srgbClr val="000000">
                  <a:lumMod val="75000"/>
                  <a:lumOff val="25000"/>
                </a:srgbClr>
              </a:solidFill>
              <a:latin typeface="微软雅黑" panose="020B0503020204020204" charset="-122"/>
              <a:ea typeface="微软雅黑" panose="020B0503020204020204" charset="-122"/>
              <a:cs typeface="+mn-ea"/>
            </a:endParaRPr>
          </a:p>
          <a:p>
            <a:pPr fontAlgn="auto">
              <a:lnSpc>
                <a:spcPct val="150000"/>
              </a:lnSpc>
            </a:pPr>
            <a:r>
              <a:rPr lang="zh-CN" altLang="en-US" sz="2000" dirty="0" smtClean="0">
                <a:solidFill>
                  <a:srgbClr val="000000">
                    <a:lumMod val="75000"/>
                    <a:lumOff val="25000"/>
                  </a:srgbClr>
                </a:solidFill>
                <a:latin typeface="微软雅黑" panose="020B0503020204020204" charset="-122"/>
                <a:ea typeface="微软雅黑" panose="020B0503020204020204" charset="-122"/>
                <a:cs typeface="+mn-ea"/>
              </a:rPr>
              <a:t>宴会结束后，应该及时清理餐桌，保持环境的整洁。 并对此次宴会进行总结，找出成功的地方和需要改进的地方，以便下次更好地举办宴会。</a:t>
            </a:r>
            <a:endParaRPr lang="zh-CN" altLang="en-US" sz="2000" dirty="0" smtClean="0">
              <a:solidFill>
                <a:srgbClr val="000000">
                  <a:lumMod val="75000"/>
                  <a:lumOff val="25000"/>
                </a:srgbClr>
              </a:solidFill>
              <a:latin typeface="微软雅黑" panose="020B0503020204020204" charset="-122"/>
              <a:ea typeface="微软雅黑" panose="020B0503020204020204" charset="-122"/>
              <a:cs typeface="+mn-ea"/>
            </a:endParaRPr>
          </a:p>
        </p:txBody>
      </p:sp>
      <p:pic>
        <p:nvPicPr>
          <p:cNvPr id="4" name="图片 3"/>
          <p:cNvPicPr>
            <a:picLocks noChangeAspect="1"/>
          </p:cNvPicPr>
          <p:nvPr/>
        </p:nvPicPr>
        <p:blipFill>
          <a:blip r:embed="rId1"/>
          <a:stretch>
            <a:fillRect/>
          </a:stretch>
        </p:blipFill>
        <p:spPr>
          <a:xfrm>
            <a:off x="7364730" y="2199640"/>
            <a:ext cx="3857625" cy="3193415"/>
          </a:xfrm>
          <a:prstGeom prst="rect">
            <a:avLst/>
          </a:prstGeom>
        </p:spPr>
      </p:pic>
    </p:spTree>
  </p:cSld>
  <p:clrMapOvr>
    <a:masterClrMapping/>
  </p:clrMapOvr>
  <p:transition spd="slow" advClick="0" advTm="0">
    <p:wipe dir="d"/>
  </p:transition>
</p:sld>
</file>

<file path=ppt/tags/tag1.xml><?xml version="1.0" encoding="utf-8"?>
<p:tagLst xmlns:p="http://schemas.openxmlformats.org/presentationml/2006/main">
  <p:tag name="KSO_WM_UNIT_TYPE" val="e"/>
  <p:tag name="KSO_WM_UNIT_INDEX" val="1"/>
  <p:tag name="KSO_WM_UNIT_SUBTYPE" val=""/>
  <p:tag name="KSO_WM_UNIT_PRESET_TEXT" val="01"/>
  <p:tag name="KSO_WM_UNIT_ID" val="custom_7*e*1"/>
  <p:tag name="KSO_WM_BEAUTIFY_FLAG" val="#wm#"/>
  <p:tag name="KSO_WM_TAG_VERSION" val="3.0"/>
  <p:tag name="KSO_WM_UNIT_LAYERLEVEL" val="1"/>
  <p:tag name="KSO_WM_TEMPLATE_CATEGORY" val="custom"/>
  <p:tag name="KSO_WM_TEMPLATE_USER_THEME" val="1"/>
</p:tagLst>
</file>

<file path=ppt/tags/tag10.xml><?xml version="1.0" encoding="utf-8"?>
<p:tagLst xmlns:p="http://schemas.openxmlformats.org/presentationml/2006/main">
  <p:tag name="KSO_WM_BEAUTIFY_FLAG" val="#wm#"/>
  <p:tag name="KSO_WM_UNIT_TYPE" val="l_h_a"/>
  <p:tag name="KSO_WM_UNIT_INDEX" val="1_3_1"/>
  <p:tag name="KSO_WM_UNIT_ID" val="diagram19882022_3*l_h_a*1_3_1"/>
  <p:tag name="KSO_WM_TEMPLATE_INDEX" val="19882022"/>
  <p:tag name="KSO_WM_TAG_VERSION" val="3.0"/>
  <p:tag name="KSO_WM_DIAGRAM_VERSION" val="3"/>
  <p:tag name="KSO_WM_DIAGRAM_GROUP_CODE" val="l1-1"/>
  <p:tag name="KSO_WM_DIAGRAM_VIRTUALLY_FRAME" val="{&quot;height&quot;:340.4881102362205,&quot;left&quot;:35.82385826771654,&quot;top&quot;:124.0812598425197,&quot;width&quot;:459}"/>
</p:tagLst>
</file>

<file path=ppt/tags/tag100.xml><?xml version="1.0" encoding="utf-8"?>
<p:tagLst xmlns:p="http://schemas.openxmlformats.org/presentationml/2006/main">
  <p:tag name="KSO_WM_BEAUTIFY_FLAG" val="#wm#"/>
  <p:tag name="KSO_WM_UNIT_TYPE" val="l_h_i"/>
  <p:tag name="KSO_WM_UNIT_INDEX" val="1_2_1"/>
  <p:tag name="KSO_WM_UNIT_ID" val="diagram19882022_3*l_h_i*1_2_1"/>
  <p:tag name="KSO_WM_TEMPLATE_INDEX" val="19882022"/>
  <p:tag name="KSO_WM_TAG_VERSION" val="3.0"/>
  <p:tag name="KSO_WM_DIAGRAM_VERSION" val="3"/>
  <p:tag name="KSO_WM_DIAGRAM_GROUP_CODE" val="l1-1"/>
  <p:tag name="KSO_WM_UNIT_SUBTYPE" val="d"/>
  <p:tag name="KSO_WM_DIAGRAM_VIRTUALLY_FRAME" val="{&quot;height&quot;:334.2037007874016,&quot;left&quot;:283.216062992126,&quot;top&quot;:111.70952755905512,&quot;width&quot;:603.333937007874}"/>
</p:tagLst>
</file>

<file path=ppt/tags/tag101.xml><?xml version="1.0" encoding="utf-8"?>
<p:tagLst xmlns:p="http://schemas.openxmlformats.org/presentationml/2006/main">
  <p:tag name="KSO_WM_BEAUTIFY_FLAG" val="#wm#"/>
  <p:tag name="KSO_WM_UNIT_TYPE" val="l_h_i"/>
  <p:tag name="KSO_WM_UNIT_INDEX" val="1_1_1"/>
  <p:tag name="KSO_WM_UNIT_ID" val="diagram19882022_3*l_h_i*1_1_1"/>
  <p:tag name="KSO_WM_TEMPLATE_INDEX" val="19882022"/>
  <p:tag name="KSO_WM_TAG_VERSION" val="3.0"/>
  <p:tag name="KSO_WM_DIAGRAM_VERSION" val="3"/>
  <p:tag name="KSO_WM_DIAGRAM_GROUP_CODE" val="l1-1"/>
  <p:tag name="KSO_WM_UNIT_SUBTYPE" val="d"/>
  <p:tag name="KSO_WM_DIAGRAM_VIRTUALLY_FRAME" val="{&quot;height&quot;:334.2037007874016,&quot;left&quot;:283.216062992126,&quot;top&quot;:111.70952755905512,&quot;width&quot;:603.333937007874}"/>
</p:tagLst>
</file>

<file path=ppt/tags/tag102.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103.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104.xml><?xml version="1.0" encoding="utf-8"?>
<p:tagLst xmlns:p="http://schemas.openxmlformats.org/presentationml/2006/main">
  <p:tag name="KSO_WM_UNIT_INDEX" val="11"/>
  <p:tag name="KSO_WM_UNIT_TYPE" val="a"/>
  <p:tag name="KSO_WM_BEAUTIFY_FLAG" val="#wm#"/>
</p:tagLst>
</file>

<file path=ppt/tags/tag105.xml><?xml version="1.0" encoding="utf-8"?>
<p:tagLst xmlns:p="http://schemas.openxmlformats.org/presentationml/2006/main">
  <p:tag name="KSO_WM_UNIT_INDEX" val="10"/>
  <p:tag name="KSO_WM_UNIT_TEXT_SUBTYPE" val="a"/>
  <p:tag name="KSO_WM_UNIT_SUBTYPE" val="a"/>
  <p:tag name="KSO_WM_UNIT_TYPE" val="f"/>
  <p:tag name="KSO_WM_BEAUTIFY_FLAG" val="#wm#"/>
</p:tagLst>
</file>

<file path=ppt/tags/tag106.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107.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108.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109.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11.xml><?xml version="1.0" encoding="utf-8"?>
<p:tagLst xmlns:p="http://schemas.openxmlformats.org/presentationml/2006/main">
  <p:tag name="KSO_WM_UNIT_INDEX" val="7"/>
  <p:tag name="KSO_WM_UNIT_TYPE" val="d"/>
  <p:tag name="KSO_WM_BEAUTIFY_FLAG" val="#wm#"/>
</p:tagLst>
</file>

<file path=ppt/tags/tag110.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111.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112.xml><?xml version="1.0" encoding="utf-8"?>
<p:tagLst xmlns:p="http://schemas.openxmlformats.org/presentationml/2006/main">
  <p:tag name="KSO_WM_UNIT_TYPE" val="e"/>
  <p:tag name="KSO_WM_UNIT_INDEX" val="1"/>
  <p:tag name="KSO_WM_UNIT_SUBTYPE" val=""/>
  <p:tag name="KSO_WM_UNIT_PRESET_TEXT" val="01"/>
  <p:tag name="KSO_WM_UNIT_ID" val="custom_7*e*1"/>
  <p:tag name="KSO_WM_BEAUTIFY_FLAG" val="#wm#"/>
  <p:tag name="KSO_WM_TAG_VERSION" val="3.0"/>
  <p:tag name="KSO_WM_UNIT_LAYERLEVEL" val="1"/>
  <p:tag name="KSO_WM_TEMPLATE_CATEGORY" val="custom"/>
  <p:tag name="KSO_WM_TEMPLATE_USER_THEME" val="1"/>
</p:tagLst>
</file>

<file path=ppt/tags/tag113.xml><?xml version="1.0" encoding="utf-8"?>
<p:tagLst xmlns:p="http://schemas.openxmlformats.org/presentationml/2006/main">
  <p:tag name="KSO_WM_SLIDE_TYPE" val="sectionTitle"/>
  <p:tag name="KSO_WM_BEAUTIFY_FLAG" val="#wm#"/>
  <p:tag name="KSO_WM_TEMPLATE_CATEGORY" val="custom"/>
  <p:tag name="KSO_WM_TEMPLATE_USER_THEME" val="1"/>
  <p:tag name="KSO_WM_SLIDE_INDEX" val="7"/>
  <p:tag name="KSO_WM_SLIDE_ID" val="custom_7"/>
  <p:tag name="KSO_WM_SLIDE_LAYOUT" val="a_e"/>
  <p:tag name="KSO_WM_SLIDE_LAYOUT_CNT" val="1_1"/>
</p:tagLst>
</file>

<file path=ppt/tags/tag114.xml><?xml version="1.0" encoding="utf-8"?>
<p:tagLst xmlns:p="http://schemas.openxmlformats.org/presentationml/2006/main">
  <p:tag name="KSO_WM_BEAUTIFY_FLAG" val="#wm#"/>
  <p:tag name="KSO_WM_UNIT_TYPE" val="l_h_x"/>
  <p:tag name="KSO_WM_UNIT_INDEX" val="1_3_1"/>
  <p:tag name="KSO_WM_UNIT_ID" val="diagram19882022_3*l_h_x*1_3_1"/>
  <p:tag name="KSO_WM_TEMPLATE_INDEX" val="19882022"/>
  <p:tag name="KSO_WM_TAG_VERSION" val="3.0"/>
  <p:tag name="KSO_WM_DIAGRAM_VERSION" val="3"/>
  <p:tag name="KSO_WM_DIAGRAM_GROUP_CODE" val="l1-1"/>
  <p:tag name="KSO_WM_DIAGRAM_VIRTUALLY_FRAME" val="{&quot;height&quot;:334.21322834645673,&quot;left&quot;:308.01606299212597,&quot;top&quot;:91.75,&quot;width&quot;:602.1194488188978}"/>
</p:tagLst>
</file>

<file path=ppt/tags/tag115.xml><?xml version="1.0" encoding="utf-8"?>
<p:tagLst xmlns:p="http://schemas.openxmlformats.org/presentationml/2006/main">
  <p:tag name="KSO_WM_BEAUTIFY_FLAG" val="#wm#"/>
  <p:tag name="KSO_WM_UNIT_TYPE" val="l_h_x"/>
  <p:tag name="KSO_WM_UNIT_INDEX" val="1_2_1"/>
  <p:tag name="KSO_WM_UNIT_ID" val="diagram19882022_3*l_h_x*1_2_1"/>
  <p:tag name="KSO_WM_TEMPLATE_INDEX" val="19882022"/>
  <p:tag name="KSO_WM_TAG_VERSION" val="3.0"/>
  <p:tag name="KSO_WM_DIAGRAM_VERSION" val="3"/>
  <p:tag name="KSO_WM_DIAGRAM_GROUP_CODE" val="l1-1"/>
  <p:tag name="KSO_WM_DIAGRAM_VIRTUALLY_FRAME" val="{&quot;height&quot;:334.21322834645673,&quot;left&quot;:308.01606299212597,&quot;top&quot;:91.75,&quot;width&quot;:602.1194488188978}"/>
</p:tagLst>
</file>

<file path=ppt/tags/tag116.xml><?xml version="1.0" encoding="utf-8"?>
<p:tagLst xmlns:p="http://schemas.openxmlformats.org/presentationml/2006/main">
  <p:tag name="KSO_WM_BEAUTIFY_FLAG" val="#wm#"/>
  <p:tag name="KSO_WM_UNIT_TYPE" val="l_h_x"/>
  <p:tag name="KSO_WM_UNIT_INDEX" val="1_1_1"/>
  <p:tag name="KSO_WM_UNIT_ID" val="diagram19882022_3*l_h_x*1_1_1"/>
  <p:tag name="KSO_WM_TEMPLATE_INDEX" val="19882022"/>
  <p:tag name="KSO_WM_TAG_VERSION" val="3.0"/>
  <p:tag name="KSO_WM_DIAGRAM_VERSION" val="3"/>
  <p:tag name="KSO_WM_DIAGRAM_GROUP_CODE" val="l1-1"/>
  <p:tag name="KSO_WM_DIAGRAM_VIRTUALLY_FRAME" val="{&quot;height&quot;:334.21322834645673,&quot;left&quot;:308.01606299212597,&quot;top&quot;:91.75,&quot;width&quot;:602.1194488188978}"/>
</p:tagLst>
</file>

<file path=ppt/tags/tag117.xml><?xml version="1.0" encoding="utf-8"?>
<p:tagLst xmlns:p="http://schemas.openxmlformats.org/presentationml/2006/main">
  <p:tag name="KSO_WM_BEAUTIFY_FLAG" val="#wm#"/>
  <p:tag name="KSO_WM_UNIT_TYPE" val="l_h_a"/>
  <p:tag name="KSO_WM_UNIT_INDEX" val="1_2_1"/>
  <p:tag name="KSO_WM_UNIT_ID" val="diagram19882022_3*l_h_a*1_2_1"/>
  <p:tag name="KSO_WM_TEMPLATE_INDEX" val="19882022"/>
  <p:tag name="KSO_WM_TAG_VERSION" val="3.0"/>
  <p:tag name="KSO_WM_DIAGRAM_VERSION" val="3"/>
  <p:tag name="KSO_WM_DIAGRAM_GROUP_CODE" val="l1-1"/>
  <p:tag name="KSO_WM_DIAGRAM_VIRTUALLY_FRAME" val="{&quot;height&quot;:334.21322834645673,&quot;left&quot;:308.01606299212597,&quot;top&quot;:91.75,&quot;width&quot;:602.1194488188978}"/>
</p:tagLst>
</file>

<file path=ppt/tags/tag118.xml><?xml version="1.0" encoding="utf-8"?>
<p:tagLst xmlns:p="http://schemas.openxmlformats.org/presentationml/2006/main">
  <p:tag name="KSO_WM_UNIT_INDEX" val="4"/>
  <p:tag name="KSO_WM_UNIT_TEXT_SUBTYPE" val="a"/>
  <p:tag name="KSO_WM_UNIT_SUBTYPE" val="a"/>
  <p:tag name="KSO_WM_UNIT_TYPE" val="f"/>
  <p:tag name="KSO_WM_BEAUTIFY_FLAG" val="#wm#"/>
</p:tagLst>
</file>

<file path=ppt/tags/tag119.xml><?xml version="1.0" encoding="utf-8"?>
<p:tagLst xmlns:p="http://schemas.openxmlformats.org/presentationml/2006/main">
  <p:tag name="KSO_WM_BEAUTIFY_FLAG" val="#wm#"/>
  <p:tag name="KSO_WM_UNIT_TYPE" val="l_h_a"/>
  <p:tag name="KSO_WM_UNIT_INDEX" val="1_3_1"/>
  <p:tag name="KSO_WM_UNIT_ID" val="diagram19882022_3*l_h_a*1_3_1"/>
  <p:tag name="KSO_WM_TEMPLATE_INDEX" val="19882022"/>
  <p:tag name="KSO_WM_TAG_VERSION" val="3.0"/>
  <p:tag name="KSO_WM_DIAGRAM_VERSION" val="3"/>
  <p:tag name="KSO_WM_DIAGRAM_GROUP_CODE" val="l1-1"/>
  <p:tag name="KSO_WM_DIAGRAM_VIRTUALLY_FRAME" val="{&quot;height&quot;:334.21322834645673,&quot;left&quot;:308.01606299212597,&quot;top&quot;:91.75,&quot;width&quot;:602.1194488188978}"/>
</p:tagLst>
</file>

<file path=ppt/tags/tag12.xml><?xml version="1.0" encoding="utf-8"?>
<p:tagLst xmlns:p="http://schemas.openxmlformats.org/presentationml/2006/main">
  <p:tag name="KSO_WM_UNIT_INDEX" val="8"/>
  <p:tag name="KSO_WM_UNIT_TYPE" val="a"/>
  <p:tag name="KSO_WM_BEAUTIFY_FLAG" val="#wm#"/>
</p:tagLst>
</file>

<file path=ppt/tags/tag120.xml><?xml version="1.0" encoding="utf-8"?>
<p:tagLst xmlns:p="http://schemas.openxmlformats.org/presentationml/2006/main">
  <p:tag name="KSO_WM_UNIT_INDEX" val="6"/>
  <p:tag name="KSO_WM_UNIT_TEXT_SUBTYPE" val="a"/>
  <p:tag name="KSO_WM_UNIT_SUBTYPE" val="a"/>
  <p:tag name="KSO_WM_UNIT_TYPE" val="f"/>
  <p:tag name="KSO_WM_BEAUTIFY_FLAG" val="#wm#"/>
</p:tagLst>
</file>

<file path=ppt/tags/tag121.xml><?xml version="1.0" encoding="utf-8"?>
<p:tagLst xmlns:p="http://schemas.openxmlformats.org/presentationml/2006/main">
  <p:tag name="KSO_WM_BEAUTIFY_FLAG" val="#wm#"/>
  <p:tag name="KSO_WM_UNIT_TYPE" val="l_h_a"/>
  <p:tag name="KSO_WM_UNIT_INDEX" val="1_1_1"/>
  <p:tag name="KSO_WM_UNIT_ID" val="diagram19882022_3*l_h_a*1_1_1"/>
  <p:tag name="KSO_WM_TEMPLATE_INDEX" val="19882022"/>
  <p:tag name="KSO_WM_TAG_VERSION" val="3.0"/>
  <p:tag name="KSO_WM_DIAGRAM_VERSION" val="3"/>
  <p:tag name="KSO_WM_DIAGRAM_GROUP_CODE" val="l1-1"/>
  <p:tag name="KSO_WM_DIAGRAM_VIRTUALLY_FRAME" val="{&quot;height&quot;:334.21322834645673,&quot;left&quot;:308.01606299212597,&quot;top&quot;:91.75,&quot;width&quot;:602.1194488188978}"/>
</p:tagLst>
</file>

<file path=ppt/tags/tag122.xml><?xml version="1.0" encoding="utf-8"?>
<p:tagLst xmlns:p="http://schemas.openxmlformats.org/presentationml/2006/main">
  <p:tag name="KSO_WM_UNIT_INDEX" val="8"/>
  <p:tag name="KSO_WM_UNIT_TEXT_SUBTYPE" val="a"/>
  <p:tag name="KSO_WM_UNIT_SUBTYPE" val="a"/>
  <p:tag name="KSO_WM_UNIT_TYPE" val="f"/>
  <p:tag name="KSO_WM_BEAUTIFY_FLAG" val="#wm#"/>
</p:tagLst>
</file>

<file path=ppt/tags/tag123.xml><?xml version="1.0" encoding="utf-8"?>
<p:tagLst xmlns:p="http://schemas.openxmlformats.org/presentationml/2006/main">
  <p:tag name="KSO_WM_BEAUTIFY_FLAG" val="#wm#"/>
  <p:tag name="KSO_WM_UNIT_TYPE" val="l_h_x"/>
  <p:tag name="KSO_WM_UNIT_INDEX" val="1_3_2"/>
  <p:tag name="KSO_WM_UNIT_ID" val="diagram19882022_3*l_h_x*1_3_2"/>
  <p:tag name="KSO_WM_TEMPLATE_INDEX" val="19882022"/>
  <p:tag name="KSO_WM_TAG_VERSION" val="3.0"/>
  <p:tag name="KSO_WM_DIAGRAM_VERSION" val="3"/>
  <p:tag name="KSO_WM_DIAGRAM_GROUP_CODE" val="l1-1"/>
  <p:tag name="KSO_WM_DIAGRAM_VIRTUALLY_FRAME" val="{&quot;height&quot;:334.21322834645673,&quot;left&quot;:308.01606299212597,&quot;top&quot;:91.75,&quot;width&quot;:602.1194488188978}"/>
</p:tagLst>
</file>

<file path=ppt/tags/tag124.xml><?xml version="1.0" encoding="utf-8"?>
<p:tagLst xmlns:p="http://schemas.openxmlformats.org/presentationml/2006/main">
  <p:tag name="KSO_WM_BEAUTIFY_FLAG" val="#wm#"/>
  <p:tag name="KSO_WM_UNIT_TYPE" val="l_h_x"/>
  <p:tag name="KSO_WM_UNIT_INDEX" val="1_3_3"/>
  <p:tag name="KSO_WM_UNIT_ID" val="diagram19882022_3*l_h_x*1_3_3"/>
  <p:tag name="KSO_WM_TEMPLATE_INDEX" val="19882022"/>
  <p:tag name="KSO_WM_TAG_VERSION" val="3.0"/>
  <p:tag name="KSO_WM_DIAGRAM_VERSION" val="3"/>
  <p:tag name="KSO_WM_DIAGRAM_GROUP_CODE" val="l1-1"/>
  <p:tag name="KSO_WM_DIAGRAM_VIRTUALLY_FRAME" val="{&quot;height&quot;:334.21322834645673,&quot;left&quot;:308.01606299212597,&quot;top&quot;:91.75,&quot;width&quot;:602.1194488188978}"/>
</p:tagLst>
</file>

<file path=ppt/tags/tag125.xml><?xml version="1.0" encoding="utf-8"?>
<p:tagLst xmlns:p="http://schemas.openxmlformats.org/presentationml/2006/main">
  <p:tag name="KSO_WM_BEAUTIFY_FLAG" val="#wm#"/>
  <p:tag name="KSO_WM_UNIT_TYPE" val="l_h_x"/>
  <p:tag name="KSO_WM_UNIT_INDEX" val="1_2_2"/>
  <p:tag name="KSO_WM_UNIT_ID" val="diagram19882022_3*l_h_x*1_2_2"/>
  <p:tag name="KSO_WM_TEMPLATE_INDEX" val="19882022"/>
  <p:tag name="KSO_WM_TAG_VERSION" val="3.0"/>
  <p:tag name="KSO_WM_DIAGRAM_VERSION" val="3"/>
  <p:tag name="KSO_WM_DIAGRAM_GROUP_CODE" val="l1-1"/>
  <p:tag name="KSO_WM_DIAGRAM_VIRTUALLY_FRAME" val="{&quot;height&quot;:334.21322834645673,&quot;left&quot;:308.01606299212597,&quot;top&quot;:91.75,&quot;width&quot;:602.1194488188978}"/>
</p:tagLst>
</file>

<file path=ppt/tags/tag126.xml><?xml version="1.0" encoding="utf-8"?>
<p:tagLst xmlns:p="http://schemas.openxmlformats.org/presentationml/2006/main">
  <p:tag name="KSO_WM_BEAUTIFY_FLAG" val="#wm#"/>
  <p:tag name="KSO_WM_UNIT_TYPE" val="l_h_x"/>
  <p:tag name="KSO_WM_UNIT_INDEX" val="1_2_3"/>
  <p:tag name="KSO_WM_UNIT_ID" val="diagram19882022_3*l_h_x*1_2_3"/>
  <p:tag name="KSO_WM_TEMPLATE_INDEX" val="19882022"/>
  <p:tag name="KSO_WM_TAG_VERSION" val="3.0"/>
  <p:tag name="KSO_WM_DIAGRAM_VERSION" val="3"/>
  <p:tag name="KSO_WM_DIAGRAM_GROUP_CODE" val="l1-1"/>
  <p:tag name="KSO_WM_DIAGRAM_VIRTUALLY_FRAME" val="{&quot;height&quot;:334.21322834645673,&quot;left&quot;:308.01606299212597,&quot;top&quot;:91.75,&quot;width&quot;:602.1194488188978}"/>
</p:tagLst>
</file>

<file path=ppt/tags/tag127.xml><?xml version="1.0" encoding="utf-8"?>
<p:tagLst xmlns:p="http://schemas.openxmlformats.org/presentationml/2006/main">
  <p:tag name="KSO_WM_BEAUTIFY_FLAG" val="#wm#"/>
  <p:tag name="KSO_WM_UNIT_TYPE" val="l_h_x"/>
  <p:tag name="KSO_WM_UNIT_INDEX" val="1_1_2"/>
  <p:tag name="KSO_WM_UNIT_ID" val="diagram19882022_3*l_h_x*1_1_2"/>
  <p:tag name="KSO_WM_TEMPLATE_INDEX" val="19882022"/>
  <p:tag name="KSO_WM_TAG_VERSION" val="3.0"/>
  <p:tag name="KSO_WM_DIAGRAM_VERSION" val="3"/>
  <p:tag name="KSO_WM_DIAGRAM_GROUP_CODE" val="l1-1"/>
  <p:tag name="KSO_WM_DIAGRAM_VIRTUALLY_FRAME" val="{&quot;height&quot;:334.21322834645673,&quot;left&quot;:308.01606299212597,&quot;top&quot;:91.75,&quot;width&quot;:602.1194488188978}"/>
</p:tagLst>
</file>

<file path=ppt/tags/tag128.xml><?xml version="1.0" encoding="utf-8"?>
<p:tagLst xmlns:p="http://schemas.openxmlformats.org/presentationml/2006/main">
  <p:tag name="KSO_WM_BEAUTIFY_FLAG" val="#wm#"/>
  <p:tag name="KSO_WM_UNIT_TYPE" val="l_h_x"/>
  <p:tag name="KSO_WM_UNIT_INDEX" val="1_1_3"/>
  <p:tag name="KSO_WM_UNIT_ID" val="diagram19882022_3*l_h_x*1_1_3"/>
  <p:tag name="KSO_WM_TEMPLATE_INDEX" val="19882022"/>
  <p:tag name="KSO_WM_TAG_VERSION" val="3.0"/>
  <p:tag name="KSO_WM_DIAGRAM_VERSION" val="3"/>
  <p:tag name="KSO_WM_DIAGRAM_GROUP_CODE" val="l1-1"/>
  <p:tag name="KSO_WM_DIAGRAM_VIRTUALLY_FRAME" val="{&quot;height&quot;:334.21322834645673,&quot;left&quot;:308.01606299212597,&quot;top&quot;:91.75,&quot;width&quot;:602.1194488188978}"/>
</p:tagLst>
</file>

<file path=ppt/tags/tag129.xml><?xml version="1.0" encoding="utf-8"?>
<p:tagLst xmlns:p="http://schemas.openxmlformats.org/presentationml/2006/main">
  <p:tag name="KSO_WM_BEAUTIFY_FLAG" val="#wm#"/>
  <p:tag name="KSO_WM_UNIT_TYPE" val="l_h_i"/>
  <p:tag name="KSO_WM_UNIT_INDEX" val="1_3_1"/>
  <p:tag name="KSO_WM_UNIT_ID" val="diagram19882022_3*l_h_i*1_3_1"/>
  <p:tag name="KSO_WM_TEMPLATE_INDEX" val="19882022"/>
  <p:tag name="KSO_WM_TAG_VERSION" val="3.0"/>
  <p:tag name="KSO_WM_DIAGRAM_VERSION" val="3"/>
  <p:tag name="KSO_WM_DIAGRAM_GROUP_CODE" val="l1-1"/>
  <p:tag name="KSO_WM_UNIT_SUBTYPE" val="d"/>
  <p:tag name="KSO_WM_DIAGRAM_VIRTUALLY_FRAME" val="{&quot;height&quot;:334.21322834645673,&quot;left&quot;:308.01606299212597,&quot;top&quot;:91.75,&quot;width&quot;:602.1194488188978}"/>
</p:tagLst>
</file>

<file path=ppt/tags/tag13.xml><?xml version="1.0" encoding="utf-8"?>
<p:tagLst xmlns:p="http://schemas.openxmlformats.org/presentationml/2006/main">
  <p:tag name="KSO_WM_BEAUTIFY_FLAG" val="#wm#"/>
  <p:tag name="KSO_WM_UNIT_TYPE" val="l_h_i"/>
  <p:tag name="KSO_WM_UNIT_INDEX" val="1_3_2"/>
  <p:tag name="KSO_WM_UNIT_ID" val="diagram19882022_3*l_h_i*1_3_2"/>
  <p:tag name="KSO_WM_TEMPLATE_INDEX" val="19882022"/>
  <p:tag name="KSO_WM_TAG_VERSION" val="3.0"/>
  <p:tag name="KSO_WM_DIAGRAM_VERSION" val="3"/>
  <p:tag name="KSO_WM_DIAGRAM_GROUP_CODE" val="l1-1"/>
  <p:tag name="KSO_WM_DIAGRAM_VIRTUALLY_FRAME" val="{&quot;height&quot;:333.5304724409449,&quot;left&quot;:37.152755905511825,&quot;top&quot;:153.1695275590551,&quot;width&quot;:889.6031496062994}"/>
</p:tagLst>
</file>

<file path=ppt/tags/tag130.xml><?xml version="1.0" encoding="utf-8"?>
<p:tagLst xmlns:p="http://schemas.openxmlformats.org/presentationml/2006/main">
  <p:tag name="KSO_WM_BEAUTIFY_FLAG" val="#wm#"/>
  <p:tag name="KSO_WM_UNIT_TYPE" val="l_h_i"/>
  <p:tag name="KSO_WM_UNIT_INDEX" val="1_2_1"/>
  <p:tag name="KSO_WM_UNIT_ID" val="diagram19882022_3*l_h_i*1_2_1"/>
  <p:tag name="KSO_WM_TEMPLATE_INDEX" val="19882022"/>
  <p:tag name="KSO_WM_TAG_VERSION" val="3.0"/>
  <p:tag name="KSO_WM_DIAGRAM_VERSION" val="3"/>
  <p:tag name="KSO_WM_DIAGRAM_GROUP_CODE" val="l1-1"/>
  <p:tag name="KSO_WM_UNIT_SUBTYPE" val="d"/>
  <p:tag name="KSO_WM_DIAGRAM_VIRTUALLY_FRAME" val="{&quot;height&quot;:334.21322834645673,&quot;left&quot;:308.01606299212597,&quot;top&quot;:91.75,&quot;width&quot;:602.1194488188978}"/>
</p:tagLst>
</file>

<file path=ppt/tags/tag131.xml><?xml version="1.0" encoding="utf-8"?>
<p:tagLst xmlns:p="http://schemas.openxmlformats.org/presentationml/2006/main">
  <p:tag name="KSO_WM_BEAUTIFY_FLAG" val="#wm#"/>
  <p:tag name="KSO_WM_UNIT_TYPE" val="l_h_i"/>
  <p:tag name="KSO_WM_UNIT_INDEX" val="1_1_1"/>
  <p:tag name="KSO_WM_UNIT_ID" val="diagram19882022_3*l_h_i*1_1_1"/>
  <p:tag name="KSO_WM_TEMPLATE_INDEX" val="19882022"/>
  <p:tag name="KSO_WM_TAG_VERSION" val="3.0"/>
  <p:tag name="KSO_WM_DIAGRAM_VERSION" val="3"/>
  <p:tag name="KSO_WM_DIAGRAM_GROUP_CODE" val="l1-1"/>
  <p:tag name="KSO_WM_UNIT_SUBTYPE" val="d"/>
  <p:tag name="KSO_WM_DIAGRAM_VIRTUALLY_FRAME" val="{&quot;height&quot;:334.21322834645673,&quot;left&quot;:308.01606299212597,&quot;top&quot;:91.75,&quot;width&quot;:602.1194488188978}"/>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136.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137.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138.xml><?xml version="1.0" encoding="utf-8"?>
<p:tagLst xmlns:p="http://schemas.openxmlformats.org/presentationml/2006/main">
  <p:tag name="KSO_WM_UNIT_INDEX" val="1"/>
  <p:tag name="KSO_WM_UNIT_TEXT_SUBTYPE" val="a"/>
  <p:tag name="KSO_WM_UNIT_SUBTYPE" val="a"/>
  <p:tag name="KSO_WM_UNIT_TYPE" val="f"/>
  <p:tag name="KSO_WM_BEAUTIFY_FLAG" val="#wm#"/>
</p:tagLst>
</file>

<file path=ppt/tags/tag139.xml><?xml version="1.0" encoding="utf-8"?>
<p:tagLst xmlns:p="http://schemas.openxmlformats.org/presentationml/2006/main">
  <p:tag name="KSO_WM_UNIT_INDEX" val="10"/>
  <p:tag name="KSO_WM_UNIT_TEXT_SUBTYPE" val="a"/>
  <p:tag name="KSO_WM_UNIT_SUBTYPE" val="a"/>
  <p:tag name="KSO_WM_UNIT_TYPE" val="f"/>
  <p:tag name="KSO_WM_BEAUTIFY_FLAG" val="#wm#"/>
</p:tagLst>
</file>

<file path=ppt/tags/tag14.xml><?xml version="1.0" encoding="utf-8"?>
<p:tagLst xmlns:p="http://schemas.openxmlformats.org/presentationml/2006/main">
  <p:tag name="KSO_WM_BEAUTIFY_FLAG" val="#wm#"/>
  <p:tag name="KSO_WM_UNIT_TYPE" val="l_h_i"/>
  <p:tag name="KSO_WM_UNIT_INDEX" val="1_2_2"/>
  <p:tag name="KSO_WM_UNIT_ID" val="diagram19882022_3*l_h_i*1_2_2"/>
  <p:tag name="KSO_WM_TEMPLATE_INDEX" val="19882022"/>
  <p:tag name="KSO_WM_TAG_VERSION" val="3.0"/>
  <p:tag name="KSO_WM_DIAGRAM_VERSION" val="3"/>
  <p:tag name="KSO_WM_DIAGRAM_GROUP_CODE" val="l1-1"/>
  <p:tag name="KSO_WM_DIAGRAM_VIRTUALLY_FRAME" val="{&quot;height&quot;:333.5304724409449,&quot;left&quot;:37.152755905511825,&quot;top&quot;:153.1695275590551,&quot;width&quot;:889.6031496062994}"/>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142.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43.xml><?xml version="1.0" encoding="utf-8"?>
<p:tagLst xmlns:p="http://schemas.openxmlformats.org/presentationml/2006/main">
  <p:tag name="KSO_WM_UNIT_INDEX" val="9"/>
  <p:tag name="KSO_WM_UNIT_TEXT_SUBTYPE" val="a"/>
  <p:tag name="KSO_WM_UNIT_SUBTYPE" val="a"/>
  <p:tag name="KSO_WM_UNIT_TYPE" val="f"/>
  <p:tag name="KSO_WM_BEAUTIFY_FLAG" val="#wm#"/>
</p:tagLst>
</file>

<file path=ppt/tags/tag144.xml><?xml version="1.0" encoding="utf-8"?>
<p:tagLst xmlns:p="http://schemas.openxmlformats.org/presentationml/2006/main">
  <p:tag name="KSO_WM_UNIT_INDEX" val="10"/>
  <p:tag name="KSO_WM_UNIT_TEXT_SUBTYPE" val="a"/>
  <p:tag name="KSO_WM_UNIT_SUBTYPE" val="a"/>
  <p:tag name="KSO_WM_UNIT_TYPE" val="f"/>
  <p:tag name="KSO_WM_BEAUTIFY_FLAG" val="#wm#"/>
</p:tagLst>
</file>

<file path=ppt/tags/tag145.xml><?xml version="1.0" encoding="utf-8"?>
<p:tagLst xmlns:p="http://schemas.openxmlformats.org/presentationml/2006/main">
  <p:tag name="KSO_WM_UNIT_INDEX" val="11"/>
  <p:tag name="KSO_WM_UNIT_TYPE" val="a"/>
  <p:tag name="KSO_WM_BEAUTIFY_FLAG" val="#wm#"/>
</p:tagLst>
</file>

<file path=ppt/tags/tag146.xml><?xml version="1.0" encoding="utf-8"?>
<p:tagLst xmlns:p="http://schemas.openxmlformats.org/presentationml/2006/main">
  <p:tag name="KSO_WM_UNIT_INDEX" val="7"/>
  <p:tag name="KSO_WM_UNIT_TEXT_SUBTYPE" val="a"/>
  <p:tag name="KSO_WM_UNIT_SUBTYPE" val="a"/>
  <p:tag name="KSO_WM_UNIT_TYPE" val="f"/>
  <p:tag name="KSO_WM_BEAUTIFY_FLAG" val="#wm#"/>
</p:tagLst>
</file>

<file path=ppt/tags/tag147.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148.xml><?xml version="1.0" encoding="utf-8"?>
<p:tagLst xmlns:p="http://schemas.openxmlformats.org/presentationml/2006/main">
  <p:tag name="KSO_WM_UNIT_INDEX" val="5"/>
  <p:tag name="KSO_WM_UNIT_TEXT_SUBTYPE" val="a"/>
  <p:tag name="KSO_WM_UNIT_SUBTYPE" val="a"/>
  <p:tag name="KSO_WM_UNIT_TYPE" val="f"/>
  <p:tag name="KSO_WM_BEAUTIFY_FLAG" val="#wm#"/>
</p:tagLst>
</file>

<file path=ppt/tags/tag149.xml><?xml version="1.0" encoding="utf-8"?>
<p:tagLst xmlns:p="http://schemas.openxmlformats.org/presentationml/2006/main">
  <p:tag name="KSO_WM_UNIT_INDEX" val="11"/>
  <p:tag name="KSO_WM_UNIT_TYPE" val="a"/>
  <p:tag name="KSO_WM_BEAUTIFY_FLAG" val="#wm#"/>
</p:tagLst>
</file>

<file path=ppt/tags/tag15.xml><?xml version="1.0" encoding="utf-8"?>
<p:tagLst xmlns:p="http://schemas.openxmlformats.org/presentationml/2006/main">
  <p:tag name="KSO_WM_BEAUTIFY_FLAG" val="#wm#"/>
  <p:tag name="KSO_WM_UNIT_TYPE" val="l_h_i"/>
  <p:tag name="KSO_WM_UNIT_INDEX" val="1_1_2"/>
  <p:tag name="KSO_WM_UNIT_ID" val="diagram19882022_3*l_h_i*1_1_2"/>
  <p:tag name="KSO_WM_TEMPLATE_INDEX" val="19882022"/>
  <p:tag name="KSO_WM_TAG_VERSION" val="3.0"/>
  <p:tag name="KSO_WM_DIAGRAM_VERSION" val="3"/>
  <p:tag name="KSO_WM_DIAGRAM_GROUP_CODE" val="l1-1"/>
  <p:tag name="KSO_WM_DIAGRAM_VIRTUALLY_FRAME" val="{&quot;height&quot;:333.5304724409449,&quot;left&quot;:37.152755905511825,&quot;top&quot;:153.1695275590551,&quot;width&quot;:889.6031496062994}"/>
</p:tagLst>
</file>

<file path=ppt/tags/tag150.xml><?xml version="1.0" encoding="utf-8"?>
<p:tagLst xmlns:p="http://schemas.openxmlformats.org/presentationml/2006/main">
  <p:tag name="KSO_WM_UNIT_INDEX" val="3"/>
  <p:tag name="KSO_WM_UNIT_TEXT_SUBTYPE" val="a"/>
  <p:tag name="KSO_WM_UNIT_SUBTYPE" val="a"/>
  <p:tag name="KSO_WM_UNIT_TYPE" val="f"/>
  <p:tag name="KSO_WM_BEAUTIFY_FLAG" val="#wm#"/>
</p:tagLst>
</file>

<file path=ppt/tags/tag151.xml><?xml version="1.0" encoding="utf-8"?>
<p:tagLst xmlns:p="http://schemas.openxmlformats.org/presentationml/2006/main">
  <p:tag name="KSO_WM_UNIT_INDEX" val="11"/>
  <p:tag name="KSO_WM_UNIT_TYPE" val="a"/>
  <p:tag name="KSO_WM_BEAUTIFY_FLAG" val="#wm#"/>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wm#"/>
  <p:tag name="KSO_WM_UNIT_TYPE" val="l_h_a"/>
  <p:tag name="KSO_WM_UNIT_INDEX" val="1_1_1"/>
  <p:tag name="KSO_WM_UNIT_ID" val="diagram19882022_3*l_h_a*1_1_1"/>
  <p:tag name="KSO_WM_TEMPLATE_INDEX" val="19882022"/>
  <p:tag name="KSO_WM_TAG_VERSION" val="3.0"/>
  <p:tag name="KSO_WM_DIAGRAM_VERSION" val="3"/>
  <p:tag name="KSO_WM_DIAGRAM_GROUP_CODE" val="l1-1"/>
  <p:tag name="KSO_WM_DIAGRAM_VIRTUALLY_FRAME" val="{&quot;height&quot;:387.468346456693,&quot;left&quot;:109.39590551181102,&quot;top&quot;:106.57559055118111,&quot;width&quot;:559.104094488189}"/>
</p:tagLst>
</file>

<file path=ppt/tags/tag156.xml><?xml version="1.0" encoding="utf-8"?>
<p:tagLst xmlns:p="http://schemas.openxmlformats.org/presentationml/2006/main">
  <p:tag name="KSO_WM_BEAUTIFY_FLAG" val="#wm#"/>
  <p:tag name="KSO_WM_UNIT_TYPE" val="l_h_f"/>
  <p:tag name="KSO_WM_UNIT_INDEX" val="1_2_1"/>
  <p:tag name="KSO_WM_UNIT_ID" val="diagram19882022_3*l_h_f*1_2_1"/>
  <p:tag name="KSO_WM_TEMPLATE_INDEX" val="19882022"/>
  <p:tag name="KSO_WM_TAG_VERSION" val="3.0"/>
  <p:tag name="KSO_WM_DIAGRAM_VERSION" val="3"/>
  <p:tag name="KSO_WM_DIAGRAM_GROUP_CODE" val="l1-1"/>
  <p:tag name="KSO_WM_DIAGRAM_VIRTUALLY_FRAME" val="{&quot;height&quot;:387.468346456693,&quot;left&quot;:109.39590551181102,&quot;top&quot;:106.57559055118111,&quot;width&quot;:559.104094488189}"/>
</p:tagLst>
</file>

<file path=ppt/tags/tag157.xml><?xml version="1.0" encoding="utf-8"?>
<p:tagLst xmlns:p="http://schemas.openxmlformats.org/presentationml/2006/main">
  <p:tag name="KSO_WM_BEAUTIFY_FLAG" val="#wm#"/>
  <p:tag name="KSO_WM_UNIT_TYPE" val="l_h_a"/>
  <p:tag name="KSO_WM_UNIT_INDEX" val="1_2_1"/>
  <p:tag name="KSO_WM_UNIT_ID" val="diagram19882022_3*l_h_a*1_2_1"/>
  <p:tag name="KSO_WM_TEMPLATE_INDEX" val="19882022"/>
  <p:tag name="KSO_WM_TAG_VERSION" val="3.0"/>
  <p:tag name="KSO_WM_DIAGRAM_VERSION" val="3"/>
  <p:tag name="KSO_WM_DIAGRAM_GROUP_CODE" val="l1-1"/>
  <p:tag name="KSO_WM_DIAGRAM_VIRTUALLY_FRAME" val="{&quot;height&quot;:387.468346456693,&quot;left&quot;:109.39590551181102,&quot;top&quot;:106.57559055118111,&quot;width&quot;:559.104094488189}"/>
</p:tagLst>
</file>

<file path=ppt/tags/tag158.xml><?xml version="1.0" encoding="utf-8"?>
<p:tagLst xmlns:p="http://schemas.openxmlformats.org/presentationml/2006/main">
  <p:tag name="KSO_WM_BEAUTIFY_FLAG" val="#wm#"/>
  <p:tag name="KSO_WM_UNIT_TYPE" val="l_h_i"/>
  <p:tag name="KSO_WM_UNIT_INDEX" val="1_1_1"/>
  <p:tag name="KSO_WM_UNIT_ID" val="diagram19882022_3*l_h_i*1_1_1"/>
  <p:tag name="KSO_WM_TEMPLATE_INDEX" val="19882022"/>
  <p:tag name="KSO_WM_TAG_VERSION" val="3.0"/>
  <p:tag name="KSO_WM_DIAGRAM_VERSION" val="3"/>
  <p:tag name="KSO_WM_DIAGRAM_GROUP_CODE" val="l1-1"/>
  <p:tag name="KSO_WM_UNIT_SUBTYPE" val="d"/>
  <p:tag name="KSO_WM_DIAGRAM_VIRTUALLY_FRAME" val="{&quot;height&quot;:387.468346456693,&quot;left&quot;:109.39590551181102,&quot;top&quot;:106.57559055118111,&quot;width&quot;:559.104094488189}"/>
</p:tagLst>
</file>

<file path=ppt/tags/tag159.xml><?xml version="1.0" encoding="utf-8"?>
<p:tagLst xmlns:p="http://schemas.openxmlformats.org/presentationml/2006/main">
  <p:tag name="KSO_WM_BEAUTIFY_FLAG" val="#wm#"/>
  <p:tag name="KSO_WM_UNIT_TYPE" val="l_h_i"/>
  <p:tag name="KSO_WM_UNIT_INDEX" val="1_2_1"/>
  <p:tag name="KSO_WM_UNIT_ID" val="diagram19882022_3*l_h_i*1_2_1"/>
  <p:tag name="KSO_WM_TEMPLATE_INDEX" val="19882022"/>
  <p:tag name="KSO_WM_TAG_VERSION" val="3.0"/>
  <p:tag name="KSO_WM_DIAGRAM_VERSION" val="3"/>
  <p:tag name="KSO_WM_DIAGRAM_GROUP_CODE" val="l1-1"/>
  <p:tag name="KSO_WM_UNIT_SUBTYPE" val="d"/>
  <p:tag name="KSO_WM_DIAGRAM_VIRTUALLY_FRAME" val="{&quot;height&quot;:387.468346456693,&quot;left&quot;:109.39590551181102,&quot;top&quot;:106.57559055118111,&quot;width&quot;:559.104094488189}"/>
</p:tagLst>
</file>

<file path=ppt/tags/tag16.xml><?xml version="1.0" encoding="utf-8"?>
<p:tagLst xmlns:p="http://schemas.openxmlformats.org/presentationml/2006/main">
  <p:tag name="KSO_WM_BEAUTIFY_FLAG" val="#wm#"/>
  <p:tag name="KSO_WM_UNIT_TYPE" val="l_h_f"/>
  <p:tag name="KSO_WM_UNIT_INDEX" val="1_1_1"/>
  <p:tag name="KSO_WM_UNIT_ID" val="diagram19882022_3*l_h_f*1_1_1"/>
  <p:tag name="KSO_WM_TEMPLATE_INDEX" val="19882022"/>
  <p:tag name="KSO_WM_TAG_VERSION" val="3.0"/>
  <p:tag name="KSO_WM_DIAGRAM_VERSION" val="3"/>
  <p:tag name="KSO_WM_DIAGRAM_GROUP_CODE" val="l1-1"/>
  <p:tag name="KSO_WM_DIAGRAM_VIRTUALLY_FRAME" val="{&quot;height&quot;:333.5304724409449,&quot;left&quot;:37.152755905511825,&quot;top&quot;:153.1695275590551,&quot;width&quot;:889.6031496062994}"/>
</p:tagLst>
</file>

<file path=ppt/tags/tag160.xml><?xml version="1.0" encoding="utf-8"?>
<p:tagLst xmlns:p="http://schemas.openxmlformats.org/presentationml/2006/main">
  <p:tag name="KSO_WM_BEAUTIFY_FLAG" val="#wm#"/>
  <p:tag name="KSO_WM_UNIT_TYPE" val="l_h_x"/>
  <p:tag name="KSO_WM_UNIT_INDEX" val="1_1_1"/>
  <p:tag name="KSO_WM_UNIT_ID" val="diagram19882022_3*l_h_x*1_1_1"/>
  <p:tag name="KSO_WM_TEMPLATE_INDEX" val="19882022"/>
  <p:tag name="KSO_WM_TAG_VERSION" val="3.0"/>
  <p:tag name="KSO_WM_DIAGRAM_VERSION" val="3"/>
  <p:tag name="KSO_WM_DIAGRAM_GROUP_CODE" val="l1-1"/>
  <p:tag name="KSO_WM_DIAGRAM_VIRTUALLY_FRAME" val="{&quot;height&quot;:387.468346456693,&quot;left&quot;:109.39590551181102,&quot;top&quot;:106.57559055118111,&quot;width&quot;:559.104094488189}"/>
</p:tagLst>
</file>

<file path=ppt/tags/tag161.xml><?xml version="1.0" encoding="utf-8"?>
<p:tagLst xmlns:p="http://schemas.openxmlformats.org/presentationml/2006/main">
  <p:tag name="KSO_WM_BEAUTIFY_FLAG" val="#wm#"/>
  <p:tag name="KSO_WM_UNIT_TYPE" val="l_h_x"/>
  <p:tag name="KSO_WM_UNIT_INDEX" val="1_2_1"/>
  <p:tag name="KSO_WM_UNIT_ID" val="diagram19882022_3*l_h_x*1_2_1"/>
  <p:tag name="KSO_WM_TEMPLATE_INDEX" val="19882022"/>
  <p:tag name="KSO_WM_TAG_VERSION" val="3.0"/>
  <p:tag name="KSO_WM_DIAGRAM_VERSION" val="3"/>
  <p:tag name="KSO_WM_DIAGRAM_GROUP_CODE" val="l1-1"/>
  <p:tag name="KSO_WM_DIAGRAM_VIRTUALLY_FRAME" val="{&quot;height&quot;:387.468346456693,&quot;left&quot;:109.39590551181102,&quot;top&quot;:106.57559055118111,&quot;width&quot;:559.104094488189}"/>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wm#"/>
  <p:tag name="KSO_WM_UNIT_TYPE" val="l_h_f"/>
  <p:tag name="KSO_WM_UNIT_INDEX" val="1_2_1"/>
  <p:tag name="KSO_WM_UNIT_ID" val="diagram19882022_3*l_h_f*1_2_1"/>
  <p:tag name="KSO_WM_TEMPLATE_INDEX" val="19882022"/>
  <p:tag name="KSO_WM_TAG_VERSION" val="3.0"/>
  <p:tag name="KSO_WM_DIAGRAM_VERSION" val="3"/>
  <p:tag name="KSO_WM_DIAGRAM_GROUP_CODE" val="l1-1"/>
  <p:tag name="KSO_WM_DIAGRAM_VIRTUALLY_FRAME" val="{&quot;height&quot;:387.468346456693,&quot;left&quot;:109.39590551181102,&quot;top&quot;:106.57559055118111,&quot;width&quot;:559.104094488189}"/>
</p:tagLst>
</file>

<file path=ppt/tags/tag164.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UNIT_TYPE" val="l_h_f"/>
  <p:tag name="KSO_WM_UNIT_INDEX" val="1_2_1"/>
  <p:tag name="KSO_WM_UNIT_ID" val="diagram19882022_3*l_h_f*1_2_1"/>
  <p:tag name="KSO_WM_TEMPLATE_INDEX" val="19882022"/>
  <p:tag name="KSO_WM_TAG_VERSION" val="3.0"/>
  <p:tag name="KSO_WM_DIAGRAM_VERSION" val="3"/>
  <p:tag name="KSO_WM_DIAGRAM_GROUP_CODE" val="l1-1"/>
  <p:tag name="KSO_WM_DIAGRAM_VIRTUALLY_FRAME" val="{&quot;height&quot;:387.468346456693,&quot;left&quot;:42.69590551181103,&quot;top&quot;:107.9255905511811,&quot;width&quot;:529.204094488189}"/>
</p:tagLst>
</file>

<file path=ppt/tags/tag168.xml><?xml version="1.0" encoding="utf-8"?>
<p:tagLst xmlns:p="http://schemas.openxmlformats.org/presentationml/2006/main">
  <p:tag name="KSO_WM_UNIT_TYPE" val="l_h_f"/>
  <p:tag name="KSO_WM_UNIT_INDEX" val="1_3_1"/>
  <p:tag name="KSO_WM_UNIT_ID" val="diagram19882022_3*l_h_f*1_3_1"/>
  <p:tag name="KSO_WM_TEMPLATE_INDEX" val="19882022"/>
  <p:tag name="KSO_WM_TAG_VERSION" val="3.0"/>
  <p:tag name="KSO_WM_DIAGRAM_VERSION" val="3"/>
  <p:tag name="KSO_WM_DIAGRAM_GROUP_CODE" val="l1-1"/>
  <p:tag name="KSO_WM_DIAGRAM_VIRTUALLY_FRAME" val="{&quot;height&quot;:387.468346456693,&quot;left&quot;:42.69590551181103,&quot;top&quot;:107.9255905511811,&quot;width&quot;:529.204094488189}"/>
</p:tagLst>
</file>

<file path=ppt/tags/tag169.xml><?xml version="1.0" encoding="utf-8"?>
<p:tagLst xmlns:p="http://schemas.openxmlformats.org/presentationml/2006/main">
  <p:tag name="KSO_WM_UNIT_TYPE" val="l_h_i"/>
  <p:tag name="KSO_WM_UNIT_INDEX" val="1_2_1"/>
  <p:tag name="KSO_WM_UNIT_ID" val="diagram19882022_3*l_h_i*1_2_1"/>
  <p:tag name="KSO_WM_TEMPLATE_INDEX" val="19882022"/>
  <p:tag name="KSO_WM_TAG_VERSION" val="3.0"/>
  <p:tag name="KSO_WM_DIAGRAM_VERSION" val="3"/>
  <p:tag name="KSO_WM_DIAGRAM_GROUP_CODE" val="l1-1"/>
  <p:tag name="KSO_WM_UNIT_SUBTYPE" val="d"/>
  <p:tag name="KSO_WM_DIAGRAM_VIRTUALLY_FRAME" val="{&quot;height&quot;:387.468346456693,&quot;left&quot;:42.69590551181103,&quot;top&quot;:107.9255905511811,&quot;width&quot;:529.204094488189}"/>
</p:tagLst>
</file>

<file path=ppt/tags/tag17.xml><?xml version="1.0" encoding="utf-8"?>
<p:tagLst xmlns:p="http://schemas.openxmlformats.org/presentationml/2006/main">
  <p:tag name="KSO_WM_BEAUTIFY_FLAG" val="#wm#"/>
  <p:tag name="KSO_WM_UNIT_TYPE" val="l_h_a"/>
  <p:tag name="KSO_WM_UNIT_INDEX" val="1_1_1"/>
  <p:tag name="KSO_WM_UNIT_ID" val="diagram19882022_3*l_h_a*1_1_1"/>
  <p:tag name="KSO_WM_TEMPLATE_INDEX" val="19882022"/>
  <p:tag name="KSO_WM_TAG_VERSION" val="3.0"/>
  <p:tag name="KSO_WM_DIAGRAM_VERSION" val="3"/>
  <p:tag name="KSO_WM_DIAGRAM_GROUP_CODE" val="l1-1"/>
  <p:tag name="KSO_WM_DIAGRAM_VIRTUALLY_FRAME" val="{&quot;height&quot;:333.5304724409449,&quot;left&quot;:37.152755905511825,&quot;top&quot;:153.1695275590551,&quot;width&quot;:889.6031496062994}"/>
</p:tagLst>
</file>

<file path=ppt/tags/tag170.xml><?xml version="1.0" encoding="utf-8"?>
<p:tagLst xmlns:p="http://schemas.openxmlformats.org/presentationml/2006/main">
  <p:tag name="KSO_WM_UNIT_TYPE" val="l_h_i"/>
  <p:tag name="KSO_WM_UNIT_INDEX" val="1_3_1"/>
  <p:tag name="KSO_WM_UNIT_ID" val="diagram19882022_3*l_h_i*1_3_1"/>
  <p:tag name="KSO_WM_TEMPLATE_INDEX" val="19882022"/>
  <p:tag name="KSO_WM_TAG_VERSION" val="3.0"/>
  <p:tag name="KSO_WM_DIAGRAM_VERSION" val="3"/>
  <p:tag name="KSO_WM_DIAGRAM_GROUP_CODE" val="l1-1"/>
  <p:tag name="KSO_WM_UNIT_SUBTYPE" val="d"/>
  <p:tag name="KSO_WM_DIAGRAM_VIRTUALLY_FRAME" val="{&quot;height&quot;:387.468346456693,&quot;left&quot;:42.69590551181103,&quot;top&quot;:107.9255905511811,&quot;width&quot;:529.204094488189}"/>
</p:tagLst>
</file>

<file path=ppt/tags/tag171.xml><?xml version="1.0" encoding="utf-8"?>
<p:tagLst xmlns:p="http://schemas.openxmlformats.org/presentationml/2006/main">
  <p:tag name="KSO_WM_UNIT_TYPE" val="l_h_x"/>
  <p:tag name="KSO_WM_UNIT_INDEX" val="1_2_1"/>
  <p:tag name="KSO_WM_UNIT_ID" val="diagram19882022_3*l_h_x*1_2_1"/>
  <p:tag name="KSO_WM_TEMPLATE_INDEX" val="19882022"/>
  <p:tag name="KSO_WM_TAG_VERSION" val="3.0"/>
  <p:tag name="KSO_WM_DIAGRAM_VERSION" val="3"/>
  <p:tag name="KSO_WM_DIAGRAM_GROUP_CODE" val="l1-1"/>
  <p:tag name="KSO_WM_DIAGRAM_VIRTUALLY_FRAME" val="{&quot;height&quot;:387.468346456693,&quot;left&quot;:42.69590551181103,&quot;top&quot;:107.9255905511811,&quot;width&quot;:529.204094488189}"/>
</p:tagLst>
</file>

<file path=ppt/tags/tag172.xml><?xml version="1.0" encoding="utf-8"?>
<p:tagLst xmlns:p="http://schemas.openxmlformats.org/presentationml/2006/main">
  <p:tag name="KSO_WM_UNIT_TYPE" val="l_h_x"/>
  <p:tag name="KSO_WM_UNIT_INDEX" val="1_3_1"/>
  <p:tag name="KSO_WM_UNIT_ID" val="diagram19882022_3*l_h_x*1_3_1"/>
  <p:tag name="KSO_WM_TEMPLATE_INDEX" val="19882022"/>
  <p:tag name="KSO_WM_TAG_VERSION" val="3.0"/>
  <p:tag name="KSO_WM_DIAGRAM_VERSION" val="3"/>
  <p:tag name="KSO_WM_DIAGRAM_GROUP_CODE" val="l1-1"/>
  <p:tag name="KSO_WM_DIAGRAM_VIRTUALLY_FRAME" val="{&quot;height&quot;:387.468346456693,&quot;left&quot;:42.69590551181103,&quot;top&quot;:107.9255905511811,&quot;width&quot;:529.204094488189}"/>
</p:tagLst>
</file>

<file path=ppt/tags/tag173.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174.xml><?xml version="1.0" encoding="utf-8"?>
<p:tagLst xmlns:p="http://schemas.openxmlformats.org/presentationml/2006/main">
  <p:tag name="KSO_WM_BEAUTIFY_FLAG" val="#wm#"/>
  <p:tag name="KSO_WM_UNIT_TYPE" val="l_h_f"/>
  <p:tag name="KSO_WM_UNIT_INDEX" val="1_1_1"/>
  <p:tag name="KSO_WM_UNIT_ID" val="diagram19882022_3*l_h_f*1_1_1"/>
  <p:tag name="KSO_WM_TEMPLATE_INDEX" val="19882022"/>
  <p:tag name="KSO_WM_TAG_VERSION" val="3.0"/>
  <p:tag name="KSO_WM_DIAGRAM_VERSION" val="3"/>
  <p:tag name="KSO_WM_DIAGRAM_GROUP_CODE" val="l1-1"/>
  <p:tag name="KSO_WM_DIAGRAM_VIRTUALLY_FRAME" val="{&quot;height&quot;:348.37322834645664,&quot;left&quot;:77.95976377952755,&quot;top&quot;:129.86787401574801,&quot;width&quot;:805.806377952756}"/>
</p:tagLst>
</file>

<file path=ppt/tags/tag175.xml><?xml version="1.0" encoding="utf-8"?>
<p:tagLst xmlns:p="http://schemas.openxmlformats.org/presentationml/2006/main">
  <p:tag name="KSO_WM_BEAUTIFY_FLAG" val="#wm#"/>
  <p:tag name="KSO_WM_UNIT_TYPE" val="l_h_a"/>
  <p:tag name="KSO_WM_UNIT_INDEX" val="1_1_1"/>
  <p:tag name="KSO_WM_UNIT_ID" val="diagram19882022_3*l_h_a*1_1_1"/>
  <p:tag name="KSO_WM_TEMPLATE_INDEX" val="19882022"/>
  <p:tag name="KSO_WM_TAG_VERSION" val="3.0"/>
  <p:tag name="KSO_WM_DIAGRAM_VERSION" val="3"/>
  <p:tag name="KSO_WM_DIAGRAM_GROUP_CODE" val="l1-1"/>
  <p:tag name="KSO_WM_DIAGRAM_VIRTUALLY_FRAME" val="{&quot;height&quot;:348.37322834645664,&quot;left&quot;:77.95976377952755,&quot;top&quot;:129.86787401574801,&quot;width&quot;:805.806377952756}"/>
</p:tagLst>
</file>

<file path=ppt/tags/tag176.xml><?xml version="1.0" encoding="utf-8"?>
<p:tagLst xmlns:p="http://schemas.openxmlformats.org/presentationml/2006/main">
  <p:tag name="KSO_WM_BEAUTIFY_FLAG" val="#wm#"/>
  <p:tag name="KSO_WM_UNIT_TYPE" val="l_h_i"/>
  <p:tag name="KSO_WM_UNIT_INDEX" val="1_1_2"/>
  <p:tag name="KSO_WM_UNIT_ID" val="diagram19882022_3*l_h_i*1_1_2"/>
  <p:tag name="KSO_WM_TEMPLATE_INDEX" val="19882022"/>
  <p:tag name="KSO_WM_TAG_VERSION" val="3.0"/>
  <p:tag name="KSO_WM_DIAGRAM_VERSION" val="3"/>
  <p:tag name="KSO_WM_DIAGRAM_GROUP_CODE" val="l1-1"/>
  <p:tag name="KSO_WM_DIAGRAM_VIRTUALLY_FRAME" val="{&quot;height&quot;:348.37322834645664,&quot;left&quot;:77.95976377952755,&quot;top&quot;:129.86787401574801,&quot;width&quot;:805.806377952756}"/>
</p:tagLst>
</file>

<file path=ppt/tags/tag177.xml><?xml version="1.0" encoding="utf-8"?>
<p:tagLst xmlns:p="http://schemas.openxmlformats.org/presentationml/2006/main">
  <p:tag name="KSO_WM_BEAUTIFY_FLAG" val="#wm#"/>
  <p:tag name="KSO_WM_UNIT_TYPE" val="l_h_a"/>
  <p:tag name="KSO_WM_UNIT_INDEX" val="1_2_1"/>
  <p:tag name="KSO_WM_UNIT_ID" val="diagram19882022_3*l_h_a*1_2_1"/>
  <p:tag name="KSO_WM_TEMPLATE_INDEX" val="19882022"/>
  <p:tag name="KSO_WM_TAG_VERSION" val="3.0"/>
  <p:tag name="KSO_WM_DIAGRAM_VERSION" val="3"/>
  <p:tag name="KSO_WM_DIAGRAM_GROUP_CODE" val="l1-1"/>
  <p:tag name="KSO_WM_DIAGRAM_VIRTUALLY_FRAME" val="{&quot;height&quot;:348.37322834645664,&quot;left&quot;:77.95976377952755,&quot;top&quot;:129.86787401574801,&quot;width&quot;:805.806377952756}"/>
</p:tagLst>
</file>

<file path=ppt/tags/tag178.xml><?xml version="1.0" encoding="utf-8"?>
<p:tagLst xmlns:p="http://schemas.openxmlformats.org/presentationml/2006/main">
  <p:tag name="KSO_WM_BEAUTIFY_FLAG" val="#wm#"/>
  <p:tag name="KSO_WM_UNIT_TYPE" val="l_h_i"/>
  <p:tag name="KSO_WM_UNIT_INDEX" val="1_2_2"/>
  <p:tag name="KSO_WM_UNIT_ID" val="diagram19882022_3*l_h_i*1_2_2"/>
  <p:tag name="KSO_WM_TEMPLATE_INDEX" val="19882022"/>
  <p:tag name="KSO_WM_TAG_VERSION" val="3.0"/>
  <p:tag name="KSO_WM_DIAGRAM_VERSION" val="3"/>
  <p:tag name="KSO_WM_DIAGRAM_GROUP_CODE" val="l1-1"/>
  <p:tag name="KSO_WM_DIAGRAM_VIRTUALLY_FRAME" val="{&quot;height&quot;:348.37322834645664,&quot;left&quot;:77.95976377952755,&quot;top&quot;:129.86787401574801,&quot;width&quot;:805.806377952756}"/>
</p:tagLst>
</file>

<file path=ppt/tags/tag179.xml><?xml version="1.0" encoding="utf-8"?>
<p:tagLst xmlns:p="http://schemas.openxmlformats.org/presentationml/2006/main">
  <p:tag name="KSO_WM_BEAUTIFY_FLAG" val="#wm#"/>
  <p:tag name="KSO_WM_UNIT_TYPE" val="l_h_i"/>
  <p:tag name="KSO_WM_UNIT_INDEX" val="1_3_2"/>
  <p:tag name="KSO_WM_UNIT_ID" val="diagram19882022_3*l_h_i*1_3_2"/>
  <p:tag name="KSO_WM_TEMPLATE_INDEX" val="19882022"/>
  <p:tag name="KSO_WM_TAG_VERSION" val="3.0"/>
  <p:tag name="KSO_WM_DIAGRAM_VERSION" val="3"/>
  <p:tag name="KSO_WM_DIAGRAM_GROUP_CODE" val="l1-1"/>
  <p:tag name="KSO_WM_DIAGRAM_VIRTUALLY_FRAME" val="{&quot;height&quot;:348.37322834645664,&quot;left&quot;:77.95976377952755,&quot;top&quot;:129.86787401574801,&quot;width&quot;:805.806377952756}"/>
</p:tagLst>
</file>

<file path=ppt/tags/tag18.xml><?xml version="1.0" encoding="utf-8"?>
<p:tagLst xmlns:p="http://schemas.openxmlformats.org/presentationml/2006/main">
  <p:tag name="KSO_WM_BEAUTIFY_FLAG" val="#wm#"/>
  <p:tag name="KSO_WM_UNIT_TYPE" val="l_h_i"/>
  <p:tag name="KSO_WM_UNIT_INDEX" val="1_1_1"/>
  <p:tag name="KSO_WM_UNIT_ID" val="diagram19882022_3*l_h_i*1_1_1"/>
  <p:tag name="KSO_WM_TEMPLATE_INDEX" val="19882022"/>
  <p:tag name="KSO_WM_TAG_VERSION" val="3.0"/>
  <p:tag name="KSO_WM_DIAGRAM_VERSION" val="3"/>
  <p:tag name="KSO_WM_DIAGRAM_GROUP_CODE" val="l1-1"/>
  <p:tag name="KSO_WM_DIAGRAM_VIRTUALLY_FRAME" val="{&quot;height&quot;:333.5304724409449,&quot;left&quot;:37.152755905511825,&quot;top&quot;:153.1695275590551,&quot;width&quot;:889.6031496062994}"/>
</p:tagLst>
</file>

<file path=ppt/tags/tag180.xml><?xml version="1.0" encoding="utf-8"?>
<p:tagLst xmlns:p="http://schemas.openxmlformats.org/presentationml/2006/main">
  <p:tag name="KSO_WM_BEAUTIFY_FLAG" val="#wm#"/>
  <p:tag name="KSO_WM_UNIT_TYPE" val="l_h_f"/>
  <p:tag name="KSO_WM_UNIT_INDEX" val="1_2_1"/>
  <p:tag name="KSO_WM_UNIT_ID" val="diagram19882022_3*l_h_f*1_2_1"/>
  <p:tag name="KSO_WM_TEMPLATE_INDEX" val="19882022"/>
  <p:tag name="KSO_WM_TAG_VERSION" val="3.0"/>
  <p:tag name="KSO_WM_DIAGRAM_VERSION" val="3"/>
  <p:tag name="KSO_WM_DIAGRAM_GROUP_CODE" val="l1-1"/>
  <p:tag name="KSO_WM_DIAGRAM_VIRTUALLY_FRAME" val="{&quot;height&quot;:348.37322834645664,&quot;left&quot;:77.95976377952755,&quot;top&quot;:129.86787401574801,&quot;width&quot;:805.806377952756}"/>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183.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84.xml><?xml version="1.0" encoding="utf-8"?>
<p:tagLst xmlns:p="http://schemas.openxmlformats.org/presentationml/2006/main">
  <p:tag name="KSO_WM_UNIT_INDEX" val="3"/>
  <p:tag name="KSO_WM_UNIT_TEXT_SUBTYPE" val="a"/>
  <p:tag name="KSO_WM_UNIT_SUBTYPE" val="a"/>
  <p:tag name="KSO_WM_UNIT_TYPE" val="f"/>
  <p:tag name="KSO_WM_BEAUTIFY_FLAG" val="#wm#"/>
</p:tagLst>
</file>

<file path=ppt/tags/tag185.xml><?xml version="1.0" encoding="utf-8"?>
<p:tagLst xmlns:p="http://schemas.openxmlformats.org/presentationml/2006/main">
  <p:tag name="KSO_WM_UNIT_INDEX" val="4"/>
  <p:tag name="KSO_WM_UNIT_TEXT_SUBTYPE" val="a"/>
  <p:tag name="KSO_WM_UNIT_SUBTYPE" val="a"/>
  <p:tag name="KSO_WM_UNIT_TYPE" val="f"/>
  <p:tag name="KSO_WM_BEAUTIFY_FLAG" val="#wm#"/>
</p:tagLst>
</file>

<file path=ppt/tags/tag186.xml><?xml version="1.0" encoding="utf-8"?>
<p:tagLst xmlns:p="http://schemas.openxmlformats.org/presentationml/2006/main">
  <p:tag name="KSO_WM_UNIT_INDEX" val="7"/>
  <p:tag name="KSO_WM_UNIT_TEXT_SUBTYPE" val="a"/>
  <p:tag name="KSO_WM_UNIT_SUBTYPE" val="a"/>
  <p:tag name="KSO_WM_UNIT_TYPE" val="f"/>
  <p:tag name="KSO_WM_BEAUTIFY_FLAG" val="#wm#"/>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189.xml><?xml version="1.0" encoding="utf-8"?>
<p:tagLst xmlns:p="http://schemas.openxmlformats.org/presentationml/2006/main">
  <p:tag name="KSO_WM_UNIT_TYPE" val="e"/>
  <p:tag name="KSO_WM_UNIT_INDEX" val="1"/>
  <p:tag name="KSO_WM_UNIT_SUBTYPE" val=""/>
  <p:tag name="KSO_WM_UNIT_PRESET_TEXT" val="01"/>
  <p:tag name="KSO_WM_UNIT_ID" val="custom_7*e*1"/>
  <p:tag name="KSO_WM_BEAUTIFY_FLAG" val="#wm#"/>
  <p:tag name="KSO_WM_TAG_VERSION" val="3.0"/>
  <p:tag name="KSO_WM_UNIT_LAYERLEVEL" val="1"/>
  <p:tag name="KSO_WM_TEMPLATE_CATEGORY" val="custom"/>
  <p:tag name="KSO_WM_TEMPLATE_USER_THEME" val="1"/>
</p:tagLst>
</file>

<file path=ppt/tags/tag19.xml><?xml version="1.0" encoding="utf-8"?>
<p:tagLst xmlns:p="http://schemas.openxmlformats.org/presentationml/2006/main">
  <p:tag name="KSO_WM_BEAUTIFY_FLAG" val="#wm#"/>
  <p:tag name="KSO_WM_UNIT_TYPE" val="l_h_f"/>
  <p:tag name="KSO_WM_UNIT_INDEX" val="1_2_1"/>
  <p:tag name="KSO_WM_UNIT_ID" val="diagram19882022_3*l_h_f*1_2_1"/>
  <p:tag name="KSO_WM_TEMPLATE_INDEX" val="19882022"/>
  <p:tag name="KSO_WM_TAG_VERSION" val="3.0"/>
  <p:tag name="KSO_WM_DIAGRAM_VERSION" val="3"/>
  <p:tag name="KSO_WM_DIAGRAM_GROUP_CODE" val="l1-1"/>
  <p:tag name="KSO_WM_DIAGRAM_VIRTUALLY_FRAME" val="{&quot;height&quot;:333.5304724409449,&quot;left&quot;:37.152755905511825,&quot;top&quot;:153.1695275590551,&quot;width&quot;:889.6031496062994}"/>
</p:tagLst>
</file>

<file path=ppt/tags/tag190.xml><?xml version="1.0" encoding="utf-8"?>
<p:tagLst xmlns:p="http://schemas.openxmlformats.org/presentationml/2006/main">
  <p:tag name="KSO_WM_SLIDE_TYPE" val="sectionTitle"/>
  <p:tag name="KSO_WM_BEAUTIFY_FLAG" val="#wm#"/>
  <p:tag name="KSO_WM_TEMPLATE_CATEGORY" val="custom"/>
  <p:tag name="KSO_WM_TEMPLATE_USER_THEME" val="1"/>
  <p:tag name="KSO_WM_SLIDE_INDEX" val="7"/>
  <p:tag name="KSO_WM_SLIDE_ID" val="custom_7"/>
  <p:tag name="KSO_WM_SLIDE_LAYOUT" val="a_e"/>
  <p:tag name="KSO_WM_SLIDE_LAYOUT_CNT" val="1_1"/>
</p:tagLst>
</file>

<file path=ppt/tags/tag191.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192.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193.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194.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195.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196.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197.xml><?xml version="1.0" encoding="utf-8"?>
<p:tagLst xmlns:p="http://schemas.openxmlformats.org/presentationml/2006/main">
  <p:tag name="KSO_WM_BEAUTIFY_FLAG" val="#wm#"/>
  <p:tag name="KSO_WM_UNIT_TYPE" val="l_h_x"/>
  <p:tag name="KSO_WM_UNIT_INDEX" val="1_3_1"/>
  <p:tag name="KSO_WM_UNIT_ID" val="diagram19882022_3*l_h_x*1_3_1"/>
  <p:tag name="KSO_WM_TEMPLATE_INDEX" val="19882022"/>
  <p:tag name="KSO_WM_TAG_VERSION" val="3.0"/>
  <p:tag name="KSO_WM_DIAGRAM_VERSION" val="3"/>
  <p:tag name="KSO_WM_DIAGRAM_GROUP_CODE" val="l1-1"/>
  <p:tag name="KSO_WM_DIAGRAM_VIRTUALLY_FRAME" val="{&quot;height&quot;:349.53629921259846,&quot;left&quot;:94.15,&quot;top&quot;:91.75952755905512,&quot;width&quot;:815.9855118110238}"/>
</p:tagLst>
</file>

<file path=ppt/tags/tag198.xml><?xml version="1.0" encoding="utf-8"?>
<p:tagLst xmlns:p="http://schemas.openxmlformats.org/presentationml/2006/main">
  <p:tag name="KSO_WM_BEAUTIFY_FLAG" val="#wm#"/>
  <p:tag name="KSO_WM_UNIT_TYPE" val="l_h_x"/>
  <p:tag name="KSO_WM_UNIT_INDEX" val="1_2_1"/>
  <p:tag name="KSO_WM_UNIT_ID" val="diagram19882022_3*l_h_x*1_2_1"/>
  <p:tag name="KSO_WM_TEMPLATE_INDEX" val="19882022"/>
  <p:tag name="KSO_WM_TAG_VERSION" val="3.0"/>
  <p:tag name="KSO_WM_DIAGRAM_VERSION" val="3"/>
  <p:tag name="KSO_WM_DIAGRAM_GROUP_CODE" val="l1-1"/>
  <p:tag name="KSO_WM_DIAGRAM_VIRTUALLY_FRAME" val="{&quot;height&quot;:349.53629921259846,&quot;left&quot;:94.15,&quot;top&quot;:91.75952755905512,&quot;width&quot;:815.9855118110238}"/>
</p:tagLst>
</file>

<file path=ppt/tags/tag199.xml><?xml version="1.0" encoding="utf-8"?>
<p:tagLst xmlns:p="http://schemas.openxmlformats.org/presentationml/2006/main">
  <p:tag name="KSO_WM_BEAUTIFY_FLAG" val="#wm#"/>
  <p:tag name="KSO_WM_UNIT_TYPE" val="l_h_x"/>
  <p:tag name="KSO_WM_UNIT_INDEX" val="1_1_1"/>
  <p:tag name="KSO_WM_UNIT_ID" val="diagram19882022_3*l_h_x*1_1_1"/>
  <p:tag name="KSO_WM_TEMPLATE_INDEX" val="19882022"/>
  <p:tag name="KSO_WM_TAG_VERSION" val="3.0"/>
  <p:tag name="KSO_WM_DIAGRAM_VERSION" val="3"/>
  <p:tag name="KSO_WM_DIAGRAM_GROUP_CODE" val="l1-1"/>
  <p:tag name="KSO_WM_DIAGRAM_VIRTUALLY_FRAME" val="{&quot;height&quot;:349.53629921259846,&quot;left&quot;:94.15,&quot;top&quot;:91.75952755905512,&quot;width&quot;:815.9855118110238}"/>
</p:tagLst>
</file>

<file path=ppt/tags/tag2.xml><?xml version="1.0" encoding="utf-8"?>
<p:tagLst xmlns:p="http://schemas.openxmlformats.org/presentationml/2006/main">
  <p:tag name="KSO_WM_SLIDE_TYPE" val="sectionTitle"/>
  <p:tag name="KSO_WM_BEAUTIFY_FLAG" val="#wm#"/>
  <p:tag name="KSO_WM_TEMPLATE_CATEGORY" val="custom"/>
  <p:tag name="KSO_WM_TEMPLATE_USER_THEME" val="1"/>
  <p:tag name="KSO_WM_SLIDE_INDEX" val="7"/>
  <p:tag name="KSO_WM_SLIDE_ID" val="custom_7"/>
  <p:tag name="KSO_WM_SLIDE_LAYOUT" val="a_e"/>
  <p:tag name="KSO_WM_SLIDE_LAYOUT_CNT" val="1_1"/>
</p:tagLst>
</file>

<file path=ppt/tags/tag20.xml><?xml version="1.0" encoding="utf-8"?>
<p:tagLst xmlns:p="http://schemas.openxmlformats.org/presentationml/2006/main">
  <p:tag name="KSO_WM_BEAUTIFY_FLAG" val="#wm#"/>
  <p:tag name="KSO_WM_UNIT_TYPE" val="l_h_a"/>
  <p:tag name="KSO_WM_UNIT_INDEX" val="1_2_1"/>
  <p:tag name="KSO_WM_UNIT_ID" val="diagram19882022_3*l_h_a*1_2_1"/>
  <p:tag name="KSO_WM_TEMPLATE_INDEX" val="19882022"/>
  <p:tag name="KSO_WM_TAG_VERSION" val="3.0"/>
  <p:tag name="KSO_WM_DIAGRAM_VERSION" val="3"/>
  <p:tag name="KSO_WM_DIAGRAM_GROUP_CODE" val="l1-1"/>
  <p:tag name="KSO_WM_DIAGRAM_VIRTUALLY_FRAME" val="{&quot;height&quot;:333.5304724409449,&quot;left&quot;:37.152755905511825,&quot;top&quot;:153.1695275590551,&quot;width&quot;:889.6031496062994}"/>
</p:tagLst>
</file>

<file path=ppt/tags/tag200.xml><?xml version="1.0" encoding="utf-8"?>
<p:tagLst xmlns:p="http://schemas.openxmlformats.org/presentationml/2006/main">
  <p:tag name="KSO_WM_BEAUTIFY_FLAG" val="#wm#"/>
  <p:tag name="KSO_WM_UNIT_TYPE" val="l_h_a"/>
  <p:tag name="KSO_WM_UNIT_INDEX" val="1_2_1"/>
  <p:tag name="KSO_WM_UNIT_ID" val="diagram19882022_3*l_h_a*1_2_1"/>
  <p:tag name="KSO_WM_TEMPLATE_INDEX" val="19882022"/>
  <p:tag name="KSO_WM_TAG_VERSION" val="3.0"/>
  <p:tag name="KSO_WM_DIAGRAM_VERSION" val="3"/>
  <p:tag name="KSO_WM_DIAGRAM_GROUP_CODE" val="l1-1"/>
  <p:tag name="KSO_WM_DIAGRAM_VIRTUALLY_FRAME" val="{&quot;height&quot;:349.53629921259846,&quot;left&quot;:94.15,&quot;top&quot;:91.75952755905512,&quot;width&quot;:815.9855118110238}"/>
</p:tagLst>
</file>

<file path=ppt/tags/tag201.xml><?xml version="1.0" encoding="utf-8"?>
<p:tagLst xmlns:p="http://schemas.openxmlformats.org/presentationml/2006/main">
  <p:tag name="KSO_WM_UNIT_INDEX" val="4"/>
  <p:tag name="KSO_WM_UNIT_TEXT_SUBTYPE" val="a"/>
  <p:tag name="KSO_WM_UNIT_SUBTYPE" val="a"/>
  <p:tag name="KSO_WM_UNIT_TYPE" val="f"/>
  <p:tag name="KSO_WM_BEAUTIFY_FLAG" val="#wm#"/>
</p:tagLst>
</file>

<file path=ppt/tags/tag202.xml><?xml version="1.0" encoding="utf-8"?>
<p:tagLst xmlns:p="http://schemas.openxmlformats.org/presentationml/2006/main">
  <p:tag name="KSO_WM_BEAUTIFY_FLAG" val="#wm#"/>
  <p:tag name="KSO_WM_UNIT_TYPE" val="l_h_a"/>
  <p:tag name="KSO_WM_UNIT_INDEX" val="1_1_1"/>
  <p:tag name="KSO_WM_UNIT_ID" val="diagram19882022_3*l_h_a*1_1_1"/>
  <p:tag name="KSO_WM_TEMPLATE_INDEX" val="19882022"/>
  <p:tag name="KSO_WM_TAG_VERSION" val="3.0"/>
  <p:tag name="KSO_WM_DIAGRAM_VERSION" val="3"/>
  <p:tag name="KSO_WM_DIAGRAM_GROUP_CODE" val="l1-1"/>
  <p:tag name="KSO_WM_DIAGRAM_VIRTUALLY_FRAME" val="{&quot;height&quot;:349.53629921259846,&quot;left&quot;:94.15,&quot;top&quot;:91.75952755905512,&quot;width&quot;:815.9855118110238}"/>
</p:tagLst>
</file>

<file path=ppt/tags/tag203.xml><?xml version="1.0" encoding="utf-8"?>
<p:tagLst xmlns:p="http://schemas.openxmlformats.org/presentationml/2006/main">
  <p:tag name="KSO_WM_UNIT_INDEX" val="8"/>
  <p:tag name="KSO_WM_UNIT_TEXT_SUBTYPE" val="a"/>
  <p:tag name="KSO_WM_UNIT_SUBTYPE" val="a"/>
  <p:tag name="KSO_WM_UNIT_TYPE" val="f"/>
  <p:tag name="KSO_WM_BEAUTIFY_FLAG" val="#wm#"/>
</p:tagLst>
</file>

<file path=ppt/tags/tag204.xml><?xml version="1.0" encoding="utf-8"?>
<p:tagLst xmlns:p="http://schemas.openxmlformats.org/presentationml/2006/main">
  <p:tag name="KSO_WM_BEAUTIFY_FLAG" val="#wm#"/>
  <p:tag name="KSO_WM_UNIT_TYPE" val="l_h_x"/>
  <p:tag name="KSO_WM_UNIT_INDEX" val="1_2_2"/>
  <p:tag name="KSO_WM_UNIT_ID" val="diagram19882022_3*l_h_x*1_2_2"/>
  <p:tag name="KSO_WM_TEMPLATE_INDEX" val="19882022"/>
  <p:tag name="KSO_WM_TAG_VERSION" val="3.0"/>
  <p:tag name="KSO_WM_DIAGRAM_VERSION" val="3"/>
  <p:tag name="KSO_WM_DIAGRAM_GROUP_CODE" val="l1-1"/>
  <p:tag name="KSO_WM_DIAGRAM_VIRTUALLY_FRAME" val="{&quot;height&quot;:349.53629921259846,&quot;left&quot;:94.15,&quot;top&quot;:91.75952755905512,&quot;width&quot;:815.9855118110238}"/>
</p:tagLst>
</file>

<file path=ppt/tags/tag205.xml><?xml version="1.0" encoding="utf-8"?>
<p:tagLst xmlns:p="http://schemas.openxmlformats.org/presentationml/2006/main">
  <p:tag name="KSO_WM_BEAUTIFY_FLAG" val="#wm#"/>
  <p:tag name="KSO_WM_UNIT_TYPE" val="l_h_x"/>
  <p:tag name="KSO_WM_UNIT_INDEX" val="1_2_3"/>
  <p:tag name="KSO_WM_UNIT_ID" val="diagram19882022_3*l_h_x*1_2_3"/>
  <p:tag name="KSO_WM_TEMPLATE_INDEX" val="19882022"/>
  <p:tag name="KSO_WM_TAG_VERSION" val="3.0"/>
  <p:tag name="KSO_WM_DIAGRAM_VERSION" val="3"/>
  <p:tag name="KSO_WM_DIAGRAM_GROUP_CODE" val="l1-1"/>
  <p:tag name="KSO_WM_DIAGRAM_VIRTUALLY_FRAME" val="{&quot;height&quot;:349.53629921259846,&quot;left&quot;:94.15,&quot;top&quot;:91.75952755905512,&quot;width&quot;:815.9855118110238}"/>
</p:tagLst>
</file>

<file path=ppt/tags/tag206.xml><?xml version="1.0" encoding="utf-8"?>
<p:tagLst xmlns:p="http://schemas.openxmlformats.org/presentationml/2006/main">
  <p:tag name="KSO_WM_BEAUTIFY_FLAG" val="#wm#"/>
  <p:tag name="KSO_WM_UNIT_TYPE" val="l_h_x"/>
  <p:tag name="KSO_WM_UNIT_INDEX" val="1_1_2"/>
  <p:tag name="KSO_WM_UNIT_ID" val="diagram19882022_3*l_h_x*1_1_2"/>
  <p:tag name="KSO_WM_TEMPLATE_INDEX" val="19882022"/>
  <p:tag name="KSO_WM_TAG_VERSION" val="3.0"/>
  <p:tag name="KSO_WM_DIAGRAM_VERSION" val="3"/>
  <p:tag name="KSO_WM_DIAGRAM_GROUP_CODE" val="l1-1"/>
  <p:tag name="KSO_WM_DIAGRAM_VIRTUALLY_FRAME" val="{&quot;height&quot;:349.53629921259846,&quot;left&quot;:94.15,&quot;top&quot;:91.75952755905512,&quot;width&quot;:815.9855118110238}"/>
</p:tagLst>
</file>

<file path=ppt/tags/tag207.xml><?xml version="1.0" encoding="utf-8"?>
<p:tagLst xmlns:p="http://schemas.openxmlformats.org/presentationml/2006/main">
  <p:tag name="KSO_WM_BEAUTIFY_FLAG" val="#wm#"/>
  <p:tag name="KSO_WM_UNIT_TYPE" val="l_h_i"/>
  <p:tag name="KSO_WM_UNIT_INDEX" val="1_1_1"/>
  <p:tag name="KSO_WM_UNIT_ID" val="diagram19882022_3*l_h_i*1_1_1"/>
  <p:tag name="KSO_WM_TEMPLATE_INDEX" val="19882022"/>
  <p:tag name="KSO_WM_TAG_VERSION" val="3.0"/>
  <p:tag name="KSO_WM_DIAGRAM_VERSION" val="3"/>
  <p:tag name="KSO_WM_DIAGRAM_GROUP_CODE" val="l1-1"/>
  <p:tag name="KSO_WM_UNIT_SUBTYPE" val="d"/>
  <p:tag name="KSO_WM_DIAGRAM_VIRTUALLY_FRAME" val="{&quot;height&quot;:349.53629921259846,&quot;left&quot;:94.15,&quot;top&quot;:91.75952755905512,&quot;width&quot;:815.9855118110238}"/>
</p:tagLst>
</file>

<file path=ppt/tags/tag208.xml><?xml version="1.0" encoding="utf-8"?>
<p:tagLst xmlns:p="http://schemas.openxmlformats.org/presentationml/2006/main">
  <p:tag name="KSO_WM_BEAUTIFY_FLAG" val="#wm#"/>
  <p:tag name="KSO_WM_UNIT_TYPE" val="l_h_i"/>
  <p:tag name="KSO_WM_UNIT_INDEX" val="1_1_1"/>
  <p:tag name="KSO_WM_UNIT_ID" val="diagram19882022_3*l_h_i*1_1_1"/>
  <p:tag name="KSO_WM_TEMPLATE_INDEX" val="19882022"/>
  <p:tag name="KSO_WM_TAG_VERSION" val="3.0"/>
  <p:tag name="KSO_WM_DIAGRAM_VERSION" val="3"/>
  <p:tag name="KSO_WM_DIAGRAM_GROUP_CODE" val="l1-1"/>
  <p:tag name="KSO_WM_UNIT_SUBTYPE" val="d"/>
  <p:tag name="KSO_WM_DIAGRAM_VIRTUALLY_FRAME" val="{&quot;height&quot;:349.53629921259846,&quot;left&quot;:94.15,&quot;top&quot;:91.75952755905512,&quot;width&quot;:815.9855118110238}"/>
</p:tagLst>
</file>

<file path=ppt/tags/tag209.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21.xml><?xml version="1.0" encoding="utf-8"?>
<p:tagLst xmlns:p="http://schemas.openxmlformats.org/presentationml/2006/main">
  <p:tag name="KSO_WM_BEAUTIFY_FLAG" val="#wm#"/>
  <p:tag name="KSO_WM_UNIT_TYPE" val="l_h_i"/>
  <p:tag name="KSO_WM_UNIT_INDEX" val="1_2_1"/>
  <p:tag name="KSO_WM_UNIT_ID" val="diagram19882022_3*l_h_i*1_2_1"/>
  <p:tag name="KSO_WM_TEMPLATE_INDEX" val="19882022"/>
  <p:tag name="KSO_WM_TAG_VERSION" val="3.0"/>
  <p:tag name="KSO_WM_DIAGRAM_VERSION" val="3"/>
  <p:tag name="KSO_WM_DIAGRAM_GROUP_CODE" val="l1-1"/>
  <p:tag name="KSO_WM_DIAGRAM_VIRTUALLY_FRAME" val="{&quot;height&quot;:333.5304724409449,&quot;left&quot;:37.152755905511825,&quot;top&quot;:153.1695275590551,&quot;width&quot;:889.6031496062994}"/>
</p:tagLst>
</file>

<file path=ppt/tags/tag210.xml><?xml version="1.0" encoding="utf-8"?>
<p:tagLst xmlns:p="http://schemas.openxmlformats.org/presentationml/2006/main">
  <p:tag name="KSO_WM_BEAUTIFY_FLAG" val="#wm#"/>
  <p:tag name="KSO_WM_UNIT_TYPE" val="l_h_x"/>
  <p:tag name="KSO_WM_UNIT_INDEX" val="1_3_1"/>
  <p:tag name="KSO_WM_UNIT_ID" val="diagram19882022_3*l_h_x*1_3_1"/>
  <p:tag name="KSO_WM_TEMPLATE_INDEX" val="19882022"/>
  <p:tag name="KSO_WM_TAG_VERSION" val="3.0"/>
  <p:tag name="KSO_WM_DIAGRAM_VERSION" val="3"/>
  <p:tag name="KSO_WM_DIAGRAM_GROUP_CODE" val="l1-1"/>
  <p:tag name="KSO_WM_DIAGRAM_VIRTUALLY_FRAME" val="{&quot;height&quot;:465.0537007874016,&quot;left&quot;:91.6,&quot;top&quot;:124.75952755905512,&quot;width&quot;:870.1855118110241}"/>
</p:tagLst>
</file>

<file path=ppt/tags/tag211.xml><?xml version="1.0" encoding="utf-8"?>
<p:tagLst xmlns:p="http://schemas.openxmlformats.org/presentationml/2006/main">
  <p:tag name="KSO_WM_BEAUTIFY_FLAG" val="#wm#"/>
  <p:tag name="KSO_WM_UNIT_TYPE" val="l_h_x"/>
  <p:tag name="KSO_WM_UNIT_INDEX" val="1_2_1"/>
  <p:tag name="KSO_WM_UNIT_ID" val="diagram19882022_3*l_h_x*1_2_1"/>
  <p:tag name="KSO_WM_TEMPLATE_INDEX" val="19882022"/>
  <p:tag name="KSO_WM_TAG_VERSION" val="3.0"/>
  <p:tag name="KSO_WM_DIAGRAM_VERSION" val="3"/>
  <p:tag name="KSO_WM_DIAGRAM_GROUP_CODE" val="l1-1"/>
  <p:tag name="KSO_WM_DIAGRAM_VIRTUALLY_FRAME" val="{&quot;height&quot;:465.0537007874016,&quot;left&quot;:91.6,&quot;top&quot;:124.75952755905512,&quot;width&quot;:870.1855118110241}"/>
</p:tagLst>
</file>

<file path=ppt/tags/tag212.xml><?xml version="1.0" encoding="utf-8"?>
<p:tagLst xmlns:p="http://schemas.openxmlformats.org/presentationml/2006/main">
  <p:tag name="KSO_WM_BEAUTIFY_FLAG" val="#wm#"/>
  <p:tag name="KSO_WM_UNIT_TYPE" val="l_h_x"/>
  <p:tag name="KSO_WM_UNIT_INDEX" val="1_1_1"/>
  <p:tag name="KSO_WM_UNIT_ID" val="diagram19882022_3*l_h_x*1_1_1"/>
  <p:tag name="KSO_WM_TEMPLATE_INDEX" val="19882022"/>
  <p:tag name="KSO_WM_TAG_VERSION" val="3.0"/>
  <p:tag name="KSO_WM_DIAGRAM_VERSION" val="3"/>
  <p:tag name="KSO_WM_DIAGRAM_GROUP_CODE" val="l1-1"/>
  <p:tag name="KSO_WM_DIAGRAM_VIRTUALLY_FRAME" val="{&quot;height&quot;:465.0537007874016,&quot;left&quot;:91.6,&quot;top&quot;:124.75952755905512,&quot;width&quot;:870.1855118110241}"/>
</p:tagLst>
</file>

<file path=ppt/tags/tag213.xml><?xml version="1.0" encoding="utf-8"?>
<p:tagLst xmlns:p="http://schemas.openxmlformats.org/presentationml/2006/main">
  <p:tag name="KSO_WM_UNIT_INDEX" val="4"/>
  <p:tag name="KSO_WM_UNIT_TEXT_SUBTYPE" val="a"/>
  <p:tag name="KSO_WM_UNIT_SUBTYPE" val="a"/>
  <p:tag name="KSO_WM_UNIT_TYPE" val="f"/>
  <p:tag name="KSO_WM_BEAUTIFY_FLAG" val="#wm#"/>
</p:tagLst>
</file>

<file path=ppt/tags/tag214.xml><?xml version="1.0" encoding="utf-8"?>
<p:tagLst xmlns:p="http://schemas.openxmlformats.org/presentationml/2006/main">
  <p:tag name="KSO_WM_BEAUTIFY_FLAG" val="#wm#"/>
  <p:tag name="KSO_WM_UNIT_TYPE" val="l_h_a"/>
  <p:tag name="KSO_WM_UNIT_INDEX" val="1_3_1"/>
  <p:tag name="KSO_WM_UNIT_ID" val="diagram19882022_3*l_h_a*1_3_1"/>
  <p:tag name="KSO_WM_TEMPLATE_INDEX" val="19882022"/>
  <p:tag name="KSO_WM_TAG_VERSION" val="3.0"/>
  <p:tag name="KSO_WM_DIAGRAM_VERSION" val="3"/>
  <p:tag name="KSO_WM_DIAGRAM_GROUP_CODE" val="l1-1"/>
  <p:tag name="KSO_WM_DIAGRAM_VIRTUALLY_FRAME" val="{&quot;height&quot;:465.0537007874016,&quot;left&quot;:91.6,&quot;top&quot;:124.75952755905512,&quot;width&quot;:870.1855118110241}"/>
</p:tagLst>
</file>

<file path=ppt/tags/tag215.xml><?xml version="1.0" encoding="utf-8"?>
<p:tagLst xmlns:p="http://schemas.openxmlformats.org/presentationml/2006/main">
  <p:tag name="KSO_WM_UNIT_INDEX" val="6"/>
  <p:tag name="KSO_WM_UNIT_TEXT_SUBTYPE" val="a"/>
  <p:tag name="KSO_WM_UNIT_SUBTYPE" val="a"/>
  <p:tag name="KSO_WM_UNIT_TYPE" val="f"/>
  <p:tag name="KSO_WM_BEAUTIFY_FLAG" val="#wm#"/>
</p:tagLst>
</file>

<file path=ppt/tags/tag216.xml><?xml version="1.0" encoding="utf-8"?>
<p:tagLst xmlns:p="http://schemas.openxmlformats.org/presentationml/2006/main">
  <p:tag name="KSO_WM_UNIT_INDEX" val="8"/>
  <p:tag name="KSO_WM_UNIT_TEXT_SUBTYPE" val="a"/>
  <p:tag name="KSO_WM_UNIT_SUBTYPE" val="a"/>
  <p:tag name="KSO_WM_UNIT_TYPE" val="f"/>
  <p:tag name="KSO_WM_BEAUTIFY_FLAG" val="#wm#"/>
</p:tagLst>
</file>

<file path=ppt/tags/tag217.xml><?xml version="1.0" encoding="utf-8"?>
<p:tagLst xmlns:p="http://schemas.openxmlformats.org/presentationml/2006/main">
  <p:tag name="KSO_WM_BEAUTIFY_FLAG" val="#wm#"/>
  <p:tag name="KSO_WM_UNIT_TYPE" val="l_h_x"/>
  <p:tag name="KSO_WM_UNIT_INDEX" val="1_3_2"/>
  <p:tag name="KSO_WM_UNIT_ID" val="diagram19882022_3*l_h_x*1_3_2"/>
  <p:tag name="KSO_WM_TEMPLATE_INDEX" val="19882022"/>
  <p:tag name="KSO_WM_TAG_VERSION" val="3.0"/>
  <p:tag name="KSO_WM_DIAGRAM_VERSION" val="3"/>
  <p:tag name="KSO_WM_DIAGRAM_GROUP_CODE" val="l1-1"/>
  <p:tag name="KSO_WM_DIAGRAM_VIRTUALLY_FRAME" val="{&quot;height&quot;:465.0537007874016,&quot;left&quot;:91.6,&quot;top&quot;:124.75952755905512,&quot;width&quot;:870.1855118110241}"/>
</p:tagLst>
</file>

<file path=ppt/tags/tag218.xml><?xml version="1.0" encoding="utf-8"?>
<p:tagLst xmlns:p="http://schemas.openxmlformats.org/presentationml/2006/main">
  <p:tag name="KSO_WM_BEAUTIFY_FLAG" val="#wm#"/>
  <p:tag name="KSO_WM_UNIT_TYPE" val="l_h_i"/>
  <p:tag name="KSO_WM_UNIT_INDEX" val="1_1_1"/>
  <p:tag name="KSO_WM_UNIT_ID" val="diagram19882022_3*l_h_i*1_1_1"/>
  <p:tag name="KSO_WM_TEMPLATE_INDEX" val="19882022"/>
  <p:tag name="KSO_WM_TAG_VERSION" val="3.0"/>
  <p:tag name="KSO_WM_DIAGRAM_VERSION" val="3"/>
  <p:tag name="KSO_WM_DIAGRAM_GROUP_CODE" val="l1-1"/>
  <p:tag name="KSO_WM_UNIT_SUBTYPE" val="d"/>
  <p:tag name="KSO_WM_DIAGRAM_VIRTUALLY_FRAME" val="{&quot;height&quot;:465.0537007874016,&quot;left&quot;:91.6,&quot;top&quot;:124.75952755905512,&quot;width&quot;:870.1855118110241}"/>
</p:tagLst>
</file>

<file path=ppt/tags/tag219.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22.xml><?xml version="1.0" encoding="utf-8"?>
<p:tagLst xmlns:p="http://schemas.openxmlformats.org/presentationml/2006/main">
  <p:tag name="KSO_WM_BEAUTIFY_FLAG" val="#wm#"/>
  <p:tag name="KSO_WM_UNIT_TYPE" val="l_h_f"/>
  <p:tag name="KSO_WM_UNIT_INDEX" val="1_3_1"/>
  <p:tag name="KSO_WM_UNIT_ID" val="diagram19882022_3*l_h_f*1_3_1"/>
  <p:tag name="KSO_WM_TEMPLATE_INDEX" val="19882022"/>
  <p:tag name="KSO_WM_TAG_VERSION" val="3.0"/>
  <p:tag name="KSO_WM_DIAGRAM_VERSION" val="3"/>
  <p:tag name="KSO_WM_DIAGRAM_GROUP_CODE" val="l1-1"/>
  <p:tag name="KSO_WM_DIAGRAM_VIRTUALLY_FRAME" val="{&quot;height&quot;:333.5304724409449,&quot;left&quot;:37.152755905511825,&quot;top&quot;:153.1695275590551,&quot;width&quot;:889.6031496062994}"/>
</p:tagLst>
</file>

<file path=ppt/tags/tag220.xml><?xml version="1.0" encoding="utf-8"?>
<p:tagLst xmlns:p="http://schemas.openxmlformats.org/presentationml/2006/main">
  <p:tag name="KSO_WM_BEAUTIFY_FLAG" val="#wm#"/>
  <p:tag name="KSO_WM_UNIT_TYPE" val="l_h_i"/>
  <p:tag name="KSO_WM_UNIT_INDEX" val="1_1_1"/>
  <p:tag name="KSO_WM_UNIT_ID" val="diagram19882022_3*l_h_i*1_1_1"/>
  <p:tag name="KSO_WM_TEMPLATE_INDEX" val="19882022"/>
  <p:tag name="KSO_WM_TAG_VERSION" val="3.0"/>
  <p:tag name="KSO_WM_DIAGRAM_VERSION" val="3"/>
  <p:tag name="KSO_WM_DIAGRAM_GROUP_CODE" val="l1-1"/>
  <p:tag name="KSO_WM_UNIT_SUBTYPE" val="d"/>
  <p:tag name="KSO_WM_DIAGRAM_VIRTUALLY_FRAME" val="{&quot;height&quot;:334.2037007874016,&quot;left&quot;:99.45,&quot;top&quot;:91.75952755905512,&quot;width&quot;:810.6855118110237}"/>
</p:tagLst>
</file>

<file path=ppt/tags/tag221.xml><?xml version="1.0" encoding="utf-8"?>
<p:tagLst xmlns:p="http://schemas.openxmlformats.org/presentationml/2006/main">
  <p:tag name="KSO_WM_BEAUTIFY_FLAG" val="#wm#"/>
  <p:tag name="KSO_WM_UNIT_TYPE" val="l_h_x"/>
  <p:tag name="KSO_WM_UNIT_INDEX" val="1_3_2"/>
  <p:tag name="KSO_WM_UNIT_ID" val="diagram19882022_3*l_h_x*1_3_2"/>
  <p:tag name="KSO_WM_TEMPLATE_INDEX" val="19882022"/>
  <p:tag name="KSO_WM_TAG_VERSION" val="3.0"/>
  <p:tag name="KSO_WM_DIAGRAM_VERSION" val="3"/>
  <p:tag name="KSO_WM_DIAGRAM_GROUP_CODE" val="l1-1"/>
  <p:tag name="KSO_WM_DIAGRAM_VIRTUALLY_FRAME" val="{&quot;height&quot;:334.2037007874016,&quot;left&quot;:99.45,&quot;top&quot;:91.75952755905512,&quot;width&quot;:810.6855118110237}"/>
</p:tagLst>
</file>

<file path=ppt/tags/tag222.xml><?xml version="1.0" encoding="utf-8"?>
<p:tagLst xmlns:p="http://schemas.openxmlformats.org/presentationml/2006/main">
  <p:tag name="KSO_WM_BEAUTIFY_FLAG" val="#wm#"/>
  <p:tag name="KSO_WM_UNIT_TYPE" val="l_h_i"/>
  <p:tag name="KSO_WM_UNIT_INDEX" val="1_1_1"/>
  <p:tag name="KSO_WM_UNIT_ID" val="diagram19882022_3*l_h_i*1_1_1"/>
  <p:tag name="KSO_WM_TEMPLATE_INDEX" val="19882022"/>
  <p:tag name="KSO_WM_TAG_VERSION" val="3.0"/>
  <p:tag name="KSO_WM_DIAGRAM_VERSION" val="3"/>
  <p:tag name="KSO_WM_DIAGRAM_GROUP_CODE" val="l1-1"/>
  <p:tag name="KSO_WM_UNIT_SUBTYPE" val="d"/>
  <p:tag name="KSO_WM_DIAGRAM_VIRTUALLY_FRAME" val="{&quot;height&quot;:334.2037007874016,&quot;left&quot;:99.45,&quot;top&quot;:91.75952755905512,&quot;width&quot;:810.6855118110237}"/>
</p:tagLst>
</file>

<file path=ppt/tags/tag223.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224.xml><?xml version="1.0" encoding="utf-8"?>
<p:tagLst xmlns:p="http://schemas.openxmlformats.org/presentationml/2006/main">
  <p:tag name="KSO_WM_UNIT_INDEX" val="11"/>
  <p:tag name="KSO_WM_UNIT_TYPE" val="a"/>
  <p:tag name="KSO_WM_BEAUTIFY_FLAG" val="#wm#"/>
</p:tagLst>
</file>

<file path=ppt/tags/tag225.xml><?xml version="1.0" encoding="utf-8"?>
<p:tagLst xmlns:p="http://schemas.openxmlformats.org/presentationml/2006/main">
  <p:tag name="KSO_WM_UNIT_INDEX" val="10"/>
  <p:tag name="KSO_WM_UNIT_TEXT_SUBTYPE" val="a"/>
  <p:tag name="KSO_WM_UNIT_SUBTYPE" val="a"/>
  <p:tag name="KSO_WM_UNIT_TYPE" val="f"/>
  <p:tag name="KSO_WM_BEAUTIFY_FLAG" val="#wm#"/>
</p:tagLst>
</file>

<file path=ppt/tags/tag226.xml><?xml version="1.0" encoding="utf-8"?>
<p:tagLst xmlns:p="http://schemas.openxmlformats.org/presentationml/2006/main">
  <p:tag name="KSO_WM_BEAUTIFY_FLAG" val="#wm#"/>
  <p:tag name="KSO_WM_UNIT_TYPE" val="l_h_x"/>
  <p:tag name="KSO_WM_UNIT_INDEX" val="1_3_2"/>
  <p:tag name="KSO_WM_UNIT_ID" val="diagram19882022_3*l_h_x*1_3_2"/>
  <p:tag name="KSO_WM_TEMPLATE_INDEX" val="19882022"/>
  <p:tag name="KSO_WM_TAG_VERSION" val="3.0"/>
  <p:tag name="KSO_WM_DIAGRAM_VERSION" val="3"/>
  <p:tag name="KSO_WM_DIAGRAM_GROUP_CODE" val="l1-1"/>
  <p:tag name="KSO_WM_DIAGRAM_VIRTUALLY_FRAME" val="{&quot;height&quot;:334.2037007874016,&quot;left&quot;:308.01606299212597,&quot;top&quot;:91.75952755905512,&quot;width&quot;:602.1194488188978}"/>
</p:tagLst>
</file>

<file path=ppt/tags/tag227.xml><?xml version="1.0" encoding="utf-8"?>
<p:tagLst xmlns:p="http://schemas.openxmlformats.org/presentationml/2006/main">
  <p:tag name="KSO_WM_BEAUTIFY_FLAG" val="#wm#"/>
  <p:tag name="KSO_WM_UNIT_TYPE" val="l_h_i"/>
  <p:tag name="KSO_WM_UNIT_INDEX" val="1_1_1"/>
  <p:tag name="KSO_WM_UNIT_ID" val="diagram19882022_3*l_h_i*1_1_1"/>
  <p:tag name="KSO_WM_TEMPLATE_INDEX" val="19882022"/>
  <p:tag name="KSO_WM_TAG_VERSION" val="3.0"/>
  <p:tag name="KSO_WM_DIAGRAM_VERSION" val="3"/>
  <p:tag name="KSO_WM_DIAGRAM_GROUP_CODE" val="l1-1"/>
  <p:tag name="KSO_WM_UNIT_SUBTYPE" val="d"/>
  <p:tag name="KSO_WM_DIAGRAM_VIRTUALLY_FRAME" val="{&quot;height&quot;:334.2037007874016,&quot;left&quot;:308.01606299212597,&quot;top&quot;:91.75952755905512,&quot;width&quot;:602.1194488188978}"/>
</p:tagLst>
</file>

<file path=ppt/tags/tag228.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229.xml><?xml version="1.0" encoding="utf-8"?>
<p:tagLst xmlns:p="http://schemas.openxmlformats.org/presentationml/2006/main">
  <p:tag name="KSO_WM_BEAUTIFY_FLAG" val="#wm#"/>
  <p:tag name="KSO_WM_UNIT_TYPE" val="l_h_i"/>
  <p:tag name="KSO_WM_UNIT_INDEX" val="1_1_1"/>
  <p:tag name="KSO_WM_UNIT_ID" val="diagram19882022_3*l_h_i*1_1_1"/>
  <p:tag name="KSO_WM_TEMPLATE_INDEX" val="19882022"/>
  <p:tag name="KSO_WM_TAG_VERSION" val="3.0"/>
  <p:tag name="KSO_WM_DIAGRAM_VERSION" val="3"/>
  <p:tag name="KSO_WM_DIAGRAM_GROUP_CODE" val="l1-1"/>
  <p:tag name="KSO_WM_UNIT_SUBTYPE" val="d"/>
  <p:tag name="KSO_WM_DIAGRAM_VIRTUALLY_FRAME" val="{&quot;height&quot;:334.2037007874016,&quot;left&quot;:308.01606299212597,&quot;top&quot;:91.75952755905512,&quot;width&quot;:602.1194488188978}"/>
</p:tagLst>
</file>

<file path=ppt/tags/tag23.xml><?xml version="1.0" encoding="utf-8"?>
<p:tagLst xmlns:p="http://schemas.openxmlformats.org/presentationml/2006/main">
  <p:tag name="KSO_WM_BEAUTIFY_FLAG" val="#wm#"/>
  <p:tag name="KSO_WM_UNIT_TYPE" val="l_h_a"/>
  <p:tag name="KSO_WM_UNIT_INDEX" val="1_3_1"/>
  <p:tag name="KSO_WM_UNIT_ID" val="diagram19882022_3*l_h_a*1_3_1"/>
  <p:tag name="KSO_WM_TEMPLATE_INDEX" val="19882022"/>
  <p:tag name="KSO_WM_TAG_VERSION" val="3.0"/>
  <p:tag name="KSO_WM_DIAGRAM_VERSION" val="3"/>
  <p:tag name="KSO_WM_DIAGRAM_GROUP_CODE" val="l1-1"/>
  <p:tag name="KSO_WM_DIAGRAM_VIRTUALLY_FRAME" val="{&quot;height&quot;:333.5304724409449,&quot;left&quot;:37.152755905511825,&quot;top&quot;:153.1695275590551,&quot;width&quot;:889.6031496062994}"/>
</p:tagLst>
</file>

<file path=ppt/tags/tag230.xml><?xml version="1.0" encoding="utf-8"?>
<p:tagLst xmlns:p="http://schemas.openxmlformats.org/presentationml/2006/main">
  <p:tag name="KSO_WM_BEAUTIFY_FLAG" val="#wm#"/>
  <p:tag name="KSO_WM_UNIT_TYPE" val="l_h_x"/>
  <p:tag name="KSO_WM_UNIT_INDEX" val="1_3_2"/>
  <p:tag name="KSO_WM_UNIT_ID" val="diagram19882022_3*l_h_x*1_3_2"/>
  <p:tag name="KSO_WM_TEMPLATE_INDEX" val="19882022"/>
  <p:tag name="KSO_WM_TAG_VERSION" val="3.0"/>
  <p:tag name="KSO_WM_DIAGRAM_VERSION" val="3"/>
  <p:tag name="KSO_WM_DIAGRAM_GROUP_CODE" val="l1-1"/>
  <p:tag name="KSO_WM_DIAGRAM_VIRTUALLY_FRAME" val="{&quot;height&quot;:334.2037007874016,&quot;left&quot;:308.01606299212597,&quot;top&quot;:91.75952755905512,&quot;width&quot;:602.1194488188978}"/>
</p:tagLst>
</file>

<file path=ppt/tags/tag231.xml><?xml version="1.0" encoding="utf-8"?>
<p:tagLst xmlns:p="http://schemas.openxmlformats.org/presentationml/2006/main">
  <p:tag name="KSO_WM_BEAUTIFY_FLAG" val="#wm#"/>
  <p:tag name="KSO_WM_UNIT_TYPE" val="l_h_i"/>
  <p:tag name="KSO_WM_UNIT_INDEX" val="1_1_1"/>
  <p:tag name="KSO_WM_UNIT_ID" val="diagram19882022_3*l_h_i*1_1_1"/>
  <p:tag name="KSO_WM_TEMPLATE_INDEX" val="19882022"/>
  <p:tag name="KSO_WM_TAG_VERSION" val="3.0"/>
  <p:tag name="KSO_WM_DIAGRAM_VERSION" val="3"/>
  <p:tag name="KSO_WM_DIAGRAM_GROUP_CODE" val="l1-1"/>
  <p:tag name="KSO_WM_UNIT_SUBTYPE" val="d"/>
  <p:tag name="KSO_WM_DIAGRAM_VIRTUALLY_FRAME" val="{&quot;height&quot;:334.2037007874016,&quot;left&quot;:308.01606299212597,&quot;top&quot;:91.75952755905512,&quot;width&quot;:602.1194488188978}"/>
</p:tagLst>
</file>

<file path=ppt/tags/tag24.xml><?xml version="1.0" encoding="utf-8"?>
<p:tagLst xmlns:p="http://schemas.openxmlformats.org/presentationml/2006/main">
  <p:tag name="KSO_WM_BEAUTIFY_FLAG" val="#wm#"/>
  <p:tag name="KSO_WM_UNIT_TYPE" val="l_h_i"/>
  <p:tag name="KSO_WM_UNIT_INDEX" val="1_3_1"/>
  <p:tag name="KSO_WM_UNIT_ID" val="diagram19882022_3*l_h_i*1_3_1"/>
  <p:tag name="KSO_WM_TEMPLATE_INDEX" val="19882022"/>
  <p:tag name="KSO_WM_TAG_VERSION" val="3.0"/>
  <p:tag name="KSO_WM_DIAGRAM_VERSION" val="3"/>
  <p:tag name="KSO_WM_DIAGRAM_GROUP_CODE" val="l1-1"/>
  <p:tag name="KSO_WM_DIAGRAM_VIRTUALLY_FRAME" val="{&quot;height&quot;:333.5304724409449,&quot;left&quot;:37.152755905511825,&quot;top&quot;:153.1695275590551,&quot;width&quot;:889.6031496062994}"/>
</p:tagLst>
</file>

<file path=ppt/tags/tag25.xml><?xml version="1.0" encoding="utf-8"?>
<p:tagLst xmlns:p="http://schemas.openxmlformats.org/presentationml/2006/main">
  <p:tag name="KSO_WM_UNIT_INDEX" val="3"/>
  <p:tag name="KSO_WM_UNIT_TYPE" val="a"/>
  <p:tag name="KSO_WM_BEAUTIFY_FLAG" val="#wm#"/>
</p:tagLst>
</file>

<file path=ppt/tags/tag26.xml><?xml version="1.0" encoding="utf-8"?>
<p:tagLst xmlns:p="http://schemas.openxmlformats.org/presentationml/2006/main">
  <p:tag name="KSO_WM_BEAUTIFY_FLAG" val="#wm#"/>
  <p:tag name="KSO_WM_UNIT_TYPE" val="l_h_f"/>
  <p:tag name="KSO_WM_UNIT_INDEX" val="1_1_1"/>
  <p:tag name="KSO_WM_UNIT_ID" val="diagram19882022_3*l_h_f*1_1_1"/>
  <p:tag name="KSO_WM_TEMPLATE_INDEX" val="19882022"/>
  <p:tag name="KSO_WM_TAG_VERSION" val="3.0"/>
  <p:tag name="KSO_WM_DIAGRAM_VERSION" val="3"/>
  <p:tag name="KSO_WM_DIAGRAM_GROUP_CODE" val="l1-1"/>
  <p:tag name="KSO_WM_DIAGRAM_VIRTUALLY_FRAME" val="{&quot;height&quot;:348.37322834645664,&quot;left&quot;:77.95976377952755,&quot;top&quot;:129.86787401574801,&quot;width&quot;:805.806377952756}"/>
</p:tagLst>
</file>

<file path=ppt/tags/tag27.xml><?xml version="1.0" encoding="utf-8"?>
<p:tagLst xmlns:p="http://schemas.openxmlformats.org/presentationml/2006/main">
  <p:tag name="KSO_WM_BEAUTIFY_FLAG" val="#wm#"/>
  <p:tag name="KSO_WM_UNIT_TYPE" val="l_h_a"/>
  <p:tag name="KSO_WM_UNIT_INDEX" val="1_1_1"/>
  <p:tag name="KSO_WM_UNIT_ID" val="diagram19882022_3*l_h_a*1_1_1"/>
  <p:tag name="KSO_WM_TEMPLATE_INDEX" val="19882022"/>
  <p:tag name="KSO_WM_TAG_VERSION" val="3.0"/>
  <p:tag name="KSO_WM_DIAGRAM_VERSION" val="3"/>
  <p:tag name="KSO_WM_DIAGRAM_GROUP_CODE" val="l1-1"/>
  <p:tag name="KSO_WM_DIAGRAM_VIRTUALLY_FRAME" val="{&quot;height&quot;:348.37322834645664,&quot;left&quot;:77.95976377952755,&quot;top&quot;:129.86787401574801,&quot;width&quot;:805.806377952756}"/>
</p:tagLst>
</file>

<file path=ppt/tags/tag28.xml><?xml version="1.0" encoding="utf-8"?>
<p:tagLst xmlns:p="http://schemas.openxmlformats.org/presentationml/2006/main">
  <p:tag name="KSO_WM_BEAUTIFY_FLAG" val="#wm#"/>
  <p:tag name="KSO_WM_UNIT_TYPE" val="l_h_i"/>
  <p:tag name="KSO_WM_UNIT_INDEX" val="1_1_2"/>
  <p:tag name="KSO_WM_UNIT_ID" val="diagram19882022_3*l_h_i*1_1_2"/>
  <p:tag name="KSO_WM_TEMPLATE_INDEX" val="19882022"/>
  <p:tag name="KSO_WM_TAG_VERSION" val="3.0"/>
  <p:tag name="KSO_WM_DIAGRAM_VERSION" val="3"/>
  <p:tag name="KSO_WM_DIAGRAM_GROUP_CODE" val="l1-1"/>
  <p:tag name="KSO_WM_DIAGRAM_VIRTUALLY_FRAME" val="{&quot;height&quot;:348.37322834645664,&quot;left&quot;:77.95976377952755,&quot;top&quot;:129.86787401574801,&quot;width&quot;:805.806377952756}"/>
</p:tagLst>
</file>

<file path=ppt/tags/tag29.xml><?xml version="1.0" encoding="utf-8"?>
<p:tagLst xmlns:p="http://schemas.openxmlformats.org/presentationml/2006/main">
  <p:tag name="KSO_WM_BEAUTIFY_FLAG" val="#wm#"/>
  <p:tag name="KSO_WM_UNIT_TYPE" val="l_h_i"/>
  <p:tag name="KSO_WM_UNIT_INDEX" val="1_2_1"/>
  <p:tag name="KSO_WM_UNIT_ID" val="diagram19882022_3*l_h_i*1_2_1"/>
  <p:tag name="KSO_WM_TEMPLATE_INDEX" val="19882022"/>
  <p:tag name="KSO_WM_TAG_VERSION" val="3.0"/>
  <p:tag name="KSO_WM_DIAGRAM_VERSION" val="3"/>
  <p:tag name="KSO_WM_DIAGRAM_GROUP_CODE" val="l1-1"/>
  <p:tag name="KSO_WM_DIAGRAM_VIRTUALLY_FRAME" val="{&quot;height&quot;:348.37322834645664,&quot;left&quot;:77.95976377952755,&quot;top&quot;:129.86787401574801,&quot;width&quot;:805.806377952756}"/>
</p:tagLst>
</file>

<file path=ppt/tags/tag3.xml><?xml version="1.0" encoding="utf-8"?>
<p:tagLst xmlns:p="http://schemas.openxmlformats.org/presentationml/2006/main">
  <p:tag name="KSO_WM_UNIT_TYPE" val="e"/>
  <p:tag name="KSO_WM_UNIT_INDEX" val="1"/>
  <p:tag name="KSO_WM_UNIT_SUBTYPE" val=""/>
  <p:tag name="KSO_WM_UNIT_PRESET_TEXT" val="01"/>
  <p:tag name="KSO_WM_UNIT_ID" val="custom_7*e*1"/>
  <p:tag name="KSO_WM_BEAUTIFY_FLAG" val="#wm#"/>
  <p:tag name="KSO_WM_TAG_VERSION" val="3.0"/>
  <p:tag name="KSO_WM_UNIT_LAYERLEVEL" val="1"/>
  <p:tag name="KSO_WM_TEMPLATE_CATEGORY" val="custom"/>
  <p:tag name="KSO_WM_TEMPLATE_USER_THEME" val="1"/>
</p:tagLst>
</file>

<file path=ppt/tags/tag30.xml><?xml version="1.0" encoding="utf-8"?>
<p:tagLst xmlns:p="http://schemas.openxmlformats.org/presentationml/2006/main">
  <p:tag name="KSO_WM_BEAUTIFY_FLAG" val="#wm#"/>
  <p:tag name="KSO_WM_UNIT_TYPE" val="l_h_a"/>
  <p:tag name="KSO_WM_UNIT_INDEX" val="1_2_1"/>
  <p:tag name="KSO_WM_UNIT_ID" val="diagram19882022_3*l_h_a*1_2_1"/>
  <p:tag name="KSO_WM_TEMPLATE_INDEX" val="19882022"/>
  <p:tag name="KSO_WM_TAG_VERSION" val="3.0"/>
  <p:tag name="KSO_WM_DIAGRAM_VERSION" val="3"/>
  <p:tag name="KSO_WM_DIAGRAM_GROUP_CODE" val="l1-1"/>
  <p:tag name="KSO_WM_DIAGRAM_VIRTUALLY_FRAME" val="{&quot;height&quot;:348.37322834645664,&quot;left&quot;:77.95976377952755,&quot;top&quot;:129.86787401574801,&quot;width&quot;:805.806377952756}"/>
</p:tagLst>
</file>

<file path=ppt/tags/tag31.xml><?xml version="1.0" encoding="utf-8"?>
<p:tagLst xmlns:p="http://schemas.openxmlformats.org/presentationml/2006/main">
  <p:tag name="KSO_WM_BEAUTIFY_FLAG" val="#wm#"/>
  <p:tag name="KSO_WM_UNIT_TYPE" val="l_h_i"/>
  <p:tag name="KSO_WM_UNIT_INDEX" val="1_2_2"/>
  <p:tag name="KSO_WM_UNIT_ID" val="diagram19882022_3*l_h_i*1_2_2"/>
  <p:tag name="KSO_WM_TEMPLATE_INDEX" val="19882022"/>
  <p:tag name="KSO_WM_TAG_VERSION" val="3.0"/>
  <p:tag name="KSO_WM_DIAGRAM_VERSION" val="3"/>
  <p:tag name="KSO_WM_DIAGRAM_GROUP_CODE" val="l1-1"/>
  <p:tag name="KSO_WM_DIAGRAM_VIRTUALLY_FRAME" val="{&quot;height&quot;:348.37322834645664,&quot;left&quot;:77.95976377952755,&quot;top&quot;:129.86787401574801,&quot;width&quot;:805.806377952756}"/>
</p:tagLst>
</file>

<file path=ppt/tags/tag32.xml><?xml version="1.0" encoding="utf-8"?>
<p:tagLst xmlns:p="http://schemas.openxmlformats.org/presentationml/2006/main">
  <p:tag name="KSO_WM_BEAUTIFY_FLAG" val="#wm#"/>
  <p:tag name="KSO_WM_UNIT_TYPE" val="l_h_i"/>
  <p:tag name="KSO_WM_UNIT_INDEX" val="1_3_1"/>
  <p:tag name="KSO_WM_UNIT_ID" val="diagram19882022_3*l_h_i*1_3_1"/>
  <p:tag name="KSO_WM_TEMPLATE_INDEX" val="19882022"/>
  <p:tag name="KSO_WM_TAG_VERSION" val="3.0"/>
  <p:tag name="KSO_WM_DIAGRAM_VERSION" val="3"/>
  <p:tag name="KSO_WM_DIAGRAM_GROUP_CODE" val="l1-1"/>
  <p:tag name="KSO_WM_DIAGRAM_VIRTUALLY_FRAME" val="{&quot;height&quot;:348.37322834645664,&quot;left&quot;:77.95976377952755,&quot;top&quot;:129.86787401574801,&quot;width&quot;:805.806377952756}"/>
</p:tagLst>
</file>

<file path=ppt/tags/tag33.xml><?xml version="1.0" encoding="utf-8"?>
<p:tagLst xmlns:p="http://schemas.openxmlformats.org/presentationml/2006/main">
  <p:tag name="KSO_WM_BEAUTIFY_FLAG" val="#wm#"/>
  <p:tag name="KSO_WM_UNIT_TYPE" val="l_h_a"/>
  <p:tag name="KSO_WM_UNIT_INDEX" val="1_3_1"/>
  <p:tag name="KSO_WM_UNIT_ID" val="diagram19882022_3*l_h_a*1_3_1"/>
  <p:tag name="KSO_WM_TEMPLATE_INDEX" val="19882022"/>
  <p:tag name="KSO_WM_TAG_VERSION" val="3.0"/>
  <p:tag name="KSO_WM_DIAGRAM_VERSION" val="3"/>
  <p:tag name="KSO_WM_DIAGRAM_GROUP_CODE" val="l1-1"/>
  <p:tag name="KSO_WM_DIAGRAM_VIRTUALLY_FRAME" val="{&quot;height&quot;:348.37322834645664,&quot;left&quot;:77.95976377952755,&quot;top&quot;:129.86787401574801,&quot;width&quot;:805.806377952756}"/>
</p:tagLst>
</file>

<file path=ppt/tags/tag34.xml><?xml version="1.0" encoding="utf-8"?>
<p:tagLst xmlns:p="http://schemas.openxmlformats.org/presentationml/2006/main">
  <p:tag name="KSO_WM_BEAUTIFY_FLAG" val="#wm#"/>
  <p:tag name="KSO_WM_UNIT_TYPE" val="l_h_i"/>
  <p:tag name="KSO_WM_UNIT_INDEX" val="1_3_2"/>
  <p:tag name="KSO_WM_UNIT_ID" val="diagram19882022_3*l_h_i*1_3_2"/>
  <p:tag name="KSO_WM_TEMPLATE_INDEX" val="19882022"/>
  <p:tag name="KSO_WM_TAG_VERSION" val="3.0"/>
  <p:tag name="KSO_WM_DIAGRAM_VERSION" val="3"/>
  <p:tag name="KSO_WM_DIAGRAM_GROUP_CODE" val="l1-1"/>
  <p:tag name="KSO_WM_DIAGRAM_VIRTUALLY_FRAME" val="{&quot;height&quot;:348.37322834645664,&quot;left&quot;:77.95976377952755,&quot;top&quot;:129.86787401574801,&quot;width&quot;:805.806377952756}"/>
</p:tagLst>
</file>

<file path=ppt/tags/tag35.xml><?xml version="1.0" encoding="utf-8"?>
<p:tagLst xmlns:p="http://schemas.openxmlformats.org/presentationml/2006/main">
  <p:tag name="KSO_WM_BEAUTIFY_FLAG" val="#wm#"/>
  <p:tag name="KSO_WM_UNIT_TYPE" val="l_h_i"/>
  <p:tag name="KSO_WM_UNIT_INDEX" val="1_1_1"/>
  <p:tag name="KSO_WM_UNIT_ID" val="diagram19882022_3*l_h_i*1_1_1"/>
  <p:tag name="KSO_WM_TEMPLATE_INDEX" val="19882022"/>
  <p:tag name="KSO_WM_TAG_VERSION" val="3.0"/>
  <p:tag name="KSO_WM_DIAGRAM_VERSION" val="3"/>
  <p:tag name="KSO_WM_DIAGRAM_GROUP_CODE" val="l1-1"/>
  <p:tag name="KSO_WM_DIAGRAM_VIRTUALLY_FRAME" val="{&quot;height&quot;:348.37322834645664,&quot;left&quot;:77.95976377952755,&quot;top&quot;:129.86787401574801,&quot;width&quot;:805.806377952756}"/>
</p:tagLst>
</file>

<file path=ppt/tags/tag36.xml><?xml version="1.0" encoding="utf-8"?>
<p:tagLst xmlns:p="http://schemas.openxmlformats.org/presentationml/2006/main">
  <p:tag name="KSO_WM_BEAUTIFY_FLAG" val="#wm#"/>
  <p:tag name="KSO_WM_UNIT_TYPE" val="l_h_f"/>
  <p:tag name="KSO_WM_UNIT_INDEX" val="1_2_1"/>
  <p:tag name="KSO_WM_UNIT_ID" val="diagram19882022_3*l_h_f*1_2_1"/>
  <p:tag name="KSO_WM_TEMPLATE_INDEX" val="19882022"/>
  <p:tag name="KSO_WM_TAG_VERSION" val="3.0"/>
  <p:tag name="KSO_WM_DIAGRAM_VERSION" val="3"/>
  <p:tag name="KSO_WM_DIAGRAM_GROUP_CODE" val="l1-1"/>
  <p:tag name="KSO_WM_DIAGRAM_VIRTUALLY_FRAME" val="{&quot;height&quot;:348.37322834645664,&quot;left&quot;:77.95976377952755,&quot;top&quot;:129.86787401574801,&quot;width&quot;:805.806377952756}"/>
</p:tagLst>
</file>

<file path=ppt/tags/tag37.xml><?xml version="1.0" encoding="utf-8"?>
<p:tagLst xmlns:p="http://schemas.openxmlformats.org/presentationml/2006/main">
  <p:tag name="KSO_WM_BEAUTIFY_FLAG" val="#wm#"/>
  <p:tag name="KSO_WM_UNIT_TYPE" val="l_h_f"/>
  <p:tag name="KSO_WM_UNIT_INDEX" val="1_3_1"/>
  <p:tag name="KSO_WM_UNIT_ID" val="diagram19882022_3*l_h_f*1_3_1"/>
  <p:tag name="KSO_WM_TEMPLATE_INDEX" val="19882022"/>
  <p:tag name="KSO_WM_TAG_VERSION" val="3.0"/>
  <p:tag name="KSO_WM_DIAGRAM_VERSION" val="3"/>
  <p:tag name="KSO_WM_DIAGRAM_GROUP_CODE" val="l1-1"/>
  <p:tag name="KSO_WM_DIAGRAM_VIRTUALLY_FRAME" val="{&quot;height&quot;:348.37322834645664,&quot;left&quot;:77.95976377952755,&quot;top&quot;:129.86787401574801,&quot;width&quot;:805.806377952756}"/>
</p:tagLst>
</file>

<file path=ppt/tags/tag38.xml><?xml version="1.0" encoding="utf-8"?>
<p:tagLst xmlns:p="http://schemas.openxmlformats.org/presentationml/2006/main">
  <p:tag name="KSO_WM_UNIT_INDEX" val="10"/>
  <p:tag name="KSO_WM_UNIT_TYPE" val="a"/>
  <p:tag name="KSO_WM_BEAUTIFY_FLAG" val="#wm#"/>
</p:tagLst>
</file>

<file path=ppt/tags/tag39.xml><?xml version="1.0" encoding="utf-8"?>
<p:tagLst xmlns:p="http://schemas.openxmlformats.org/presentationml/2006/main">
  <p:tag name="KSO_WM_UNIT_INDEX" val="1"/>
  <p:tag name="KSO_WM_UNIT_TYPE" val="d"/>
  <p:tag name="KSO_WM_BEAUTIFY_FLAG" val="#wm#"/>
</p:tagLst>
</file>

<file path=ppt/tags/tag4.xml><?xml version="1.0" encoding="utf-8"?>
<p:tagLst xmlns:p="http://schemas.openxmlformats.org/presentationml/2006/main">
  <p:tag name="KSO_WM_SLIDE_TYPE" val="sectionTitle"/>
  <p:tag name="KSO_WM_BEAUTIFY_FLAG" val="#wm#"/>
  <p:tag name="KSO_WM_TEMPLATE_CATEGORY" val="custom"/>
  <p:tag name="KSO_WM_TEMPLATE_USER_THEME" val="1"/>
  <p:tag name="KSO_WM_SLIDE_INDEX" val="7"/>
  <p:tag name="KSO_WM_SLIDE_ID" val="custom_7"/>
  <p:tag name="KSO_WM_SLIDE_LAYOUT" val="a_e"/>
  <p:tag name="KSO_WM_SLIDE_LAYOUT_CNT" val="1_1"/>
</p:tagLst>
</file>

<file path=ppt/tags/tag40.xml><?xml version="1.0" encoding="utf-8"?>
<p:tagLst xmlns:p="http://schemas.openxmlformats.org/presentationml/2006/main">
  <p:tag name="KSO_WM_BEAUTIFY_FLAG" val="#wm#"/>
  <p:tag name="KSO_WM_UNIT_TYPE" val="l_h_f"/>
  <p:tag name="KSO_WM_UNIT_INDEX" val="1_1_1"/>
  <p:tag name="KSO_WM_UNIT_ID" val="diagram19882022_3*l_h_f*1_1_1"/>
  <p:tag name="KSO_WM_TEMPLATE_INDEX" val="19882022"/>
  <p:tag name="KSO_WM_TAG_VERSION" val="3.0"/>
  <p:tag name="KSO_WM_DIAGRAM_VERSION" val="3"/>
  <p:tag name="KSO_WM_DIAGRAM_GROUP_CODE" val="l1-1"/>
  <p:tag name="KSO_WM_DIAGRAM_VIRTUALLY_FRAME" val="{&quot;height&quot;:366.56299212598435,&quot;left&quot;:473.05291338582674,&quot;top&quot;:114.72212598425196,&quot;width&quot;:398.77212598425183}"/>
</p:tagLst>
</file>

<file path=ppt/tags/tag41.xml><?xml version="1.0" encoding="utf-8"?>
<p:tagLst xmlns:p="http://schemas.openxmlformats.org/presentationml/2006/main">
  <p:tag name="KSO_WM_BEAUTIFY_FLAG" val="#wm#"/>
  <p:tag name="KSO_WM_UNIT_TYPE" val="l_h_a"/>
  <p:tag name="KSO_WM_UNIT_INDEX" val="1_1_1"/>
  <p:tag name="KSO_WM_UNIT_ID" val="diagram19882022_3*l_h_a*1_1_1"/>
  <p:tag name="KSO_WM_TEMPLATE_INDEX" val="19882022"/>
  <p:tag name="KSO_WM_TAG_VERSION" val="3.0"/>
  <p:tag name="KSO_WM_DIAGRAM_VERSION" val="3"/>
  <p:tag name="KSO_WM_DIAGRAM_GROUP_CODE" val="l1-1"/>
  <p:tag name="KSO_WM_DIAGRAM_VIRTUALLY_FRAME" val="{&quot;height&quot;:366.56299212598435,&quot;left&quot;:473.05291338582674,&quot;top&quot;:114.72212598425196,&quot;width&quot;:398.77212598425183}"/>
</p:tagLst>
</file>

<file path=ppt/tags/tag42.xml><?xml version="1.0" encoding="utf-8"?>
<p:tagLst xmlns:p="http://schemas.openxmlformats.org/presentationml/2006/main">
  <p:tag name="KSO_WM_BEAUTIFY_FLAG" val="#wm#"/>
  <p:tag name="KSO_WM_UNIT_TYPE" val="l_h_f"/>
  <p:tag name="KSO_WM_UNIT_INDEX" val="1_2_1"/>
  <p:tag name="KSO_WM_UNIT_ID" val="diagram19882022_3*l_h_f*1_2_1"/>
  <p:tag name="KSO_WM_TEMPLATE_INDEX" val="19882022"/>
  <p:tag name="KSO_WM_TAG_VERSION" val="3.0"/>
  <p:tag name="KSO_WM_DIAGRAM_VERSION" val="3"/>
  <p:tag name="KSO_WM_DIAGRAM_GROUP_CODE" val="l1-1"/>
  <p:tag name="KSO_WM_DIAGRAM_VIRTUALLY_FRAME" val="{&quot;height&quot;:366.56299212598435,&quot;left&quot;:473.05291338582674,&quot;top&quot;:114.72212598425196,&quot;width&quot;:398.77212598425183}"/>
</p:tagLst>
</file>

<file path=ppt/tags/tag43.xml><?xml version="1.0" encoding="utf-8"?>
<p:tagLst xmlns:p="http://schemas.openxmlformats.org/presentationml/2006/main">
  <p:tag name="KSO_WM_BEAUTIFY_FLAG" val="#wm#"/>
  <p:tag name="KSO_WM_UNIT_TYPE" val="l_h_a"/>
  <p:tag name="KSO_WM_UNIT_INDEX" val="1_2_1"/>
  <p:tag name="KSO_WM_UNIT_ID" val="diagram19882022_3*l_h_a*1_2_1"/>
  <p:tag name="KSO_WM_TEMPLATE_INDEX" val="19882022"/>
  <p:tag name="KSO_WM_TAG_VERSION" val="3.0"/>
  <p:tag name="KSO_WM_DIAGRAM_VERSION" val="3"/>
  <p:tag name="KSO_WM_DIAGRAM_GROUP_CODE" val="l1-1"/>
  <p:tag name="KSO_WM_DIAGRAM_VIRTUALLY_FRAME" val="{&quot;height&quot;:366.56299212598435,&quot;left&quot;:473.05291338582674,&quot;top&quot;:114.72212598425196,&quot;width&quot;:398.77212598425183}"/>
</p:tagLst>
</file>

<file path=ppt/tags/tag44.xml><?xml version="1.0" encoding="utf-8"?>
<p:tagLst xmlns:p="http://schemas.openxmlformats.org/presentationml/2006/main">
  <p:tag name="KSO_WM_BEAUTIFY_FLAG" val="#wm#"/>
  <p:tag name="KSO_WM_UNIT_TYPE" val="l_h_f"/>
  <p:tag name="KSO_WM_UNIT_INDEX" val="1_3_1"/>
  <p:tag name="KSO_WM_UNIT_ID" val="diagram19882022_3*l_h_f*1_3_1"/>
  <p:tag name="KSO_WM_TEMPLATE_INDEX" val="19882022"/>
  <p:tag name="KSO_WM_TAG_VERSION" val="3.0"/>
  <p:tag name="KSO_WM_DIAGRAM_VERSION" val="3"/>
  <p:tag name="KSO_WM_DIAGRAM_GROUP_CODE" val="l1-1"/>
  <p:tag name="KSO_WM_DIAGRAM_VIRTUALLY_FRAME" val="{&quot;height&quot;:366.56299212598435,&quot;left&quot;:473.05291338582674,&quot;top&quot;:114.72212598425196,&quot;width&quot;:398.77212598425183}"/>
</p:tagLst>
</file>

<file path=ppt/tags/tag45.xml><?xml version="1.0" encoding="utf-8"?>
<p:tagLst xmlns:p="http://schemas.openxmlformats.org/presentationml/2006/main">
  <p:tag name="KSO_WM_BEAUTIFY_FLAG" val="#wm#"/>
  <p:tag name="KSO_WM_UNIT_TYPE" val="l_h_a"/>
  <p:tag name="KSO_WM_UNIT_INDEX" val="1_3_1"/>
  <p:tag name="KSO_WM_UNIT_ID" val="diagram19882022_3*l_h_a*1_3_1"/>
  <p:tag name="KSO_WM_TEMPLATE_INDEX" val="19882022"/>
  <p:tag name="KSO_WM_TAG_VERSION" val="3.0"/>
  <p:tag name="KSO_WM_DIAGRAM_VERSION" val="3"/>
  <p:tag name="KSO_WM_DIAGRAM_GROUP_CODE" val="l1-1"/>
  <p:tag name="KSO_WM_DIAGRAM_VIRTUALLY_FRAME" val="{&quot;height&quot;:366.56299212598435,&quot;left&quot;:473.05291338582674,&quot;top&quot;:114.72212598425196,&quot;width&quot;:398.77212598425183}"/>
</p:tagLst>
</file>

<file path=ppt/tags/tag46.xml><?xml version="1.0" encoding="utf-8"?>
<p:tagLst xmlns:p="http://schemas.openxmlformats.org/presentationml/2006/main">
  <p:tag name="KSO_WM_UNIT_INDEX" val="8"/>
  <p:tag name="KSO_WM_UNIT_TYPE" val="a"/>
  <p:tag name="KSO_WM_BEAUTIFY_FLAG" val="#wm#"/>
</p:tagLst>
</file>

<file path=ppt/tags/tag47.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8.xml><?xml version="1.0" encoding="utf-8"?>
<p:tagLst xmlns:p="http://schemas.openxmlformats.org/presentationml/2006/main">
  <p:tag name="KSO_WM_UNIT_INDEX" val="3"/>
  <p:tag name="KSO_WM_UNIT_TEXT_SUBTYPE" val="a"/>
  <p:tag name="KSO_WM_UNIT_SUBTYPE" val="a"/>
  <p:tag name="KSO_WM_UNIT_TYPE" val="f"/>
  <p:tag name="KSO_WM_BEAUTIFY_FLAG" val="#wm#"/>
</p:tagLst>
</file>

<file path=ppt/tags/tag49.xml><?xml version="1.0" encoding="utf-8"?>
<p:tagLst xmlns:p="http://schemas.openxmlformats.org/presentationml/2006/main">
  <p:tag name="KSO_WM_UNIT_INDEX" val="4"/>
  <p:tag name="KSO_WM_UNIT_TEXT_SUBTYPE" val="a"/>
  <p:tag name="KSO_WM_UNIT_SUBTYPE" val="a"/>
  <p:tag name="KSO_WM_UNIT_TYPE" val="f"/>
  <p:tag name="KSO_WM_BEAUTIFY_FLAG" val="#wm#"/>
</p:tagLst>
</file>

<file path=ppt/tags/tag5.xml><?xml version="1.0" encoding="utf-8"?>
<p:tagLst xmlns:p="http://schemas.openxmlformats.org/presentationml/2006/main">
  <p:tag name="KSO_WM_BEAUTIFY_FLAG" val="#wm#"/>
  <p:tag name="KSO_WM_UNIT_TYPE" val="l_h_f"/>
  <p:tag name="KSO_WM_UNIT_INDEX" val="1_1_1"/>
  <p:tag name="KSO_WM_UNIT_ID" val="diagram19882022_3*l_h_f*1_1_1"/>
  <p:tag name="KSO_WM_TEMPLATE_INDEX" val="19882022"/>
  <p:tag name="KSO_WM_TAG_VERSION" val="3.0"/>
  <p:tag name="KSO_WM_DIAGRAM_VERSION" val="3"/>
  <p:tag name="KSO_WM_DIAGRAM_GROUP_CODE" val="l1-1"/>
  <p:tag name="KSO_WM_DIAGRAM_VIRTUALLY_FRAME" val="{&quot;height&quot;:340.4881102362205,&quot;left&quot;:35.82385826771654,&quot;top&quot;:124.0812598425197,&quot;width&quot;:459}"/>
</p:tagLst>
</file>

<file path=ppt/tags/tag50.xml><?xml version="1.0" encoding="utf-8"?>
<p:tagLst xmlns:p="http://schemas.openxmlformats.org/presentationml/2006/main">
  <p:tag name="KSO_WM_UNIT_INDEX" val="5"/>
  <p:tag name="KSO_WM_UNIT_TEXT_SUBTYPE" val="a"/>
  <p:tag name="KSO_WM_UNIT_SUBTYPE" val="a"/>
  <p:tag name="KSO_WM_UNIT_TYPE" val="f"/>
  <p:tag name="KSO_WM_BEAUTIFY_FLAG" val="#wm#"/>
</p:tagLst>
</file>

<file path=ppt/tags/tag51.xml><?xml version="1.0" encoding="utf-8"?>
<p:tagLst xmlns:p="http://schemas.openxmlformats.org/presentationml/2006/main">
  <p:tag name="KSO_WM_UNIT_INDEX" val="6"/>
  <p:tag name="KSO_WM_UNIT_TEXT_SUBTYPE" val="a"/>
  <p:tag name="KSO_WM_UNIT_SUBTYPE" val="a"/>
  <p:tag name="KSO_WM_UNIT_TYPE" val="f"/>
  <p:tag name="KSO_WM_BEAUTIFY_FLAG" val="#wm#"/>
</p:tagLst>
</file>

<file path=ppt/tags/tag52.xml><?xml version="1.0" encoding="utf-8"?>
<p:tagLst xmlns:p="http://schemas.openxmlformats.org/presentationml/2006/main">
  <p:tag name="KSO_WM_UNIT_INDEX" val="7"/>
  <p:tag name="KSO_WM_UNIT_TEXT_SUBTYPE" val="a"/>
  <p:tag name="KSO_WM_UNIT_SUBTYPE" val="a"/>
  <p:tag name="KSO_WM_UNIT_TYPE" val="f"/>
  <p:tag name="KSO_WM_BEAUTIFY_FLAG" val="#wm#"/>
</p:tagLst>
</file>

<file path=ppt/tags/tag53.xml><?xml version="1.0" encoding="utf-8"?>
<p:tagLst xmlns:p="http://schemas.openxmlformats.org/presentationml/2006/main">
  <p:tag name="KSO_WM_UNIT_INDEX" val="8"/>
  <p:tag name="KSO_WM_UNIT_TEXT_SUBTYPE" val="a"/>
  <p:tag name="KSO_WM_UNIT_SUBTYPE" val="a"/>
  <p:tag name="KSO_WM_UNIT_TYPE" val="f"/>
  <p:tag name="KSO_WM_BEAUTIFY_FLAG" val="#wm#"/>
</p:tagLst>
</file>

<file path=ppt/tags/tag54.xml><?xml version="1.0" encoding="utf-8"?>
<p:tagLst xmlns:p="http://schemas.openxmlformats.org/presentationml/2006/main">
  <p:tag name="KSO_WM_UNIT_INDEX" val="9"/>
  <p:tag name="KSO_WM_UNIT_TEXT_SUBTYPE" val="a"/>
  <p:tag name="KSO_WM_UNIT_SUBTYPE" val="a"/>
  <p:tag name="KSO_WM_UNIT_TYPE" val="f"/>
  <p:tag name="KSO_WM_BEAUTIFY_FLAG" val="#wm#"/>
</p:tagLst>
</file>

<file path=ppt/tags/tag55.xml><?xml version="1.0" encoding="utf-8"?>
<p:tagLst xmlns:p="http://schemas.openxmlformats.org/presentationml/2006/main">
  <p:tag name="KSO_WM_UNIT_INDEX" val="10"/>
  <p:tag name="KSO_WM_UNIT_TEXT_SUBTYPE" val="a"/>
  <p:tag name="KSO_WM_UNIT_SUBTYPE" val="a"/>
  <p:tag name="KSO_WM_UNIT_TYPE" val="f"/>
  <p:tag name="KSO_WM_BEAUTIFY_FLAG" val="#wm#"/>
</p:tagLst>
</file>

<file path=ppt/tags/tag56.xml><?xml version="1.0" encoding="utf-8"?>
<p:tagLst xmlns:p="http://schemas.openxmlformats.org/presentationml/2006/main">
  <p:tag name="KSO_WM_UNIT_INDEX" val="1"/>
  <p:tag name="KSO_WM_UNIT_TYPE" val="a"/>
  <p:tag name="KSO_WM_BEAUTIFY_FLAG" val="#wm#"/>
</p:tagLst>
</file>

<file path=ppt/tags/tag57.xml><?xml version="1.0" encoding="utf-8"?>
<p:tagLst xmlns:p="http://schemas.openxmlformats.org/presentationml/2006/main">
  <p:tag name="KSO_WM_BEAUTIFY_FLAG" val="#wm#"/>
  <p:tag name="KSO_WM_UNIT_TYPE" val="l_h_x"/>
  <p:tag name="KSO_WM_UNIT_INDEX" val="1_1_1"/>
  <p:tag name="KSO_WM_UNIT_ID" val="diagram19882022_3*l_h_x*1_1_1"/>
  <p:tag name="KSO_WM_TEMPLATE_INDEX" val="19882022"/>
  <p:tag name="KSO_WM_TAG_VERSION" val="3.0"/>
  <p:tag name="KSO_WM_DIAGRAM_VERSION" val="3"/>
  <p:tag name="KSO_WM_DIAGRAM_GROUP_CODE" val="l1-1"/>
  <p:tag name="KSO_WM_DIAGRAM_VIRTUALLY_FRAME" val="{&quot;height&quot;:379.70685039370073,&quot;left&quot;:74.0440157480315,&quot;top&quot;:113.84291338582678,&quot;width&quot;:428.6037795275591}"/>
</p:tagLst>
</file>

<file path=ppt/tags/tag58.xml><?xml version="1.0" encoding="utf-8"?>
<p:tagLst xmlns:p="http://schemas.openxmlformats.org/presentationml/2006/main">
  <p:tag name="KSO_WM_BEAUTIFY_FLAG" val="#wm#"/>
  <p:tag name="KSO_WM_UNIT_TYPE" val="l_h_f"/>
  <p:tag name="KSO_WM_UNIT_INDEX" val="1_1_1"/>
  <p:tag name="KSO_WM_UNIT_ID" val="diagram19882022_3*l_h_f*1_1_1"/>
  <p:tag name="KSO_WM_TEMPLATE_INDEX" val="19882022"/>
  <p:tag name="KSO_WM_TAG_VERSION" val="3.0"/>
  <p:tag name="KSO_WM_DIAGRAM_VERSION" val="3"/>
  <p:tag name="KSO_WM_DIAGRAM_GROUP_CODE" val="l1-1"/>
  <p:tag name="KSO_WM_DIAGRAM_VIRTUALLY_FRAME" val="{&quot;height&quot;:379.70685039370073,&quot;left&quot;:74.0440157480315,&quot;top&quot;:113.84291338582678,&quot;width&quot;:428.6037795275591}"/>
</p:tagLst>
</file>

<file path=ppt/tags/tag59.xml><?xml version="1.0" encoding="utf-8"?>
<p:tagLst xmlns:p="http://schemas.openxmlformats.org/presentationml/2006/main">
  <p:tag name="KSO_WM_BEAUTIFY_FLAG" val="#wm#"/>
  <p:tag name="KSO_WM_UNIT_TYPE" val="l_h_a"/>
  <p:tag name="KSO_WM_UNIT_INDEX" val="1_1_1"/>
  <p:tag name="KSO_WM_UNIT_ID" val="diagram19882022_3*l_h_a*1_1_1"/>
  <p:tag name="KSO_WM_TEMPLATE_INDEX" val="19882022"/>
  <p:tag name="KSO_WM_TAG_VERSION" val="3.0"/>
  <p:tag name="KSO_WM_DIAGRAM_VERSION" val="3"/>
  <p:tag name="KSO_WM_DIAGRAM_GROUP_CODE" val="l1-1"/>
  <p:tag name="KSO_WM_DIAGRAM_VIRTUALLY_FRAME" val="{&quot;height&quot;:379.70685039370073,&quot;left&quot;:74.0440157480315,&quot;top&quot;:113.84291338582678,&quot;width&quot;:428.6037795275591}"/>
</p:tagLst>
</file>

<file path=ppt/tags/tag6.xml><?xml version="1.0" encoding="utf-8"?>
<p:tagLst xmlns:p="http://schemas.openxmlformats.org/presentationml/2006/main">
  <p:tag name="KSO_WM_BEAUTIFY_FLAG" val="#wm#"/>
  <p:tag name="KSO_WM_UNIT_TYPE" val="l_h_a"/>
  <p:tag name="KSO_WM_UNIT_INDEX" val="1_1_1"/>
  <p:tag name="KSO_WM_UNIT_ID" val="diagram19882022_3*l_h_a*1_1_1"/>
  <p:tag name="KSO_WM_TEMPLATE_INDEX" val="19882022"/>
  <p:tag name="KSO_WM_TAG_VERSION" val="3.0"/>
  <p:tag name="KSO_WM_DIAGRAM_VERSION" val="3"/>
  <p:tag name="KSO_WM_DIAGRAM_GROUP_CODE" val="l1-1"/>
  <p:tag name="KSO_WM_DIAGRAM_VIRTUALLY_FRAME" val="{&quot;height&quot;:340.4881102362205,&quot;left&quot;:35.82385826771654,&quot;top&quot;:124.0812598425197,&quot;width&quot;:459}"/>
</p:tagLst>
</file>

<file path=ppt/tags/tag60.xml><?xml version="1.0" encoding="utf-8"?>
<p:tagLst xmlns:p="http://schemas.openxmlformats.org/presentationml/2006/main">
  <p:tag name="KSO_WM_UNIT_INDEX" val="3"/>
  <p:tag name="KSO_WM_UNIT_TYPE" val="d"/>
  <p:tag name="KSO_WM_BEAUTIFY_FLAG" val="#wm#"/>
</p:tagLst>
</file>

<file path=ppt/tags/tag61.xml><?xml version="1.0" encoding="utf-8"?>
<p:tagLst xmlns:p="http://schemas.openxmlformats.org/presentationml/2006/main">
  <p:tag name="KSO_WM_BEAUTIFY_FLAG" val="#wm#"/>
  <p:tag name="KSO_WM_UNIT_TYPE" val="l_h_f"/>
  <p:tag name="KSO_WM_UNIT_INDEX" val="1_2_1"/>
  <p:tag name="KSO_WM_UNIT_ID" val="diagram19882022_3*l_h_f*1_2_1"/>
  <p:tag name="KSO_WM_TEMPLATE_INDEX" val="19882022"/>
  <p:tag name="KSO_WM_TAG_VERSION" val="3.0"/>
  <p:tag name="KSO_WM_DIAGRAM_VERSION" val="3"/>
  <p:tag name="KSO_WM_DIAGRAM_GROUP_CODE" val="l1-1"/>
  <p:tag name="KSO_WM_DIAGRAM_VIRTUALLY_FRAME" val="{&quot;height&quot;:379.70685039370073,&quot;left&quot;:74.0440157480315,&quot;top&quot;:113.84291338582678,&quot;width&quot;:428.6037795275591}"/>
</p:tagLst>
</file>

<file path=ppt/tags/tag62.xml><?xml version="1.0" encoding="utf-8"?>
<p:tagLst xmlns:p="http://schemas.openxmlformats.org/presentationml/2006/main">
  <p:tag name="KSO_WM_BEAUTIFY_FLAG" val="#wm#"/>
  <p:tag name="KSO_WM_UNIT_TYPE" val="l_h_a"/>
  <p:tag name="KSO_WM_UNIT_INDEX" val="1_2_1"/>
  <p:tag name="KSO_WM_UNIT_ID" val="diagram19882022_3*l_h_a*1_2_1"/>
  <p:tag name="KSO_WM_TEMPLATE_INDEX" val="19882022"/>
  <p:tag name="KSO_WM_TAG_VERSION" val="3.0"/>
  <p:tag name="KSO_WM_DIAGRAM_VERSION" val="3"/>
  <p:tag name="KSO_WM_DIAGRAM_GROUP_CODE" val="l1-1"/>
  <p:tag name="KSO_WM_DIAGRAM_VIRTUALLY_FRAME" val="{&quot;height&quot;:379.70685039370073,&quot;left&quot;:74.0440157480315,&quot;top&quot;:113.84291338582678,&quot;width&quot;:428.6037795275591}"/>
</p:tagLst>
</file>

<file path=ppt/tags/tag63.xml><?xml version="1.0" encoding="utf-8"?>
<p:tagLst xmlns:p="http://schemas.openxmlformats.org/presentationml/2006/main">
  <p:tag name="KSO_WM_BEAUTIFY_FLAG" val="#wm#"/>
  <p:tag name="KSO_WM_UNIT_TYPE" val="l_h_f"/>
  <p:tag name="KSO_WM_UNIT_INDEX" val="1_3_1"/>
  <p:tag name="KSO_WM_UNIT_ID" val="diagram19882022_3*l_h_f*1_3_1"/>
  <p:tag name="KSO_WM_TEMPLATE_INDEX" val="19882022"/>
  <p:tag name="KSO_WM_TAG_VERSION" val="3.0"/>
  <p:tag name="KSO_WM_DIAGRAM_VERSION" val="3"/>
  <p:tag name="KSO_WM_DIAGRAM_GROUP_CODE" val="l1-1"/>
  <p:tag name="KSO_WM_DIAGRAM_VIRTUALLY_FRAME" val="{&quot;height&quot;:379.70685039370073,&quot;left&quot;:74.0440157480315,&quot;top&quot;:113.84291338582678,&quot;width&quot;:428.6037795275591}"/>
</p:tagLst>
</file>

<file path=ppt/tags/tag64.xml><?xml version="1.0" encoding="utf-8"?>
<p:tagLst xmlns:p="http://schemas.openxmlformats.org/presentationml/2006/main">
  <p:tag name="KSO_WM_BEAUTIFY_FLAG" val="#wm#"/>
  <p:tag name="KSO_WM_UNIT_TYPE" val="l_h_a"/>
  <p:tag name="KSO_WM_UNIT_INDEX" val="1_3_1"/>
  <p:tag name="KSO_WM_UNIT_ID" val="diagram19882022_3*l_h_a*1_3_1"/>
  <p:tag name="KSO_WM_TEMPLATE_INDEX" val="19882022"/>
  <p:tag name="KSO_WM_TAG_VERSION" val="3.0"/>
  <p:tag name="KSO_WM_DIAGRAM_VERSION" val="3"/>
  <p:tag name="KSO_WM_DIAGRAM_GROUP_CODE" val="l1-1"/>
  <p:tag name="KSO_WM_DIAGRAM_VIRTUALLY_FRAME" val="{&quot;height&quot;:379.70685039370073,&quot;left&quot;:74.0440157480315,&quot;top&quot;:113.84291338582678,&quot;width&quot;:428.6037795275591}"/>
</p:tagLst>
</file>

<file path=ppt/tags/tag65.xml><?xml version="1.0" encoding="utf-8"?>
<p:tagLst xmlns:p="http://schemas.openxmlformats.org/presentationml/2006/main">
  <p:tag name="KSO_WM_BEAUTIFY_FLAG" val="#wm#"/>
  <p:tag name="KSO_WM_UNIT_TYPE" val="l_h_x"/>
  <p:tag name="KSO_WM_UNIT_INDEX" val="1_2_1"/>
  <p:tag name="KSO_WM_UNIT_ID" val="diagram19882022_3*l_h_x*1_2_1"/>
  <p:tag name="KSO_WM_TEMPLATE_INDEX" val="19882022"/>
  <p:tag name="KSO_WM_TAG_VERSION" val="3.0"/>
  <p:tag name="KSO_WM_DIAGRAM_VERSION" val="3"/>
  <p:tag name="KSO_WM_DIAGRAM_GROUP_CODE" val="l1-1"/>
  <p:tag name="KSO_WM_DIAGRAM_VIRTUALLY_FRAME" val="{&quot;height&quot;:379.70685039370073,&quot;left&quot;:74.0440157480315,&quot;top&quot;:113.84291338582678,&quot;width&quot;:428.6037795275591}"/>
</p:tagLst>
</file>

<file path=ppt/tags/tag66.xml><?xml version="1.0" encoding="utf-8"?>
<p:tagLst xmlns:p="http://schemas.openxmlformats.org/presentationml/2006/main">
  <p:tag name="KSO_WM_BEAUTIFY_FLAG" val="#wm#"/>
  <p:tag name="KSO_WM_UNIT_TYPE" val="l_h_x"/>
  <p:tag name="KSO_WM_UNIT_INDEX" val="1_3_1"/>
  <p:tag name="KSO_WM_UNIT_ID" val="diagram19882022_3*l_h_x*1_3_1"/>
  <p:tag name="KSO_WM_TEMPLATE_INDEX" val="19882022"/>
  <p:tag name="KSO_WM_TAG_VERSION" val="3.0"/>
  <p:tag name="KSO_WM_DIAGRAM_VERSION" val="3"/>
  <p:tag name="KSO_WM_DIAGRAM_GROUP_CODE" val="l1-1"/>
  <p:tag name="KSO_WM_DIAGRAM_VIRTUALLY_FRAME" val="{&quot;height&quot;:379.70685039370073,&quot;left&quot;:74.0440157480315,&quot;top&quot;:113.84291338582678,&quot;width&quot;:428.6037795275591}"/>
</p:tagLst>
</file>

<file path=ppt/tags/tag67.xml><?xml version="1.0" encoding="utf-8"?>
<p:tagLst xmlns:p="http://schemas.openxmlformats.org/presentationml/2006/main">
  <p:tag name="KSO_WM_UNIT_INDEX" val="8"/>
  <p:tag name="KSO_WM_UNIT_TYPE" val="a"/>
  <p:tag name="KSO_WM_BEAUTIFY_FLAG" val="#wm#"/>
</p:tagLst>
</file>

<file path=ppt/tags/tag68.xml><?xml version="1.0" encoding="utf-8"?>
<p:tagLst xmlns:p="http://schemas.openxmlformats.org/presentationml/2006/main">
  <p:tag name="KSO_WM_BEAUTIFY_FLAG" val="#wm#"/>
  <p:tag name="KSO_WM_UNIT_TYPE" val="l_h_i"/>
  <p:tag name="KSO_WM_UNIT_INDEX" val="1_3_2"/>
  <p:tag name="KSO_WM_UNIT_ID" val="diagram19882022_3*l_h_i*1_3_2"/>
  <p:tag name="KSO_WM_TEMPLATE_INDEX" val="19882022"/>
  <p:tag name="KSO_WM_TAG_VERSION" val="3.0"/>
  <p:tag name="KSO_WM_DIAGRAM_VERSION" val="3"/>
  <p:tag name="KSO_WM_DIAGRAM_GROUP_CODE" val="l1-1"/>
  <p:tag name="KSO_WM_DIAGRAM_VIRTUALLY_FRAME" val="{&quot;height&quot;:333.5304724409449,&quot;left&quot;:37.15275590551181,&quot;top&quot;:133.36952755905511,&quot;width&quot;:889.6031496062993}"/>
</p:tagLst>
</file>

<file path=ppt/tags/tag69.xml><?xml version="1.0" encoding="utf-8"?>
<p:tagLst xmlns:p="http://schemas.openxmlformats.org/presentationml/2006/main">
  <p:tag name="KSO_WM_BEAUTIFY_FLAG" val="#wm#"/>
  <p:tag name="KSO_WM_UNIT_TYPE" val="l_h_i"/>
  <p:tag name="KSO_WM_UNIT_INDEX" val="1_2_2"/>
  <p:tag name="KSO_WM_UNIT_ID" val="diagram19882022_3*l_h_i*1_2_2"/>
  <p:tag name="KSO_WM_TEMPLATE_INDEX" val="19882022"/>
  <p:tag name="KSO_WM_TAG_VERSION" val="3.0"/>
  <p:tag name="KSO_WM_DIAGRAM_VERSION" val="3"/>
  <p:tag name="KSO_WM_DIAGRAM_GROUP_CODE" val="l1-1"/>
  <p:tag name="KSO_WM_DIAGRAM_VIRTUALLY_FRAME" val="{&quot;height&quot;:333.5304724409449,&quot;left&quot;:37.15275590551181,&quot;top&quot;:133.36952755905511,&quot;width&quot;:889.6031496062993}"/>
</p:tagLst>
</file>

<file path=ppt/tags/tag7.xml><?xml version="1.0" encoding="utf-8"?>
<p:tagLst xmlns:p="http://schemas.openxmlformats.org/presentationml/2006/main">
  <p:tag name="KSO_WM_BEAUTIFY_FLAG" val="#wm#"/>
  <p:tag name="KSO_WM_UNIT_TYPE" val="l_h_f"/>
  <p:tag name="KSO_WM_UNIT_INDEX" val="1_2_1"/>
  <p:tag name="KSO_WM_UNIT_ID" val="diagram19882022_3*l_h_f*1_2_1"/>
  <p:tag name="KSO_WM_TEMPLATE_INDEX" val="19882022"/>
  <p:tag name="KSO_WM_TAG_VERSION" val="3.0"/>
  <p:tag name="KSO_WM_DIAGRAM_VERSION" val="3"/>
  <p:tag name="KSO_WM_DIAGRAM_GROUP_CODE" val="l1-1"/>
  <p:tag name="KSO_WM_DIAGRAM_VIRTUALLY_FRAME" val="{&quot;height&quot;:340.4881102362205,&quot;left&quot;:35.82385826771654,&quot;top&quot;:124.0812598425197,&quot;width&quot;:459}"/>
</p:tagLst>
</file>

<file path=ppt/tags/tag70.xml><?xml version="1.0" encoding="utf-8"?>
<p:tagLst xmlns:p="http://schemas.openxmlformats.org/presentationml/2006/main">
  <p:tag name="KSO_WM_BEAUTIFY_FLAG" val="#wm#"/>
  <p:tag name="KSO_WM_UNIT_TYPE" val="l_h_i"/>
  <p:tag name="KSO_WM_UNIT_INDEX" val="1_1_2"/>
  <p:tag name="KSO_WM_UNIT_ID" val="diagram19882022_3*l_h_i*1_1_2"/>
  <p:tag name="KSO_WM_TEMPLATE_INDEX" val="19882022"/>
  <p:tag name="KSO_WM_TAG_VERSION" val="3.0"/>
  <p:tag name="KSO_WM_DIAGRAM_VERSION" val="3"/>
  <p:tag name="KSO_WM_DIAGRAM_GROUP_CODE" val="l1-1"/>
  <p:tag name="KSO_WM_DIAGRAM_VIRTUALLY_FRAME" val="{&quot;height&quot;:333.5304724409449,&quot;left&quot;:37.15275590551181,&quot;top&quot;:133.36952755905511,&quot;width&quot;:889.6031496062993}"/>
</p:tagLst>
</file>

<file path=ppt/tags/tag71.xml><?xml version="1.0" encoding="utf-8"?>
<p:tagLst xmlns:p="http://schemas.openxmlformats.org/presentationml/2006/main">
  <p:tag name="KSO_WM_BEAUTIFY_FLAG" val="#wm#"/>
  <p:tag name="KSO_WM_UNIT_TYPE" val="l_h_f"/>
  <p:tag name="KSO_WM_UNIT_INDEX" val="1_1_1"/>
  <p:tag name="KSO_WM_UNIT_ID" val="diagram19882022_3*l_h_f*1_1_1"/>
  <p:tag name="KSO_WM_TEMPLATE_INDEX" val="19882022"/>
  <p:tag name="KSO_WM_TAG_VERSION" val="3.0"/>
  <p:tag name="KSO_WM_DIAGRAM_VERSION" val="3"/>
  <p:tag name="KSO_WM_DIAGRAM_GROUP_CODE" val="l1-1"/>
  <p:tag name="KSO_WM_DIAGRAM_VIRTUALLY_FRAME" val="{&quot;height&quot;:333.5304724409449,&quot;left&quot;:37.15275590551181,&quot;top&quot;:133.36952755905511,&quot;width&quot;:889.6031496062993}"/>
</p:tagLst>
</file>

<file path=ppt/tags/tag72.xml><?xml version="1.0" encoding="utf-8"?>
<p:tagLst xmlns:p="http://schemas.openxmlformats.org/presentationml/2006/main">
  <p:tag name="KSO_WM_BEAUTIFY_FLAG" val="#wm#"/>
  <p:tag name="KSO_WM_UNIT_TYPE" val="l_h_a"/>
  <p:tag name="KSO_WM_UNIT_INDEX" val="1_1_1"/>
  <p:tag name="KSO_WM_UNIT_ID" val="diagram19882022_3*l_h_a*1_1_1"/>
  <p:tag name="KSO_WM_TEMPLATE_INDEX" val="19882022"/>
  <p:tag name="KSO_WM_TAG_VERSION" val="3.0"/>
  <p:tag name="KSO_WM_DIAGRAM_VERSION" val="3"/>
  <p:tag name="KSO_WM_DIAGRAM_GROUP_CODE" val="l1-1"/>
  <p:tag name="KSO_WM_DIAGRAM_VIRTUALLY_FRAME" val="{&quot;height&quot;:333.5304724409449,&quot;left&quot;:37.15275590551181,&quot;top&quot;:133.36952755905511,&quot;width&quot;:889.6031496062993}"/>
</p:tagLst>
</file>

<file path=ppt/tags/tag73.xml><?xml version="1.0" encoding="utf-8"?>
<p:tagLst xmlns:p="http://schemas.openxmlformats.org/presentationml/2006/main">
  <p:tag name="KSO_WM_BEAUTIFY_FLAG" val="#wm#"/>
  <p:tag name="KSO_WM_UNIT_TYPE" val="l_h_i"/>
  <p:tag name="KSO_WM_UNIT_INDEX" val="1_1_1"/>
  <p:tag name="KSO_WM_UNIT_ID" val="diagram19882022_3*l_h_i*1_1_1"/>
  <p:tag name="KSO_WM_TEMPLATE_INDEX" val="19882022"/>
  <p:tag name="KSO_WM_TAG_VERSION" val="3.0"/>
  <p:tag name="KSO_WM_DIAGRAM_VERSION" val="3"/>
  <p:tag name="KSO_WM_DIAGRAM_GROUP_CODE" val="l1-1"/>
  <p:tag name="KSO_WM_DIAGRAM_VIRTUALLY_FRAME" val="{&quot;height&quot;:333.5304724409449,&quot;left&quot;:37.15275590551181,&quot;top&quot;:133.36952755905511,&quot;width&quot;:889.6031496062993}"/>
</p:tagLst>
</file>

<file path=ppt/tags/tag74.xml><?xml version="1.0" encoding="utf-8"?>
<p:tagLst xmlns:p="http://schemas.openxmlformats.org/presentationml/2006/main">
  <p:tag name="KSO_WM_BEAUTIFY_FLAG" val="#wm#"/>
  <p:tag name="KSO_WM_UNIT_TYPE" val="l_h_f"/>
  <p:tag name="KSO_WM_UNIT_INDEX" val="1_2_1"/>
  <p:tag name="KSO_WM_UNIT_ID" val="diagram19882022_3*l_h_f*1_2_1"/>
  <p:tag name="KSO_WM_TEMPLATE_INDEX" val="19882022"/>
  <p:tag name="KSO_WM_TAG_VERSION" val="3.0"/>
  <p:tag name="KSO_WM_DIAGRAM_VERSION" val="3"/>
  <p:tag name="KSO_WM_DIAGRAM_GROUP_CODE" val="l1-1"/>
  <p:tag name="KSO_WM_DIAGRAM_VIRTUALLY_FRAME" val="{&quot;height&quot;:333.5304724409449,&quot;left&quot;:37.15275590551181,&quot;top&quot;:133.36952755905511,&quot;width&quot;:889.6031496062993}"/>
</p:tagLst>
</file>

<file path=ppt/tags/tag75.xml><?xml version="1.0" encoding="utf-8"?>
<p:tagLst xmlns:p="http://schemas.openxmlformats.org/presentationml/2006/main">
  <p:tag name="KSO_WM_BEAUTIFY_FLAG" val="#wm#"/>
  <p:tag name="KSO_WM_UNIT_TYPE" val="l_h_a"/>
  <p:tag name="KSO_WM_UNIT_INDEX" val="1_2_1"/>
  <p:tag name="KSO_WM_UNIT_ID" val="diagram19882022_3*l_h_a*1_2_1"/>
  <p:tag name="KSO_WM_TEMPLATE_INDEX" val="19882022"/>
  <p:tag name="KSO_WM_TAG_VERSION" val="3.0"/>
  <p:tag name="KSO_WM_DIAGRAM_VERSION" val="3"/>
  <p:tag name="KSO_WM_DIAGRAM_GROUP_CODE" val="l1-1"/>
  <p:tag name="KSO_WM_DIAGRAM_VIRTUALLY_FRAME" val="{&quot;height&quot;:333.5304724409449,&quot;left&quot;:37.15275590551181,&quot;top&quot;:133.36952755905511,&quot;width&quot;:889.6031496062993}"/>
</p:tagLst>
</file>

<file path=ppt/tags/tag76.xml><?xml version="1.0" encoding="utf-8"?>
<p:tagLst xmlns:p="http://schemas.openxmlformats.org/presentationml/2006/main">
  <p:tag name="KSO_WM_BEAUTIFY_FLAG" val="#wm#"/>
  <p:tag name="KSO_WM_UNIT_TYPE" val="l_h_i"/>
  <p:tag name="KSO_WM_UNIT_INDEX" val="1_2_1"/>
  <p:tag name="KSO_WM_UNIT_ID" val="diagram19882022_3*l_h_i*1_2_1"/>
  <p:tag name="KSO_WM_TEMPLATE_INDEX" val="19882022"/>
  <p:tag name="KSO_WM_TAG_VERSION" val="3.0"/>
  <p:tag name="KSO_WM_DIAGRAM_VERSION" val="3"/>
  <p:tag name="KSO_WM_DIAGRAM_GROUP_CODE" val="l1-1"/>
  <p:tag name="KSO_WM_DIAGRAM_VIRTUALLY_FRAME" val="{&quot;height&quot;:333.5304724409449,&quot;left&quot;:37.15275590551181,&quot;top&quot;:133.36952755905511,&quot;width&quot;:889.6031496062993}"/>
</p:tagLst>
</file>

<file path=ppt/tags/tag77.xml><?xml version="1.0" encoding="utf-8"?>
<p:tagLst xmlns:p="http://schemas.openxmlformats.org/presentationml/2006/main">
  <p:tag name="KSO_WM_BEAUTIFY_FLAG" val="#wm#"/>
  <p:tag name="KSO_WM_UNIT_TYPE" val="l_h_f"/>
  <p:tag name="KSO_WM_UNIT_INDEX" val="1_3_1"/>
  <p:tag name="KSO_WM_UNIT_ID" val="diagram19882022_3*l_h_f*1_3_1"/>
  <p:tag name="KSO_WM_TEMPLATE_INDEX" val="19882022"/>
  <p:tag name="KSO_WM_TAG_VERSION" val="3.0"/>
  <p:tag name="KSO_WM_DIAGRAM_VERSION" val="3"/>
  <p:tag name="KSO_WM_DIAGRAM_GROUP_CODE" val="l1-1"/>
  <p:tag name="KSO_WM_DIAGRAM_VIRTUALLY_FRAME" val="{&quot;height&quot;:333.5304724409449,&quot;left&quot;:37.15275590551181,&quot;top&quot;:133.36952755905511,&quot;width&quot;:889.6031496062993}"/>
</p:tagLst>
</file>

<file path=ppt/tags/tag78.xml><?xml version="1.0" encoding="utf-8"?>
<p:tagLst xmlns:p="http://schemas.openxmlformats.org/presentationml/2006/main">
  <p:tag name="KSO_WM_BEAUTIFY_FLAG" val="#wm#"/>
  <p:tag name="KSO_WM_UNIT_TYPE" val="l_h_a"/>
  <p:tag name="KSO_WM_UNIT_INDEX" val="1_3_1"/>
  <p:tag name="KSO_WM_UNIT_ID" val="diagram19882022_3*l_h_a*1_3_1"/>
  <p:tag name="KSO_WM_TEMPLATE_INDEX" val="19882022"/>
  <p:tag name="KSO_WM_TAG_VERSION" val="3.0"/>
  <p:tag name="KSO_WM_DIAGRAM_VERSION" val="3"/>
  <p:tag name="KSO_WM_DIAGRAM_GROUP_CODE" val="l1-1"/>
  <p:tag name="KSO_WM_DIAGRAM_VIRTUALLY_FRAME" val="{&quot;height&quot;:333.5304724409449,&quot;left&quot;:37.15275590551181,&quot;top&quot;:133.36952755905511,&quot;width&quot;:889.6031496062993}"/>
</p:tagLst>
</file>

<file path=ppt/tags/tag79.xml><?xml version="1.0" encoding="utf-8"?>
<p:tagLst xmlns:p="http://schemas.openxmlformats.org/presentationml/2006/main">
  <p:tag name="KSO_WM_BEAUTIFY_FLAG" val="#wm#"/>
  <p:tag name="KSO_WM_UNIT_TYPE" val="l_h_i"/>
  <p:tag name="KSO_WM_UNIT_INDEX" val="1_3_1"/>
  <p:tag name="KSO_WM_UNIT_ID" val="diagram19882022_3*l_h_i*1_3_1"/>
  <p:tag name="KSO_WM_TEMPLATE_INDEX" val="19882022"/>
  <p:tag name="KSO_WM_TAG_VERSION" val="3.0"/>
  <p:tag name="KSO_WM_DIAGRAM_VERSION" val="3"/>
  <p:tag name="KSO_WM_DIAGRAM_GROUP_CODE" val="l1-1"/>
  <p:tag name="KSO_WM_DIAGRAM_VIRTUALLY_FRAME" val="{&quot;height&quot;:333.5304724409449,&quot;left&quot;:37.15275590551181,&quot;top&quot;:133.36952755905511,&quot;width&quot;:889.6031496062993}"/>
</p:tagLst>
</file>

<file path=ppt/tags/tag8.xml><?xml version="1.0" encoding="utf-8"?>
<p:tagLst xmlns:p="http://schemas.openxmlformats.org/presentationml/2006/main">
  <p:tag name="KSO_WM_BEAUTIFY_FLAG" val="#wm#"/>
  <p:tag name="KSO_WM_UNIT_TYPE" val="l_h_a"/>
  <p:tag name="KSO_WM_UNIT_INDEX" val="1_2_1"/>
  <p:tag name="KSO_WM_UNIT_ID" val="diagram19882022_3*l_h_a*1_2_1"/>
  <p:tag name="KSO_WM_TEMPLATE_INDEX" val="19882022"/>
  <p:tag name="KSO_WM_TAG_VERSION" val="3.0"/>
  <p:tag name="KSO_WM_DIAGRAM_VERSION" val="3"/>
  <p:tag name="KSO_WM_DIAGRAM_GROUP_CODE" val="l1-1"/>
  <p:tag name="KSO_WM_DIAGRAM_VIRTUALLY_FRAME" val="{&quot;height&quot;:340.4881102362205,&quot;left&quot;:35.82385826771654,&quot;top&quot;:124.0812598425197,&quot;width&quot;:459}"/>
</p:tagLst>
</file>

<file path=ppt/tags/tag80.xml><?xml version="1.0" encoding="utf-8"?>
<p:tagLst xmlns:p="http://schemas.openxmlformats.org/presentationml/2006/main">
  <p:tag name="KSO_WM_UNIT_INDEX" val="3"/>
  <p:tag name="KSO_WM_UNIT_TYPE" val="a"/>
  <p:tag name="KSO_WM_BEAUTIFY_FLAG" val="#wm#"/>
</p:tagLst>
</file>

<file path=ppt/tags/tag81.xml><?xml version="1.0" encoding="utf-8"?>
<p:tagLst xmlns:p="http://schemas.openxmlformats.org/presentationml/2006/main">
  <p:tag name="KSO_WM_UNIT_TYPE" val="e"/>
  <p:tag name="KSO_WM_UNIT_INDEX" val="1"/>
  <p:tag name="KSO_WM_UNIT_SUBTYPE" val=""/>
  <p:tag name="KSO_WM_UNIT_PRESET_TEXT" val="01"/>
  <p:tag name="KSO_WM_UNIT_ID" val="custom_7*e*1"/>
  <p:tag name="KSO_WM_BEAUTIFY_FLAG" val="#wm#"/>
  <p:tag name="KSO_WM_TAG_VERSION" val="3.0"/>
  <p:tag name="KSO_WM_UNIT_LAYERLEVEL" val="1"/>
  <p:tag name="KSO_WM_TEMPLATE_CATEGORY" val="custom"/>
  <p:tag name="KSO_WM_TEMPLATE_USER_THEME" val="1"/>
</p:tagLst>
</file>

<file path=ppt/tags/tag82.xml><?xml version="1.0" encoding="utf-8"?>
<p:tagLst xmlns:p="http://schemas.openxmlformats.org/presentationml/2006/main">
  <p:tag name="KSO_WM_SLIDE_TYPE" val="sectionTitle"/>
  <p:tag name="KSO_WM_BEAUTIFY_FLAG" val="#wm#"/>
  <p:tag name="KSO_WM_TEMPLATE_CATEGORY" val="custom"/>
  <p:tag name="KSO_WM_TEMPLATE_USER_THEME" val="1"/>
  <p:tag name="KSO_WM_SLIDE_INDEX" val="7"/>
  <p:tag name="KSO_WM_SLIDE_ID" val="custom_7"/>
  <p:tag name="KSO_WM_SLIDE_LAYOUT" val="a_e"/>
  <p:tag name="KSO_WM_SLIDE_LAYOUT_CNT" val="1_1"/>
</p:tagLst>
</file>

<file path=ppt/tags/tag83.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84.xml><?xml version="1.0" encoding="utf-8"?>
<p:tagLst xmlns:p="http://schemas.openxmlformats.org/presentationml/2006/main">
  <p:tag name="KSO_WM_BEAUTIFY_FLAG" val="#wm#"/>
  <p:tag name="KSO_WM_UNIT_TYPE" val="l_h_x"/>
  <p:tag name="KSO_WM_UNIT_INDEX" val="1_3_1"/>
  <p:tag name="KSO_WM_UNIT_ID" val="diagram19882022_3*l_h_x*1_3_1"/>
  <p:tag name="KSO_WM_TEMPLATE_INDEX" val="19882022"/>
  <p:tag name="KSO_WM_TAG_VERSION" val="3.0"/>
  <p:tag name="KSO_WM_DIAGRAM_VERSION" val="3"/>
  <p:tag name="KSO_WM_DIAGRAM_GROUP_CODE" val="l1-1"/>
  <p:tag name="KSO_WM_DIAGRAM_VIRTUALLY_FRAME" val="{&quot;height&quot;:334.2037007874016,&quot;left&quot;:283.216062992126,&quot;top&quot;:111.70952755905512,&quot;width&quot;:603.333937007874}"/>
</p:tagLst>
</file>

<file path=ppt/tags/tag85.xml><?xml version="1.0" encoding="utf-8"?>
<p:tagLst xmlns:p="http://schemas.openxmlformats.org/presentationml/2006/main">
  <p:tag name="KSO_WM_BEAUTIFY_FLAG" val="#wm#"/>
  <p:tag name="KSO_WM_UNIT_TYPE" val="l_h_x"/>
  <p:tag name="KSO_WM_UNIT_INDEX" val="1_2_1"/>
  <p:tag name="KSO_WM_UNIT_ID" val="diagram19882022_3*l_h_x*1_2_1"/>
  <p:tag name="KSO_WM_TEMPLATE_INDEX" val="19882022"/>
  <p:tag name="KSO_WM_TAG_VERSION" val="3.0"/>
  <p:tag name="KSO_WM_DIAGRAM_VERSION" val="3"/>
  <p:tag name="KSO_WM_DIAGRAM_GROUP_CODE" val="l1-1"/>
  <p:tag name="KSO_WM_DIAGRAM_VIRTUALLY_FRAME" val="{&quot;height&quot;:334.2037007874016,&quot;left&quot;:283.216062992126,&quot;top&quot;:111.70952755905512,&quot;width&quot;:603.333937007874}"/>
</p:tagLst>
</file>

<file path=ppt/tags/tag86.xml><?xml version="1.0" encoding="utf-8"?>
<p:tagLst xmlns:p="http://schemas.openxmlformats.org/presentationml/2006/main">
  <p:tag name="KSO_WM_BEAUTIFY_FLAG" val="#wm#"/>
  <p:tag name="KSO_WM_UNIT_TYPE" val="l_h_x"/>
  <p:tag name="KSO_WM_UNIT_INDEX" val="1_1_1"/>
  <p:tag name="KSO_WM_UNIT_ID" val="diagram19882022_3*l_h_x*1_1_1"/>
  <p:tag name="KSO_WM_TEMPLATE_INDEX" val="19882022"/>
  <p:tag name="KSO_WM_TAG_VERSION" val="3.0"/>
  <p:tag name="KSO_WM_DIAGRAM_VERSION" val="3"/>
  <p:tag name="KSO_WM_DIAGRAM_GROUP_CODE" val="l1-1"/>
  <p:tag name="KSO_WM_DIAGRAM_VIRTUALLY_FRAME" val="{&quot;height&quot;:334.2037007874016,&quot;left&quot;:283.216062992126,&quot;top&quot;:111.70952755905512,&quot;width&quot;:603.333937007874}"/>
</p:tagLst>
</file>

<file path=ppt/tags/tag87.xml><?xml version="1.0" encoding="utf-8"?>
<p:tagLst xmlns:p="http://schemas.openxmlformats.org/presentationml/2006/main">
  <p:tag name="KSO_WM_BEAUTIFY_FLAG" val="#wm#"/>
  <p:tag name="KSO_WM_UNIT_TYPE" val="l_h_a"/>
  <p:tag name="KSO_WM_UNIT_INDEX" val="1_2_1"/>
  <p:tag name="KSO_WM_UNIT_ID" val="diagram19882022_3*l_h_a*1_2_1"/>
  <p:tag name="KSO_WM_TEMPLATE_INDEX" val="19882022"/>
  <p:tag name="KSO_WM_TAG_VERSION" val="3.0"/>
  <p:tag name="KSO_WM_DIAGRAM_VERSION" val="3"/>
  <p:tag name="KSO_WM_DIAGRAM_GROUP_CODE" val="l1-1"/>
  <p:tag name="KSO_WM_DIAGRAM_VIRTUALLY_FRAME" val="{&quot;height&quot;:334.2037007874016,&quot;left&quot;:283.216062992126,&quot;top&quot;:111.70952755905512,&quot;width&quot;:603.333937007874}"/>
</p:tagLst>
</file>

<file path=ppt/tags/tag88.xml><?xml version="1.0" encoding="utf-8"?>
<p:tagLst xmlns:p="http://schemas.openxmlformats.org/presentationml/2006/main">
  <p:tag name="KSO_WM_UNIT_INDEX" val="4"/>
  <p:tag name="KSO_WM_UNIT_TEXT_SUBTYPE" val="a"/>
  <p:tag name="KSO_WM_UNIT_SUBTYPE" val="a"/>
  <p:tag name="KSO_WM_UNIT_TYPE" val="f"/>
  <p:tag name="KSO_WM_BEAUTIFY_FLAG" val="#wm#"/>
</p:tagLst>
</file>

<file path=ppt/tags/tag89.xml><?xml version="1.0" encoding="utf-8"?>
<p:tagLst xmlns:p="http://schemas.openxmlformats.org/presentationml/2006/main">
  <p:tag name="KSO_WM_BEAUTIFY_FLAG" val="#wm#"/>
  <p:tag name="KSO_WM_UNIT_TYPE" val="l_h_a"/>
  <p:tag name="KSO_WM_UNIT_INDEX" val="1_3_1"/>
  <p:tag name="KSO_WM_UNIT_ID" val="diagram19882022_3*l_h_a*1_3_1"/>
  <p:tag name="KSO_WM_TEMPLATE_INDEX" val="19882022"/>
  <p:tag name="KSO_WM_TAG_VERSION" val="3.0"/>
  <p:tag name="KSO_WM_DIAGRAM_VERSION" val="3"/>
  <p:tag name="KSO_WM_DIAGRAM_GROUP_CODE" val="l1-1"/>
  <p:tag name="KSO_WM_DIAGRAM_VIRTUALLY_FRAME" val="{&quot;height&quot;:334.2037007874016,&quot;left&quot;:283.216062992126,&quot;top&quot;:111.70952755905512,&quot;width&quot;:603.333937007874}"/>
</p:tagLst>
</file>

<file path=ppt/tags/tag9.xml><?xml version="1.0" encoding="utf-8"?>
<p:tagLst xmlns:p="http://schemas.openxmlformats.org/presentationml/2006/main">
  <p:tag name="KSO_WM_BEAUTIFY_FLAG" val="#wm#"/>
  <p:tag name="KSO_WM_UNIT_TYPE" val="l_h_f"/>
  <p:tag name="KSO_WM_UNIT_INDEX" val="1_3_1"/>
  <p:tag name="KSO_WM_UNIT_ID" val="diagram19882022_3*l_h_f*1_3_1"/>
  <p:tag name="KSO_WM_TEMPLATE_INDEX" val="19882022"/>
  <p:tag name="KSO_WM_TAG_VERSION" val="3.0"/>
  <p:tag name="KSO_WM_DIAGRAM_VERSION" val="3"/>
  <p:tag name="KSO_WM_DIAGRAM_GROUP_CODE" val="l1-1"/>
  <p:tag name="KSO_WM_DIAGRAM_VIRTUALLY_FRAME" val="{&quot;height&quot;:340.4881102362205,&quot;left&quot;:35.82385826771654,&quot;top&quot;:124.0812598425197,&quot;width&quot;:459}"/>
</p:tagLst>
</file>

<file path=ppt/tags/tag90.xml><?xml version="1.0" encoding="utf-8"?>
<p:tagLst xmlns:p="http://schemas.openxmlformats.org/presentationml/2006/main">
  <p:tag name="KSO_WM_UNIT_INDEX" val="6"/>
  <p:tag name="KSO_WM_UNIT_TEXT_SUBTYPE" val="a"/>
  <p:tag name="KSO_WM_UNIT_SUBTYPE" val="a"/>
  <p:tag name="KSO_WM_UNIT_TYPE" val="f"/>
  <p:tag name="KSO_WM_BEAUTIFY_FLAG" val="#wm#"/>
</p:tagLst>
</file>

<file path=ppt/tags/tag91.xml><?xml version="1.0" encoding="utf-8"?>
<p:tagLst xmlns:p="http://schemas.openxmlformats.org/presentationml/2006/main">
  <p:tag name="KSO_WM_BEAUTIFY_FLAG" val="#wm#"/>
  <p:tag name="KSO_WM_UNIT_TYPE" val="l_h_a"/>
  <p:tag name="KSO_WM_UNIT_INDEX" val="1_1_1"/>
  <p:tag name="KSO_WM_UNIT_ID" val="diagram19882022_3*l_h_a*1_1_1"/>
  <p:tag name="KSO_WM_TEMPLATE_INDEX" val="19882022"/>
  <p:tag name="KSO_WM_TAG_VERSION" val="3.0"/>
  <p:tag name="KSO_WM_DIAGRAM_VERSION" val="3"/>
  <p:tag name="KSO_WM_DIAGRAM_GROUP_CODE" val="l1-1"/>
  <p:tag name="KSO_WM_DIAGRAM_VIRTUALLY_FRAME" val="{&quot;height&quot;:334.2037007874016,&quot;left&quot;:283.216062992126,&quot;top&quot;:111.70952755905512,&quot;width&quot;:603.333937007874}"/>
</p:tagLst>
</file>

<file path=ppt/tags/tag92.xml><?xml version="1.0" encoding="utf-8"?>
<p:tagLst xmlns:p="http://schemas.openxmlformats.org/presentationml/2006/main">
  <p:tag name="KSO_WM_UNIT_INDEX" val="8"/>
  <p:tag name="KSO_WM_UNIT_TEXT_SUBTYPE" val="a"/>
  <p:tag name="KSO_WM_UNIT_SUBTYPE" val="a"/>
  <p:tag name="KSO_WM_UNIT_TYPE" val="f"/>
  <p:tag name="KSO_WM_BEAUTIFY_FLAG" val="#wm#"/>
</p:tagLst>
</file>

<file path=ppt/tags/tag93.xml><?xml version="1.0" encoding="utf-8"?>
<p:tagLst xmlns:p="http://schemas.openxmlformats.org/presentationml/2006/main">
  <p:tag name="KSO_WM_BEAUTIFY_FLAG" val="#wm#"/>
  <p:tag name="KSO_WM_UNIT_TYPE" val="l_h_x"/>
  <p:tag name="KSO_WM_UNIT_INDEX" val="1_3_2"/>
  <p:tag name="KSO_WM_UNIT_ID" val="diagram19882022_3*l_h_x*1_3_2"/>
  <p:tag name="KSO_WM_TEMPLATE_INDEX" val="19882022"/>
  <p:tag name="KSO_WM_TAG_VERSION" val="3.0"/>
  <p:tag name="KSO_WM_DIAGRAM_VERSION" val="3"/>
  <p:tag name="KSO_WM_DIAGRAM_GROUP_CODE" val="l1-1"/>
  <p:tag name="KSO_WM_DIAGRAM_VIRTUALLY_FRAME" val="{&quot;height&quot;:334.2037007874016,&quot;left&quot;:283.216062992126,&quot;top&quot;:111.70952755905512,&quot;width&quot;:603.333937007874}"/>
</p:tagLst>
</file>

<file path=ppt/tags/tag94.xml><?xml version="1.0" encoding="utf-8"?>
<p:tagLst xmlns:p="http://schemas.openxmlformats.org/presentationml/2006/main">
  <p:tag name="KSO_WM_BEAUTIFY_FLAG" val="#wm#"/>
  <p:tag name="KSO_WM_UNIT_TYPE" val="l_h_x"/>
  <p:tag name="KSO_WM_UNIT_INDEX" val="1_3_3"/>
  <p:tag name="KSO_WM_UNIT_ID" val="diagram19882022_3*l_h_x*1_3_3"/>
  <p:tag name="KSO_WM_TEMPLATE_INDEX" val="19882022"/>
  <p:tag name="KSO_WM_TAG_VERSION" val="3.0"/>
  <p:tag name="KSO_WM_DIAGRAM_VERSION" val="3"/>
  <p:tag name="KSO_WM_DIAGRAM_GROUP_CODE" val="l1-1"/>
  <p:tag name="KSO_WM_DIAGRAM_VIRTUALLY_FRAME" val="{&quot;height&quot;:334.2037007874016,&quot;left&quot;:283.216062992126,&quot;top&quot;:111.70952755905512,&quot;width&quot;:603.333937007874}"/>
</p:tagLst>
</file>

<file path=ppt/tags/tag95.xml><?xml version="1.0" encoding="utf-8"?>
<p:tagLst xmlns:p="http://schemas.openxmlformats.org/presentationml/2006/main">
  <p:tag name="KSO_WM_BEAUTIFY_FLAG" val="#wm#"/>
  <p:tag name="KSO_WM_UNIT_TYPE" val="l_h_x"/>
  <p:tag name="KSO_WM_UNIT_INDEX" val="1_2_2"/>
  <p:tag name="KSO_WM_UNIT_ID" val="diagram19882022_3*l_h_x*1_2_2"/>
  <p:tag name="KSO_WM_TEMPLATE_INDEX" val="19882022"/>
  <p:tag name="KSO_WM_TAG_VERSION" val="3.0"/>
  <p:tag name="KSO_WM_DIAGRAM_VERSION" val="3"/>
  <p:tag name="KSO_WM_DIAGRAM_GROUP_CODE" val="l1-1"/>
  <p:tag name="KSO_WM_DIAGRAM_VIRTUALLY_FRAME" val="{&quot;height&quot;:334.2037007874016,&quot;left&quot;:283.216062992126,&quot;top&quot;:111.70952755905512,&quot;width&quot;:603.333937007874}"/>
</p:tagLst>
</file>

<file path=ppt/tags/tag96.xml><?xml version="1.0" encoding="utf-8"?>
<p:tagLst xmlns:p="http://schemas.openxmlformats.org/presentationml/2006/main">
  <p:tag name="KSO_WM_BEAUTIFY_FLAG" val="#wm#"/>
  <p:tag name="KSO_WM_UNIT_TYPE" val="l_h_x"/>
  <p:tag name="KSO_WM_UNIT_INDEX" val="1_2_3"/>
  <p:tag name="KSO_WM_UNIT_ID" val="diagram19882022_3*l_h_x*1_2_3"/>
  <p:tag name="KSO_WM_TEMPLATE_INDEX" val="19882022"/>
  <p:tag name="KSO_WM_TAG_VERSION" val="3.0"/>
  <p:tag name="KSO_WM_DIAGRAM_VERSION" val="3"/>
  <p:tag name="KSO_WM_DIAGRAM_GROUP_CODE" val="l1-1"/>
  <p:tag name="KSO_WM_DIAGRAM_VIRTUALLY_FRAME" val="{&quot;height&quot;:334.2037007874016,&quot;left&quot;:283.216062992126,&quot;top&quot;:111.70952755905512,&quot;width&quot;:603.333937007874}"/>
</p:tagLst>
</file>

<file path=ppt/tags/tag97.xml><?xml version="1.0" encoding="utf-8"?>
<p:tagLst xmlns:p="http://schemas.openxmlformats.org/presentationml/2006/main">
  <p:tag name="KSO_WM_BEAUTIFY_FLAG" val="#wm#"/>
  <p:tag name="KSO_WM_UNIT_TYPE" val="l_h_x"/>
  <p:tag name="KSO_WM_UNIT_INDEX" val="1_1_2"/>
  <p:tag name="KSO_WM_UNIT_ID" val="diagram19882022_3*l_h_x*1_1_2"/>
  <p:tag name="KSO_WM_TEMPLATE_INDEX" val="19882022"/>
  <p:tag name="KSO_WM_TAG_VERSION" val="3.0"/>
  <p:tag name="KSO_WM_DIAGRAM_VERSION" val="3"/>
  <p:tag name="KSO_WM_DIAGRAM_GROUP_CODE" val="l1-1"/>
  <p:tag name="KSO_WM_DIAGRAM_VIRTUALLY_FRAME" val="{&quot;height&quot;:334.2037007874016,&quot;left&quot;:283.216062992126,&quot;top&quot;:111.70952755905512,&quot;width&quot;:603.333937007874}"/>
</p:tagLst>
</file>

<file path=ppt/tags/tag98.xml><?xml version="1.0" encoding="utf-8"?>
<p:tagLst xmlns:p="http://schemas.openxmlformats.org/presentationml/2006/main">
  <p:tag name="KSO_WM_BEAUTIFY_FLAG" val="#wm#"/>
  <p:tag name="KSO_WM_UNIT_TYPE" val="l_h_x"/>
  <p:tag name="KSO_WM_UNIT_INDEX" val="1_1_3"/>
  <p:tag name="KSO_WM_UNIT_ID" val="diagram19882022_3*l_h_x*1_1_3"/>
  <p:tag name="KSO_WM_TEMPLATE_INDEX" val="19882022"/>
  <p:tag name="KSO_WM_TAG_VERSION" val="3.0"/>
  <p:tag name="KSO_WM_DIAGRAM_VERSION" val="3"/>
  <p:tag name="KSO_WM_DIAGRAM_GROUP_CODE" val="l1-1"/>
  <p:tag name="KSO_WM_DIAGRAM_VIRTUALLY_FRAME" val="{&quot;height&quot;:334.2037007874016,&quot;left&quot;:283.216062992126,&quot;top&quot;:111.70952755905512,&quot;width&quot;:603.333937007874}"/>
</p:tagLst>
</file>

<file path=ppt/tags/tag99.xml><?xml version="1.0" encoding="utf-8"?>
<p:tagLst xmlns:p="http://schemas.openxmlformats.org/presentationml/2006/main">
  <p:tag name="KSO_WM_BEAUTIFY_FLAG" val="#wm#"/>
  <p:tag name="KSO_WM_UNIT_TYPE" val="l_h_i"/>
  <p:tag name="KSO_WM_UNIT_INDEX" val="1_3_1"/>
  <p:tag name="KSO_WM_UNIT_ID" val="diagram19882022_3*l_h_i*1_3_1"/>
  <p:tag name="KSO_WM_TEMPLATE_INDEX" val="19882022"/>
  <p:tag name="KSO_WM_TAG_VERSION" val="3.0"/>
  <p:tag name="KSO_WM_DIAGRAM_VERSION" val="3"/>
  <p:tag name="KSO_WM_DIAGRAM_GROUP_CODE" val="l1-1"/>
  <p:tag name="KSO_WM_UNIT_SUBTYPE" val="d"/>
  <p:tag name="KSO_WM_DIAGRAM_VIRTUALLY_FRAME" val="{&quot;height&quot;:334.2037007874016,&quot;left&quot;:283.216062992126,&quot;top&quot;:111.70952755905512,&quot;width&quot;:603.33393700787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思源黑体 CN Bold"/>
        <a:ea typeface="思源黑体 CN Bold"/>
        <a:cs typeface=""/>
      </a:majorFont>
      <a:minorFont>
        <a:latin typeface="思源黑体 CN Bold"/>
        <a:ea typeface="思源黑体 CN Bold"/>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宋体 CN"/>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思源宋体 C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宋体 CN"/>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思源宋体 C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5408</Words>
  <Application>WPS 演示</Application>
  <PresentationFormat>宽屏</PresentationFormat>
  <Paragraphs>517</Paragraphs>
  <Slides>55</Slides>
  <Notes>0</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55</vt:i4>
      </vt:variant>
    </vt:vector>
  </HeadingPairs>
  <TitlesOfParts>
    <vt:vector size="76" baseType="lpstr">
      <vt:lpstr>Arial</vt:lpstr>
      <vt:lpstr>宋体</vt:lpstr>
      <vt:lpstr>Wingdings</vt:lpstr>
      <vt:lpstr>思源黑体 CN Bold</vt:lpstr>
      <vt:lpstr>黑体</vt:lpstr>
      <vt:lpstr>思源宋体 CN</vt:lpstr>
      <vt:lpstr>隶书</vt:lpstr>
      <vt:lpstr>微软雅黑</vt:lpstr>
      <vt:lpstr>Arial Unicode MS</vt:lpstr>
      <vt:lpstr>字由点字典黑 65J</vt:lpstr>
      <vt:lpstr>楷体</vt:lpstr>
      <vt:lpstr>Cambria</vt:lpstr>
      <vt:lpstr>Catamaran</vt:lpstr>
      <vt:lpstr>AMGDT</vt:lpstr>
      <vt:lpstr>Arial</vt:lpstr>
      <vt:lpstr>思源黑体 CN Bold</vt:lpstr>
      <vt:lpstr>Catamaran</vt:lpstr>
      <vt:lpstr>Wingdings</vt:lpstr>
      <vt:lpstr>字由点字典黑 65J</vt:lpstr>
      <vt:lpstr>思源宋体 CN</vt:lpstr>
      <vt:lpstr>Office 主题​​</vt:lpstr>
      <vt:lpstr>PowerPoint 演示文稿</vt:lpstr>
      <vt:lpstr>    中餐宴请礼仪</vt:lpstr>
      <vt:lpstr>PowerPoint 演示文稿</vt:lpstr>
      <vt:lpstr>PowerPoint 演示文稿</vt:lpstr>
      <vt:lpstr>PowerPoint 演示文稿</vt:lpstr>
      <vt:lpstr>三、位次排练 </vt:lpstr>
      <vt:lpstr>四、点菜礼仪</vt:lpstr>
      <vt:lpstr>五、餐具使用礼仪-筷子</vt:lpstr>
      <vt:lpstr>六、中餐宴会结束</vt:lpstr>
      <vt:lpstr>    西餐宴请礼仪</vt:lpstr>
      <vt:lpstr> 一、文化背景</vt:lpstr>
      <vt:lpstr>二、西餐宴请的重要性</vt:lpstr>
      <vt:lpstr>三、西餐坐次安排的原则</vt:lpstr>
      <vt:lpstr>四、西餐席间座次调整的技巧</vt:lpstr>
      <vt:lpstr>五、西餐用餐流程</vt:lpstr>
      <vt:lpstr>（一)主菜与辅菜的搭配</vt:lpstr>
      <vt:lpstr>（二）甜品与咖啡的选择</vt:lpstr>
      <vt:lpstr>    茶饮礼仪</vt:lpstr>
      <vt:lpstr>PowerPoint 演示文稿</vt:lpstr>
      <vt:lpstr>PowerPoint 演示文稿</vt:lpstr>
      <vt:lpstr>（三）酒具的认知与使用方法：  酒杯、醒酒器、开瓶器等的正确操作。</vt:lpstr>
      <vt:lpstr>（四）海马刀开瓶器</vt:lpstr>
      <vt:lpstr>二、酒水服务礼仪</vt:lpstr>
      <vt:lpstr>二、酒水服务礼仪</vt:lpstr>
      <vt:lpstr>二、酒水服务礼仪</vt:lpstr>
      <vt:lpstr>三、敬酒回敬礼仪</vt:lpstr>
      <vt:lpstr>五、饮酒的顺序和礼仪</vt:lpstr>
      <vt:lpstr>五、饮酒的顺序和礼仪</vt:lpstr>
      <vt:lpstr>五、饮酒的顺序和礼仪</vt:lpstr>
      <vt:lpstr>五、饮酒的顺序和礼仪</vt:lpstr>
      <vt:lpstr>五、饮酒的顺序和礼仪</vt:lpstr>
      <vt:lpstr>    茶饮礼仪</vt:lpstr>
      <vt:lpstr>PowerPoint 演示文稿</vt:lpstr>
      <vt:lpstr>PowerPoint 演示文稿</vt:lpstr>
      <vt:lpstr>   茶具一般包括茶壶、茶杯、公道杯、闻香杯等。茶具的材质多样，有紫砂、瓷质、玻璃等，可根据个人喜好和场合选择。在选择时，应注意茶具的配套性和协调性，同时也要保证茶具的干净和卫生 </vt:lpstr>
      <vt:lpstr>（二）茶具的摆放</vt:lpstr>
      <vt:lpstr>（三）茶具的洁净</vt:lpstr>
      <vt:lpstr>(一）泡茶的步骤</vt:lpstr>
      <vt:lpstr>(一）泡茶的步骤</vt:lpstr>
      <vt:lpstr>(一）泡茶的步骤</vt:lpstr>
      <vt:lpstr>PowerPoint 演示文稿</vt:lpstr>
      <vt:lpstr>PowerPoint 演示文稿</vt:lpstr>
      <vt:lpstr>PowerPoint 演示文稿</vt:lpstr>
      <vt:lpstr>PowerPoint 演示文稿</vt:lpstr>
      <vt:lpstr>自助餐和宴会礼仪概述</vt:lpstr>
      <vt:lpstr>一、自助餐定义和分类：</vt:lpstr>
      <vt:lpstr>一、自助餐和宴会礼仪概述</vt:lpstr>
      <vt:lpstr>一、自助餐和宴会礼仪概述</vt:lpstr>
      <vt:lpstr>一、自助餐和宴会礼仪概述</vt:lpstr>
      <vt:lpstr>三、自助餐和宴会礼仪</vt:lpstr>
      <vt:lpstr>三、自助餐和宴会礼仪</vt:lpstr>
      <vt:lpstr>三、自助餐和宴会礼仪</vt:lpstr>
      <vt:lpstr>三、自助餐和宴会礼仪</vt:lpstr>
      <vt:lpstr>三、自助餐和宴会礼仪</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云卷云舒</cp:lastModifiedBy>
  <cp:revision>15</cp:revision>
  <dcterms:created xsi:type="dcterms:W3CDTF">2023-02-13T07:49:00Z</dcterms:created>
  <dcterms:modified xsi:type="dcterms:W3CDTF">2025-12-23T03:06:19Z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956EA6F868F1433883A0E17B654A1CDA_13</vt:lpwstr>
  </property>
  <property fmtid="{D5CDD505-2E9C-101B-9397-08002B2CF9AE}" pid="3" name="KSOProductBuildVer">
    <vt:lpwstr>2052-12.1.0.24034</vt:lpwstr>
  </property>
</Properties>
</file>